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0" r:id="rId3"/>
    <p:sldMasterId id="2147483726" r:id="rId4"/>
    <p:sldMasterId id="2147483751" r:id="rId5"/>
  </p:sldMasterIdLst>
  <p:notesMasterIdLst>
    <p:notesMasterId r:id="rId47"/>
  </p:notesMasterIdLst>
  <p:sldIdLst>
    <p:sldId id="266" r:id="rId6"/>
    <p:sldId id="256" r:id="rId7"/>
    <p:sldId id="297" r:id="rId8"/>
    <p:sldId id="303" r:id="rId9"/>
    <p:sldId id="299" r:id="rId10"/>
    <p:sldId id="258" r:id="rId11"/>
    <p:sldId id="371" r:id="rId12"/>
    <p:sldId id="262" r:id="rId13"/>
    <p:sldId id="270" r:id="rId14"/>
    <p:sldId id="333" r:id="rId15"/>
    <p:sldId id="274" r:id="rId16"/>
    <p:sldId id="469" r:id="rId17"/>
    <p:sldId id="470" r:id="rId18"/>
    <p:sldId id="467" r:id="rId19"/>
    <p:sldId id="468" r:id="rId20"/>
    <p:sldId id="471" r:id="rId21"/>
    <p:sldId id="260" r:id="rId22"/>
    <p:sldId id="376" r:id="rId23"/>
    <p:sldId id="472" r:id="rId24"/>
    <p:sldId id="473" r:id="rId25"/>
    <p:sldId id="474" r:id="rId26"/>
    <p:sldId id="475" r:id="rId27"/>
    <p:sldId id="276" r:id="rId28"/>
    <p:sldId id="363" r:id="rId29"/>
    <p:sldId id="476" r:id="rId30"/>
    <p:sldId id="477" r:id="rId31"/>
    <p:sldId id="367" r:id="rId32"/>
    <p:sldId id="365" r:id="rId33"/>
    <p:sldId id="478" r:id="rId34"/>
    <p:sldId id="359" r:id="rId35"/>
    <p:sldId id="369" r:id="rId36"/>
    <p:sldId id="279" r:id="rId37"/>
    <p:sldId id="479" r:id="rId38"/>
    <p:sldId id="480" r:id="rId39"/>
    <p:sldId id="481" r:id="rId40"/>
    <p:sldId id="482" r:id="rId41"/>
    <p:sldId id="483" r:id="rId42"/>
    <p:sldId id="263" r:id="rId43"/>
    <p:sldId id="379" r:id="rId44"/>
    <p:sldId id="267" r:id="rId45"/>
    <p:sldId id="27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Administrator" initials="A" lastIdx="1" clrIdx="1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AF7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6" autoAdjust="0"/>
    <p:restoredTop sz="93842" autoAdjust="0"/>
  </p:normalViewPr>
  <p:slideViewPr>
    <p:cSldViewPr snapToGrid="0">
      <p:cViewPr varScale="1">
        <p:scale>
          <a:sx n="103" d="100"/>
          <a:sy n="103" d="100"/>
        </p:scale>
        <p:origin x="12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9" name="Google Shape;3499;g109e91da4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0" name="Google Shape;3500;g109e91da4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4030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4" name="Google Shape;4084;g108b4651a3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5" name="Google Shape;4085;g108b4651a39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2666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4" name="Google Shape;4084;g108b4651a3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5" name="Google Shape;4085;g108b4651a39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3300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g108b4651a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1" name="Google Shape;3601;g108b4651a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8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g108b4651a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1" name="Google Shape;3601;g108b4651a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3981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g108b4651a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1" name="Google Shape;3601;g108b4651a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0072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g108b4651a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1" name="Google Shape;3601;g108b4651a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1219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g108b4651a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1" name="Google Shape;3601;g108b4651a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3371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5" name="Google Shape;4095;g108b4651a3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6" name="Google Shape;4096;g108b4651a3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3945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Google Shape;4072;g109e91da7d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3" name="Google Shape;4073;g109e91da7d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082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ED40AF1-241F-463A-8508-92C4EB2DF3E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Google Shape;4072;g109e91da7d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3" name="Google Shape;4073;g109e91da7d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6495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Google Shape;4072;g109e91da7d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3" name="Google Shape;4073;g109e91da7d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8234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108b4651a3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108b4651a3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53970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" name="Google Shape;352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3" name="Google Shape;352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0687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" name="Google Shape;352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3" name="Google Shape;352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6250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5" name="Google Shape;3735;g108b4651a3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6" name="Google Shape;3736;g108b4651a3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4124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6" name="Google Shape;3976;g108b4651a3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7" name="Google Shape;3977;g108b4651a3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9422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9" name="Google Shape;4579;g108b4651a3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0" name="Google Shape;4580;g108b4651a3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4231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9" name="Google Shape;4579;g108b4651a3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0" name="Google Shape;4580;g108b4651a3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9549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6" name="Google Shape;3976;g108b4651a3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7" name="Google Shape;3977;g108b4651a3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668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B797605-CA0B-41C0-A379-AE7C38122F9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38061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9" name="Google Shape;4579;g108b4651a3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0" name="Google Shape;4580;g108b4651a3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065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9" name="Google Shape;4579;g108b4651a3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0" name="Google Shape;4580;g108b4651a3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17472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9" name="Google Shape;4579;g108b4651a3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0" name="Google Shape;4580;g108b4651a3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35833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g108b4651a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6" name="Google Shape;3516;g108b4651a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9670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5" name="Google Shape;3935;g108b4651a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6" name="Google Shape;3936;g108b4651a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7424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" name="Google Shape;3661;g108b4651a3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2" name="Google Shape;3662;g108b4651a3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7070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Google Shape;4072;g109e91da7d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3" name="Google Shape;4073;g109e91da7d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3702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Google Shape;4072;g109e91da7d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3" name="Google Shape;4073;g109e91da7d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5020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Google Shape;4072;g109e91da7d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3" name="Google Shape;4073;g109e91da7d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4259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33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46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16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79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86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2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90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71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23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96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811200" y="1774551"/>
            <a:ext cx="8569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539200" y="4439051"/>
            <a:ext cx="511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232200" y="-18467"/>
            <a:ext cx="4800600" cy="899467"/>
          </a:xfrm>
          <a:custGeom>
            <a:avLst/>
            <a:gdLst/>
            <a:ahLst/>
            <a:cxnLst/>
            <a:rect l="l" t="t" r="r" b="b"/>
            <a:pathLst>
              <a:path w="144018" h="26984" extrusionOk="0">
                <a:moveTo>
                  <a:pt x="0" y="18669"/>
                </a:moveTo>
                <a:cubicBezTo>
                  <a:pt x="5066" y="5160"/>
                  <a:pt x="28477" y="8849"/>
                  <a:pt x="42672" y="11430"/>
                </a:cubicBezTo>
                <a:cubicBezTo>
                  <a:pt x="52517" y="13220"/>
                  <a:pt x="68459" y="13752"/>
                  <a:pt x="70104" y="23622"/>
                </a:cubicBezTo>
                <a:cubicBezTo>
                  <a:pt x="70940" y="28639"/>
                  <a:pt x="56930" y="27508"/>
                  <a:pt x="54864" y="22860"/>
                </a:cubicBezTo>
                <a:cubicBezTo>
                  <a:pt x="53119" y="18933"/>
                  <a:pt x="58026" y="13551"/>
                  <a:pt x="62103" y="12192"/>
                </a:cubicBezTo>
                <a:cubicBezTo>
                  <a:pt x="81875" y="5601"/>
                  <a:pt x="103459" y="21407"/>
                  <a:pt x="124206" y="19431"/>
                </a:cubicBezTo>
                <a:cubicBezTo>
                  <a:pt x="133414" y="18554"/>
                  <a:pt x="139881" y="8274"/>
                  <a:pt x="14401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Google Shape;14;p2"/>
          <p:cNvSpPr/>
          <p:nvPr/>
        </p:nvSpPr>
        <p:spPr>
          <a:xfrm>
            <a:off x="11514252" y="-5767"/>
            <a:ext cx="843133" cy="3962400"/>
          </a:xfrm>
          <a:custGeom>
            <a:avLst/>
            <a:gdLst/>
            <a:ahLst/>
            <a:cxnLst/>
            <a:rect l="l" t="t" r="r" b="b"/>
            <a:pathLst>
              <a:path w="25294" h="118872" extrusionOk="0">
                <a:moveTo>
                  <a:pt x="21103" y="0"/>
                </a:moveTo>
                <a:cubicBezTo>
                  <a:pt x="15003" y="3812"/>
                  <a:pt x="6118" y="7357"/>
                  <a:pt x="5101" y="14478"/>
                </a:cubicBezTo>
                <a:cubicBezTo>
                  <a:pt x="3252" y="27423"/>
                  <a:pt x="13807" y="39928"/>
                  <a:pt x="12721" y="52959"/>
                </a:cubicBezTo>
                <a:cubicBezTo>
                  <a:pt x="11730" y="64854"/>
                  <a:pt x="-1040" y="74610"/>
                  <a:pt x="148" y="86487"/>
                </a:cubicBezTo>
                <a:cubicBezTo>
                  <a:pt x="1128" y="96284"/>
                  <a:pt x="7443" y="105711"/>
                  <a:pt x="15007" y="112014"/>
                </a:cubicBezTo>
                <a:cubicBezTo>
                  <a:pt x="18173" y="114652"/>
                  <a:pt x="22380" y="115958"/>
                  <a:pt x="25294" y="11887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>
            <a:off x="1156000" y="6050736"/>
            <a:ext cx="6781800" cy="992000"/>
          </a:xfrm>
          <a:custGeom>
            <a:avLst/>
            <a:gdLst/>
            <a:ahLst/>
            <a:cxnLst/>
            <a:rect l="l" t="t" r="r" b="b"/>
            <a:pathLst>
              <a:path w="203454" h="29760" extrusionOk="0">
                <a:moveTo>
                  <a:pt x="0" y="29760"/>
                </a:moveTo>
                <a:cubicBezTo>
                  <a:pt x="5698" y="21620"/>
                  <a:pt x="14548" y="14020"/>
                  <a:pt x="24384" y="12615"/>
                </a:cubicBezTo>
                <a:cubicBezTo>
                  <a:pt x="37884" y="10686"/>
                  <a:pt x="51619" y="17735"/>
                  <a:pt x="65151" y="16044"/>
                </a:cubicBezTo>
                <a:cubicBezTo>
                  <a:pt x="81076" y="14053"/>
                  <a:pt x="96151" y="2555"/>
                  <a:pt x="112014" y="4995"/>
                </a:cubicBezTo>
                <a:cubicBezTo>
                  <a:pt x="123448" y="6754"/>
                  <a:pt x="133708" y="16918"/>
                  <a:pt x="145161" y="15282"/>
                </a:cubicBezTo>
                <a:cubicBezTo>
                  <a:pt x="149561" y="14653"/>
                  <a:pt x="155628" y="8312"/>
                  <a:pt x="153162" y="4614"/>
                </a:cubicBezTo>
                <a:cubicBezTo>
                  <a:pt x="150711" y="938"/>
                  <a:pt x="144837" y="-791"/>
                  <a:pt x="140589" y="423"/>
                </a:cubicBezTo>
                <a:cubicBezTo>
                  <a:pt x="138542" y="1008"/>
                  <a:pt x="137936" y="4526"/>
                  <a:pt x="138684" y="6519"/>
                </a:cubicBezTo>
                <a:cubicBezTo>
                  <a:pt x="142449" y="16559"/>
                  <a:pt x="158485" y="15835"/>
                  <a:pt x="169164" y="16806"/>
                </a:cubicBezTo>
                <a:cubicBezTo>
                  <a:pt x="177999" y="17609"/>
                  <a:pt x="186917" y="19407"/>
                  <a:pt x="195072" y="22902"/>
                </a:cubicBezTo>
                <a:cubicBezTo>
                  <a:pt x="198317" y="24293"/>
                  <a:pt x="200296" y="27800"/>
                  <a:pt x="203454" y="2937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" name="Google Shape;16;p2"/>
          <p:cNvGrpSpPr/>
          <p:nvPr/>
        </p:nvGrpSpPr>
        <p:grpSpPr>
          <a:xfrm rot="-2864756">
            <a:off x="5091215" y="414164"/>
            <a:ext cx="457189" cy="425456"/>
            <a:chOff x="-1003774" y="3010923"/>
            <a:chExt cx="671424" cy="624822"/>
          </a:xfrm>
        </p:grpSpPr>
        <p:sp>
          <p:nvSpPr>
            <p:cNvPr id="17" name="Google Shape;17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-3364781">
            <a:off x="3449696" y="6253629"/>
            <a:ext cx="457211" cy="425476"/>
            <a:chOff x="-1003774" y="3010923"/>
            <a:chExt cx="671424" cy="624822"/>
          </a:xfrm>
        </p:grpSpPr>
        <p:sp>
          <p:nvSpPr>
            <p:cNvPr id="55" name="Google Shape;55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8526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/>
          <p:nvPr/>
        </p:nvSpPr>
        <p:spPr>
          <a:xfrm>
            <a:off x="-12399" y="1467434"/>
            <a:ext cx="1976900" cy="5397500"/>
          </a:xfrm>
          <a:custGeom>
            <a:avLst/>
            <a:gdLst/>
            <a:ahLst/>
            <a:cxnLst/>
            <a:rect l="l" t="t" r="r" b="b"/>
            <a:pathLst>
              <a:path w="59307" h="161925" extrusionOk="0">
                <a:moveTo>
                  <a:pt x="381" y="161925"/>
                </a:moveTo>
                <a:cubicBezTo>
                  <a:pt x="4156" y="155319"/>
                  <a:pt x="7109" y="147746"/>
                  <a:pt x="12954" y="142875"/>
                </a:cubicBezTo>
                <a:cubicBezTo>
                  <a:pt x="20757" y="136372"/>
                  <a:pt x="32642" y="132068"/>
                  <a:pt x="35433" y="122301"/>
                </a:cubicBezTo>
                <a:cubicBezTo>
                  <a:pt x="37038" y="116682"/>
                  <a:pt x="37866" y="110246"/>
                  <a:pt x="35814" y="104775"/>
                </a:cubicBezTo>
                <a:cubicBezTo>
                  <a:pt x="33952" y="99809"/>
                  <a:pt x="30584" y="94798"/>
                  <a:pt x="31242" y="89535"/>
                </a:cubicBezTo>
                <a:cubicBezTo>
                  <a:pt x="32348" y="80684"/>
                  <a:pt x="41652" y="74567"/>
                  <a:pt x="43815" y="65913"/>
                </a:cubicBezTo>
                <a:cubicBezTo>
                  <a:pt x="45069" y="60896"/>
                  <a:pt x="42244" y="53451"/>
                  <a:pt x="37338" y="51816"/>
                </a:cubicBezTo>
                <a:cubicBezTo>
                  <a:pt x="32572" y="50227"/>
                  <a:pt x="26076" y="52147"/>
                  <a:pt x="22860" y="56007"/>
                </a:cubicBezTo>
                <a:cubicBezTo>
                  <a:pt x="19604" y="59914"/>
                  <a:pt x="19553" y="68195"/>
                  <a:pt x="23622" y="71247"/>
                </a:cubicBezTo>
                <a:cubicBezTo>
                  <a:pt x="33423" y="78597"/>
                  <a:pt x="55703" y="72083"/>
                  <a:pt x="58674" y="60198"/>
                </a:cubicBezTo>
                <a:cubicBezTo>
                  <a:pt x="61768" y="47820"/>
                  <a:pt x="52499" y="34452"/>
                  <a:pt x="44196" y="24765"/>
                </a:cubicBezTo>
                <a:cubicBezTo>
                  <a:pt x="33206" y="11943"/>
                  <a:pt x="16887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5" name="Google Shape;95;p3"/>
          <p:cNvSpPr/>
          <p:nvPr/>
        </p:nvSpPr>
        <p:spPr>
          <a:xfrm>
            <a:off x="11016482" y="19634"/>
            <a:ext cx="1252033" cy="4016133"/>
          </a:xfrm>
          <a:custGeom>
            <a:avLst/>
            <a:gdLst/>
            <a:ahLst/>
            <a:cxnLst/>
            <a:rect l="l" t="t" r="r" b="b"/>
            <a:pathLst>
              <a:path w="37561" h="120484" extrusionOk="0">
                <a:moveTo>
                  <a:pt x="36799" y="0"/>
                </a:moveTo>
                <a:cubicBezTo>
                  <a:pt x="29022" y="5185"/>
                  <a:pt x="15479" y="7489"/>
                  <a:pt x="14320" y="16764"/>
                </a:cubicBezTo>
                <a:cubicBezTo>
                  <a:pt x="12667" y="29988"/>
                  <a:pt x="21307" y="43164"/>
                  <a:pt x="19654" y="56388"/>
                </a:cubicBezTo>
                <a:cubicBezTo>
                  <a:pt x="18093" y="68880"/>
                  <a:pt x="-1557" y="76311"/>
                  <a:pt x="223" y="88773"/>
                </a:cubicBezTo>
                <a:cubicBezTo>
                  <a:pt x="931" y="93732"/>
                  <a:pt x="5064" y="97559"/>
                  <a:pt x="7843" y="101727"/>
                </a:cubicBezTo>
                <a:cubicBezTo>
                  <a:pt x="14222" y="111296"/>
                  <a:pt x="27275" y="124396"/>
                  <a:pt x="37561" y="119253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6" name="Google Shape;96;p3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717600" y="308888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5380200" y="1538732"/>
            <a:ext cx="1431600" cy="14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7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3389600" y="4674868"/>
            <a:ext cx="54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3"/>
          <p:cNvGrpSpPr/>
          <p:nvPr/>
        </p:nvGrpSpPr>
        <p:grpSpPr>
          <a:xfrm>
            <a:off x="470526" y="348812"/>
            <a:ext cx="2150295" cy="1588371"/>
            <a:chOff x="1942875" y="4263875"/>
            <a:chExt cx="856600" cy="632750"/>
          </a:xfrm>
        </p:grpSpPr>
        <p:sp>
          <p:nvSpPr>
            <p:cNvPr id="101" name="Google Shape;101;p3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32" name="Google Shape;132;p3"/>
          <p:cNvGrpSpPr/>
          <p:nvPr/>
        </p:nvGrpSpPr>
        <p:grpSpPr>
          <a:xfrm rot="1536092">
            <a:off x="10496735" y="5683414"/>
            <a:ext cx="1431472" cy="961029"/>
            <a:chOff x="7681600" y="381950"/>
            <a:chExt cx="1073629" cy="720788"/>
          </a:xfrm>
        </p:grpSpPr>
        <p:sp>
          <p:nvSpPr>
            <p:cNvPr id="133" name="Google Shape;133;p3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62" name="Google Shape;162;p3"/>
          <p:cNvGrpSpPr/>
          <p:nvPr/>
        </p:nvGrpSpPr>
        <p:grpSpPr>
          <a:xfrm rot="-8597230">
            <a:off x="11310168" y="813784"/>
            <a:ext cx="457197" cy="425464"/>
            <a:chOff x="-1003774" y="3010923"/>
            <a:chExt cx="671424" cy="624822"/>
          </a:xfrm>
        </p:grpSpPr>
        <p:sp>
          <p:nvSpPr>
            <p:cNvPr id="163" name="Google Shape;163;p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00" name="Google Shape;200;p3"/>
          <p:cNvGrpSpPr/>
          <p:nvPr/>
        </p:nvGrpSpPr>
        <p:grpSpPr>
          <a:xfrm rot="4109041">
            <a:off x="874860" y="5494248"/>
            <a:ext cx="457184" cy="425451"/>
            <a:chOff x="-1003774" y="3010923"/>
            <a:chExt cx="671424" cy="624822"/>
          </a:xfrm>
        </p:grpSpPr>
        <p:sp>
          <p:nvSpPr>
            <p:cNvPr id="201" name="Google Shape;201;p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38" name="Google Shape;238;p3"/>
          <p:cNvGrpSpPr/>
          <p:nvPr/>
        </p:nvGrpSpPr>
        <p:grpSpPr>
          <a:xfrm>
            <a:off x="161138" y="2251683"/>
            <a:ext cx="1812349" cy="2169003"/>
            <a:chOff x="6246075" y="1325325"/>
            <a:chExt cx="768075" cy="919225"/>
          </a:xfrm>
        </p:grpSpPr>
        <p:sp>
          <p:nvSpPr>
            <p:cNvPr id="239" name="Google Shape;239;p3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57" name="Google Shape;257;p3"/>
          <p:cNvGrpSpPr/>
          <p:nvPr/>
        </p:nvGrpSpPr>
        <p:grpSpPr>
          <a:xfrm>
            <a:off x="10979299" y="4059029"/>
            <a:ext cx="1006124" cy="1337643"/>
            <a:chOff x="7062788" y="3483325"/>
            <a:chExt cx="558875" cy="743025"/>
          </a:xfrm>
        </p:grpSpPr>
        <p:sp>
          <p:nvSpPr>
            <p:cNvPr id="258" name="Google Shape;258;p3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341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7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555" name="Google Shape;555;p7"/>
          <p:cNvSpPr txBox="1">
            <a:spLocks noGrp="1"/>
          </p:cNvSpPr>
          <p:nvPr>
            <p:ph type="body" idx="1"/>
          </p:nvPr>
        </p:nvSpPr>
        <p:spPr>
          <a:xfrm>
            <a:off x="2612400" y="2382000"/>
            <a:ext cx="6967200" cy="2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○"/>
              <a:defRPr/>
            </a:lvl5pPr>
            <a:lvl6pPr marL="3657509" lvl="5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317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56" name="Google Shape;556;p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8141000" y="-31267"/>
            <a:ext cx="4064000" cy="1066800"/>
          </a:xfrm>
          <a:custGeom>
            <a:avLst/>
            <a:gdLst/>
            <a:ahLst/>
            <a:cxnLst/>
            <a:rect l="l" t="t" r="r" b="b"/>
            <a:pathLst>
              <a:path w="121920" h="32004" extrusionOk="0">
                <a:moveTo>
                  <a:pt x="121920" y="32004"/>
                </a:moveTo>
                <a:cubicBezTo>
                  <a:pt x="118070" y="26230"/>
                  <a:pt x="111672" y="20959"/>
                  <a:pt x="104775" y="20193"/>
                </a:cubicBezTo>
                <a:cubicBezTo>
                  <a:pt x="97958" y="19436"/>
                  <a:pt x="91026" y="21257"/>
                  <a:pt x="84201" y="20574"/>
                </a:cubicBezTo>
                <a:cubicBezTo>
                  <a:pt x="74929" y="19647"/>
                  <a:pt x="66669" y="14020"/>
                  <a:pt x="57531" y="12192"/>
                </a:cubicBezTo>
                <a:cubicBezTo>
                  <a:pt x="48437" y="10373"/>
                  <a:pt x="38899" y="14266"/>
                  <a:pt x="29718" y="12954"/>
                </a:cubicBezTo>
                <a:cubicBezTo>
                  <a:pt x="19020" y="11426"/>
                  <a:pt x="7641" y="7641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8" name="Google Shape;558;p7"/>
          <p:cNvSpPr/>
          <p:nvPr/>
        </p:nvSpPr>
        <p:spPr>
          <a:xfrm>
            <a:off x="120805" y="3677133"/>
            <a:ext cx="628800" cy="3225800"/>
          </a:xfrm>
          <a:custGeom>
            <a:avLst/>
            <a:gdLst/>
            <a:ahLst/>
            <a:cxnLst/>
            <a:rect l="l" t="t" r="r" b="b"/>
            <a:pathLst>
              <a:path w="18864" h="96774" extrusionOk="0">
                <a:moveTo>
                  <a:pt x="12768" y="96774"/>
                </a:moveTo>
                <a:cubicBezTo>
                  <a:pt x="9012" y="89262"/>
                  <a:pt x="4932" y="81499"/>
                  <a:pt x="4005" y="73152"/>
                </a:cubicBezTo>
                <a:cubicBezTo>
                  <a:pt x="2809" y="62387"/>
                  <a:pt x="7653" y="51554"/>
                  <a:pt x="6672" y="40767"/>
                </a:cubicBezTo>
                <a:cubicBezTo>
                  <a:pt x="5955" y="32880"/>
                  <a:pt x="-1107" y="25719"/>
                  <a:pt x="195" y="17907"/>
                </a:cubicBezTo>
                <a:cubicBezTo>
                  <a:pt x="1613" y="9401"/>
                  <a:pt x="10409" y="1691"/>
                  <a:pt x="18864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59" name="Google Shape;559;p7"/>
          <p:cNvGrpSpPr/>
          <p:nvPr/>
        </p:nvGrpSpPr>
        <p:grpSpPr>
          <a:xfrm rot="-2864756">
            <a:off x="10509782" y="414164"/>
            <a:ext cx="457189" cy="425456"/>
            <a:chOff x="-1003774" y="3010923"/>
            <a:chExt cx="671424" cy="624822"/>
          </a:xfrm>
        </p:grpSpPr>
        <p:sp>
          <p:nvSpPr>
            <p:cNvPr id="560" name="Google Shape;560;p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97" name="Google Shape;597;p7"/>
          <p:cNvGrpSpPr/>
          <p:nvPr/>
        </p:nvGrpSpPr>
        <p:grpSpPr>
          <a:xfrm>
            <a:off x="9831359" y="5044012"/>
            <a:ext cx="2150295" cy="1588371"/>
            <a:chOff x="1942875" y="4263875"/>
            <a:chExt cx="856600" cy="632750"/>
          </a:xfrm>
        </p:grpSpPr>
        <p:sp>
          <p:nvSpPr>
            <p:cNvPr id="598" name="Google Shape;598;p7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629" name="Google Shape;629;p7"/>
          <p:cNvGrpSpPr/>
          <p:nvPr/>
        </p:nvGrpSpPr>
        <p:grpSpPr>
          <a:xfrm>
            <a:off x="129621" y="401743"/>
            <a:ext cx="1279473" cy="2056187"/>
            <a:chOff x="9840651" y="2066749"/>
            <a:chExt cx="701773" cy="1127790"/>
          </a:xfrm>
        </p:grpSpPr>
        <p:sp>
          <p:nvSpPr>
            <p:cNvPr id="630" name="Google Shape;630;p7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772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9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803" name="Google Shape;803;p9"/>
          <p:cNvSpPr txBox="1">
            <a:spLocks noGrp="1"/>
          </p:cNvSpPr>
          <p:nvPr>
            <p:ph type="title"/>
          </p:nvPr>
        </p:nvSpPr>
        <p:spPr>
          <a:xfrm>
            <a:off x="2164000" y="2193812"/>
            <a:ext cx="78640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9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9"/>
          <p:cNvSpPr txBox="1">
            <a:spLocks noGrp="1"/>
          </p:cNvSpPr>
          <p:nvPr>
            <p:ph type="subTitle" idx="1"/>
          </p:nvPr>
        </p:nvSpPr>
        <p:spPr>
          <a:xfrm>
            <a:off x="2304400" y="3614988"/>
            <a:ext cx="7583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9"/>
          <p:cNvSpPr/>
          <p:nvPr/>
        </p:nvSpPr>
        <p:spPr>
          <a:xfrm>
            <a:off x="25700" y="-94866"/>
            <a:ext cx="10439400" cy="1019033"/>
          </a:xfrm>
          <a:custGeom>
            <a:avLst/>
            <a:gdLst/>
            <a:ahLst/>
            <a:cxnLst/>
            <a:rect l="l" t="t" r="r" b="b"/>
            <a:pathLst>
              <a:path w="313182" h="30571" extrusionOk="0">
                <a:moveTo>
                  <a:pt x="0" y="1905"/>
                </a:moveTo>
                <a:cubicBezTo>
                  <a:pt x="27234" y="-1986"/>
                  <a:pt x="53492" y="14810"/>
                  <a:pt x="80391" y="20574"/>
                </a:cubicBezTo>
                <a:cubicBezTo>
                  <a:pt x="96546" y="24036"/>
                  <a:pt x="113720" y="25719"/>
                  <a:pt x="129921" y="22479"/>
                </a:cubicBezTo>
                <a:cubicBezTo>
                  <a:pt x="139798" y="20504"/>
                  <a:pt x="149989" y="18900"/>
                  <a:pt x="160020" y="19812"/>
                </a:cubicBezTo>
                <a:cubicBezTo>
                  <a:pt x="185544" y="22132"/>
                  <a:pt x="212105" y="34207"/>
                  <a:pt x="236601" y="26670"/>
                </a:cubicBezTo>
                <a:cubicBezTo>
                  <a:pt x="239207" y="25868"/>
                  <a:pt x="242621" y="25299"/>
                  <a:pt x="243840" y="22860"/>
                </a:cubicBezTo>
                <a:cubicBezTo>
                  <a:pt x="245369" y="19801"/>
                  <a:pt x="242962" y="15094"/>
                  <a:pt x="240030" y="13335"/>
                </a:cubicBezTo>
                <a:cubicBezTo>
                  <a:pt x="236747" y="11365"/>
                  <a:pt x="231051" y="11536"/>
                  <a:pt x="228600" y="14478"/>
                </a:cubicBezTo>
                <a:cubicBezTo>
                  <a:pt x="226461" y="17045"/>
                  <a:pt x="227627" y="22164"/>
                  <a:pt x="230124" y="24384"/>
                </a:cubicBezTo>
                <a:cubicBezTo>
                  <a:pt x="251690" y="43554"/>
                  <a:pt x="287374" y="12904"/>
                  <a:pt x="313182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06" name="Google Shape;806;p9"/>
          <p:cNvSpPr/>
          <p:nvPr/>
        </p:nvSpPr>
        <p:spPr>
          <a:xfrm>
            <a:off x="5194601" y="6055666"/>
            <a:ext cx="6565900" cy="986967"/>
          </a:xfrm>
          <a:custGeom>
            <a:avLst/>
            <a:gdLst/>
            <a:ahLst/>
            <a:cxnLst/>
            <a:rect l="l" t="t" r="r" b="b"/>
            <a:pathLst>
              <a:path w="196977" h="29609" extrusionOk="0">
                <a:moveTo>
                  <a:pt x="0" y="26561"/>
                </a:moveTo>
                <a:cubicBezTo>
                  <a:pt x="664" y="18592"/>
                  <a:pt x="5321" y="8753"/>
                  <a:pt x="12954" y="6368"/>
                </a:cubicBezTo>
                <a:cubicBezTo>
                  <a:pt x="23767" y="2989"/>
                  <a:pt x="35673" y="6887"/>
                  <a:pt x="46863" y="8654"/>
                </a:cubicBezTo>
                <a:cubicBezTo>
                  <a:pt x="59919" y="10715"/>
                  <a:pt x="73308" y="11192"/>
                  <a:pt x="86487" y="10178"/>
                </a:cubicBezTo>
                <a:cubicBezTo>
                  <a:pt x="100553" y="9096"/>
                  <a:pt x="113561" y="1243"/>
                  <a:pt x="127635" y="272"/>
                </a:cubicBezTo>
                <a:cubicBezTo>
                  <a:pt x="143413" y="-816"/>
                  <a:pt x="159971" y="2724"/>
                  <a:pt x="174117" y="9797"/>
                </a:cubicBezTo>
                <a:cubicBezTo>
                  <a:pt x="183136" y="14306"/>
                  <a:pt x="193788" y="20043"/>
                  <a:pt x="196977" y="2960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807" name="Google Shape;807;p9"/>
          <p:cNvGrpSpPr/>
          <p:nvPr/>
        </p:nvGrpSpPr>
        <p:grpSpPr>
          <a:xfrm rot="-2864756">
            <a:off x="10059915" y="5919831"/>
            <a:ext cx="457189" cy="425456"/>
            <a:chOff x="-1003774" y="3010923"/>
            <a:chExt cx="671424" cy="624822"/>
          </a:xfrm>
        </p:grpSpPr>
        <p:sp>
          <p:nvSpPr>
            <p:cNvPr id="808" name="Google Shape;808;p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19" name="Google Shape;819;p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20" name="Google Shape;820;p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21" name="Google Shape;821;p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24" name="Google Shape;824;p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45" name="Google Shape;845;p9"/>
          <p:cNvGrpSpPr/>
          <p:nvPr/>
        </p:nvGrpSpPr>
        <p:grpSpPr>
          <a:xfrm>
            <a:off x="10737966" y="1265029"/>
            <a:ext cx="1006124" cy="1337643"/>
            <a:chOff x="7062788" y="3483325"/>
            <a:chExt cx="558875" cy="743025"/>
          </a:xfrm>
        </p:grpSpPr>
        <p:sp>
          <p:nvSpPr>
            <p:cNvPr id="846" name="Google Shape;846;p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67" name="Google Shape;867;p9"/>
          <p:cNvGrpSpPr/>
          <p:nvPr/>
        </p:nvGrpSpPr>
        <p:grpSpPr>
          <a:xfrm>
            <a:off x="312183" y="3639025"/>
            <a:ext cx="1579516" cy="2883491"/>
            <a:chOff x="5124450" y="2384375"/>
            <a:chExt cx="669400" cy="1222025"/>
          </a:xfrm>
        </p:grpSpPr>
        <p:sp>
          <p:nvSpPr>
            <p:cNvPr id="868" name="Google Shape;868;p9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extrusionOk="0">
                  <a:moveTo>
                    <a:pt x="2301" y="0"/>
                  </a:moveTo>
                  <a:lnTo>
                    <a:pt x="2076" y="23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fill="none" extrusionOk="0">
                  <a:moveTo>
                    <a:pt x="68" y="2775"/>
                  </a:move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lnTo>
                    <a:pt x="2301" y="0"/>
                  </a:lnTo>
                  <a:lnTo>
                    <a:pt x="2076" y="23"/>
                  </a:lnTo>
                  <a:lnTo>
                    <a:pt x="1850" y="45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extrusionOk="0">
                  <a:moveTo>
                    <a:pt x="2054" y="1"/>
                  </a:move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fill="none" extrusionOk="0">
                  <a:moveTo>
                    <a:pt x="46" y="2752"/>
                  </a:move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lnTo>
                    <a:pt x="2302" y="1"/>
                  </a:lnTo>
                  <a:lnTo>
                    <a:pt x="2054" y="1"/>
                  </a:lnTo>
                  <a:lnTo>
                    <a:pt x="1828" y="46"/>
                  </a:ln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5163925" y="2409175"/>
              <a:ext cx="391950" cy="424100"/>
            </a:xfrm>
            <a:custGeom>
              <a:avLst/>
              <a:gdLst/>
              <a:ahLst/>
              <a:cxnLst/>
              <a:rect l="l" t="t" r="r" b="b"/>
              <a:pathLst>
                <a:path w="15678" h="16964" extrusionOk="0">
                  <a:moveTo>
                    <a:pt x="11843" y="1331"/>
                  </a:moveTo>
                  <a:lnTo>
                    <a:pt x="14346" y="13444"/>
                  </a:lnTo>
                  <a:lnTo>
                    <a:pt x="3835" y="15632"/>
                  </a:lnTo>
                  <a:lnTo>
                    <a:pt x="1331" y="3519"/>
                  </a:lnTo>
                  <a:lnTo>
                    <a:pt x="11843" y="1331"/>
                  </a:lnTo>
                  <a:close/>
                  <a:moveTo>
                    <a:pt x="12722" y="1"/>
                  </a:moveTo>
                  <a:lnTo>
                    <a:pt x="1" y="2640"/>
                  </a:lnTo>
                  <a:lnTo>
                    <a:pt x="2955" y="16963"/>
                  </a:lnTo>
                  <a:lnTo>
                    <a:pt x="15677" y="14324"/>
                  </a:lnTo>
                  <a:lnTo>
                    <a:pt x="12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5144750" y="2384375"/>
              <a:ext cx="362625" cy="128575"/>
            </a:xfrm>
            <a:custGeom>
              <a:avLst/>
              <a:gdLst/>
              <a:ahLst/>
              <a:cxnLst/>
              <a:rect l="l" t="t" r="r" b="b"/>
              <a:pathLst>
                <a:path w="14505" h="5143" extrusionOk="0">
                  <a:moveTo>
                    <a:pt x="13918" y="0"/>
                  </a:moveTo>
                  <a:lnTo>
                    <a:pt x="136" y="2865"/>
                  </a:lnTo>
                  <a:lnTo>
                    <a:pt x="68" y="2887"/>
                  </a:lnTo>
                  <a:lnTo>
                    <a:pt x="23" y="2932"/>
                  </a:lnTo>
                  <a:lnTo>
                    <a:pt x="1" y="2978"/>
                  </a:lnTo>
                  <a:lnTo>
                    <a:pt x="1" y="3045"/>
                  </a:lnTo>
                  <a:lnTo>
                    <a:pt x="429" y="5030"/>
                  </a:lnTo>
                  <a:lnTo>
                    <a:pt x="452" y="5075"/>
                  </a:lnTo>
                  <a:lnTo>
                    <a:pt x="497" y="5120"/>
                  </a:lnTo>
                  <a:lnTo>
                    <a:pt x="542" y="5143"/>
                  </a:lnTo>
                  <a:lnTo>
                    <a:pt x="587" y="5143"/>
                  </a:lnTo>
                  <a:lnTo>
                    <a:pt x="14392" y="2301"/>
                  </a:lnTo>
                  <a:lnTo>
                    <a:pt x="14459" y="2278"/>
                  </a:lnTo>
                  <a:lnTo>
                    <a:pt x="14482" y="2233"/>
                  </a:lnTo>
                  <a:lnTo>
                    <a:pt x="14504" y="2188"/>
                  </a:lnTo>
                  <a:lnTo>
                    <a:pt x="14504" y="2120"/>
                  </a:lnTo>
                  <a:lnTo>
                    <a:pt x="14098" y="135"/>
                  </a:lnTo>
                  <a:lnTo>
                    <a:pt x="14076" y="68"/>
                  </a:lnTo>
                  <a:lnTo>
                    <a:pt x="14031" y="23"/>
                  </a:lnTo>
                  <a:lnTo>
                    <a:pt x="13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fill="none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5622950" y="3437200"/>
              <a:ext cx="103225" cy="65425"/>
            </a:xfrm>
            <a:custGeom>
              <a:avLst/>
              <a:gdLst/>
              <a:ahLst/>
              <a:cxnLst/>
              <a:rect l="l" t="t" r="r" b="b"/>
              <a:pathLst>
                <a:path w="4129" h="2617" fill="none" extrusionOk="0">
                  <a:moveTo>
                    <a:pt x="2166" y="0"/>
                  </a:moveTo>
                  <a:lnTo>
                    <a:pt x="2166" y="0"/>
                  </a:lnTo>
                  <a:lnTo>
                    <a:pt x="1918" y="23"/>
                  </a:lnTo>
                  <a:lnTo>
                    <a:pt x="1692" y="45"/>
                  </a:lnTo>
                  <a:lnTo>
                    <a:pt x="1692" y="45"/>
                  </a:lnTo>
                  <a:lnTo>
                    <a:pt x="1399" y="135"/>
                  </a:lnTo>
                  <a:lnTo>
                    <a:pt x="1128" y="248"/>
                  </a:lnTo>
                  <a:lnTo>
                    <a:pt x="880" y="384"/>
                  </a:lnTo>
                  <a:lnTo>
                    <a:pt x="655" y="564"/>
                  </a:lnTo>
                  <a:lnTo>
                    <a:pt x="452" y="744"/>
                  </a:lnTo>
                  <a:lnTo>
                    <a:pt x="271" y="970"/>
                  </a:lnTo>
                  <a:lnTo>
                    <a:pt x="136" y="1218"/>
                  </a:lnTo>
                  <a:lnTo>
                    <a:pt x="0" y="1466"/>
                  </a:lnTo>
                  <a:lnTo>
                    <a:pt x="249" y="2617"/>
                  </a:lnTo>
                  <a:lnTo>
                    <a:pt x="4128" y="1827"/>
                  </a:lnTo>
                  <a:lnTo>
                    <a:pt x="3903" y="812"/>
                  </a:lnTo>
                  <a:lnTo>
                    <a:pt x="3903" y="812"/>
                  </a:lnTo>
                  <a:lnTo>
                    <a:pt x="3745" y="632"/>
                  </a:lnTo>
                  <a:lnTo>
                    <a:pt x="3542" y="474"/>
                  </a:lnTo>
                  <a:lnTo>
                    <a:pt x="3339" y="338"/>
                  </a:lnTo>
                  <a:lnTo>
                    <a:pt x="3136" y="226"/>
                  </a:lnTo>
                  <a:lnTo>
                    <a:pt x="2910" y="135"/>
                  </a:lnTo>
                  <a:lnTo>
                    <a:pt x="2662" y="68"/>
                  </a:lnTo>
                  <a:lnTo>
                    <a:pt x="2414" y="23"/>
                  </a:lnTo>
                  <a:lnTo>
                    <a:pt x="2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fill="none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595" y="1535"/>
                  </a:lnTo>
                  <a:lnTo>
                    <a:pt x="2595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5361850" y="3491325"/>
              <a:ext cx="102100" cy="65450"/>
            </a:xfrm>
            <a:custGeom>
              <a:avLst/>
              <a:gdLst/>
              <a:ahLst/>
              <a:cxnLst/>
              <a:rect l="l" t="t" r="r" b="b"/>
              <a:pathLst>
                <a:path w="4084" h="2618" fill="none" extrusionOk="0">
                  <a:moveTo>
                    <a:pt x="2144" y="1"/>
                  </a:moveTo>
                  <a:lnTo>
                    <a:pt x="2144" y="1"/>
                  </a:lnTo>
                  <a:lnTo>
                    <a:pt x="1918" y="1"/>
                  </a:lnTo>
                  <a:lnTo>
                    <a:pt x="1670" y="46"/>
                  </a:lnTo>
                  <a:lnTo>
                    <a:pt x="1670" y="46"/>
                  </a:lnTo>
                  <a:lnTo>
                    <a:pt x="1377" y="113"/>
                  </a:lnTo>
                  <a:lnTo>
                    <a:pt x="1106" y="226"/>
                  </a:lnTo>
                  <a:lnTo>
                    <a:pt x="858" y="384"/>
                  </a:lnTo>
                  <a:lnTo>
                    <a:pt x="632" y="542"/>
                  </a:lnTo>
                  <a:lnTo>
                    <a:pt x="429" y="745"/>
                  </a:lnTo>
                  <a:lnTo>
                    <a:pt x="272" y="970"/>
                  </a:lnTo>
                  <a:lnTo>
                    <a:pt x="114" y="1196"/>
                  </a:lnTo>
                  <a:lnTo>
                    <a:pt x="1" y="1467"/>
                  </a:lnTo>
                  <a:lnTo>
                    <a:pt x="226" y="2617"/>
                  </a:lnTo>
                  <a:lnTo>
                    <a:pt x="4084" y="1828"/>
                  </a:lnTo>
                  <a:lnTo>
                    <a:pt x="3858" y="767"/>
                  </a:lnTo>
                  <a:lnTo>
                    <a:pt x="3858" y="767"/>
                  </a:lnTo>
                  <a:lnTo>
                    <a:pt x="3700" y="610"/>
                  </a:lnTo>
                  <a:lnTo>
                    <a:pt x="3497" y="452"/>
                  </a:lnTo>
                  <a:lnTo>
                    <a:pt x="3317" y="316"/>
                  </a:lnTo>
                  <a:lnTo>
                    <a:pt x="3091" y="204"/>
                  </a:lnTo>
                  <a:lnTo>
                    <a:pt x="2865" y="113"/>
                  </a:lnTo>
                  <a:lnTo>
                    <a:pt x="2640" y="46"/>
                  </a:lnTo>
                  <a:lnTo>
                    <a:pt x="2392" y="1"/>
                  </a:lnTo>
                  <a:lnTo>
                    <a:pt x="21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5124450" y="2674775"/>
              <a:ext cx="669400" cy="854350"/>
            </a:xfrm>
            <a:custGeom>
              <a:avLst/>
              <a:gdLst/>
              <a:ahLst/>
              <a:cxnLst/>
              <a:rect l="l" t="t" r="r" b="b"/>
              <a:pathLst>
                <a:path w="26776" h="34174" extrusionOk="0">
                  <a:moveTo>
                    <a:pt x="17392" y="1"/>
                  </a:moveTo>
                  <a:lnTo>
                    <a:pt x="16895" y="23"/>
                  </a:lnTo>
                  <a:lnTo>
                    <a:pt x="16399" y="91"/>
                  </a:lnTo>
                  <a:lnTo>
                    <a:pt x="3903" y="2685"/>
                  </a:lnTo>
                  <a:lnTo>
                    <a:pt x="3429" y="2798"/>
                  </a:lnTo>
                  <a:lnTo>
                    <a:pt x="2955" y="2978"/>
                  </a:lnTo>
                  <a:lnTo>
                    <a:pt x="2527" y="3181"/>
                  </a:lnTo>
                  <a:lnTo>
                    <a:pt x="2121" y="3452"/>
                  </a:lnTo>
                  <a:lnTo>
                    <a:pt x="1737" y="3723"/>
                  </a:lnTo>
                  <a:lnTo>
                    <a:pt x="1399" y="4061"/>
                  </a:lnTo>
                  <a:lnTo>
                    <a:pt x="1083" y="4399"/>
                  </a:lnTo>
                  <a:lnTo>
                    <a:pt x="813" y="4783"/>
                  </a:lnTo>
                  <a:lnTo>
                    <a:pt x="564" y="5189"/>
                  </a:lnTo>
                  <a:lnTo>
                    <a:pt x="361" y="5617"/>
                  </a:lnTo>
                  <a:lnTo>
                    <a:pt x="204" y="6068"/>
                  </a:lnTo>
                  <a:lnTo>
                    <a:pt x="91" y="6520"/>
                  </a:lnTo>
                  <a:lnTo>
                    <a:pt x="23" y="6993"/>
                  </a:lnTo>
                  <a:lnTo>
                    <a:pt x="1" y="7489"/>
                  </a:lnTo>
                  <a:lnTo>
                    <a:pt x="23" y="7963"/>
                  </a:lnTo>
                  <a:lnTo>
                    <a:pt x="113" y="8459"/>
                  </a:lnTo>
                  <a:lnTo>
                    <a:pt x="4602" y="30272"/>
                  </a:lnTo>
                  <a:lnTo>
                    <a:pt x="4737" y="30745"/>
                  </a:lnTo>
                  <a:lnTo>
                    <a:pt x="4895" y="31219"/>
                  </a:lnTo>
                  <a:lnTo>
                    <a:pt x="5121" y="31647"/>
                  </a:lnTo>
                  <a:lnTo>
                    <a:pt x="5369" y="32054"/>
                  </a:lnTo>
                  <a:lnTo>
                    <a:pt x="5662" y="32437"/>
                  </a:lnTo>
                  <a:lnTo>
                    <a:pt x="5978" y="32775"/>
                  </a:lnTo>
                  <a:lnTo>
                    <a:pt x="6339" y="33091"/>
                  </a:lnTo>
                  <a:lnTo>
                    <a:pt x="6722" y="33362"/>
                  </a:lnTo>
                  <a:lnTo>
                    <a:pt x="7106" y="33610"/>
                  </a:lnTo>
                  <a:lnTo>
                    <a:pt x="7534" y="33813"/>
                  </a:lnTo>
                  <a:lnTo>
                    <a:pt x="7986" y="33971"/>
                  </a:lnTo>
                  <a:lnTo>
                    <a:pt x="8459" y="34084"/>
                  </a:lnTo>
                  <a:lnTo>
                    <a:pt x="8933" y="34151"/>
                  </a:lnTo>
                  <a:lnTo>
                    <a:pt x="9407" y="34174"/>
                  </a:lnTo>
                  <a:lnTo>
                    <a:pt x="9903" y="34151"/>
                  </a:lnTo>
                  <a:lnTo>
                    <a:pt x="10399" y="34061"/>
                  </a:lnTo>
                  <a:lnTo>
                    <a:pt x="22873" y="31490"/>
                  </a:lnTo>
                  <a:lnTo>
                    <a:pt x="23369" y="31354"/>
                  </a:lnTo>
                  <a:lnTo>
                    <a:pt x="23820" y="31196"/>
                  </a:lnTo>
                  <a:lnTo>
                    <a:pt x="24271" y="30971"/>
                  </a:lnTo>
                  <a:lnTo>
                    <a:pt x="24677" y="30723"/>
                  </a:lnTo>
                  <a:lnTo>
                    <a:pt x="25038" y="30429"/>
                  </a:lnTo>
                  <a:lnTo>
                    <a:pt x="25399" y="30114"/>
                  </a:lnTo>
                  <a:lnTo>
                    <a:pt x="25715" y="29753"/>
                  </a:lnTo>
                  <a:lnTo>
                    <a:pt x="25986" y="29392"/>
                  </a:lnTo>
                  <a:lnTo>
                    <a:pt x="26211" y="28986"/>
                  </a:lnTo>
                  <a:lnTo>
                    <a:pt x="26414" y="28557"/>
                  </a:lnTo>
                  <a:lnTo>
                    <a:pt x="26572" y="28106"/>
                  </a:lnTo>
                  <a:lnTo>
                    <a:pt x="26685" y="27655"/>
                  </a:lnTo>
                  <a:lnTo>
                    <a:pt x="26753" y="27181"/>
                  </a:lnTo>
                  <a:lnTo>
                    <a:pt x="26775" y="26685"/>
                  </a:lnTo>
                  <a:lnTo>
                    <a:pt x="26753" y="26189"/>
                  </a:lnTo>
                  <a:lnTo>
                    <a:pt x="26685" y="25693"/>
                  </a:lnTo>
                  <a:lnTo>
                    <a:pt x="22174" y="3903"/>
                  </a:lnTo>
                  <a:lnTo>
                    <a:pt x="22061" y="3407"/>
                  </a:lnTo>
                  <a:lnTo>
                    <a:pt x="21880" y="2956"/>
                  </a:lnTo>
                  <a:lnTo>
                    <a:pt x="21677" y="2527"/>
                  </a:lnTo>
                  <a:lnTo>
                    <a:pt x="21407" y="2121"/>
                  </a:lnTo>
                  <a:lnTo>
                    <a:pt x="21136" y="1738"/>
                  </a:lnTo>
                  <a:lnTo>
                    <a:pt x="20798" y="1399"/>
                  </a:lnTo>
                  <a:lnTo>
                    <a:pt x="20459" y="1083"/>
                  </a:lnTo>
                  <a:lnTo>
                    <a:pt x="20076" y="813"/>
                  </a:lnTo>
                  <a:lnTo>
                    <a:pt x="19670" y="565"/>
                  </a:lnTo>
                  <a:lnTo>
                    <a:pt x="19241" y="362"/>
                  </a:lnTo>
                  <a:lnTo>
                    <a:pt x="18790" y="204"/>
                  </a:lnTo>
                  <a:lnTo>
                    <a:pt x="18339" y="91"/>
                  </a:lnTo>
                  <a:lnTo>
                    <a:pt x="17865" y="23"/>
                  </a:lnTo>
                  <a:lnTo>
                    <a:pt x="173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5553600" y="274695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49"/>
                  </a:lnTo>
                  <a:lnTo>
                    <a:pt x="5233" y="25512"/>
                  </a:lnTo>
                  <a:lnTo>
                    <a:pt x="6383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5437425" y="277120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5321250" y="2794900"/>
              <a:ext cx="159625" cy="637800"/>
            </a:xfrm>
            <a:custGeom>
              <a:avLst/>
              <a:gdLst/>
              <a:ahLst/>
              <a:cxnLst/>
              <a:rect l="l" t="t" r="r" b="b"/>
              <a:pathLst>
                <a:path w="6385" h="25512" extrusionOk="0">
                  <a:moveTo>
                    <a:pt x="1174" y="0"/>
                  </a:moveTo>
                  <a:lnTo>
                    <a:pt x="1" y="248"/>
                  </a:lnTo>
                  <a:lnTo>
                    <a:pt x="5234" y="25512"/>
                  </a:lnTo>
                  <a:lnTo>
                    <a:pt x="6384" y="25264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5205100" y="2819150"/>
              <a:ext cx="159600" cy="637800"/>
            </a:xfrm>
            <a:custGeom>
              <a:avLst/>
              <a:gdLst/>
              <a:ahLst/>
              <a:cxnLst/>
              <a:rect l="l" t="t" r="r" b="b"/>
              <a:pathLst>
                <a:path w="6384" h="25512" extrusionOk="0">
                  <a:moveTo>
                    <a:pt x="1173" y="0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85" name="Google Shape;885;p9"/>
          <p:cNvGrpSpPr/>
          <p:nvPr/>
        </p:nvGrpSpPr>
        <p:grpSpPr>
          <a:xfrm>
            <a:off x="10653634" y="523417"/>
            <a:ext cx="1282737" cy="540289"/>
            <a:chOff x="774450" y="2691700"/>
            <a:chExt cx="543625" cy="228975"/>
          </a:xfrm>
        </p:grpSpPr>
        <p:sp>
          <p:nvSpPr>
            <p:cNvPr id="886" name="Google Shape;886;p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89" name="Google Shape;889;p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90" name="Google Shape;890;p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91" name="Google Shape;891;p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92" name="Google Shape;892;p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93" name="Google Shape;893;p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94" name="Google Shape;894;p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95" name="Google Shape;895;p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896" name="Google Shape;896;p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680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1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1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941" name="Google Shape;941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2259993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42" name="Google Shape;942;p11"/>
          <p:cNvSpPr txBox="1">
            <a:spLocks noGrp="1"/>
          </p:cNvSpPr>
          <p:nvPr>
            <p:ph type="subTitle" idx="1"/>
          </p:nvPr>
        </p:nvSpPr>
        <p:spPr>
          <a:xfrm>
            <a:off x="1329000" y="3953607"/>
            <a:ext cx="95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3" name="Google Shape;943;p11"/>
          <p:cNvSpPr/>
          <p:nvPr/>
        </p:nvSpPr>
        <p:spPr>
          <a:xfrm>
            <a:off x="2019600" y="280649"/>
            <a:ext cx="10414000" cy="2761500"/>
          </a:xfrm>
          <a:custGeom>
            <a:avLst/>
            <a:gdLst/>
            <a:ahLst/>
            <a:cxnLst/>
            <a:rect l="l" t="t" r="r" b="b"/>
            <a:pathLst>
              <a:path w="312420" h="82845" extrusionOk="0">
                <a:moveTo>
                  <a:pt x="0" y="37506"/>
                </a:moveTo>
                <a:cubicBezTo>
                  <a:pt x="5104" y="24746"/>
                  <a:pt x="16044" y="10298"/>
                  <a:pt x="29718" y="8931"/>
                </a:cubicBezTo>
                <a:cubicBezTo>
                  <a:pt x="55864" y="6316"/>
                  <a:pt x="81749" y="22858"/>
                  <a:pt x="107823" y="19599"/>
                </a:cubicBezTo>
                <a:cubicBezTo>
                  <a:pt x="121162" y="17932"/>
                  <a:pt x="132501" y="8880"/>
                  <a:pt x="145161" y="4359"/>
                </a:cubicBezTo>
                <a:cubicBezTo>
                  <a:pt x="156358" y="360"/>
                  <a:pt x="176072" y="1461"/>
                  <a:pt x="179832" y="12741"/>
                </a:cubicBezTo>
                <a:cubicBezTo>
                  <a:pt x="180446" y="14584"/>
                  <a:pt x="182141" y="16902"/>
                  <a:pt x="180975" y="18456"/>
                </a:cubicBezTo>
                <a:cubicBezTo>
                  <a:pt x="178180" y="22182"/>
                  <a:pt x="170552" y="24416"/>
                  <a:pt x="167259" y="21123"/>
                </a:cubicBezTo>
                <a:cubicBezTo>
                  <a:pt x="162359" y="16223"/>
                  <a:pt x="170034" y="5184"/>
                  <a:pt x="176403" y="2454"/>
                </a:cubicBezTo>
                <a:cubicBezTo>
                  <a:pt x="197350" y="-6523"/>
                  <a:pt x="220869" y="12777"/>
                  <a:pt x="243459" y="15789"/>
                </a:cubicBezTo>
                <a:cubicBezTo>
                  <a:pt x="257884" y="17712"/>
                  <a:pt x="272519" y="4552"/>
                  <a:pt x="286512" y="8550"/>
                </a:cubicBezTo>
                <a:cubicBezTo>
                  <a:pt x="293839" y="10643"/>
                  <a:pt x="301306" y="19295"/>
                  <a:pt x="300228" y="26838"/>
                </a:cubicBezTo>
                <a:cubicBezTo>
                  <a:pt x="298967" y="35667"/>
                  <a:pt x="289823" y="43155"/>
                  <a:pt x="291084" y="51984"/>
                </a:cubicBezTo>
                <a:cubicBezTo>
                  <a:pt x="292853" y="64364"/>
                  <a:pt x="306827" y="71659"/>
                  <a:pt x="312420" y="8284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44" name="Google Shape;944;p11"/>
          <p:cNvGrpSpPr/>
          <p:nvPr/>
        </p:nvGrpSpPr>
        <p:grpSpPr>
          <a:xfrm rot="-2864756">
            <a:off x="8571015" y="194364"/>
            <a:ext cx="457189" cy="425456"/>
            <a:chOff x="-1003774" y="3010923"/>
            <a:chExt cx="671424" cy="624822"/>
          </a:xfrm>
        </p:grpSpPr>
        <p:sp>
          <p:nvSpPr>
            <p:cNvPr id="945" name="Google Shape;945;p11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46" name="Google Shape;946;p11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47" name="Google Shape;947;p11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48" name="Google Shape;948;p1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49" name="Google Shape;949;p1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0" name="Google Shape;950;p1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1" name="Google Shape;951;p1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2" name="Google Shape;952;p1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3" name="Google Shape;953;p1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4" name="Google Shape;954;p1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5" name="Google Shape;955;p1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6" name="Google Shape;956;p1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7" name="Google Shape;957;p1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8" name="Google Shape;958;p1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59" name="Google Shape;959;p1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0" name="Google Shape;960;p1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982" name="Google Shape;982;p11"/>
          <p:cNvGrpSpPr/>
          <p:nvPr/>
        </p:nvGrpSpPr>
        <p:grpSpPr>
          <a:xfrm>
            <a:off x="10401921" y="3106843"/>
            <a:ext cx="1279473" cy="2056187"/>
            <a:chOff x="9840651" y="2066749"/>
            <a:chExt cx="701773" cy="1127790"/>
          </a:xfrm>
        </p:grpSpPr>
        <p:sp>
          <p:nvSpPr>
            <p:cNvPr id="983" name="Google Shape;983;p11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014" name="Google Shape;1014;p11"/>
          <p:cNvGrpSpPr/>
          <p:nvPr/>
        </p:nvGrpSpPr>
        <p:grpSpPr>
          <a:xfrm>
            <a:off x="261362" y="3547430"/>
            <a:ext cx="1718591" cy="1272705"/>
            <a:chOff x="1156200" y="3428725"/>
            <a:chExt cx="684625" cy="507000"/>
          </a:xfrm>
        </p:grpSpPr>
        <p:sp>
          <p:nvSpPr>
            <p:cNvPr id="1015" name="Google Shape;1015;p1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8" name="Google Shape;1038;p1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39" name="Google Shape;1039;p1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0" name="Google Shape;1040;p1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1" name="Google Shape;1041;p1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2" name="Google Shape;1042;p1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3" name="Google Shape;1043;p1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4" name="Google Shape;1044;p1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5" name="Google Shape;1045;p1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046" name="Google Shape;1046;p11"/>
          <p:cNvGrpSpPr/>
          <p:nvPr/>
        </p:nvGrpSpPr>
        <p:grpSpPr>
          <a:xfrm>
            <a:off x="10300329" y="5595010"/>
            <a:ext cx="1496751" cy="893972"/>
            <a:chOff x="7734396" y="189920"/>
            <a:chExt cx="1122563" cy="670479"/>
          </a:xfrm>
        </p:grpSpPr>
        <p:sp>
          <p:nvSpPr>
            <p:cNvPr id="1047" name="Google Shape;1047;p1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8" name="Google Shape;1048;p1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9" name="Google Shape;1049;p1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0" name="Google Shape;1050;p1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5" name="Google Shape;1055;p1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6" name="Google Shape;1056;p1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068" name="Google Shape;1068;p11"/>
          <p:cNvGrpSpPr/>
          <p:nvPr/>
        </p:nvGrpSpPr>
        <p:grpSpPr>
          <a:xfrm>
            <a:off x="261383" y="422792"/>
            <a:ext cx="1579516" cy="2883491"/>
            <a:chOff x="5124450" y="2384375"/>
            <a:chExt cx="669400" cy="1222025"/>
          </a:xfrm>
        </p:grpSpPr>
        <p:sp>
          <p:nvSpPr>
            <p:cNvPr id="1069" name="Google Shape;1069;p11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extrusionOk="0">
                  <a:moveTo>
                    <a:pt x="2301" y="0"/>
                  </a:moveTo>
                  <a:lnTo>
                    <a:pt x="2076" y="23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fill="none" extrusionOk="0">
                  <a:moveTo>
                    <a:pt x="68" y="2775"/>
                  </a:move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lnTo>
                    <a:pt x="2301" y="0"/>
                  </a:lnTo>
                  <a:lnTo>
                    <a:pt x="2076" y="23"/>
                  </a:lnTo>
                  <a:lnTo>
                    <a:pt x="1850" y="45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extrusionOk="0">
                  <a:moveTo>
                    <a:pt x="2054" y="1"/>
                  </a:move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fill="none" extrusionOk="0">
                  <a:moveTo>
                    <a:pt x="46" y="2752"/>
                  </a:move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lnTo>
                    <a:pt x="2302" y="1"/>
                  </a:lnTo>
                  <a:lnTo>
                    <a:pt x="2054" y="1"/>
                  </a:lnTo>
                  <a:lnTo>
                    <a:pt x="1828" y="46"/>
                  </a:ln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5163925" y="2409175"/>
              <a:ext cx="391950" cy="424100"/>
            </a:xfrm>
            <a:custGeom>
              <a:avLst/>
              <a:gdLst/>
              <a:ahLst/>
              <a:cxnLst/>
              <a:rect l="l" t="t" r="r" b="b"/>
              <a:pathLst>
                <a:path w="15678" h="16964" extrusionOk="0">
                  <a:moveTo>
                    <a:pt x="11843" y="1331"/>
                  </a:moveTo>
                  <a:lnTo>
                    <a:pt x="14346" y="13444"/>
                  </a:lnTo>
                  <a:lnTo>
                    <a:pt x="3835" y="15632"/>
                  </a:lnTo>
                  <a:lnTo>
                    <a:pt x="1331" y="3519"/>
                  </a:lnTo>
                  <a:lnTo>
                    <a:pt x="11843" y="1331"/>
                  </a:lnTo>
                  <a:close/>
                  <a:moveTo>
                    <a:pt x="12722" y="1"/>
                  </a:moveTo>
                  <a:lnTo>
                    <a:pt x="1" y="2640"/>
                  </a:lnTo>
                  <a:lnTo>
                    <a:pt x="2955" y="16963"/>
                  </a:lnTo>
                  <a:lnTo>
                    <a:pt x="15677" y="14324"/>
                  </a:lnTo>
                  <a:lnTo>
                    <a:pt x="12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5144750" y="2384375"/>
              <a:ext cx="362625" cy="128575"/>
            </a:xfrm>
            <a:custGeom>
              <a:avLst/>
              <a:gdLst/>
              <a:ahLst/>
              <a:cxnLst/>
              <a:rect l="l" t="t" r="r" b="b"/>
              <a:pathLst>
                <a:path w="14505" h="5143" extrusionOk="0">
                  <a:moveTo>
                    <a:pt x="13918" y="0"/>
                  </a:moveTo>
                  <a:lnTo>
                    <a:pt x="136" y="2865"/>
                  </a:lnTo>
                  <a:lnTo>
                    <a:pt x="68" y="2887"/>
                  </a:lnTo>
                  <a:lnTo>
                    <a:pt x="23" y="2932"/>
                  </a:lnTo>
                  <a:lnTo>
                    <a:pt x="1" y="2978"/>
                  </a:lnTo>
                  <a:lnTo>
                    <a:pt x="1" y="3045"/>
                  </a:lnTo>
                  <a:lnTo>
                    <a:pt x="429" y="5030"/>
                  </a:lnTo>
                  <a:lnTo>
                    <a:pt x="452" y="5075"/>
                  </a:lnTo>
                  <a:lnTo>
                    <a:pt x="497" y="5120"/>
                  </a:lnTo>
                  <a:lnTo>
                    <a:pt x="542" y="5143"/>
                  </a:lnTo>
                  <a:lnTo>
                    <a:pt x="587" y="5143"/>
                  </a:lnTo>
                  <a:lnTo>
                    <a:pt x="14392" y="2301"/>
                  </a:lnTo>
                  <a:lnTo>
                    <a:pt x="14459" y="2278"/>
                  </a:lnTo>
                  <a:lnTo>
                    <a:pt x="14482" y="2233"/>
                  </a:lnTo>
                  <a:lnTo>
                    <a:pt x="14504" y="2188"/>
                  </a:lnTo>
                  <a:lnTo>
                    <a:pt x="14504" y="2120"/>
                  </a:lnTo>
                  <a:lnTo>
                    <a:pt x="14098" y="135"/>
                  </a:lnTo>
                  <a:lnTo>
                    <a:pt x="14076" y="68"/>
                  </a:lnTo>
                  <a:lnTo>
                    <a:pt x="14031" y="23"/>
                  </a:lnTo>
                  <a:lnTo>
                    <a:pt x="13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fill="none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5622950" y="3437200"/>
              <a:ext cx="103225" cy="65425"/>
            </a:xfrm>
            <a:custGeom>
              <a:avLst/>
              <a:gdLst/>
              <a:ahLst/>
              <a:cxnLst/>
              <a:rect l="l" t="t" r="r" b="b"/>
              <a:pathLst>
                <a:path w="4129" h="2617" fill="none" extrusionOk="0">
                  <a:moveTo>
                    <a:pt x="2166" y="0"/>
                  </a:moveTo>
                  <a:lnTo>
                    <a:pt x="2166" y="0"/>
                  </a:lnTo>
                  <a:lnTo>
                    <a:pt x="1918" y="23"/>
                  </a:lnTo>
                  <a:lnTo>
                    <a:pt x="1692" y="45"/>
                  </a:lnTo>
                  <a:lnTo>
                    <a:pt x="1692" y="45"/>
                  </a:lnTo>
                  <a:lnTo>
                    <a:pt x="1399" y="135"/>
                  </a:lnTo>
                  <a:lnTo>
                    <a:pt x="1128" y="248"/>
                  </a:lnTo>
                  <a:lnTo>
                    <a:pt x="880" y="384"/>
                  </a:lnTo>
                  <a:lnTo>
                    <a:pt x="655" y="564"/>
                  </a:lnTo>
                  <a:lnTo>
                    <a:pt x="452" y="744"/>
                  </a:lnTo>
                  <a:lnTo>
                    <a:pt x="271" y="970"/>
                  </a:lnTo>
                  <a:lnTo>
                    <a:pt x="136" y="1218"/>
                  </a:lnTo>
                  <a:lnTo>
                    <a:pt x="0" y="1466"/>
                  </a:lnTo>
                  <a:lnTo>
                    <a:pt x="249" y="2617"/>
                  </a:lnTo>
                  <a:lnTo>
                    <a:pt x="4128" y="1827"/>
                  </a:lnTo>
                  <a:lnTo>
                    <a:pt x="3903" y="812"/>
                  </a:lnTo>
                  <a:lnTo>
                    <a:pt x="3903" y="812"/>
                  </a:lnTo>
                  <a:lnTo>
                    <a:pt x="3745" y="632"/>
                  </a:lnTo>
                  <a:lnTo>
                    <a:pt x="3542" y="474"/>
                  </a:lnTo>
                  <a:lnTo>
                    <a:pt x="3339" y="338"/>
                  </a:lnTo>
                  <a:lnTo>
                    <a:pt x="3136" y="226"/>
                  </a:lnTo>
                  <a:lnTo>
                    <a:pt x="2910" y="135"/>
                  </a:lnTo>
                  <a:lnTo>
                    <a:pt x="2662" y="68"/>
                  </a:lnTo>
                  <a:lnTo>
                    <a:pt x="2414" y="23"/>
                  </a:lnTo>
                  <a:lnTo>
                    <a:pt x="2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fill="none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595" y="1535"/>
                  </a:lnTo>
                  <a:lnTo>
                    <a:pt x="2595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5361850" y="3491325"/>
              <a:ext cx="102100" cy="65450"/>
            </a:xfrm>
            <a:custGeom>
              <a:avLst/>
              <a:gdLst/>
              <a:ahLst/>
              <a:cxnLst/>
              <a:rect l="l" t="t" r="r" b="b"/>
              <a:pathLst>
                <a:path w="4084" h="2618" fill="none" extrusionOk="0">
                  <a:moveTo>
                    <a:pt x="2144" y="1"/>
                  </a:moveTo>
                  <a:lnTo>
                    <a:pt x="2144" y="1"/>
                  </a:lnTo>
                  <a:lnTo>
                    <a:pt x="1918" y="1"/>
                  </a:lnTo>
                  <a:lnTo>
                    <a:pt x="1670" y="46"/>
                  </a:lnTo>
                  <a:lnTo>
                    <a:pt x="1670" y="46"/>
                  </a:lnTo>
                  <a:lnTo>
                    <a:pt x="1377" y="113"/>
                  </a:lnTo>
                  <a:lnTo>
                    <a:pt x="1106" y="226"/>
                  </a:lnTo>
                  <a:lnTo>
                    <a:pt x="858" y="384"/>
                  </a:lnTo>
                  <a:lnTo>
                    <a:pt x="632" y="542"/>
                  </a:lnTo>
                  <a:lnTo>
                    <a:pt x="429" y="745"/>
                  </a:lnTo>
                  <a:lnTo>
                    <a:pt x="272" y="970"/>
                  </a:lnTo>
                  <a:lnTo>
                    <a:pt x="114" y="1196"/>
                  </a:lnTo>
                  <a:lnTo>
                    <a:pt x="1" y="1467"/>
                  </a:lnTo>
                  <a:lnTo>
                    <a:pt x="226" y="2617"/>
                  </a:lnTo>
                  <a:lnTo>
                    <a:pt x="4084" y="1828"/>
                  </a:lnTo>
                  <a:lnTo>
                    <a:pt x="3858" y="767"/>
                  </a:lnTo>
                  <a:lnTo>
                    <a:pt x="3858" y="767"/>
                  </a:lnTo>
                  <a:lnTo>
                    <a:pt x="3700" y="610"/>
                  </a:lnTo>
                  <a:lnTo>
                    <a:pt x="3497" y="452"/>
                  </a:lnTo>
                  <a:lnTo>
                    <a:pt x="3317" y="316"/>
                  </a:lnTo>
                  <a:lnTo>
                    <a:pt x="3091" y="204"/>
                  </a:lnTo>
                  <a:lnTo>
                    <a:pt x="2865" y="113"/>
                  </a:lnTo>
                  <a:lnTo>
                    <a:pt x="2640" y="46"/>
                  </a:lnTo>
                  <a:lnTo>
                    <a:pt x="2392" y="1"/>
                  </a:lnTo>
                  <a:lnTo>
                    <a:pt x="21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5124450" y="2674775"/>
              <a:ext cx="669400" cy="854350"/>
            </a:xfrm>
            <a:custGeom>
              <a:avLst/>
              <a:gdLst/>
              <a:ahLst/>
              <a:cxnLst/>
              <a:rect l="l" t="t" r="r" b="b"/>
              <a:pathLst>
                <a:path w="26776" h="34174" extrusionOk="0">
                  <a:moveTo>
                    <a:pt x="17392" y="1"/>
                  </a:moveTo>
                  <a:lnTo>
                    <a:pt x="16895" y="23"/>
                  </a:lnTo>
                  <a:lnTo>
                    <a:pt x="16399" y="91"/>
                  </a:lnTo>
                  <a:lnTo>
                    <a:pt x="3903" y="2685"/>
                  </a:lnTo>
                  <a:lnTo>
                    <a:pt x="3429" y="2798"/>
                  </a:lnTo>
                  <a:lnTo>
                    <a:pt x="2955" y="2978"/>
                  </a:lnTo>
                  <a:lnTo>
                    <a:pt x="2527" y="3181"/>
                  </a:lnTo>
                  <a:lnTo>
                    <a:pt x="2121" y="3452"/>
                  </a:lnTo>
                  <a:lnTo>
                    <a:pt x="1737" y="3723"/>
                  </a:lnTo>
                  <a:lnTo>
                    <a:pt x="1399" y="4061"/>
                  </a:lnTo>
                  <a:lnTo>
                    <a:pt x="1083" y="4399"/>
                  </a:lnTo>
                  <a:lnTo>
                    <a:pt x="813" y="4783"/>
                  </a:lnTo>
                  <a:lnTo>
                    <a:pt x="564" y="5189"/>
                  </a:lnTo>
                  <a:lnTo>
                    <a:pt x="361" y="5617"/>
                  </a:lnTo>
                  <a:lnTo>
                    <a:pt x="204" y="6068"/>
                  </a:lnTo>
                  <a:lnTo>
                    <a:pt x="91" y="6520"/>
                  </a:lnTo>
                  <a:lnTo>
                    <a:pt x="23" y="6993"/>
                  </a:lnTo>
                  <a:lnTo>
                    <a:pt x="1" y="7489"/>
                  </a:lnTo>
                  <a:lnTo>
                    <a:pt x="23" y="7963"/>
                  </a:lnTo>
                  <a:lnTo>
                    <a:pt x="113" y="8459"/>
                  </a:lnTo>
                  <a:lnTo>
                    <a:pt x="4602" y="30272"/>
                  </a:lnTo>
                  <a:lnTo>
                    <a:pt x="4737" y="30745"/>
                  </a:lnTo>
                  <a:lnTo>
                    <a:pt x="4895" y="31219"/>
                  </a:lnTo>
                  <a:lnTo>
                    <a:pt x="5121" y="31647"/>
                  </a:lnTo>
                  <a:lnTo>
                    <a:pt x="5369" y="32054"/>
                  </a:lnTo>
                  <a:lnTo>
                    <a:pt x="5662" y="32437"/>
                  </a:lnTo>
                  <a:lnTo>
                    <a:pt x="5978" y="32775"/>
                  </a:lnTo>
                  <a:lnTo>
                    <a:pt x="6339" y="33091"/>
                  </a:lnTo>
                  <a:lnTo>
                    <a:pt x="6722" y="33362"/>
                  </a:lnTo>
                  <a:lnTo>
                    <a:pt x="7106" y="33610"/>
                  </a:lnTo>
                  <a:lnTo>
                    <a:pt x="7534" y="33813"/>
                  </a:lnTo>
                  <a:lnTo>
                    <a:pt x="7986" y="33971"/>
                  </a:lnTo>
                  <a:lnTo>
                    <a:pt x="8459" y="34084"/>
                  </a:lnTo>
                  <a:lnTo>
                    <a:pt x="8933" y="34151"/>
                  </a:lnTo>
                  <a:lnTo>
                    <a:pt x="9407" y="34174"/>
                  </a:lnTo>
                  <a:lnTo>
                    <a:pt x="9903" y="34151"/>
                  </a:lnTo>
                  <a:lnTo>
                    <a:pt x="10399" y="34061"/>
                  </a:lnTo>
                  <a:lnTo>
                    <a:pt x="22873" y="31490"/>
                  </a:lnTo>
                  <a:lnTo>
                    <a:pt x="23369" y="31354"/>
                  </a:lnTo>
                  <a:lnTo>
                    <a:pt x="23820" y="31196"/>
                  </a:lnTo>
                  <a:lnTo>
                    <a:pt x="24271" y="30971"/>
                  </a:lnTo>
                  <a:lnTo>
                    <a:pt x="24677" y="30723"/>
                  </a:lnTo>
                  <a:lnTo>
                    <a:pt x="25038" y="30429"/>
                  </a:lnTo>
                  <a:lnTo>
                    <a:pt x="25399" y="30114"/>
                  </a:lnTo>
                  <a:lnTo>
                    <a:pt x="25715" y="29753"/>
                  </a:lnTo>
                  <a:lnTo>
                    <a:pt x="25986" y="29392"/>
                  </a:lnTo>
                  <a:lnTo>
                    <a:pt x="26211" y="28986"/>
                  </a:lnTo>
                  <a:lnTo>
                    <a:pt x="26414" y="28557"/>
                  </a:lnTo>
                  <a:lnTo>
                    <a:pt x="26572" y="28106"/>
                  </a:lnTo>
                  <a:lnTo>
                    <a:pt x="26685" y="27655"/>
                  </a:lnTo>
                  <a:lnTo>
                    <a:pt x="26753" y="27181"/>
                  </a:lnTo>
                  <a:lnTo>
                    <a:pt x="26775" y="26685"/>
                  </a:lnTo>
                  <a:lnTo>
                    <a:pt x="26753" y="26189"/>
                  </a:lnTo>
                  <a:lnTo>
                    <a:pt x="26685" y="25693"/>
                  </a:lnTo>
                  <a:lnTo>
                    <a:pt x="22174" y="3903"/>
                  </a:lnTo>
                  <a:lnTo>
                    <a:pt x="22061" y="3407"/>
                  </a:lnTo>
                  <a:lnTo>
                    <a:pt x="21880" y="2956"/>
                  </a:lnTo>
                  <a:lnTo>
                    <a:pt x="21677" y="2527"/>
                  </a:lnTo>
                  <a:lnTo>
                    <a:pt x="21407" y="2121"/>
                  </a:lnTo>
                  <a:lnTo>
                    <a:pt x="21136" y="1738"/>
                  </a:lnTo>
                  <a:lnTo>
                    <a:pt x="20798" y="1399"/>
                  </a:lnTo>
                  <a:lnTo>
                    <a:pt x="20459" y="1083"/>
                  </a:lnTo>
                  <a:lnTo>
                    <a:pt x="20076" y="813"/>
                  </a:lnTo>
                  <a:lnTo>
                    <a:pt x="19670" y="565"/>
                  </a:lnTo>
                  <a:lnTo>
                    <a:pt x="19241" y="362"/>
                  </a:lnTo>
                  <a:lnTo>
                    <a:pt x="18790" y="204"/>
                  </a:lnTo>
                  <a:lnTo>
                    <a:pt x="18339" y="91"/>
                  </a:lnTo>
                  <a:lnTo>
                    <a:pt x="17865" y="23"/>
                  </a:lnTo>
                  <a:lnTo>
                    <a:pt x="173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6667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5553600" y="274695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49"/>
                  </a:lnTo>
                  <a:lnTo>
                    <a:pt x="5233" y="25512"/>
                  </a:lnTo>
                  <a:lnTo>
                    <a:pt x="6383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5437425" y="277120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5321250" y="2794900"/>
              <a:ext cx="159625" cy="637800"/>
            </a:xfrm>
            <a:custGeom>
              <a:avLst/>
              <a:gdLst/>
              <a:ahLst/>
              <a:cxnLst/>
              <a:rect l="l" t="t" r="r" b="b"/>
              <a:pathLst>
                <a:path w="6385" h="25512" extrusionOk="0">
                  <a:moveTo>
                    <a:pt x="1174" y="0"/>
                  </a:moveTo>
                  <a:lnTo>
                    <a:pt x="1" y="248"/>
                  </a:lnTo>
                  <a:lnTo>
                    <a:pt x="5234" y="25512"/>
                  </a:lnTo>
                  <a:lnTo>
                    <a:pt x="6384" y="25264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5205100" y="2819150"/>
              <a:ext cx="159600" cy="637800"/>
            </a:xfrm>
            <a:custGeom>
              <a:avLst/>
              <a:gdLst/>
              <a:ahLst/>
              <a:cxnLst/>
              <a:rect l="l" t="t" r="r" b="b"/>
              <a:pathLst>
                <a:path w="6384" h="25512" extrusionOk="0">
                  <a:moveTo>
                    <a:pt x="1173" y="0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65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Google Shape;1088;p1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13"/>
          <p:cNvSpPr/>
          <p:nvPr/>
        </p:nvSpPr>
        <p:spPr>
          <a:xfrm>
            <a:off x="11586009" y="2506385"/>
            <a:ext cx="657100" cy="4345833"/>
          </a:xfrm>
          <a:custGeom>
            <a:avLst/>
            <a:gdLst/>
            <a:ahLst/>
            <a:cxnLst/>
            <a:rect l="l" t="t" r="r" b="b"/>
            <a:pathLst>
              <a:path w="19713" h="130375" extrusionOk="0">
                <a:moveTo>
                  <a:pt x="18951" y="130375"/>
                </a:moveTo>
                <a:cubicBezTo>
                  <a:pt x="12501" y="119625"/>
                  <a:pt x="8009" y="106145"/>
                  <a:pt x="10188" y="93799"/>
                </a:cubicBezTo>
                <a:cubicBezTo>
                  <a:pt x="11661" y="85449"/>
                  <a:pt x="18821" y="77778"/>
                  <a:pt x="17427" y="69415"/>
                </a:cubicBezTo>
                <a:cubicBezTo>
                  <a:pt x="15545" y="58123"/>
                  <a:pt x="7136" y="48421"/>
                  <a:pt x="5997" y="37030"/>
                </a:cubicBezTo>
                <a:cubicBezTo>
                  <a:pt x="4792" y="24982"/>
                  <a:pt x="17606" y="9396"/>
                  <a:pt x="9045" y="835"/>
                </a:cubicBezTo>
                <a:cubicBezTo>
                  <a:pt x="4426" y="-3784"/>
                  <a:pt x="-1302" y="12024"/>
                  <a:pt x="282" y="18361"/>
                </a:cubicBezTo>
                <a:cubicBezTo>
                  <a:pt x="1415" y="22895"/>
                  <a:pt x="5959" y="27118"/>
                  <a:pt x="10569" y="27886"/>
                </a:cubicBezTo>
                <a:cubicBezTo>
                  <a:pt x="14182" y="28488"/>
                  <a:pt x="17123" y="24380"/>
                  <a:pt x="19713" y="2179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090" name="Google Shape;1090;p13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1091" name="Google Shape;1091;p13"/>
          <p:cNvSpPr txBox="1">
            <a:spLocks noGrp="1"/>
          </p:cNvSpPr>
          <p:nvPr>
            <p:ph type="title"/>
          </p:nvPr>
        </p:nvSpPr>
        <p:spPr>
          <a:xfrm>
            <a:off x="2563987" y="2055555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3"/>
          <p:cNvSpPr txBox="1">
            <a:spLocks noGrp="1"/>
          </p:cNvSpPr>
          <p:nvPr>
            <p:ph type="subTitle" idx="1"/>
          </p:nvPr>
        </p:nvSpPr>
        <p:spPr>
          <a:xfrm>
            <a:off x="2563987" y="258121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3"/>
          <p:cNvSpPr txBox="1">
            <a:spLocks noGrp="1"/>
          </p:cNvSpPr>
          <p:nvPr>
            <p:ph type="title" idx="2"/>
          </p:nvPr>
        </p:nvSpPr>
        <p:spPr>
          <a:xfrm>
            <a:off x="7926851" y="2055555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3"/>
          <p:cNvSpPr txBox="1">
            <a:spLocks noGrp="1"/>
          </p:cNvSpPr>
          <p:nvPr>
            <p:ph type="subTitle" idx="3"/>
          </p:nvPr>
        </p:nvSpPr>
        <p:spPr>
          <a:xfrm>
            <a:off x="7926851" y="258121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3"/>
          <p:cNvSpPr txBox="1">
            <a:spLocks noGrp="1"/>
          </p:cNvSpPr>
          <p:nvPr>
            <p:ph type="title" idx="4"/>
          </p:nvPr>
        </p:nvSpPr>
        <p:spPr>
          <a:xfrm>
            <a:off x="2563987" y="424082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3"/>
          <p:cNvSpPr txBox="1">
            <a:spLocks noGrp="1"/>
          </p:cNvSpPr>
          <p:nvPr>
            <p:ph type="subTitle" idx="5"/>
          </p:nvPr>
        </p:nvSpPr>
        <p:spPr>
          <a:xfrm>
            <a:off x="2563987" y="4766531"/>
            <a:ext cx="307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3"/>
          <p:cNvSpPr txBox="1">
            <a:spLocks noGrp="1"/>
          </p:cNvSpPr>
          <p:nvPr>
            <p:ph type="title" idx="6"/>
          </p:nvPr>
        </p:nvSpPr>
        <p:spPr>
          <a:xfrm>
            <a:off x="7926851" y="424077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7"/>
          </p:nvPr>
        </p:nvSpPr>
        <p:spPr>
          <a:xfrm>
            <a:off x="7926851" y="4766480"/>
            <a:ext cx="307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/>
          <p:cNvSpPr txBox="1">
            <a:spLocks noGrp="1"/>
          </p:cNvSpPr>
          <p:nvPr>
            <p:ph type="title" idx="8" hasCustomPrompt="1"/>
          </p:nvPr>
        </p:nvSpPr>
        <p:spPr>
          <a:xfrm>
            <a:off x="1290353" y="234317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0" name="Google Shape;1100;p13"/>
          <p:cNvSpPr txBox="1">
            <a:spLocks noGrp="1"/>
          </p:cNvSpPr>
          <p:nvPr>
            <p:ph type="title" idx="9" hasCustomPrompt="1"/>
          </p:nvPr>
        </p:nvSpPr>
        <p:spPr>
          <a:xfrm>
            <a:off x="1290368" y="452846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1" name="Google Shape;1101;p13"/>
          <p:cNvSpPr txBox="1">
            <a:spLocks noGrp="1"/>
          </p:cNvSpPr>
          <p:nvPr>
            <p:ph type="title" idx="13" hasCustomPrompt="1"/>
          </p:nvPr>
        </p:nvSpPr>
        <p:spPr>
          <a:xfrm>
            <a:off x="6644012" y="234317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2" name="Google Shape;1102;p13"/>
          <p:cNvSpPr txBox="1">
            <a:spLocks noGrp="1"/>
          </p:cNvSpPr>
          <p:nvPr>
            <p:ph type="title" idx="14" hasCustomPrompt="1"/>
          </p:nvPr>
        </p:nvSpPr>
        <p:spPr>
          <a:xfrm>
            <a:off x="6650053" y="452846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3" name="Google Shape;1103;p13"/>
          <p:cNvSpPr txBox="1">
            <a:spLocks noGrp="1"/>
          </p:cNvSpPr>
          <p:nvPr>
            <p:ph type="title" idx="15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3"/>
          <p:cNvSpPr/>
          <p:nvPr/>
        </p:nvSpPr>
        <p:spPr>
          <a:xfrm>
            <a:off x="-63199" y="19633"/>
            <a:ext cx="1714500" cy="3378200"/>
          </a:xfrm>
          <a:custGeom>
            <a:avLst/>
            <a:gdLst/>
            <a:ahLst/>
            <a:cxnLst/>
            <a:rect l="l" t="t" r="r" b="b"/>
            <a:pathLst>
              <a:path w="51435" h="101346" extrusionOk="0">
                <a:moveTo>
                  <a:pt x="51435" y="0"/>
                </a:moveTo>
                <a:cubicBezTo>
                  <a:pt x="44705" y="1683"/>
                  <a:pt x="36548" y="2832"/>
                  <a:pt x="32385" y="8382"/>
                </a:cubicBezTo>
                <a:cubicBezTo>
                  <a:pt x="27211" y="15280"/>
                  <a:pt x="32472" y="26422"/>
                  <a:pt x="28194" y="33909"/>
                </a:cubicBezTo>
                <a:cubicBezTo>
                  <a:pt x="23708" y="41760"/>
                  <a:pt x="16138" y="48580"/>
                  <a:pt x="14859" y="57531"/>
                </a:cubicBezTo>
                <a:cubicBezTo>
                  <a:pt x="13725" y="65468"/>
                  <a:pt x="17955" y="73673"/>
                  <a:pt x="16383" y="81534"/>
                </a:cubicBezTo>
                <a:cubicBezTo>
                  <a:pt x="14702" y="89937"/>
                  <a:pt x="8130" y="98636"/>
                  <a:pt x="0" y="101346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105" name="Google Shape;1105;p13"/>
          <p:cNvGrpSpPr/>
          <p:nvPr/>
        </p:nvGrpSpPr>
        <p:grpSpPr>
          <a:xfrm rot="3446927">
            <a:off x="811195" y="234746"/>
            <a:ext cx="457223" cy="425487"/>
            <a:chOff x="-1003774" y="3010923"/>
            <a:chExt cx="671424" cy="624822"/>
          </a:xfrm>
        </p:grpSpPr>
        <p:sp>
          <p:nvSpPr>
            <p:cNvPr id="1106" name="Google Shape;1106;p1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08" name="Google Shape;1108;p1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09" name="Google Shape;1109;p1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11" name="Google Shape;1111;p1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12" name="Google Shape;1112;p1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143" name="Google Shape;1143;p13"/>
          <p:cNvGrpSpPr/>
          <p:nvPr/>
        </p:nvGrpSpPr>
        <p:grpSpPr>
          <a:xfrm>
            <a:off x="10372815" y="495025"/>
            <a:ext cx="1431471" cy="1337616"/>
            <a:chOff x="10715325" y="1566575"/>
            <a:chExt cx="934950" cy="873650"/>
          </a:xfrm>
        </p:grpSpPr>
        <p:sp>
          <p:nvSpPr>
            <p:cNvPr id="1144" name="Google Shape;1144;p13"/>
            <p:cNvSpPr/>
            <p:nvPr/>
          </p:nvSpPr>
          <p:spPr>
            <a:xfrm>
              <a:off x="10810900" y="1566575"/>
              <a:ext cx="672650" cy="605125"/>
            </a:xfrm>
            <a:custGeom>
              <a:avLst/>
              <a:gdLst/>
              <a:ahLst/>
              <a:cxnLst/>
              <a:rect l="l" t="t" r="r" b="b"/>
              <a:pathLst>
                <a:path w="26906" h="24205" extrusionOk="0">
                  <a:moveTo>
                    <a:pt x="25326" y="12819"/>
                  </a:moveTo>
                  <a:lnTo>
                    <a:pt x="25451" y="13089"/>
                  </a:lnTo>
                  <a:lnTo>
                    <a:pt x="25555" y="13359"/>
                  </a:lnTo>
                  <a:lnTo>
                    <a:pt x="25638" y="13629"/>
                  </a:lnTo>
                  <a:lnTo>
                    <a:pt x="25700" y="13899"/>
                  </a:lnTo>
                  <a:lnTo>
                    <a:pt x="25721" y="14170"/>
                  </a:lnTo>
                  <a:lnTo>
                    <a:pt x="25742" y="14440"/>
                  </a:lnTo>
                  <a:lnTo>
                    <a:pt x="25742" y="14710"/>
                  </a:lnTo>
                  <a:lnTo>
                    <a:pt x="25742" y="14959"/>
                  </a:lnTo>
                  <a:lnTo>
                    <a:pt x="25700" y="15229"/>
                  </a:lnTo>
                  <a:lnTo>
                    <a:pt x="25659" y="15499"/>
                  </a:lnTo>
                  <a:lnTo>
                    <a:pt x="25534" y="16039"/>
                  </a:lnTo>
                  <a:lnTo>
                    <a:pt x="25347" y="16559"/>
                  </a:lnTo>
                  <a:lnTo>
                    <a:pt x="25139" y="17099"/>
                  </a:lnTo>
                  <a:lnTo>
                    <a:pt x="24973" y="16850"/>
                  </a:lnTo>
                  <a:lnTo>
                    <a:pt x="24848" y="16580"/>
                  </a:lnTo>
                  <a:lnTo>
                    <a:pt x="24807" y="16455"/>
                  </a:lnTo>
                  <a:lnTo>
                    <a:pt x="24786" y="16309"/>
                  </a:lnTo>
                  <a:lnTo>
                    <a:pt x="24765" y="16164"/>
                  </a:lnTo>
                  <a:lnTo>
                    <a:pt x="24765" y="16039"/>
                  </a:lnTo>
                  <a:lnTo>
                    <a:pt x="24807" y="15271"/>
                  </a:lnTo>
                  <a:lnTo>
                    <a:pt x="24848" y="14876"/>
                  </a:lnTo>
                  <a:lnTo>
                    <a:pt x="24911" y="14502"/>
                  </a:lnTo>
                  <a:lnTo>
                    <a:pt x="24994" y="14086"/>
                  </a:lnTo>
                  <a:lnTo>
                    <a:pt x="25098" y="13671"/>
                  </a:lnTo>
                  <a:lnTo>
                    <a:pt x="25326" y="12819"/>
                  </a:lnTo>
                  <a:close/>
                  <a:moveTo>
                    <a:pt x="9204" y="0"/>
                  </a:moveTo>
                  <a:lnTo>
                    <a:pt x="8955" y="21"/>
                  </a:lnTo>
                  <a:lnTo>
                    <a:pt x="9266" y="229"/>
                  </a:lnTo>
                  <a:lnTo>
                    <a:pt x="9453" y="374"/>
                  </a:lnTo>
                  <a:lnTo>
                    <a:pt x="9619" y="519"/>
                  </a:lnTo>
                  <a:lnTo>
                    <a:pt x="9765" y="686"/>
                  </a:lnTo>
                  <a:lnTo>
                    <a:pt x="9890" y="873"/>
                  </a:lnTo>
                  <a:lnTo>
                    <a:pt x="9993" y="1060"/>
                  </a:lnTo>
                  <a:lnTo>
                    <a:pt x="10076" y="1267"/>
                  </a:lnTo>
                  <a:lnTo>
                    <a:pt x="10118" y="1496"/>
                  </a:lnTo>
                  <a:lnTo>
                    <a:pt x="10118" y="1745"/>
                  </a:lnTo>
                  <a:lnTo>
                    <a:pt x="10097" y="1932"/>
                  </a:lnTo>
                  <a:lnTo>
                    <a:pt x="10056" y="2098"/>
                  </a:lnTo>
                  <a:lnTo>
                    <a:pt x="9993" y="2265"/>
                  </a:lnTo>
                  <a:lnTo>
                    <a:pt x="9890" y="2389"/>
                  </a:lnTo>
                  <a:lnTo>
                    <a:pt x="9786" y="2514"/>
                  </a:lnTo>
                  <a:lnTo>
                    <a:pt x="9640" y="2597"/>
                  </a:lnTo>
                  <a:lnTo>
                    <a:pt x="9474" y="2659"/>
                  </a:lnTo>
                  <a:lnTo>
                    <a:pt x="9287" y="2680"/>
                  </a:lnTo>
                  <a:lnTo>
                    <a:pt x="9038" y="2701"/>
                  </a:lnTo>
                  <a:lnTo>
                    <a:pt x="8788" y="2680"/>
                  </a:lnTo>
                  <a:lnTo>
                    <a:pt x="8539" y="2659"/>
                  </a:lnTo>
                  <a:lnTo>
                    <a:pt x="8290" y="2618"/>
                  </a:lnTo>
                  <a:lnTo>
                    <a:pt x="7833" y="2556"/>
                  </a:lnTo>
                  <a:lnTo>
                    <a:pt x="7355" y="2535"/>
                  </a:lnTo>
                  <a:lnTo>
                    <a:pt x="7126" y="2535"/>
                  </a:lnTo>
                  <a:lnTo>
                    <a:pt x="6898" y="2556"/>
                  </a:lnTo>
                  <a:lnTo>
                    <a:pt x="6648" y="2597"/>
                  </a:lnTo>
                  <a:lnTo>
                    <a:pt x="6420" y="2659"/>
                  </a:lnTo>
                  <a:lnTo>
                    <a:pt x="6212" y="2680"/>
                  </a:lnTo>
                  <a:lnTo>
                    <a:pt x="6004" y="2701"/>
                  </a:lnTo>
                  <a:lnTo>
                    <a:pt x="5568" y="2722"/>
                  </a:lnTo>
                  <a:lnTo>
                    <a:pt x="4820" y="2722"/>
                  </a:lnTo>
                  <a:lnTo>
                    <a:pt x="4446" y="2743"/>
                  </a:lnTo>
                  <a:lnTo>
                    <a:pt x="4093" y="2784"/>
                  </a:lnTo>
                  <a:lnTo>
                    <a:pt x="3719" y="2846"/>
                  </a:lnTo>
                  <a:lnTo>
                    <a:pt x="3366" y="2930"/>
                  </a:lnTo>
                  <a:lnTo>
                    <a:pt x="2992" y="3033"/>
                  </a:lnTo>
                  <a:lnTo>
                    <a:pt x="2639" y="3158"/>
                  </a:lnTo>
                  <a:lnTo>
                    <a:pt x="2514" y="3220"/>
                  </a:lnTo>
                  <a:lnTo>
                    <a:pt x="2389" y="3241"/>
                  </a:lnTo>
                  <a:lnTo>
                    <a:pt x="2244" y="3262"/>
                  </a:lnTo>
                  <a:lnTo>
                    <a:pt x="2119" y="3283"/>
                  </a:lnTo>
                  <a:lnTo>
                    <a:pt x="1995" y="3262"/>
                  </a:lnTo>
                  <a:lnTo>
                    <a:pt x="1870" y="3262"/>
                  </a:lnTo>
                  <a:lnTo>
                    <a:pt x="1766" y="3220"/>
                  </a:lnTo>
                  <a:lnTo>
                    <a:pt x="1641" y="3179"/>
                  </a:lnTo>
                  <a:lnTo>
                    <a:pt x="1537" y="3117"/>
                  </a:lnTo>
                  <a:lnTo>
                    <a:pt x="1434" y="3054"/>
                  </a:lnTo>
                  <a:lnTo>
                    <a:pt x="1330" y="2950"/>
                  </a:lnTo>
                  <a:lnTo>
                    <a:pt x="1226" y="2867"/>
                  </a:lnTo>
                  <a:lnTo>
                    <a:pt x="1143" y="2763"/>
                  </a:lnTo>
                  <a:lnTo>
                    <a:pt x="1060" y="2639"/>
                  </a:lnTo>
                  <a:lnTo>
                    <a:pt x="914" y="2348"/>
                  </a:lnTo>
                  <a:lnTo>
                    <a:pt x="852" y="2182"/>
                  </a:lnTo>
                  <a:lnTo>
                    <a:pt x="810" y="2015"/>
                  </a:lnTo>
                  <a:lnTo>
                    <a:pt x="810" y="1849"/>
                  </a:lnTo>
                  <a:lnTo>
                    <a:pt x="831" y="1683"/>
                  </a:lnTo>
                  <a:lnTo>
                    <a:pt x="893" y="1538"/>
                  </a:lnTo>
                  <a:lnTo>
                    <a:pt x="977" y="1392"/>
                  </a:lnTo>
                  <a:lnTo>
                    <a:pt x="1060" y="1267"/>
                  </a:lnTo>
                  <a:lnTo>
                    <a:pt x="1184" y="1122"/>
                  </a:lnTo>
                  <a:lnTo>
                    <a:pt x="1579" y="769"/>
                  </a:lnTo>
                  <a:lnTo>
                    <a:pt x="1413" y="810"/>
                  </a:lnTo>
                  <a:lnTo>
                    <a:pt x="1267" y="873"/>
                  </a:lnTo>
                  <a:lnTo>
                    <a:pt x="1101" y="935"/>
                  </a:lnTo>
                  <a:lnTo>
                    <a:pt x="956" y="1018"/>
                  </a:lnTo>
                  <a:lnTo>
                    <a:pt x="810" y="1101"/>
                  </a:lnTo>
                  <a:lnTo>
                    <a:pt x="686" y="1205"/>
                  </a:lnTo>
                  <a:lnTo>
                    <a:pt x="457" y="1413"/>
                  </a:lnTo>
                  <a:lnTo>
                    <a:pt x="353" y="1538"/>
                  </a:lnTo>
                  <a:lnTo>
                    <a:pt x="270" y="1662"/>
                  </a:lnTo>
                  <a:lnTo>
                    <a:pt x="187" y="1808"/>
                  </a:lnTo>
                  <a:lnTo>
                    <a:pt x="125" y="1932"/>
                  </a:lnTo>
                  <a:lnTo>
                    <a:pt x="62" y="2078"/>
                  </a:lnTo>
                  <a:lnTo>
                    <a:pt x="21" y="2223"/>
                  </a:lnTo>
                  <a:lnTo>
                    <a:pt x="0" y="2369"/>
                  </a:lnTo>
                  <a:lnTo>
                    <a:pt x="0" y="2514"/>
                  </a:lnTo>
                  <a:lnTo>
                    <a:pt x="0" y="2680"/>
                  </a:lnTo>
                  <a:lnTo>
                    <a:pt x="21" y="2846"/>
                  </a:lnTo>
                  <a:lnTo>
                    <a:pt x="42" y="3013"/>
                  </a:lnTo>
                  <a:lnTo>
                    <a:pt x="104" y="3179"/>
                  </a:lnTo>
                  <a:lnTo>
                    <a:pt x="145" y="3345"/>
                  </a:lnTo>
                  <a:lnTo>
                    <a:pt x="229" y="3490"/>
                  </a:lnTo>
                  <a:lnTo>
                    <a:pt x="312" y="3636"/>
                  </a:lnTo>
                  <a:lnTo>
                    <a:pt x="416" y="3781"/>
                  </a:lnTo>
                  <a:lnTo>
                    <a:pt x="540" y="3927"/>
                  </a:lnTo>
                  <a:lnTo>
                    <a:pt x="665" y="4051"/>
                  </a:lnTo>
                  <a:lnTo>
                    <a:pt x="810" y="4176"/>
                  </a:lnTo>
                  <a:lnTo>
                    <a:pt x="977" y="4280"/>
                  </a:lnTo>
                  <a:lnTo>
                    <a:pt x="1163" y="4384"/>
                  </a:lnTo>
                  <a:lnTo>
                    <a:pt x="1371" y="4467"/>
                  </a:lnTo>
                  <a:lnTo>
                    <a:pt x="1579" y="4550"/>
                  </a:lnTo>
                  <a:lnTo>
                    <a:pt x="1808" y="4633"/>
                  </a:lnTo>
                  <a:lnTo>
                    <a:pt x="1330" y="5256"/>
                  </a:lnTo>
                  <a:lnTo>
                    <a:pt x="1558" y="5360"/>
                  </a:lnTo>
                  <a:lnTo>
                    <a:pt x="1350" y="5568"/>
                  </a:lnTo>
                  <a:lnTo>
                    <a:pt x="1579" y="5755"/>
                  </a:lnTo>
                  <a:lnTo>
                    <a:pt x="1828" y="5901"/>
                  </a:lnTo>
                  <a:lnTo>
                    <a:pt x="2078" y="6004"/>
                  </a:lnTo>
                  <a:lnTo>
                    <a:pt x="2327" y="6067"/>
                  </a:lnTo>
                  <a:lnTo>
                    <a:pt x="2597" y="6088"/>
                  </a:lnTo>
                  <a:lnTo>
                    <a:pt x="3158" y="6088"/>
                  </a:lnTo>
                  <a:lnTo>
                    <a:pt x="3428" y="6046"/>
                  </a:lnTo>
                  <a:lnTo>
                    <a:pt x="3470" y="6482"/>
                  </a:lnTo>
                  <a:lnTo>
                    <a:pt x="3511" y="7085"/>
                  </a:lnTo>
                  <a:lnTo>
                    <a:pt x="3553" y="7667"/>
                  </a:lnTo>
                  <a:lnTo>
                    <a:pt x="3636" y="8269"/>
                  </a:lnTo>
                  <a:lnTo>
                    <a:pt x="3740" y="8851"/>
                  </a:lnTo>
                  <a:lnTo>
                    <a:pt x="3864" y="9433"/>
                  </a:lnTo>
                  <a:lnTo>
                    <a:pt x="4010" y="9993"/>
                  </a:lnTo>
                  <a:lnTo>
                    <a:pt x="4176" y="10575"/>
                  </a:lnTo>
                  <a:lnTo>
                    <a:pt x="4342" y="11136"/>
                  </a:lnTo>
                  <a:lnTo>
                    <a:pt x="4425" y="11385"/>
                  </a:lnTo>
                  <a:lnTo>
                    <a:pt x="4488" y="11635"/>
                  </a:lnTo>
                  <a:lnTo>
                    <a:pt x="4529" y="11863"/>
                  </a:lnTo>
                  <a:lnTo>
                    <a:pt x="4550" y="12113"/>
                  </a:lnTo>
                  <a:lnTo>
                    <a:pt x="4571" y="12611"/>
                  </a:lnTo>
                  <a:lnTo>
                    <a:pt x="4550" y="13110"/>
                  </a:lnTo>
                  <a:lnTo>
                    <a:pt x="4550" y="13401"/>
                  </a:lnTo>
                  <a:lnTo>
                    <a:pt x="4550" y="13692"/>
                  </a:lnTo>
                  <a:lnTo>
                    <a:pt x="4592" y="13983"/>
                  </a:lnTo>
                  <a:lnTo>
                    <a:pt x="4633" y="14273"/>
                  </a:lnTo>
                  <a:lnTo>
                    <a:pt x="4716" y="14543"/>
                  </a:lnTo>
                  <a:lnTo>
                    <a:pt x="4799" y="14814"/>
                  </a:lnTo>
                  <a:lnTo>
                    <a:pt x="4986" y="15354"/>
                  </a:lnTo>
                  <a:lnTo>
                    <a:pt x="5256" y="15977"/>
                  </a:lnTo>
                  <a:lnTo>
                    <a:pt x="5527" y="16580"/>
                  </a:lnTo>
                  <a:lnTo>
                    <a:pt x="5817" y="17182"/>
                  </a:lnTo>
                  <a:lnTo>
                    <a:pt x="6067" y="17785"/>
                  </a:lnTo>
                  <a:lnTo>
                    <a:pt x="6171" y="18075"/>
                  </a:lnTo>
                  <a:lnTo>
                    <a:pt x="6274" y="18346"/>
                  </a:lnTo>
                  <a:lnTo>
                    <a:pt x="6420" y="18927"/>
                  </a:lnTo>
                  <a:lnTo>
                    <a:pt x="6732" y="19925"/>
                  </a:lnTo>
                  <a:lnTo>
                    <a:pt x="6877" y="20423"/>
                  </a:lnTo>
                  <a:lnTo>
                    <a:pt x="7064" y="20922"/>
                  </a:lnTo>
                  <a:lnTo>
                    <a:pt x="7189" y="21317"/>
                  </a:lnTo>
                  <a:lnTo>
                    <a:pt x="7272" y="21732"/>
                  </a:lnTo>
                  <a:lnTo>
                    <a:pt x="7334" y="22148"/>
                  </a:lnTo>
                  <a:lnTo>
                    <a:pt x="7355" y="22563"/>
                  </a:lnTo>
                  <a:lnTo>
                    <a:pt x="7334" y="22979"/>
                  </a:lnTo>
                  <a:lnTo>
                    <a:pt x="7292" y="23394"/>
                  </a:lnTo>
                  <a:lnTo>
                    <a:pt x="7209" y="23810"/>
                  </a:lnTo>
                  <a:lnTo>
                    <a:pt x="7105" y="24204"/>
                  </a:lnTo>
                  <a:lnTo>
                    <a:pt x="8643" y="24080"/>
                  </a:lnTo>
                  <a:lnTo>
                    <a:pt x="8498" y="23644"/>
                  </a:lnTo>
                  <a:lnTo>
                    <a:pt x="8726" y="23581"/>
                  </a:lnTo>
                  <a:lnTo>
                    <a:pt x="8643" y="23290"/>
                  </a:lnTo>
                  <a:lnTo>
                    <a:pt x="8581" y="22999"/>
                  </a:lnTo>
                  <a:lnTo>
                    <a:pt x="8477" y="22625"/>
                  </a:lnTo>
                  <a:lnTo>
                    <a:pt x="8394" y="22251"/>
                  </a:lnTo>
                  <a:lnTo>
                    <a:pt x="8311" y="21878"/>
                  </a:lnTo>
                  <a:lnTo>
                    <a:pt x="8269" y="21504"/>
                  </a:lnTo>
                  <a:lnTo>
                    <a:pt x="8248" y="21130"/>
                  </a:lnTo>
                  <a:lnTo>
                    <a:pt x="8227" y="20756"/>
                  </a:lnTo>
                  <a:lnTo>
                    <a:pt x="8248" y="20382"/>
                  </a:lnTo>
                  <a:lnTo>
                    <a:pt x="8290" y="19987"/>
                  </a:lnTo>
                  <a:lnTo>
                    <a:pt x="8290" y="19821"/>
                  </a:lnTo>
                  <a:lnTo>
                    <a:pt x="8269" y="19634"/>
                  </a:lnTo>
                  <a:lnTo>
                    <a:pt x="8227" y="19280"/>
                  </a:lnTo>
                  <a:lnTo>
                    <a:pt x="8103" y="17888"/>
                  </a:lnTo>
                  <a:lnTo>
                    <a:pt x="8290" y="17972"/>
                  </a:lnTo>
                  <a:lnTo>
                    <a:pt x="8414" y="18055"/>
                  </a:lnTo>
                  <a:lnTo>
                    <a:pt x="8705" y="18242"/>
                  </a:lnTo>
                  <a:lnTo>
                    <a:pt x="8996" y="18429"/>
                  </a:lnTo>
                  <a:lnTo>
                    <a:pt x="9142" y="18491"/>
                  </a:lnTo>
                  <a:lnTo>
                    <a:pt x="9266" y="18533"/>
                  </a:lnTo>
                  <a:lnTo>
                    <a:pt x="9391" y="18574"/>
                  </a:lnTo>
                  <a:lnTo>
                    <a:pt x="9640" y="18574"/>
                  </a:lnTo>
                  <a:lnTo>
                    <a:pt x="9765" y="18533"/>
                  </a:lnTo>
                  <a:lnTo>
                    <a:pt x="9890" y="18491"/>
                  </a:lnTo>
                  <a:lnTo>
                    <a:pt x="10014" y="18408"/>
                  </a:lnTo>
                  <a:lnTo>
                    <a:pt x="10222" y="18262"/>
                  </a:lnTo>
                  <a:lnTo>
                    <a:pt x="10430" y="18096"/>
                  </a:lnTo>
                  <a:lnTo>
                    <a:pt x="10845" y="17764"/>
                  </a:lnTo>
                  <a:lnTo>
                    <a:pt x="11095" y="17577"/>
                  </a:lnTo>
                  <a:lnTo>
                    <a:pt x="11178" y="17577"/>
                  </a:lnTo>
                  <a:lnTo>
                    <a:pt x="11219" y="18117"/>
                  </a:lnTo>
                  <a:lnTo>
                    <a:pt x="11240" y="18387"/>
                  </a:lnTo>
                  <a:lnTo>
                    <a:pt x="11282" y="18657"/>
                  </a:lnTo>
                  <a:lnTo>
                    <a:pt x="11385" y="19073"/>
                  </a:lnTo>
                  <a:lnTo>
                    <a:pt x="11469" y="19467"/>
                  </a:lnTo>
                  <a:lnTo>
                    <a:pt x="11676" y="20278"/>
                  </a:lnTo>
                  <a:lnTo>
                    <a:pt x="11759" y="20631"/>
                  </a:lnTo>
                  <a:lnTo>
                    <a:pt x="11801" y="21005"/>
                  </a:lnTo>
                  <a:lnTo>
                    <a:pt x="11822" y="21358"/>
                  </a:lnTo>
                  <a:lnTo>
                    <a:pt x="11842" y="21711"/>
                  </a:lnTo>
                  <a:lnTo>
                    <a:pt x="11822" y="22065"/>
                  </a:lnTo>
                  <a:lnTo>
                    <a:pt x="11801" y="22438"/>
                  </a:lnTo>
                  <a:lnTo>
                    <a:pt x="11759" y="22792"/>
                  </a:lnTo>
                  <a:lnTo>
                    <a:pt x="11697" y="23145"/>
                  </a:lnTo>
                  <a:lnTo>
                    <a:pt x="11593" y="23831"/>
                  </a:lnTo>
                  <a:lnTo>
                    <a:pt x="12985" y="23706"/>
                  </a:lnTo>
                  <a:lnTo>
                    <a:pt x="12944" y="23394"/>
                  </a:lnTo>
                  <a:lnTo>
                    <a:pt x="12944" y="23311"/>
                  </a:lnTo>
                  <a:lnTo>
                    <a:pt x="12964" y="23270"/>
                  </a:lnTo>
                  <a:lnTo>
                    <a:pt x="12964" y="23249"/>
                  </a:lnTo>
                  <a:lnTo>
                    <a:pt x="13068" y="23186"/>
                  </a:lnTo>
                  <a:lnTo>
                    <a:pt x="13110" y="23124"/>
                  </a:lnTo>
                  <a:lnTo>
                    <a:pt x="13151" y="23062"/>
                  </a:lnTo>
                  <a:lnTo>
                    <a:pt x="13151" y="22979"/>
                  </a:lnTo>
                  <a:lnTo>
                    <a:pt x="13110" y="22812"/>
                  </a:lnTo>
                  <a:lnTo>
                    <a:pt x="13068" y="22667"/>
                  </a:lnTo>
                  <a:lnTo>
                    <a:pt x="12964" y="22023"/>
                  </a:lnTo>
                  <a:lnTo>
                    <a:pt x="12923" y="21711"/>
                  </a:lnTo>
                  <a:lnTo>
                    <a:pt x="12902" y="21379"/>
                  </a:lnTo>
                  <a:lnTo>
                    <a:pt x="12902" y="21046"/>
                  </a:lnTo>
                  <a:lnTo>
                    <a:pt x="12902" y="20735"/>
                  </a:lnTo>
                  <a:lnTo>
                    <a:pt x="12923" y="20402"/>
                  </a:lnTo>
                  <a:lnTo>
                    <a:pt x="12964" y="20070"/>
                  </a:lnTo>
                  <a:lnTo>
                    <a:pt x="13131" y="19239"/>
                  </a:lnTo>
                  <a:lnTo>
                    <a:pt x="13276" y="18408"/>
                  </a:lnTo>
                  <a:lnTo>
                    <a:pt x="13338" y="18013"/>
                  </a:lnTo>
                  <a:lnTo>
                    <a:pt x="13359" y="17598"/>
                  </a:lnTo>
                  <a:lnTo>
                    <a:pt x="13380" y="17514"/>
                  </a:lnTo>
                  <a:lnTo>
                    <a:pt x="13421" y="17431"/>
                  </a:lnTo>
                  <a:lnTo>
                    <a:pt x="13484" y="17390"/>
                  </a:lnTo>
                  <a:lnTo>
                    <a:pt x="13588" y="17348"/>
                  </a:lnTo>
                  <a:lnTo>
                    <a:pt x="14377" y="17203"/>
                  </a:lnTo>
                  <a:lnTo>
                    <a:pt x="15167" y="17037"/>
                  </a:lnTo>
                  <a:lnTo>
                    <a:pt x="15458" y="16974"/>
                  </a:lnTo>
                  <a:lnTo>
                    <a:pt x="15748" y="16912"/>
                  </a:lnTo>
                  <a:lnTo>
                    <a:pt x="15977" y="16891"/>
                  </a:lnTo>
                  <a:lnTo>
                    <a:pt x="16185" y="16912"/>
                  </a:lnTo>
                  <a:lnTo>
                    <a:pt x="16372" y="16954"/>
                  </a:lnTo>
                  <a:lnTo>
                    <a:pt x="16517" y="17037"/>
                  </a:lnTo>
                  <a:lnTo>
                    <a:pt x="16663" y="17161"/>
                  </a:lnTo>
                  <a:lnTo>
                    <a:pt x="16766" y="17307"/>
                  </a:lnTo>
                  <a:lnTo>
                    <a:pt x="16850" y="17494"/>
                  </a:lnTo>
                  <a:lnTo>
                    <a:pt x="16912" y="17722"/>
                  </a:lnTo>
                  <a:lnTo>
                    <a:pt x="17182" y="17494"/>
                  </a:lnTo>
                  <a:lnTo>
                    <a:pt x="17452" y="17265"/>
                  </a:lnTo>
                  <a:lnTo>
                    <a:pt x="17743" y="17078"/>
                  </a:lnTo>
                  <a:lnTo>
                    <a:pt x="18055" y="16891"/>
                  </a:lnTo>
                  <a:lnTo>
                    <a:pt x="18117" y="17016"/>
                  </a:lnTo>
                  <a:lnTo>
                    <a:pt x="18158" y="17120"/>
                  </a:lnTo>
                  <a:lnTo>
                    <a:pt x="18491" y="18179"/>
                  </a:lnTo>
                  <a:lnTo>
                    <a:pt x="18636" y="18720"/>
                  </a:lnTo>
                  <a:lnTo>
                    <a:pt x="18782" y="19239"/>
                  </a:lnTo>
                  <a:lnTo>
                    <a:pt x="18865" y="19675"/>
                  </a:lnTo>
                  <a:lnTo>
                    <a:pt x="18886" y="19883"/>
                  </a:lnTo>
                  <a:lnTo>
                    <a:pt x="18886" y="20112"/>
                  </a:lnTo>
                  <a:lnTo>
                    <a:pt x="18886" y="20299"/>
                  </a:lnTo>
                  <a:lnTo>
                    <a:pt x="18865" y="20506"/>
                  </a:lnTo>
                  <a:lnTo>
                    <a:pt x="18844" y="20714"/>
                  </a:lnTo>
                  <a:lnTo>
                    <a:pt x="18782" y="20901"/>
                  </a:lnTo>
                  <a:lnTo>
                    <a:pt x="18719" y="21088"/>
                  </a:lnTo>
                  <a:lnTo>
                    <a:pt x="18657" y="21275"/>
                  </a:lnTo>
                  <a:lnTo>
                    <a:pt x="18574" y="21462"/>
                  </a:lnTo>
                  <a:lnTo>
                    <a:pt x="18470" y="21628"/>
                  </a:lnTo>
                  <a:lnTo>
                    <a:pt x="18345" y="21815"/>
                  </a:lnTo>
                  <a:lnTo>
                    <a:pt x="18200" y="21981"/>
                  </a:lnTo>
                  <a:lnTo>
                    <a:pt x="18055" y="22148"/>
                  </a:lnTo>
                  <a:lnTo>
                    <a:pt x="17888" y="22293"/>
                  </a:lnTo>
                  <a:lnTo>
                    <a:pt x="17784" y="22418"/>
                  </a:lnTo>
                  <a:lnTo>
                    <a:pt x="17701" y="22522"/>
                  </a:lnTo>
                  <a:lnTo>
                    <a:pt x="17639" y="22667"/>
                  </a:lnTo>
                  <a:lnTo>
                    <a:pt x="17577" y="22792"/>
                  </a:lnTo>
                  <a:lnTo>
                    <a:pt x="17494" y="23062"/>
                  </a:lnTo>
                  <a:lnTo>
                    <a:pt x="17411" y="23332"/>
                  </a:lnTo>
                  <a:lnTo>
                    <a:pt x="18948" y="23207"/>
                  </a:lnTo>
                  <a:lnTo>
                    <a:pt x="18969" y="22750"/>
                  </a:lnTo>
                  <a:lnTo>
                    <a:pt x="19239" y="22833"/>
                  </a:lnTo>
                  <a:lnTo>
                    <a:pt x="19280" y="22709"/>
                  </a:lnTo>
                  <a:lnTo>
                    <a:pt x="19322" y="22563"/>
                  </a:lnTo>
                  <a:lnTo>
                    <a:pt x="19384" y="22148"/>
                  </a:lnTo>
                  <a:lnTo>
                    <a:pt x="19447" y="21753"/>
                  </a:lnTo>
                  <a:lnTo>
                    <a:pt x="19550" y="21358"/>
                  </a:lnTo>
                  <a:lnTo>
                    <a:pt x="19654" y="20963"/>
                  </a:lnTo>
                  <a:lnTo>
                    <a:pt x="19800" y="20589"/>
                  </a:lnTo>
                  <a:lnTo>
                    <a:pt x="19945" y="20215"/>
                  </a:lnTo>
                  <a:lnTo>
                    <a:pt x="20132" y="19841"/>
                  </a:lnTo>
                  <a:lnTo>
                    <a:pt x="20319" y="19488"/>
                  </a:lnTo>
                  <a:lnTo>
                    <a:pt x="20402" y="19343"/>
                  </a:lnTo>
                  <a:lnTo>
                    <a:pt x="20444" y="19218"/>
                  </a:lnTo>
                  <a:lnTo>
                    <a:pt x="20485" y="19114"/>
                  </a:lnTo>
                  <a:lnTo>
                    <a:pt x="20506" y="18990"/>
                  </a:lnTo>
                  <a:lnTo>
                    <a:pt x="20527" y="18865"/>
                  </a:lnTo>
                  <a:lnTo>
                    <a:pt x="20506" y="18740"/>
                  </a:lnTo>
                  <a:lnTo>
                    <a:pt x="20485" y="18595"/>
                  </a:lnTo>
                  <a:lnTo>
                    <a:pt x="20444" y="18449"/>
                  </a:lnTo>
                  <a:lnTo>
                    <a:pt x="20402" y="18304"/>
                  </a:lnTo>
                  <a:lnTo>
                    <a:pt x="20361" y="18159"/>
                  </a:lnTo>
                  <a:lnTo>
                    <a:pt x="20361" y="18013"/>
                  </a:lnTo>
                  <a:lnTo>
                    <a:pt x="20361" y="17888"/>
                  </a:lnTo>
                  <a:lnTo>
                    <a:pt x="20382" y="17743"/>
                  </a:lnTo>
                  <a:lnTo>
                    <a:pt x="20402" y="17598"/>
                  </a:lnTo>
                  <a:lnTo>
                    <a:pt x="20485" y="17348"/>
                  </a:lnTo>
                  <a:lnTo>
                    <a:pt x="20631" y="17120"/>
                  </a:lnTo>
                  <a:lnTo>
                    <a:pt x="20797" y="16891"/>
                  </a:lnTo>
                  <a:lnTo>
                    <a:pt x="20984" y="16683"/>
                  </a:lnTo>
                  <a:lnTo>
                    <a:pt x="21213" y="16517"/>
                  </a:lnTo>
                  <a:lnTo>
                    <a:pt x="21254" y="16496"/>
                  </a:lnTo>
                  <a:lnTo>
                    <a:pt x="21337" y="16476"/>
                  </a:lnTo>
                  <a:lnTo>
                    <a:pt x="21337" y="16995"/>
                  </a:lnTo>
                  <a:lnTo>
                    <a:pt x="21358" y="17203"/>
                  </a:lnTo>
                  <a:lnTo>
                    <a:pt x="21420" y="17369"/>
                  </a:lnTo>
                  <a:lnTo>
                    <a:pt x="21483" y="17514"/>
                  </a:lnTo>
                  <a:lnTo>
                    <a:pt x="21587" y="17639"/>
                  </a:lnTo>
                  <a:lnTo>
                    <a:pt x="21690" y="17743"/>
                  </a:lnTo>
                  <a:lnTo>
                    <a:pt x="21836" y="17826"/>
                  </a:lnTo>
                  <a:lnTo>
                    <a:pt x="21981" y="17868"/>
                  </a:lnTo>
                  <a:lnTo>
                    <a:pt x="22127" y="17868"/>
                  </a:lnTo>
                  <a:lnTo>
                    <a:pt x="22314" y="17847"/>
                  </a:lnTo>
                  <a:lnTo>
                    <a:pt x="22501" y="17785"/>
                  </a:lnTo>
                  <a:lnTo>
                    <a:pt x="22646" y="17701"/>
                  </a:lnTo>
                  <a:lnTo>
                    <a:pt x="22771" y="17577"/>
                  </a:lnTo>
                  <a:lnTo>
                    <a:pt x="22875" y="17431"/>
                  </a:lnTo>
                  <a:lnTo>
                    <a:pt x="22958" y="17265"/>
                  </a:lnTo>
                  <a:lnTo>
                    <a:pt x="22999" y="17078"/>
                  </a:lnTo>
                  <a:lnTo>
                    <a:pt x="23020" y="16891"/>
                  </a:lnTo>
                  <a:lnTo>
                    <a:pt x="22999" y="16642"/>
                  </a:lnTo>
                  <a:lnTo>
                    <a:pt x="23062" y="16725"/>
                  </a:lnTo>
                  <a:lnTo>
                    <a:pt x="23124" y="16787"/>
                  </a:lnTo>
                  <a:lnTo>
                    <a:pt x="23394" y="17348"/>
                  </a:lnTo>
                  <a:lnTo>
                    <a:pt x="23498" y="17618"/>
                  </a:lnTo>
                  <a:lnTo>
                    <a:pt x="23602" y="17909"/>
                  </a:lnTo>
                  <a:lnTo>
                    <a:pt x="23706" y="18200"/>
                  </a:lnTo>
                  <a:lnTo>
                    <a:pt x="23789" y="18470"/>
                  </a:lnTo>
                  <a:lnTo>
                    <a:pt x="23913" y="19052"/>
                  </a:lnTo>
                  <a:lnTo>
                    <a:pt x="23976" y="19654"/>
                  </a:lnTo>
                  <a:lnTo>
                    <a:pt x="23997" y="20257"/>
                  </a:lnTo>
                  <a:lnTo>
                    <a:pt x="23976" y="20859"/>
                  </a:lnTo>
                  <a:lnTo>
                    <a:pt x="23913" y="21462"/>
                  </a:lnTo>
                  <a:lnTo>
                    <a:pt x="23872" y="21691"/>
                  </a:lnTo>
                  <a:lnTo>
                    <a:pt x="23789" y="21919"/>
                  </a:lnTo>
                  <a:lnTo>
                    <a:pt x="23643" y="22376"/>
                  </a:lnTo>
                  <a:lnTo>
                    <a:pt x="23519" y="22812"/>
                  </a:lnTo>
                  <a:lnTo>
                    <a:pt x="24952" y="22709"/>
                  </a:lnTo>
                  <a:lnTo>
                    <a:pt x="24911" y="22148"/>
                  </a:lnTo>
                  <a:lnTo>
                    <a:pt x="25181" y="22106"/>
                  </a:lnTo>
                  <a:lnTo>
                    <a:pt x="25077" y="21649"/>
                  </a:lnTo>
                  <a:lnTo>
                    <a:pt x="25035" y="21192"/>
                  </a:lnTo>
                  <a:lnTo>
                    <a:pt x="25015" y="20714"/>
                  </a:lnTo>
                  <a:lnTo>
                    <a:pt x="25015" y="20257"/>
                  </a:lnTo>
                  <a:lnTo>
                    <a:pt x="25056" y="19800"/>
                  </a:lnTo>
                  <a:lnTo>
                    <a:pt x="25118" y="19343"/>
                  </a:lnTo>
                  <a:lnTo>
                    <a:pt x="25222" y="18865"/>
                  </a:lnTo>
                  <a:lnTo>
                    <a:pt x="25326" y="18408"/>
                  </a:lnTo>
                  <a:lnTo>
                    <a:pt x="25638" y="18865"/>
                  </a:lnTo>
                  <a:lnTo>
                    <a:pt x="25783" y="19093"/>
                  </a:lnTo>
                  <a:lnTo>
                    <a:pt x="25970" y="19280"/>
                  </a:lnTo>
                  <a:lnTo>
                    <a:pt x="26157" y="19467"/>
                  </a:lnTo>
                  <a:lnTo>
                    <a:pt x="26365" y="19634"/>
                  </a:lnTo>
                  <a:lnTo>
                    <a:pt x="26614" y="19758"/>
                  </a:lnTo>
                  <a:lnTo>
                    <a:pt x="26905" y="19841"/>
                  </a:lnTo>
                  <a:lnTo>
                    <a:pt x="26843" y="19717"/>
                  </a:lnTo>
                  <a:lnTo>
                    <a:pt x="26801" y="19634"/>
                  </a:lnTo>
                  <a:lnTo>
                    <a:pt x="26614" y="19384"/>
                  </a:lnTo>
                  <a:lnTo>
                    <a:pt x="26469" y="19135"/>
                  </a:lnTo>
                  <a:lnTo>
                    <a:pt x="26365" y="18865"/>
                  </a:lnTo>
                  <a:lnTo>
                    <a:pt x="26303" y="18574"/>
                  </a:lnTo>
                  <a:lnTo>
                    <a:pt x="26282" y="18304"/>
                  </a:lnTo>
                  <a:lnTo>
                    <a:pt x="26282" y="18013"/>
                  </a:lnTo>
                  <a:lnTo>
                    <a:pt x="26303" y="17701"/>
                  </a:lnTo>
                  <a:lnTo>
                    <a:pt x="26344" y="17411"/>
                  </a:lnTo>
                  <a:lnTo>
                    <a:pt x="26469" y="16517"/>
                  </a:lnTo>
                  <a:lnTo>
                    <a:pt x="26552" y="15624"/>
                  </a:lnTo>
                  <a:lnTo>
                    <a:pt x="26573" y="15229"/>
                  </a:lnTo>
                  <a:lnTo>
                    <a:pt x="26573" y="14855"/>
                  </a:lnTo>
                  <a:lnTo>
                    <a:pt x="26511" y="14481"/>
                  </a:lnTo>
                  <a:lnTo>
                    <a:pt x="26427" y="14107"/>
                  </a:lnTo>
                  <a:lnTo>
                    <a:pt x="26303" y="13754"/>
                  </a:lnTo>
                  <a:lnTo>
                    <a:pt x="26157" y="13401"/>
                  </a:lnTo>
                  <a:lnTo>
                    <a:pt x="26012" y="13048"/>
                  </a:lnTo>
                  <a:lnTo>
                    <a:pt x="25846" y="12694"/>
                  </a:lnTo>
                  <a:lnTo>
                    <a:pt x="25679" y="12424"/>
                  </a:lnTo>
                  <a:lnTo>
                    <a:pt x="25576" y="12258"/>
                  </a:lnTo>
                  <a:lnTo>
                    <a:pt x="25513" y="12092"/>
                  </a:lnTo>
                  <a:lnTo>
                    <a:pt x="25430" y="11926"/>
                  </a:lnTo>
                  <a:lnTo>
                    <a:pt x="25389" y="11759"/>
                  </a:lnTo>
                  <a:lnTo>
                    <a:pt x="25347" y="11572"/>
                  </a:lnTo>
                  <a:lnTo>
                    <a:pt x="25326" y="11406"/>
                  </a:lnTo>
                  <a:lnTo>
                    <a:pt x="25305" y="11032"/>
                  </a:lnTo>
                  <a:lnTo>
                    <a:pt x="25285" y="10367"/>
                  </a:lnTo>
                  <a:lnTo>
                    <a:pt x="25264" y="10035"/>
                  </a:lnTo>
                  <a:lnTo>
                    <a:pt x="25222" y="9723"/>
                  </a:lnTo>
                  <a:lnTo>
                    <a:pt x="25160" y="9391"/>
                  </a:lnTo>
                  <a:lnTo>
                    <a:pt x="25077" y="9079"/>
                  </a:lnTo>
                  <a:lnTo>
                    <a:pt x="24973" y="8747"/>
                  </a:lnTo>
                  <a:lnTo>
                    <a:pt x="24828" y="8456"/>
                  </a:lnTo>
                  <a:lnTo>
                    <a:pt x="24703" y="8207"/>
                  </a:lnTo>
                  <a:lnTo>
                    <a:pt x="24558" y="7978"/>
                  </a:lnTo>
                  <a:lnTo>
                    <a:pt x="24246" y="7542"/>
                  </a:lnTo>
                  <a:lnTo>
                    <a:pt x="24163" y="7438"/>
                  </a:lnTo>
                  <a:lnTo>
                    <a:pt x="24100" y="7334"/>
                  </a:lnTo>
                  <a:lnTo>
                    <a:pt x="24059" y="7230"/>
                  </a:lnTo>
                  <a:lnTo>
                    <a:pt x="23997" y="7126"/>
                  </a:lnTo>
                  <a:lnTo>
                    <a:pt x="23913" y="7064"/>
                  </a:lnTo>
                  <a:lnTo>
                    <a:pt x="23830" y="7002"/>
                  </a:lnTo>
                  <a:lnTo>
                    <a:pt x="23747" y="6981"/>
                  </a:lnTo>
                  <a:lnTo>
                    <a:pt x="23643" y="6960"/>
                  </a:lnTo>
                  <a:lnTo>
                    <a:pt x="23540" y="6939"/>
                  </a:lnTo>
                  <a:lnTo>
                    <a:pt x="23436" y="6960"/>
                  </a:lnTo>
                  <a:lnTo>
                    <a:pt x="22002" y="7085"/>
                  </a:lnTo>
                  <a:lnTo>
                    <a:pt x="21296" y="7168"/>
                  </a:lnTo>
                  <a:lnTo>
                    <a:pt x="20589" y="7272"/>
                  </a:lnTo>
                  <a:lnTo>
                    <a:pt x="19737" y="7417"/>
                  </a:lnTo>
                  <a:lnTo>
                    <a:pt x="18906" y="7521"/>
                  </a:lnTo>
                  <a:lnTo>
                    <a:pt x="18055" y="7625"/>
                  </a:lnTo>
                  <a:lnTo>
                    <a:pt x="17224" y="7687"/>
                  </a:lnTo>
                  <a:lnTo>
                    <a:pt x="15520" y="7812"/>
                  </a:lnTo>
                  <a:lnTo>
                    <a:pt x="13837" y="7937"/>
                  </a:lnTo>
                  <a:lnTo>
                    <a:pt x="13338" y="7937"/>
                  </a:lnTo>
                  <a:lnTo>
                    <a:pt x="13151" y="7916"/>
                  </a:lnTo>
                  <a:lnTo>
                    <a:pt x="12964" y="7874"/>
                  </a:lnTo>
                  <a:lnTo>
                    <a:pt x="12777" y="7812"/>
                  </a:lnTo>
                  <a:lnTo>
                    <a:pt x="12611" y="7729"/>
                  </a:lnTo>
                  <a:lnTo>
                    <a:pt x="12424" y="7625"/>
                  </a:lnTo>
                  <a:lnTo>
                    <a:pt x="12279" y="7500"/>
                  </a:lnTo>
                  <a:lnTo>
                    <a:pt x="12113" y="7355"/>
                  </a:lnTo>
                  <a:lnTo>
                    <a:pt x="11842" y="7085"/>
                  </a:lnTo>
                  <a:lnTo>
                    <a:pt x="11552" y="6835"/>
                  </a:lnTo>
                  <a:lnTo>
                    <a:pt x="11261" y="6586"/>
                  </a:lnTo>
                  <a:lnTo>
                    <a:pt x="10949" y="6358"/>
                  </a:lnTo>
                  <a:lnTo>
                    <a:pt x="10637" y="6150"/>
                  </a:lnTo>
                  <a:lnTo>
                    <a:pt x="10326" y="5942"/>
                  </a:lnTo>
                  <a:lnTo>
                    <a:pt x="9973" y="5776"/>
                  </a:lnTo>
                  <a:lnTo>
                    <a:pt x="9640" y="5610"/>
                  </a:lnTo>
                  <a:lnTo>
                    <a:pt x="9557" y="5547"/>
                  </a:lnTo>
                  <a:lnTo>
                    <a:pt x="9910" y="5277"/>
                  </a:lnTo>
                  <a:lnTo>
                    <a:pt x="10263" y="4986"/>
                  </a:lnTo>
                  <a:lnTo>
                    <a:pt x="10388" y="4862"/>
                  </a:lnTo>
                  <a:lnTo>
                    <a:pt x="10430" y="4820"/>
                  </a:lnTo>
                  <a:lnTo>
                    <a:pt x="10430" y="4758"/>
                  </a:lnTo>
                  <a:lnTo>
                    <a:pt x="10409" y="4716"/>
                  </a:lnTo>
                  <a:lnTo>
                    <a:pt x="10367" y="4675"/>
                  </a:lnTo>
                  <a:lnTo>
                    <a:pt x="10222" y="4571"/>
                  </a:lnTo>
                  <a:lnTo>
                    <a:pt x="9723" y="4342"/>
                  </a:lnTo>
                  <a:lnTo>
                    <a:pt x="9162" y="4114"/>
                  </a:lnTo>
                  <a:lnTo>
                    <a:pt x="9412" y="4010"/>
                  </a:lnTo>
                  <a:lnTo>
                    <a:pt x="9723" y="3885"/>
                  </a:lnTo>
                  <a:lnTo>
                    <a:pt x="10035" y="3740"/>
                  </a:lnTo>
                  <a:lnTo>
                    <a:pt x="10180" y="3657"/>
                  </a:lnTo>
                  <a:lnTo>
                    <a:pt x="10326" y="3574"/>
                  </a:lnTo>
                  <a:lnTo>
                    <a:pt x="10450" y="3470"/>
                  </a:lnTo>
                  <a:lnTo>
                    <a:pt x="10554" y="3345"/>
                  </a:lnTo>
                  <a:lnTo>
                    <a:pt x="10762" y="3075"/>
                  </a:lnTo>
                  <a:lnTo>
                    <a:pt x="10908" y="2805"/>
                  </a:lnTo>
                  <a:lnTo>
                    <a:pt x="11011" y="2535"/>
                  </a:lnTo>
                  <a:lnTo>
                    <a:pt x="11074" y="2285"/>
                  </a:lnTo>
                  <a:lnTo>
                    <a:pt x="11095" y="2036"/>
                  </a:lnTo>
                  <a:lnTo>
                    <a:pt x="11095" y="1787"/>
                  </a:lnTo>
                  <a:lnTo>
                    <a:pt x="11032" y="1558"/>
                  </a:lnTo>
                  <a:lnTo>
                    <a:pt x="10949" y="1330"/>
                  </a:lnTo>
                  <a:lnTo>
                    <a:pt x="10845" y="1122"/>
                  </a:lnTo>
                  <a:lnTo>
                    <a:pt x="10721" y="935"/>
                  </a:lnTo>
                  <a:lnTo>
                    <a:pt x="10575" y="748"/>
                  </a:lnTo>
                  <a:lnTo>
                    <a:pt x="10388" y="582"/>
                  </a:lnTo>
                  <a:lnTo>
                    <a:pt x="10201" y="436"/>
                  </a:lnTo>
                  <a:lnTo>
                    <a:pt x="10014" y="312"/>
                  </a:lnTo>
                  <a:lnTo>
                    <a:pt x="9806" y="208"/>
                  </a:lnTo>
                  <a:lnTo>
                    <a:pt x="9578" y="125"/>
                  </a:lnTo>
                  <a:lnTo>
                    <a:pt x="92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10715325" y="2211150"/>
              <a:ext cx="166750" cy="229075"/>
            </a:xfrm>
            <a:custGeom>
              <a:avLst/>
              <a:gdLst/>
              <a:ahLst/>
              <a:cxnLst/>
              <a:rect l="l" t="t" r="r" b="b"/>
              <a:pathLst>
                <a:path w="6670" h="9163" extrusionOk="0">
                  <a:moveTo>
                    <a:pt x="2888" y="0"/>
                  </a:moveTo>
                  <a:lnTo>
                    <a:pt x="2556" y="42"/>
                  </a:lnTo>
                  <a:lnTo>
                    <a:pt x="2244" y="104"/>
                  </a:lnTo>
                  <a:lnTo>
                    <a:pt x="1953" y="187"/>
                  </a:lnTo>
                  <a:lnTo>
                    <a:pt x="1662" y="291"/>
                  </a:lnTo>
                  <a:lnTo>
                    <a:pt x="1392" y="416"/>
                  </a:lnTo>
                  <a:lnTo>
                    <a:pt x="1143" y="541"/>
                  </a:lnTo>
                  <a:lnTo>
                    <a:pt x="935" y="707"/>
                  </a:lnTo>
                  <a:lnTo>
                    <a:pt x="727" y="873"/>
                  </a:lnTo>
                  <a:lnTo>
                    <a:pt x="540" y="1060"/>
                  </a:lnTo>
                  <a:lnTo>
                    <a:pt x="395" y="1289"/>
                  </a:lnTo>
                  <a:lnTo>
                    <a:pt x="250" y="1496"/>
                  </a:lnTo>
                  <a:lnTo>
                    <a:pt x="146" y="1746"/>
                  </a:lnTo>
                  <a:lnTo>
                    <a:pt x="63" y="2016"/>
                  </a:lnTo>
                  <a:lnTo>
                    <a:pt x="21" y="2286"/>
                  </a:lnTo>
                  <a:lnTo>
                    <a:pt x="0" y="2577"/>
                  </a:lnTo>
                  <a:lnTo>
                    <a:pt x="21" y="2868"/>
                  </a:lnTo>
                  <a:lnTo>
                    <a:pt x="42" y="3138"/>
                  </a:lnTo>
                  <a:lnTo>
                    <a:pt x="104" y="3387"/>
                  </a:lnTo>
                  <a:lnTo>
                    <a:pt x="166" y="3595"/>
                  </a:lnTo>
                  <a:lnTo>
                    <a:pt x="250" y="3823"/>
                  </a:lnTo>
                  <a:lnTo>
                    <a:pt x="353" y="4010"/>
                  </a:lnTo>
                  <a:lnTo>
                    <a:pt x="478" y="4197"/>
                  </a:lnTo>
                  <a:lnTo>
                    <a:pt x="603" y="4364"/>
                  </a:lnTo>
                  <a:lnTo>
                    <a:pt x="748" y="4509"/>
                  </a:lnTo>
                  <a:lnTo>
                    <a:pt x="894" y="4634"/>
                  </a:lnTo>
                  <a:lnTo>
                    <a:pt x="1060" y="4758"/>
                  </a:lnTo>
                  <a:lnTo>
                    <a:pt x="1226" y="4883"/>
                  </a:lnTo>
                  <a:lnTo>
                    <a:pt x="1392" y="4966"/>
                  </a:lnTo>
                  <a:lnTo>
                    <a:pt x="1766" y="5132"/>
                  </a:lnTo>
                  <a:lnTo>
                    <a:pt x="2140" y="5236"/>
                  </a:lnTo>
                  <a:lnTo>
                    <a:pt x="3491" y="5548"/>
                  </a:lnTo>
                  <a:lnTo>
                    <a:pt x="3865" y="5631"/>
                  </a:lnTo>
                  <a:lnTo>
                    <a:pt x="4052" y="5693"/>
                  </a:lnTo>
                  <a:lnTo>
                    <a:pt x="4218" y="5776"/>
                  </a:lnTo>
                  <a:lnTo>
                    <a:pt x="4363" y="5880"/>
                  </a:lnTo>
                  <a:lnTo>
                    <a:pt x="4488" y="6005"/>
                  </a:lnTo>
                  <a:lnTo>
                    <a:pt x="4529" y="6088"/>
                  </a:lnTo>
                  <a:lnTo>
                    <a:pt x="4571" y="6171"/>
                  </a:lnTo>
                  <a:lnTo>
                    <a:pt x="4592" y="6254"/>
                  </a:lnTo>
                  <a:lnTo>
                    <a:pt x="4613" y="6358"/>
                  </a:lnTo>
                  <a:lnTo>
                    <a:pt x="4613" y="6566"/>
                  </a:lnTo>
                  <a:lnTo>
                    <a:pt x="4571" y="6753"/>
                  </a:lnTo>
                  <a:lnTo>
                    <a:pt x="4509" y="6919"/>
                  </a:lnTo>
                  <a:lnTo>
                    <a:pt x="4405" y="7044"/>
                  </a:lnTo>
                  <a:lnTo>
                    <a:pt x="4259" y="7168"/>
                  </a:lnTo>
                  <a:lnTo>
                    <a:pt x="4072" y="7251"/>
                  </a:lnTo>
                  <a:lnTo>
                    <a:pt x="3865" y="7314"/>
                  </a:lnTo>
                  <a:lnTo>
                    <a:pt x="3636" y="7355"/>
                  </a:lnTo>
                  <a:lnTo>
                    <a:pt x="3158" y="7355"/>
                  </a:lnTo>
                  <a:lnTo>
                    <a:pt x="3034" y="7314"/>
                  </a:lnTo>
                  <a:lnTo>
                    <a:pt x="2909" y="7272"/>
                  </a:lnTo>
                  <a:lnTo>
                    <a:pt x="2784" y="7231"/>
                  </a:lnTo>
                  <a:lnTo>
                    <a:pt x="2680" y="7168"/>
                  </a:lnTo>
                  <a:lnTo>
                    <a:pt x="2597" y="7106"/>
                  </a:lnTo>
                  <a:lnTo>
                    <a:pt x="2493" y="7023"/>
                  </a:lnTo>
                  <a:lnTo>
                    <a:pt x="2431" y="6940"/>
                  </a:lnTo>
                  <a:lnTo>
                    <a:pt x="2369" y="6857"/>
                  </a:lnTo>
                  <a:lnTo>
                    <a:pt x="2306" y="6753"/>
                  </a:lnTo>
                  <a:lnTo>
                    <a:pt x="2223" y="6524"/>
                  </a:lnTo>
                  <a:lnTo>
                    <a:pt x="2182" y="6275"/>
                  </a:lnTo>
                  <a:lnTo>
                    <a:pt x="2161" y="5922"/>
                  </a:lnTo>
                  <a:lnTo>
                    <a:pt x="63" y="6088"/>
                  </a:lnTo>
                  <a:lnTo>
                    <a:pt x="208" y="7833"/>
                  </a:lnTo>
                  <a:lnTo>
                    <a:pt x="810" y="7771"/>
                  </a:lnTo>
                  <a:lnTo>
                    <a:pt x="914" y="7958"/>
                  </a:lnTo>
                  <a:lnTo>
                    <a:pt x="1018" y="8124"/>
                  </a:lnTo>
                  <a:lnTo>
                    <a:pt x="1164" y="8269"/>
                  </a:lnTo>
                  <a:lnTo>
                    <a:pt x="1288" y="8415"/>
                  </a:lnTo>
                  <a:lnTo>
                    <a:pt x="1455" y="8540"/>
                  </a:lnTo>
                  <a:lnTo>
                    <a:pt x="1621" y="8664"/>
                  </a:lnTo>
                  <a:lnTo>
                    <a:pt x="1787" y="8768"/>
                  </a:lnTo>
                  <a:lnTo>
                    <a:pt x="1995" y="8872"/>
                  </a:lnTo>
                  <a:lnTo>
                    <a:pt x="2182" y="8955"/>
                  </a:lnTo>
                  <a:lnTo>
                    <a:pt x="2389" y="9017"/>
                  </a:lnTo>
                  <a:lnTo>
                    <a:pt x="2597" y="9080"/>
                  </a:lnTo>
                  <a:lnTo>
                    <a:pt x="2826" y="9121"/>
                  </a:lnTo>
                  <a:lnTo>
                    <a:pt x="3054" y="9142"/>
                  </a:lnTo>
                  <a:lnTo>
                    <a:pt x="3262" y="9163"/>
                  </a:lnTo>
                  <a:lnTo>
                    <a:pt x="3740" y="9163"/>
                  </a:lnTo>
                  <a:lnTo>
                    <a:pt x="6669" y="5672"/>
                  </a:lnTo>
                  <a:lnTo>
                    <a:pt x="6607" y="5423"/>
                  </a:lnTo>
                  <a:lnTo>
                    <a:pt x="6545" y="5215"/>
                  </a:lnTo>
                  <a:lnTo>
                    <a:pt x="6462" y="5028"/>
                  </a:lnTo>
                  <a:lnTo>
                    <a:pt x="6358" y="4862"/>
                  </a:lnTo>
                  <a:lnTo>
                    <a:pt x="6254" y="4717"/>
                  </a:lnTo>
                  <a:lnTo>
                    <a:pt x="6150" y="4571"/>
                  </a:lnTo>
                  <a:lnTo>
                    <a:pt x="6025" y="4447"/>
                  </a:lnTo>
                  <a:lnTo>
                    <a:pt x="5901" y="4322"/>
                  </a:lnTo>
                  <a:lnTo>
                    <a:pt x="5755" y="4218"/>
                  </a:lnTo>
                  <a:lnTo>
                    <a:pt x="5610" y="4135"/>
                  </a:lnTo>
                  <a:lnTo>
                    <a:pt x="5298" y="3969"/>
                  </a:lnTo>
                  <a:lnTo>
                    <a:pt x="4966" y="3865"/>
                  </a:lnTo>
                  <a:lnTo>
                    <a:pt x="3345" y="3470"/>
                  </a:lnTo>
                  <a:lnTo>
                    <a:pt x="2930" y="3387"/>
                  </a:lnTo>
                  <a:lnTo>
                    <a:pt x="2722" y="3325"/>
                  </a:lnTo>
                  <a:lnTo>
                    <a:pt x="2514" y="3262"/>
                  </a:lnTo>
                  <a:lnTo>
                    <a:pt x="2348" y="3158"/>
                  </a:lnTo>
                  <a:lnTo>
                    <a:pt x="2202" y="3034"/>
                  </a:lnTo>
                  <a:lnTo>
                    <a:pt x="2161" y="2951"/>
                  </a:lnTo>
                  <a:lnTo>
                    <a:pt x="2119" y="2868"/>
                  </a:lnTo>
                  <a:lnTo>
                    <a:pt x="2078" y="2764"/>
                  </a:lnTo>
                  <a:lnTo>
                    <a:pt x="2057" y="2639"/>
                  </a:lnTo>
                  <a:lnTo>
                    <a:pt x="2078" y="2431"/>
                  </a:lnTo>
                  <a:lnTo>
                    <a:pt x="2119" y="2265"/>
                  </a:lnTo>
                  <a:lnTo>
                    <a:pt x="2202" y="2120"/>
                  </a:lnTo>
                  <a:lnTo>
                    <a:pt x="2327" y="2016"/>
                  </a:lnTo>
                  <a:lnTo>
                    <a:pt x="2473" y="1912"/>
                  </a:lnTo>
                  <a:lnTo>
                    <a:pt x="2639" y="1829"/>
                  </a:lnTo>
                  <a:lnTo>
                    <a:pt x="2826" y="1787"/>
                  </a:lnTo>
                  <a:lnTo>
                    <a:pt x="3034" y="1766"/>
                  </a:lnTo>
                  <a:lnTo>
                    <a:pt x="3283" y="1746"/>
                  </a:lnTo>
                  <a:lnTo>
                    <a:pt x="3511" y="1787"/>
                  </a:lnTo>
                  <a:lnTo>
                    <a:pt x="3740" y="1870"/>
                  </a:lnTo>
                  <a:lnTo>
                    <a:pt x="3927" y="1953"/>
                  </a:lnTo>
                  <a:lnTo>
                    <a:pt x="4093" y="2099"/>
                  </a:lnTo>
                  <a:lnTo>
                    <a:pt x="4239" y="2244"/>
                  </a:lnTo>
                  <a:lnTo>
                    <a:pt x="4342" y="2431"/>
                  </a:lnTo>
                  <a:lnTo>
                    <a:pt x="4405" y="2618"/>
                  </a:lnTo>
                  <a:lnTo>
                    <a:pt x="4446" y="3117"/>
                  </a:lnTo>
                  <a:lnTo>
                    <a:pt x="6545" y="2951"/>
                  </a:lnTo>
                  <a:lnTo>
                    <a:pt x="6399" y="1206"/>
                  </a:lnTo>
                  <a:lnTo>
                    <a:pt x="5818" y="1247"/>
                  </a:lnTo>
                  <a:lnTo>
                    <a:pt x="5734" y="1122"/>
                  </a:lnTo>
                  <a:lnTo>
                    <a:pt x="5631" y="977"/>
                  </a:lnTo>
                  <a:lnTo>
                    <a:pt x="5506" y="852"/>
                  </a:lnTo>
                  <a:lnTo>
                    <a:pt x="5381" y="728"/>
                  </a:lnTo>
                  <a:lnTo>
                    <a:pt x="5236" y="624"/>
                  </a:lnTo>
                  <a:lnTo>
                    <a:pt x="5090" y="499"/>
                  </a:lnTo>
                  <a:lnTo>
                    <a:pt x="4924" y="395"/>
                  </a:lnTo>
                  <a:lnTo>
                    <a:pt x="4737" y="312"/>
                  </a:lnTo>
                  <a:lnTo>
                    <a:pt x="4550" y="229"/>
                  </a:lnTo>
                  <a:lnTo>
                    <a:pt x="4342" y="167"/>
                  </a:lnTo>
                  <a:lnTo>
                    <a:pt x="4114" y="104"/>
                  </a:lnTo>
                  <a:lnTo>
                    <a:pt x="3885" y="42"/>
                  </a:lnTo>
                  <a:lnTo>
                    <a:pt x="3657" y="21"/>
                  </a:lnTo>
                  <a:lnTo>
                    <a:pt x="34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10894500" y="2199725"/>
              <a:ext cx="116375" cy="101825"/>
            </a:xfrm>
            <a:custGeom>
              <a:avLst/>
              <a:gdLst/>
              <a:ahLst/>
              <a:cxnLst/>
              <a:rect l="l" t="t" r="r" b="b"/>
              <a:pathLst>
                <a:path w="4655" h="4073" extrusionOk="0">
                  <a:moveTo>
                    <a:pt x="4343" y="0"/>
                  </a:moveTo>
                  <a:lnTo>
                    <a:pt x="4032" y="21"/>
                  </a:lnTo>
                  <a:lnTo>
                    <a:pt x="1" y="354"/>
                  </a:lnTo>
                  <a:lnTo>
                    <a:pt x="146" y="1953"/>
                  </a:lnTo>
                  <a:lnTo>
                    <a:pt x="1040" y="1870"/>
                  </a:lnTo>
                  <a:lnTo>
                    <a:pt x="1227" y="4073"/>
                  </a:lnTo>
                  <a:lnTo>
                    <a:pt x="2972" y="2016"/>
                  </a:lnTo>
                  <a:lnTo>
                    <a:pt x="2951" y="1704"/>
                  </a:lnTo>
                  <a:lnTo>
                    <a:pt x="3263" y="1683"/>
                  </a:lnTo>
                  <a:lnTo>
                    <a:pt x="4655" y="21"/>
                  </a:lnTo>
                  <a:lnTo>
                    <a:pt x="43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11564025" y="2150900"/>
              <a:ext cx="11450" cy="12500"/>
            </a:xfrm>
            <a:custGeom>
              <a:avLst/>
              <a:gdLst/>
              <a:ahLst/>
              <a:cxnLst/>
              <a:rect l="l" t="t" r="r" b="b"/>
              <a:pathLst>
                <a:path w="458" h="500" extrusionOk="0">
                  <a:moveTo>
                    <a:pt x="458" y="0"/>
                  </a:moveTo>
                  <a:lnTo>
                    <a:pt x="1" y="42"/>
                  </a:lnTo>
                  <a:lnTo>
                    <a:pt x="42" y="49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11310025" y="2165450"/>
              <a:ext cx="102350" cy="225950"/>
            </a:xfrm>
            <a:custGeom>
              <a:avLst/>
              <a:gdLst/>
              <a:ahLst/>
              <a:cxnLst/>
              <a:rect l="l" t="t" r="r" b="b"/>
              <a:pathLst>
                <a:path w="4094" h="9038" extrusionOk="0">
                  <a:moveTo>
                    <a:pt x="3741" y="0"/>
                  </a:moveTo>
                  <a:lnTo>
                    <a:pt x="1" y="333"/>
                  </a:lnTo>
                  <a:lnTo>
                    <a:pt x="126" y="1891"/>
                  </a:lnTo>
                  <a:lnTo>
                    <a:pt x="1040" y="1828"/>
                  </a:lnTo>
                  <a:lnTo>
                    <a:pt x="1518" y="7397"/>
                  </a:lnTo>
                  <a:lnTo>
                    <a:pt x="604" y="7459"/>
                  </a:lnTo>
                  <a:lnTo>
                    <a:pt x="749" y="9038"/>
                  </a:lnTo>
                  <a:lnTo>
                    <a:pt x="2640" y="8872"/>
                  </a:lnTo>
                  <a:lnTo>
                    <a:pt x="4094" y="7168"/>
                  </a:lnTo>
                  <a:lnTo>
                    <a:pt x="3408" y="7230"/>
                  </a:lnTo>
                  <a:lnTo>
                    <a:pt x="2951" y="1662"/>
                  </a:lnTo>
                  <a:lnTo>
                    <a:pt x="3865" y="1579"/>
                  </a:lnTo>
                  <a:lnTo>
                    <a:pt x="37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11098650" y="2181550"/>
              <a:ext cx="210375" cy="229075"/>
            </a:xfrm>
            <a:custGeom>
              <a:avLst/>
              <a:gdLst/>
              <a:ahLst/>
              <a:cxnLst/>
              <a:rect l="l" t="t" r="r" b="b"/>
              <a:pathLst>
                <a:path w="8415" h="9163" extrusionOk="0">
                  <a:moveTo>
                    <a:pt x="3636" y="1683"/>
                  </a:moveTo>
                  <a:lnTo>
                    <a:pt x="4758" y="4446"/>
                  </a:lnTo>
                  <a:lnTo>
                    <a:pt x="2992" y="4592"/>
                  </a:lnTo>
                  <a:lnTo>
                    <a:pt x="2992" y="4592"/>
                  </a:lnTo>
                  <a:lnTo>
                    <a:pt x="3636" y="1683"/>
                  </a:lnTo>
                  <a:close/>
                  <a:moveTo>
                    <a:pt x="4716" y="0"/>
                  </a:moveTo>
                  <a:lnTo>
                    <a:pt x="2410" y="187"/>
                  </a:lnTo>
                  <a:lnTo>
                    <a:pt x="644" y="7542"/>
                  </a:lnTo>
                  <a:lnTo>
                    <a:pt x="0" y="7584"/>
                  </a:lnTo>
                  <a:lnTo>
                    <a:pt x="125" y="9163"/>
                  </a:lnTo>
                  <a:lnTo>
                    <a:pt x="3428" y="8892"/>
                  </a:lnTo>
                  <a:lnTo>
                    <a:pt x="3303" y="7313"/>
                  </a:lnTo>
                  <a:lnTo>
                    <a:pt x="2389" y="7376"/>
                  </a:lnTo>
                  <a:lnTo>
                    <a:pt x="2659" y="6108"/>
                  </a:lnTo>
                  <a:lnTo>
                    <a:pt x="5340" y="5880"/>
                  </a:lnTo>
                  <a:lnTo>
                    <a:pt x="5838" y="7085"/>
                  </a:lnTo>
                  <a:lnTo>
                    <a:pt x="4966" y="7168"/>
                  </a:lnTo>
                  <a:lnTo>
                    <a:pt x="5111" y="8747"/>
                  </a:lnTo>
                  <a:lnTo>
                    <a:pt x="8414" y="8456"/>
                  </a:lnTo>
                  <a:lnTo>
                    <a:pt x="8269" y="6877"/>
                  </a:lnTo>
                  <a:lnTo>
                    <a:pt x="7646" y="6940"/>
                  </a:lnTo>
                  <a:lnTo>
                    <a:pt x="47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11426900" y="2158175"/>
              <a:ext cx="101825" cy="135075"/>
            </a:xfrm>
            <a:custGeom>
              <a:avLst/>
              <a:gdLst/>
              <a:ahLst/>
              <a:cxnLst/>
              <a:rect l="l" t="t" r="r" b="b"/>
              <a:pathLst>
                <a:path w="4073" h="5403" extrusionOk="0">
                  <a:moveTo>
                    <a:pt x="2618" y="0"/>
                  </a:moveTo>
                  <a:lnTo>
                    <a:pt x="1" y="229"/>
                  </a:lnTo>
                  <a:lnTo>
                    <a:pt x="125" y="1808"/>
                  </a:lnTo>
                  <a:lnTo>
                    <a:pt x="832" y="1746"/>
                  </a:lnTo>
                  <a:lnTo>
                    <a:pt x="1143" y="5402"/>
                  </a:lnTo>
                  <a:lnTo>
                    <a:pt x="2847" y="3387"/>
                  </a:lnTo>
                  <a:lnTo>
                    <a:pt x="2826" y="3075"/>
                  </a:lnTo>
                  <a:lnTo>
                    <a:pt x="2951" y="3262"/>
                  </a:lnTo>
                  <a:lnTo>
                    <a:pt x="4073" y="1912"/>
                  </a:lnTo>
                  <a:lnTo>
                    <a:pt x="2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10909575" y="2200250"/>
              <a:ext cx="168300" cy="226475"/>
            </a:xfrm>
            <a:custGeom>
              <a:avLst/>
              <a:gdLst/>
              <a:ahLst/>
              <a:cxnLst/>
              <a:rect l="l" t="t" r="r" b="b"/>
              <a:pathLst>
                <a:path w="6732" h="9059" extrusionOk="0">
                  <a:moveTo>
                    <a:pt x="4052" y="0"/>
                  </a:moveTo>
                  <a:lnTo>
                    <a:pt x="2660" y="1662"/>
                  </a:lnTo>
                  <a:lnTo>
                    <a:pt x="2660" y="1662"/>
                  </a:lnTo>
                  <a:lnTo>
                    <a:pt x="3138" y="1621"/>
                  </a:lnTo>
                  <a:lnTo>
                    <a:pt x="3470" y="1600"/>
                  </a:lnTo>
                  <a:lnTo>
                    <a:pt x="3761" y="1642"/>
                  </a:lnTo>
                  <a:lnTo>
                    <a:pt x="3886" y="1683"/>
                  </a:lnTo>
                  <a:lnTo>
                    <a:pt x="4010" y="1725"/>
                  </a:lnTo>
                  <a:lnTo>
                    <a:pt x="4114" y="1787"/>
                  </a:lnTo>
                  <a:lnTo>
                    <a:pt x="4218" y="1849"/>
                  </a:lnTo>
                  <a:lnTo>
                    <a:pt x="4322" y="1912"/>
                  </a:lnTo>
                  <a:lnTo>
                    <a:pt x="4405" y="1995"/>
                  </a:lnTo>
                  <a:lnTo>
                    <a:pt x="4467" y="2099"/>
                  </a:lnTo>
                  <a:lnTo>
                    <a:pt x="4530" y="2202"/>
                  </a:lnTo>
                  <a:lnTo>
                    <a:pt x="4571" y="2306"/>
                  </a:lnTo>
                  <a:lnTo>
                    <a:pt x="4613" y="2431"/>
                  </a:lnTo>
                  <a:lnTo>
                    <a:pt x="4654" y="2680"/>
                  </a:lnTo>
                  <a:lnTo>
                    <a:pt x="4675" y="2826"/>
                  </a:lnTo>
                  <a:lnTo>
                    <a:pt x="4654" y="2971"/>
                  </a:lnTo>
                  <a:lnTo>
                    <a:pt x="4634" y="3096"/>
                  </a:lnTo>
                  <a:lnTo>
                    <a:pt x="4613" y="3221"/>
                  </a:lnTo>
                  <a:lnTo>
                    <a:pt x="4571" y="3324"/>
                  </a:lnTo>
                  <a:lnTo>
                    <a:pt x="4509" y="3428"/>
                  </a:lnTo>
                  <a:lnTo>
                    <a:pt x="4426" y="3511"/>
                  </a:lnTo>
                  <a:lnTo>
                    <a:pt x="4343" y="3594"/>
                  </a:lnTo>
                  <a:lnTo>
                    <a:pt x="4156" y="3740"/>
                  </a:lnTo>
                  <a:lnTo>
                    <a:pt x="3906" y="3844"/>
                  </a:lnTo>
                  <a:lnTo>
                    <a:pt x="3636" y="3906"/>
                  </a:lnTo>
                  <a:lnTo>
                    <a:pt x="3325" y="3948"/>
                  </a:lnTo>
                  <a:lnTo>
                    <a:pt x="2535" y="4031"/>
                  </a:lnTo>
                  <a:lnTo>
                    <a:pt x="2369" y="1995"/>
                  </a:lnTo>
                  <a:lnTo>
                    <a:pt x="624" y="4052"/>
                  </a:lnTo>
                  <a:lnTo>
                    <a:pt x="915" y="7397"/>
                  </a:lnTo>
                  <a:lnTo>
                    <a:pt x="1" y="7480"/>
                  </a:lnTo>
                  <a:lnTo>
                    <a:pt x="146" y="9059"/>
                  </a:lnTo>
                  <a:lnTo>
                    <a:pt x="3740" y="8747"/>
                  </a:lnTo>
                  <a:lnTo>
                    <a:pt x="3616" y="7168"/>
                  </a:lnTo>
                  <a:lnTo>
                    <a:pt x="2826" y="7251"/>
                  </a:lnTo>
                  <a:lnTo>
                    <a:pt x="2681" y="5589"/>
                  </a:lnTo>
                  <a:lnTo>
                    <a:pt x="3886" y="5485"/>
                  </a:lnTo>
                  <a:lnTo>
                    <a:pt x="4280" y="5423"/>
                  </a:lnTo>
                  <a:lnTo>
                    <a:pt x="4634" y="5360"/>
                  </a:lnTo>
                  <a:lnTo>
                    <a:pt x="4945" y="5257"/>
                  </a:lnTo>
                  <a:lnTo>
                    <a:pt x="5236" y="5132"/>
                  </a:lnTo>
                  <a:lnTo>
                    <a:pt x="5506" y="4986"/>
                  </a:lnTo>
                  <a:lnTo>
                    <a:pt x="5756" y="4820"/>
                  </a:lnTo>
                  <a:lnTo>
                    <a:pt x="5963" y="4633"/>
                  </a:lnTo>
                  <a:lnTo>
                    <a:pt x="6150" y="4426"/>
                  </a:lnTo>
                  <a:lnTo>
                    <a:pt x="6316" y="4218"/>
                  </a:lnTo>
                  <a:lnTo>
                    <a:pt x="6441" y="3989"/>
                  </a:lnTo>
                  <a:lnTo>
                    <a:pt x="6545" y="3740"/>
                  </a:lnTo>
                  <a:lnTo>
                    <a:pt x="6628" y="3470"/>
                  </a:lnTo>
                  <a:lnTo>
                    <a:pt x="6690" y="3179"/>
                  </a:lnTo>
                  <a:lnTo>
                    <a:pt x="6732" y="2909"/>
                  </a:lnTo>
                  <a:lnTo>
                    <a:pt x="6732" y="2618"/>
                  </a:lnTo>
                  <a:lnTo>
                    <a:pt x="6711" y="2306"/>
                  </a:lnTo>
                  <a:lnTo>
                    <a:pt x="6690" y="2057"/>
                  </a:lnTo>
                  <a:lnTo>
                    <a:pt x="6628" y="1828"/>
                  </a:lnTo>
                  <a:lnTo>
                    <a:pt x="6524" y="1579"/>
                  </a:lnTo>
                  <a:lnTo>
                    <a:pt x="6400" y="1351"/>
                  </a:lnTo>
                  <a:lnTo>
                    <a:pt x="6254" y="1143"/>
                  </a:lnTo>
                  <a:lnTo>
                    <a:pt x="6088" y="935"/>
                  </a:lnTo>
                  <a:lnTo>
                    <a:pt x="5901" y="748"/>
                  </a:lnTo>
                  <a:lnTo>
                    <a:pt x="5693" y="582"/>
                  </a:lnTo>
                  <a:lnTo>
                    <a:pt x="5465" y="436"/>
                  </a:lnTo>
                  <a:lnTo>
                    <a:pt x="5215" y="312"/>
                  </a:lnTo>
                  <a:lnTo>
                    <a:pt x="4966" y="187"/>
                  </a:lnTo>
                  <a:lnTo>
                    <a:pt x="4675" y="104"/>
                  </a:lnTo>
                  <a:lnTo>
                    <a:pt x="4364" y="42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10808800" y="2352950"/>
              <a:ext cx="74825" cy="87275"/>
            </a:xfrm>
            <a:custGeom>
              <a:avLst/>
              <a:gdLst/>
              <a:ahLst/>
              <a:cxnLst/>
              <a:rect l="l" t="t" r="r" b="b"/>
              <a:pathLst>
                <a:path w="2993" h="3491" extrusionOk="0">
                  <a:moveTo>
                    <a:pt x="2930" y="0"/>
                  </a:moveTo>
                  <a:lnTo>
                    <a:pt x="1" y="3491"/>
                  </a:lnTo>
                  <a:lnTo>
                    <a:pt x="42" y="3470"/>
                  </a:lnTo>
                  <a:lnTo>
                    <a:pt x="396" y="3429"/>
                  </a:lnTo>
                  <a:lnTo>
                    <a:pt x="728" y="3366"/>
                  </a:lnTo>
                  <a:lnTo>
                    <a:pt x="1040" y="3283"/>
                  </a:lnTo>
                  <a:lnTo>
                    <a:pt x="1331" y="3158"/>
                  </a:lnTo>
                  <a:lnTo>
                    <a:pt x="1601" y="3034"/>
                  </a:lnTo>
                  <a:lnTo>
                    <a:pt x="1850" y="2868"/>
                  </a:lnTo>
                  <a:lnTo>
                    <a:pt x="2079" y="2681"/>
                  </a:lnTo>
                  <a:lnTo>
                    <a:pt x="2286" y="2494"/>
                  </a:lnTo>
                  <a:lnTo>
                    <a:pt x="2453" y="2286"/>
                  </a:lnTo>
                  <a:lnTo>
                    <a:pt x="2619" y="2057"/>
                  </a:lnTo>
                  <a:lnTo>
                    <a:pt x="2743" y="1808"/>
                  </a:lnTo>
                  <a:lnTo>
                    <a:pt x="2847" y="1538"/>
                  </a:lnTo>
                  <a:lnTo>
                    <a:pt x="2930" y="1268"/>
                  </a:lnTo>
                  <a:lnTo>
                    <a:pt x="2993" y="977"/>
                  </a:lnTo>
                  <a:lnTo>
                    <a:pt x="2993" y="686"/>
                  </a:lnTo>
                  <a:lnTo>
                    <a:pt x="2993" y="374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11376000" y="2344125"/>
              <a:ext cx="45725" cy="43125"/>
            </a:xfrm>
            <a:custGeom>
              <a:avLst/>
              <a:gdLst/>
              <a:ahLst/>
              <a:cxnLst/>
              <a:rect l="l" t="t" r="r" b="b"/>
              <a:pathLst>
                <a:path w="1829" h="1725" extrusionOk="0">
                  <a:moveTo>
                    <a:pt x="1704" y="0"/>
                  </a:moveTo>
                  <a:lnTo>
                    <a:pt x="1455" y="21"/>
                  </a:lnTo>
                  <a:lnTo>
                    <a:pt x="1" y="1725"/>
                  </a:lnTo>
                  <a:lnTo>
                    <a:pt x="1829" y="1579"/>
                  </a:lnTo>
                  <a:lnTo>
                    <a:pt x="17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11441450" y="2242825"/>
              <a:ext cx="86250" cy="138725"/>
            </a:xfrm>
            <a:custGeom>
              <a:avLst/>
              <a:gdLst/>
              <a:ahLst/>
              <a:cxnLst/>
              <a:rect l="l" t="t" r="r" b="b"/>
              <a:pathLst>
                <a:path w="3450" h="5549" extrusionOk="0">
                  <a:moveTo>
                    <a:pt x="2265" y="1"/>
                  </a:moveTo>
                  <a:lnTo>
                    <a:pt x="561" y="2016"/>
                  </a:lnTo>
                  <a:lnTo>
                    <a:pt x="728" y="3907"/>
                  </a:lnTo>
                  <a:lnTo>
                    <a:pt x="0" y="3969"/>
                  </a:lnTo>
                  <a:lnTo>
                    <a:pt x="146" y="5548"/>
                  </a:lnTo>
                  <a:lnTo>
                    <a:pt x="3449" y="5278"/>
                  </a:lnTo>
                  <a:lnTo>
                    <a:pt x="3304" y="3699"/>
                  </a:lnTo>
                  <a:lnTo>
                    <a:pt x="2577" y="3761"/>
                  </a:lnTo>
                  <a:lnTo>
                    <a:pt x="22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1500650" y="2145175"/>
              <a:ext cx="149625" cy="223375"/>
            </a:xfrm>
            <a:custGeom>
              <a:avLst/>
              <a:gdLst/>
              <a:ahLst/>
              <a:cxnLst/>
              <a:rect l="l" t="t" r="r" b="b"/>
              <a:pathLst>
                <a:path w="5985" h="8935" extrusionOk="0">
                  <a:moveTo>
                    <a:pt x="5839" y="1"/>
                  </a:moveTo>
                  <a:lnTo>
                    <a:pt x="2993" y="229"/>
                  </a:lnTo>
                  <a:lnTo>
                    <a:pt x="2577" y="728"/>
                  </a:lnTo>
                  <a:lnTo>
                    <a:pt x="2681" y="1850"/>
                  </a:lnTo>
                  <a:lnTo>
                    <a:pt x="3408" y="1788"/>
                  </a:lnTo>
                  <a:lnTo>
                    <a:pt x="3761" y="5922"/>
                  </a:lnTo>
                  <a:lnTo>
                    <a:pt x="1123" y="2432"/>
                  </a:lnTo>
                  <a:lnTo>
                    <a:pt x="1" y="3782"/>
                  </a:lnTo>
                  <a:lnTo>
                    <a:pt x="3969" y="8935"/>
                  </a:lnTo>
                  <a:lnTo>
                    <a:pt x="5881" y="8768"/>
                  </a:lnTo>
                  <a:lnTo>
                    <a:pt x="5278" y="1642"/>
                  </a:lnTo>
                  <a:lnTo>
                    <a:pt x="5984" y="1580"/>
                  </a:lnTo>
                  <a:lnTo>
                    <a:pt x="58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156" name="Google Shape;1156;p13"/>
          <p:cNvGrpSpPr/>
          <p:nvPr/>
        </p:nvGrpSpPr>
        <p:grpSpPr>
          <a:xfrm>
            <a:off x="34001" y="5328396"/>
            <a:ext cx="1833913" cy="1811528"/>
            <a:chOff x="5180763" y="3483322"/>
            <a:chExt cx="1375435" cy="1358646"/>
          </a:xfrm>
        </p:grpSpPr>
        <p:sp>
          <p:nvSpPr>
            <p:cNvPr id="1157" name="Google Shape;1157;p13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58" name="Google Shape;1158;p13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59" name="Google Shape;1159;p13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60" name="Google Shape;1160;p13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61" name="Google Shape;1161;p13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62" name="Google Shape;1162;p13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63" name="Google Shape;1163;p13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64" name="Google Shape;1164;p13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65" name="Google Shape;1165;p13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4762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66" name="Google Shape;1166;p13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67" name="Google Shape;1167;p13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68" name="Google Shape;1168;p13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69" name="Google Shape;1169;p13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70" name="Google Shape;1170;p13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71" name="Google Shape;1171;p13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72" name="Google Shape;1172;p13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73" name="Google Shape;1173;p13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74" name="Google Shape;1174;p13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75" name="Google Shape;1175;p13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76" name="Google Shape;1176;p13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77" name="Google Shape;1177;p13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78" name="Google Shape;1178;p13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79" name="Google Shape;1179;p13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80" name="Google Shape;1180;p13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81" name="Google Shape;1181;p13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82" name="Google Shape;1182;p13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83" name="Google Shape;1183;p13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84" name="Google Shape;1184;p13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85" name="Google Shape;1185;p13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86" name="Google Shape;1186;p13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87" name="Google Shape;1187;p13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88" name="Google Shape;1188;p13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89" name="Google Shape;1189;p13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90" name="Google Shape;1190;p13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91" name="Google Shape;1191;p13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92" name="Google Shape;1192;p13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93" name="Google Shape;1193;p13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94" name="Google Shape;1194;p13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95" name="Google Shape;1195;p13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96" name="Google Shape;1196;p13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97" name="Google Shape;1197;p13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98" name="Google Shape;1198;p13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99" name="Google Shape;1199;p13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00" name="Google Shape;1200;p13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01" name="Google Shape;1201;p13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02" name="Google Shape;1202;p13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03" name="Google Shape;1203;p13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04" name="Google Shape;1204;p13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05" name="Google Shape;1205;p13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06" name="Google Shape;1206;p13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07" name="Google Shape;1207;p13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08" name="Google Shape;1208;p13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09" name="Google Shape;1209;p13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10" name="Google Shape;1210;p13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11" name="Google Shape;1211;p13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12" name="Google Shape;1212;p13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13" name="Google Shape;1213;p13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05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5" name="Google Shape;1215;p1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14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1217" name="Google Shape;1217;p14"/>
          <p:cNvSpPr txBox="1">
            <a:spLocks noGrp="1"/>
          </p:cNvSpPr>
          <p:nvPr>
            <p:ph type="title"/>
          </p:nvPr>
        </p:nvSpPr>
        <p:spPr>
          <a:xfrm>
            <a:off x="1591000" y="4539297"/>
            <a:ext cx="9010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18" name="Google Shape;1218;p14"/>
          <p:cNvSpPr txBox="1">
            <a:spLocks noGrp="1"/>
          </p:cNvSpPr>
          <p:nvPr>
            <p:ph type="subTitle" idx="1"/>
          </p:nvPr>
        </p:nvSpPr>
        <p:spPr>
          <a:xfrm>
            <a:off x="2437000" y="1563500"/>
            <a:ext cx="7318000" cy="2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19" name="Google Shape;1219;p14"/>
          <p:cNvSpPr/>
          <p:nvPr/>
        </p:nvSpPr>
        <p:spPr>
          <a:xfrm>
            <a:off x="2514901" y="646145"/>
            <a:ext cx="7607300" cy="808500"/>
          </a:xfrm>
          <a:custGeom>
            <a:avLst/>
            <a:gdLst/>
            <a:ahLst/>
            <a:cxnLst/>
            <a:rect l="l" t="t" r="r" b="b"/>
            <a:pathLst>
              <a:path w="228219" h="24255" extrusionOk="0">
                <a:moveTo>
                  <a:pt x="0" y="15873"/>
                </a:moveTo>
                <a:cubicBezTo>
                  <a:pt x="3438" y="12435"/>
                  <a:pt x="5081" y="6799"/>
                  <a:pt x="9525" y="4824"/>
                </a:cubicBezTo>
                <a:cubicBezTo>
                  <a:pt x="30304" y="-4411"/>
                  <a:pt x="54985" y="6348"/>
                  <a:pt x="77724" y="6348"/>
                </a:cubicBezTo>
                <a:cubicBezTo>
                  <a:pt x="91588" y="6348"/>
                  <a:pt x="105550" y="6170"/>
                  <a:pt x="119253" y="4062"/>
                </a:cubicBezTo>
                <a:cubicBezTo>
                  <a:pt x="132106" y="2085"/>
                  <a:pt x="145255" y="-1296"/>
                  <a:pt x="158115" y="633"/>
                </a:cubicBezTo>
                <a:cubicBezTo>
                  <a:pt x="166911" y="1952"/>
                  <a:pt x="175966" y="2392"/>
                  <a:pt x="184404" y="5205"/>
                </a:cubicBezTo>
                <a:cubicBezTo>
                  <a:pt x="199512" y="10241"/>
                  <a:pt x="212603" y="21132"/>
                  <a:pt x="228219" y="2425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220" name="Google Shape;1220;p14"/>
          <p:cNvGrpSpPr/>
          <p:nvPr/>
        </p:nvGrpSpPr>
        <p:grpSpPr>
          <a:xfrm>
            <a:off x="1060295" y="719323"/>
            <a:ext cx="773181" cy="1101756"/>
            <a:chOff x="6375200" y="3650925"/>
            <a:chExt cx="327675" cy="466925"/>
          </a:xfrm>
        </p:grpSpPr>
        <p:sp>
          <p:nvSpPr>
            <p:cNvPr id="1221" name="Google Shape;1221;p14"/>
            <p:cNvSpPr/>
            <p:nvPr/>
          </p:nvSpPr>
          <p:spPr>
            <a:xfrm>
              <a:off x="6375200" y="3650925"/>
              <a:ext cx="327675" cy="466925"/>
            </a:xfrm>
            <a:custGeom>
              <a:avLst/>
              <a:gdLst/>
              <a:ahLst/>
              <a:cxnLst/>
              <a:rect l="l" t="t" r="r" b="b"/>
              <a:pathLst>
                <a:path w="13107" h="18677" extrusionOk="0">
                  <a:moveTo>
                    <a:pt x="4535" y="0"/>
                  </a:moveTo>
                  <a:lnTo>
                    <a:pt x="4377" y="45"/>
                  </a:lnTo>
                  <a:lnTo>
                    <a:pt x="4219" y="135"/>
                  </a:lnTo>
                  <a:lnTo>
                    <a:pt x="4061" y="226"/>
                  </a:lnTo>
                  <a:lnTo>
                    <a:pt x="3948" y="361"/>
                  </a:lnTo>
                  <a:lnTo>
                    <a:pt x="3858" y="519"/>
                  </a:lnTo>
                  <a:lnTo>
                    <a:pt x="3790" y="699"/>
                  </a:lnTo>
                  <a:lnTo>
                    <a:pt x="23" y="15654"/>
                  </a:lnTo>
                  <a:lnTo>
                    <a:pt x="1" y="15835"/>
                  </a:lnTo>
                  <a:lnTo>
                    <a:pt x="23" y="16015"/>
                  </a:lnTo>
                  <a:lnTo>
                    <a:pt x="68" y="16196"/>
                  </a:lnTo>
                  <a:lnTo>
                    <a:pt x="136" y="16353"/>
                  </a:lnTo>
                  <a:lnTo>
                    <a:pt x="249" y="16489"/>
                  </a:lnTo>
                  <a:lnTo>
                    <a:pt x="362" y="16624"/>
                  </a:lnTo>
                  <a:lnTo>
                    <a:pt x="520" y="16714"/>
                  </a:lnTo>
                  <a:lnTo>
                    <a:pt x="700" y="16782"/>
                  </a:lnTo>
                  <a:lnTo>
                    <a:pt x="8211" y="18654"/>
                  </a:lnTo>
                  <a:lnTo>
                    <a:pt x="8392" y="18677"/>
                  </a:lnTo>
                  <a:lnTo>
                    <a:pt x="8572" y="18677"/>
                  </a:lnTo>
                  <a:lnTo>
                    <a:pt x="8753" y="18632"/>
                  </a:lnTo>
                  <a:lnTo>
                    <a:pt x="8911" y="18564"/>
                  </a:lnTo>
                  <a:lnTo>
                    <a:pt x="9046" y="18451"/>
                  </a:lnTo>
                  <a:lnTo>
                    <a:pt x="9159" y="18316"/>
                  </a:lnTo>
                  <a:lnTo>
                    <a:pt x="9249" y="18158"/>
                  </a:lnTo>
                  <a:lnTo>
                    <a:pt x="9317" y="18000"/>
                  </a:lnTo>
                  <a:lnTo>
                    <a:pt x="13083" y="3023"/>
                  </a:lnTo>
                  <a:lnTo>
                    <a:pt x="13106" y="2842"/>
                  </a:lnTo>
                  <a:lnTo>
                    <a:pt x="13083" y="2662"/>
                  </a:lnTo>
                  <a:lnTo>
                    <a:pt x="13038" y="2481"/>
                  </a:lnTo>
                  <a:lnTo>
                    <a:pt x="12971" y="2323"/>
                  </a:lnTo>
                  <a:lnTo>
                    <a:pt x="12880" y="2188"/>
                  </a:lnTo>
                  <a:lnTo>
                    <a:pt x="12745" y="2075"/>
                  </a:lnTo>
                  <a:lnTo>
                    <a:pt x="12587" y="1962"/>
                  </a:lnTo>
                  <a:lnTo>
                    <a:pt x="12407" y="1917"/>
                  </a:lnTo>
                  <a:lnTo>
                    <a:pt x="4895" y="23"/>
                  </a:lnTo>
                  <a:lnTo>
                    <a:pt x="47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6375200" y="3650925"/>
              <a:ext cx="327675" cy="466925"/>
            </a:xfrm>
            <a:custGeom>
              <a:avLst/>
              <a:gdLst/>
              <a:ahLst/>
              <a:cxnLst/>
              <a:rect l="l" t="t" r="r" b="b"/>
              <a:pathLst>
                <a:path w="13107" h="18677" fill="none" extrusionOk="0">
                  <a:moveTo>
                    <a:pt x="13083" y="3023"/>
                  </a:moveTo>
                  <a:lnTo>
                    <a:pt x="9317" y="18000"/>
                  </a:lnTo>
                  <a:lnTo>
                    <a:pt x="9317" y="18000"/>
                  </a:lnTo>
                  <a:lnTo>
                    <a:pt x="9249" y="18158"/>
                  </a:lnTo>
                  <a:lnTo>
                    <a:pt x="9159" y="18316"/>
                  </a:lnTo>
                  <a:lnTo>
                    <a:pt x="9046" y="18451"/>
                  </a:lnTo>
                  <a:lnTo>
                    <a:pt x="8911" y="18564"/>
                  </a:lnTo>
                  <a:lnTo>
                    <a:pt x="8753" y="18632"/>
                  </a:lnTo>
                  <a:lnTo>
                    <a:pt x="8572" y="18677"/>
                  </a:lnTo>
                  <a:lnTo>
                    <a:pt x="8392" y="18677"/>
                  </a:lnTo>
                  <a:lnTo>
                    <a:pt x="8211" y="18654"/>
                  </a:lnTo>
                  <a:lnTo>
                    <a:pt x="700" y="16782"/>
                  </a:lnTo>
                  <a:lnTo>
                    <a:pt x="700" y="16782"/>
                  </a:lnTo>
                  <a:lnTo>
                    <a:pt x="520" y="16714"/>
                  </a:lnTo>
                  <a:lnTo>
                    <a:pt x="362" y="16624"/>
                  </a:lnTo>
                  <a:lnTo>
                    <a:pt x="249" y="16489"/>
                  </a:lnTo>
                  <a:lnTo>
                    <a:pt x="136" y="16353"/>
                  </a:lnTo>
                  <a:lnTo>
                    <a:pt x="68" y="16196"/>
                  </a:lnTo>
                  <a:lnTo>
                    <a:pt x="23" y="16015"/>
                  </a:lnTo>
                  <a:lnTo>
                    <a:pt x="1" y="15835"/>
                  </a:lnTo>
                  <a:lnTo>
                    <a:pt x="23" y="15654"/>
                  </a:lnTo>
                  <a:lnTo>
                    <a:pt x="3790" y="699"/>
                  </a:lnTo>
                  <a:lnTo>
                    <a:pt x="3790" y="699"/>
                  </a:lnTo>
                  <a:lnTo>
                    <a:pt x="3858" y="519"/>
                  </a:lnTo>
                  <a:lnTo>
                    <a:pt x="3948" y="361"/>
                  </a:lnTo>
                  <a:lnTo>
                    <a:pt x="4061" y="226"/>
                  </a:lnTo>
                  <a:lnTo>
                    <a:pt x="4219" y="135"/>
                  </a:lnTo>
                  <a:lnTo>
                    <a:pt x="4377" y="45"/>
                  </a:lnTo>
                  <a:lnTo>
                    <a:pt x="4535" y="0"/>
                  </a:lnTo>
                  <a:lnTo>
                    <a:pt x="4715" y="0"/>
                  </a:lnTo>
                  <a:lnTo>
                    <a:pt x="4895" y="23"/>
                  </a:lnTo>
                  <a:lnTo>
                    <a:pt x="12407" y="1917"/>
                  </a:lnTo>
                  <a:lnTo>
                    <a:pt x="12407" y="1917"/>
                  </a:lnTo>
                  <a:lnTo>
                    <a:pt x="12587" y="1962"/>
                  </a:lnTo>
                  <a:lnTo>
                    <a:pt x="12745" y="2075"/>
                  </a:lnTo>
                  <a:lnTo>
                    <a:pt x="12880" y="2188"/>
                  </a:lnTo>
                  <a:lnTo>
                    <a:pt x="12971" y="2323"/>
                  </a:lnTo>
                  <a:lnTo>
                    <a:pt x="13038" y="2481"/>
                  </a:lnTo>
                  <a:lnTo>
                    <a:pt x="13083" y="2662"/>
                  </a:lnTo>
                  <a:lnTo>
                    <a:pt x="13106" y="2842"/>
                  </a:lnTo>
                  <a:lnTo>
                    <a:pt x="13083" y="30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6379725" y="3684175"/>
              <a:ext cx="318625" cy="400975"/>
            </a:xfrm>
            <a:custGeom>
              <a:avLst/>
              <a:gdLst/>
              <a:ahLst/>
              <a:cxnLst/>
              <a:rect l="l" t="t" r="r" b="b"/>
              <a:pathLst>
                <a:path w="12745" h="16039" extrusionOk="0">
                  <a:moveTo>
                    <a:pt x="3451" y="1"/>
                  </a:moveTo>
                  <a:lnTo>
                    <a:pt x="0" y="13693"/>
                  </a:lnTo>
                  <a:lnTo>
                    <a:pt x="9293" y="16039"/>
                  </a:lnTo>
                  <a:lnTo>
                    <a:pt x="12745" y="2324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6379725" y="3684175"/>
              <a:ext cx="318625" cy="400975"/>
            </a:xfrm>
            <a:custGeom>
              <a:avLst/>
              <a:gdLst/>
              <a:ahLst/>
              <a:cxnLst/>
              <a:rect l="l" t="t" r="r" b="b"/>
              <a:pathLst>
                <a:path w="12745" h="16039" fill="none" extrusionOk="0">
                  <a:moveTo>
                    <a:pt x="12745" y="2324"/>
                  </a:moveTo>
                  <a:lnTo>
                    <a:pt x="9293" y="16039"/>
                  </a:lnTo>
                  <a:lnTo>
                    <a:pt x="0" y="13693"/>
                  </a:lnTo>
                  <a:lnTo>
                    <a:pt x="3451" y="1"/>
                  </a:lnTo>
                  <a:lnTo>
                    <a:pt x="12745" y="23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6546625" y="3680225"/>
              <a:ext cx="57550" cy="22600"/>
            </a:xfrm>
            <a:custGeom>
              <a:avLst/>
              <a:gdLst/>
              <a:ahLst/>
              <a:cxnLst/>
              <a:rect l="l" t="t" r="r" b="b"/>
              <a:pathLst>
                <a:path w="2302" h="904" extrusionOk="0">
                  <a:moveTo>
                    <a:pt x="91" y="1"/>
                  </a:moveTo>
                  <a:lnTo>
                    <a:pt x="69" y="24"/>
                  </a:lnTo>
                  <a:lnTo>
                    <a:pt x="1" y="339"/>
                  </a:lnTo>
                  <a:lnTo>
                    <a:pt x="1" y="362"/>
                  </a:lnTo>
                  <a:lnTo>
                    <a:pt x="23" y="362"/>
                  </a:lnTo>
                  <a:lnTo>
                    <a:pt x="2166" y="903"/>
                  </a:lnTo>
                  <a:lnTo>
                    <a:pt x="2211" y="903"/>
                  </a:lnTo>
                  <a:lnTo>
                    <a:pt x="2211" y="881"/>
                  </a:lnTo>
                  <a:lnTo>
                    <a:pt x="2302" y="587"/>
                  </a:lnTo>
                  <a:lnTo>
                    <a:pt x="2279" y="565"/>
                  </a:lnTo>
                  <a:lnTo>
                    <a:pt x="2257" y="542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6612050" y="3697725"/>
              <a:ext cx="10175" cy="10175"/>
            </a:xfrm>
            <a:custGeom>
              <a:avLst/>
              <a:gdLst/>
              <a:ahLst/>
              <a:cxnLst/>
              <a:rect l="l" t="t" r="r" b="b"/>
              <a:pathLst>
                <a:path w="407" h="407" extrusionOk="0">
                  <a:moveTo>
                    <a:pt x="181" y="0"/>
                  </a:moveTo>
                  <a:lnTo>
                    <a:pt x="91" y="23"/>
                  </a:lnTo>
                  <a:lnTo>
                    <a:pt x="46" y="68"/>
                  </a:lnTo>
                  <a:lnTo>
                    <a:pt x="0" y="158"/>
                  </a:lnTo>
                  <a:lnTo>
                    <a:pt x="0" y="226"/>
                  </a:lnTo>
                  <a:lnTo>
                    <a:pt x="23" y="293"/>
                  </a:lnTo>
                  <a:lnTo>
                    <a:pt x="68" y="361"/>
                  </a:lnTo>
                  <a:lnTo>
                    <a:pt x="158" y="406"/>
                  </a:lnTo>
                  <a:lnTo>
                    <a:pt x="226" y="406"/>
                  </a:lnTo>
                  <a:lnTo>
                    <a:pt x="316" y="384"/>
                  </a:lnTo>
                  <a:lnTo>
                    <a:pt x="361" y="316"/>
                  </a:lnTo>
                  <a:lnTo>
                    <a:pt x="406" y="248"/>
                  </a:lnTo>
                  <a:lnTo>
                    <a:pt x="406" y="158"/>
                  </a:lnTo>
                  <a:lnTo>
                    <a:pt x="384" y="90"/>
                  </a:lnTo>
                  <a:lnTo>
                    <a:pt x="316" y="23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6442300" y="3710125"/>
              <a:ext cx="16950" cy="67700"/>
            </a:xfrm>
            <a:custGeom>
              <a:avLst/>
              <a:gdLst/>
              <a:ahLst/>
              <a:cxnLst/>
              <a:rect l="l" t="t" r="r" b="b"/>
              <a:pathLst>
                <a:path w="678" h="2708" extrusionOk="0">
                  <a:moveTo>
                    <a:pt x="678" y="0"/>
                  </a:moveTo>
                  <a:lnTo>
                    <a:pt x="678" y="0"/>
                  </a:lnTo>
                  <a:lnTo>
                    <a:pt x="1" y="2707"/>
                  </a:lnTo>
                  <a:lnTo>
                    <a:pt x="1" y="2707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6442300" y="3710125"/>
              <a:ext cx="16950" cy="67700"/>
            </a:xfrm>
            <a:custGeom>
              <a:avLst/>
              <a:gdLst/>
              <a:ahLst/>
              <a:cxnLst/>
              <a:rect l="l" t="t" r="r" b="b"/>
              <a:pathLst>
                <a:path w="678" h="2708" fill="none" extrusionOk="0">
                  <a:moveTo>
                    <a:pt x="678" y="0"/>
                  </a:moveTo>
                  <a:lnTo>
                    <a:pt x="678" y="0"/>
                  </a:lnTo>
                  <a:lnTo>
                    <a:pt x="1" y="2707"/>
                  </a:lnTo>
                  <a:lnTo>
                    <a:pt x="1" y="2707"/>
                  </a:lnTo>
                  <a:lnTo>
                    <a:pt x="6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442300" y="3690375"/>
              <a:ext cx="117900" cy="87450"/>
            </a:xfrm>
            <a:custGeom>
              <a:avLst/>
              <a:gdLst/>
              <a:ahLst/>
              <a:cxnLst/>
              <a:rect l="l" t="t" r="r" b="b"/>
              <a:pathLst>
                <a:path w="4716" h="3498" extrusionOk="0">
                  <a:moveTo>
                    <a:pt x="1986" y="1"/>
                  </a:moveTo>
                  <a:lnTo>
                    <a:pt x="678" y="790"/>
                  </a:lnTo>
                  <a:lnTo>
                    <a:pt x="1" y="3497"/>
                  </a:lnTo>
                  <a:lnTo>
                    <a:pt x="4715" y="700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6442300" y="3690375"/>
              <a:ext cx="117900" cy="87450"/>
            </a:xfrm>
            <a:custGeom>
              <a:avLst/>
              <a:gdLst/>
              <a:ahLst/>
              <a:cxnLst/>
              <a:rect l="l" t="t" r="r" b="b"/>
              <a:pathLst>
                <a:path w="4716" h="3498" fill="none" extrusionOk="0">
                  <a:moveTo>
                    <a:pt x="1986" y="1"/>
                  </a:moveTo>
                  <a:lnTo>
                    <a:pt x="678" y="790"/>
                  </a:lnTo>
                  <a:lnTo>
                    <a:pt x="1" y="3497"/>
                  </a:lnTo>
                  <a:lnTo>
                    <a:pt x="4715" y="700"/>
                  </a:lnTo>
                  <a:lnTo>
                    <a:pt x="19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  <a:close/>
                  <a:moveTo>
                    <a:pt x="114" y="0"/>
                  </a:moveTo>
                  <a:lnTo>
                    <a:pt x="114" y="0"/>
                  </a:lnTo>
                  <a:close/>
                </a:path>
              </a:pathLst>
            </a:custGeom>
            <a:solidFill>
              <a:srgbClr val="EE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fill="none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6698325" y="3742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6640250" y="3727600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0" y="1"/>
                  </a:moveTo>
                  <a:lnTo>
                    <a:pt x="0" y="1"/>
                  </a:lnTo>
                  <a:lnTo>
                    <a:pt x="1985" y="497"/>
                  </a:lnTo>
                  <a:lnTo>
                    <a:pt x="1985" y="4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6640250" y="3727600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85" y="497"/>
                  </a:lnTo>
                  <a:lnTo>
                    <a:pt x="1985" y="4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6405100" y="3727600"/>
              <a:ext cx="284800" cy="198525"/>
            </a:xfrm>
            <a:custGeom>
              <a:avLst/>
              <a:gdLst/>
              <a:ahLst/>
              <a:cxnLst/>
              <a:rect l="l" t="t" r="r" b="b"/>
              <a:pathLst>
                <a:path w="11392" h="7941" extrusionOk="0">
                  <a:moveTo>
                    <a:pt x="9406" y="1"/>
                  </a:moveTo>
                  <a:lnTo>
                    <a:pt x="677" y="5211"/>
                  </a:lnTo>
                  <a:lnTo>
                    <a:pt x="0" y="7941"/>
                  </a:lnTo>
                  <a:lnTo>
                    <a:pt x="0" y="7941"/>
                  </a:lnTo>
                  <a:lnTo>
                    <a:pt x="11233" y="1219"/>
                  </a:lnTo>
                  <a:lnTo>
                    <a:pt x="11346" y="723"/>
                  </a:lnTo>
                  <a:lnTo>
                    <a:pt x="11391" y="497"/>
                  </a:lnTo>
                  <a:lnTo>
                    <a:pt x="940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fill="none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6405100" y="3727600"/>
              <a:ext cx="284800" cy="198525"/>
            </a:xfrm>
            <a:custGeom>
              <a:avLst/>
              <a:gdLst/>
              <a:ahLst/>
              <a:cxnLst/>
              <a:rect l="l" t="t" r="r" b="b"/>
              <a:pathLst>
                <a:path w="11392" h="7941" fill="none" extrusionOk="0">
                  <a:moveTo>
                    <a:pt x="9406" y="1"/>
                  </a:moveTo>
                  <a:lnTo>
                    <a:pt x="677" y="5211"/>
                  </a:lnTo>
                  <a:lnTo>
                    <a:pt x="0" y="7941"/>
                  </a:lnTo>
                  <a:lnTo>
                    <a:pt x="11233" y="1219"/>
                  </a:lnTo>
                  <a:lnTo>
                    <a:pt x="11233" y="1219"/>
                  </a:lnTo>
                  <a:lnTo>
                    <a:pt x="11346" y="723"/>
                  </a:lnTo>
                  <a:lnTo>
                    <a:pt x="11346" y="723"/>
                  </a:lnTo>
                  <a:lnTo>
                    <a:pt x="11391" y="497"/>
                  </a:lnTo>
                  <a:lnTo>
                    <a:pt x="94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6496450" y="3971775"/>
              <a:ext cx="141000" cy="101525"/>
            </a:xfrm>
            <a:custGeom>
              <a:avLst/>
              <a:gdLst/>
              <a:ahLst/>
              <a:cxnLst/>
              <a:rect l="l" t="t" r="r" b="b"/>
              <a:pathLst>
                <a:path w="5640" h="4061" extrusionOk="0">
                  <a:moveTo>
                    <a:pt x="5640" y="1"/>
                  </a:moveTo>
                  <a:lnTo>
                    <a:pt x="0" y="3362"/>
                  </a:lnTo>
                  <a:lnTo>
                    <a:pt x="2730" y="4061"/>
                  </a:lnTo>
                  <a:lnTo>
                    <a:pt x="5053" y="2662"/>
                  </a:lnTo>
                  <a:lnTo>
                    <a:pt x="564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6496450" y="3971775"/>
              <a:ext cx="141000" cy="101525"/>
            </a:xfrm>
            <a:custGeom>
              <a:avLst/>
              <a:gdLst/>
              <a:ahLst/>
              <a:cxnLst/>
              <a:rect l="l" t="t" r="r" b="b"/>
              <a:pathLst>
                <a:path w="5640" h="4061" fill="none" extrusionOk="0">
                  <a:moveTo>
                    <a:pt x="5640" y="1"/>
                  </a:moveTo>
                  <a:lnTo>
                    <a:pt x="0" y="3362"/>
                  </a:lnTo>
                  <a:lnTo>
                    <a:pt x="2730" y="4061"/>
                  </a:lnTo>
                  <a:lnTo>
                    <a:pt x="5053" y="2662"/>
                  </a:lnTo>
                  <a:lnTo>
                    <a:pt x="5053" y="2662"/>
                  </a:lnTo>
                  <a:lnTo>
                    <a:pt x="5640" y="1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6428225" y="3810500"/>
              <a:ext cx="6225" cy="24275"/>
            </a:xfrm>
            <a:custGeom>
              <a:avLst/>
              <a:gdLst/>
              <a:ahLst/>
              <a:cxnLst/>
              <a:rect l="l" t="t" r="r" b="b"/>
              <a:pathLst>
                <a:path w="249" h="971" extrusionOk="0">
                  <a:moveTo>
                    <a:pt x="248" y="1"/>
                  </a:moveTo>
                  <a:lnTo>
                    <a:pt x="0" y="970"/>
                  </a:lnTo>
                  <a:lnTo>
                    <a:pt x="0" y="97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6428225" y="3810500"/>
              <a:ext cx="6225" cy="24275"/>
            </a:xfrm>
            <a:custGeom>
              <a:avLst/>
              <a:gdLst/>
              <a:ahLst/>
              <a:cxnLst/>
              <a:rect l="l" t="t" r="r" b="b"/>
              <a:pathLst>
                <a:path w="249" h="971" fill="none" extrusionOk="0">
                  <a:moveTo>
                    <a:pt x="248" y="1"/>
                  </a:moveTo>
                  <a:lnTo>
                    <a:pt x="0" y="970"/>
                  </a:lnTo>
                  <a:lnTo>
                    <a:pt x="0" y="970"/>
                  </a:lnTo>
                  <a:lnTo>
                    <a:pt x="2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43" name="Google Shape;1243;p14"/>
            <p:cNvSpPr/>
            <p:nvPr/>
          </p:nvSpPr>
          <p:spPr>
            <a:xfrm>
              <a:off x="6588375" y="3714625"/>
              <a:ext cx="28200" cy="7375"/>
            </a:xfrm>
            <a:custGeom>
              <a:avLst/>
              <a:gdLst/>
              <a:ahLst/>
              <a:cxnLst/>
              <a:rect l="l" t="t" r="r" b="b"/>
              <a:pathLst>
                <a:path w="1128" h="295" extrusionOk="0">
                  <a:moveTo>
                    <a:pt x="0" y="1"/>
                  </a:moveTo>
                  <a:lnTo>
                    <a:pt x="0" y="1"/>
                  </a:lnTo>
                  <a:lnTo>
                    <a:pt x="1128" y="294"/>
                  </a:lnTo>
                  <a:lnTo>
                    <a:pt x="1128" y="2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44" name="Google Shape;1244;p14"/>
            <p:cNvSpPr/>
            <p:nvPr/>
          </p:nvSpPr>
          <p:spPr>
            <a:xfrm>
              <a:off x="6588375" y="3714625"/>
              <a:ext cx="28200" cy="7375"/>
            </a:xfrm>
            <a:custGeom>
              <a:avLst/>
              <a:gdLst/>
              <a:ahLst/>
              <a:cxnLst/>
              <a:rect l="l" t="t" r="r" b="b"/>
              <a:pathLst>
                <a:path w="1128" h="29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28" y="294"/>
                  </a:lnTo>
                  <a:lnTo>
                    <a:pt x="1128" y="2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6428225" y="3714625"/>
              <a:ext cx="188350" cy="120150"/>
            </a:xfrm>
            <a:custGeom>
              <a:avLst/>
              <a:gdLst/>
              <a:ahLst/>
              <a:cxnLst/>
              <a:rect l="l" t="t" r="r" b="b"/>
              <a:pathLst>
                <a:path w="7534" h="4806" extrusionOk="0">
                  <a:moveTo>
                    <a:pt x="6406" y="1"/>
                  </a:moveTo>
                  <a:lnTo>
                    <a:pt x="293" y="3655"/>
                  </a:lnTo>
                  <a:lnTo>
                    <a:pt x="248" y="3836"/>
                  </a:lnTo>
                  <a:lnTo>
                    <a:pt x="0" y="4805"/>
                  </a:lnTo>
                  <a:lnTo>
                    <a:pt x="0" y="4805"/>
                  </a:lnTo>
                  <a:lnTo>
                    <a:pt x="7534" y="294"/>
                  </a:lnTo>
                  <a:lnTo>
                    <a:pt x="640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6428225" y="3714625"/>
              <a:ext cx="188350" cy="120150"/>
            </a:xfrm>
            <a:custGeom>
              <a:avLst/>
              <a:gdLst/>
              <a:ahLst/>
              <a:cxnLst/>
              <a:rect l="l" t="t" r="r" b="b"/>
              <a:pathLst>
                <a:path w="7534" h="4806" fill="none" extrusionOk="0">
                  <a:moveTo>
                    <a:pt x="6406" y="1"/>
                  </a:moveTo>
                  <a:lnTo>
                    <a:pt x="293" y="3655"/>
                  </a:lnTo>
                  <a:lnTo>
                    <a:pt x="248" y="3836"/>
                  </a:lnTo>
                  <a:lnTo>
                    <a:pt x="0" y="4805"/>
                  </a:lnTo>
                  <a:lnTo>
                    <a:pt x="7534" y="294"/>
                  </a:lnTo>
                  <a:lnTo>
                    <a:pt x="64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6441750" y="4042275"/>
              <a:ext cx="13550" cy="3400"/>
            </a:xfrm>
            <a:custGeom>
              <a:avLst/>
              <a:gdLst/>
              <a:ahLst/>
              <a:cxnLst/>
              <a:rect l="l" t="t" r="r" b="b"/>
              <a:pathLst>
                <a:path w="542" h="136" extrusionOk="0">
                  <a:moveTo>
                    <a:pt x="0" y="0"/>
                  </a:moveTo>
                  <a:lnTo>
                    <a:pt x="0" y="0"/>
                  </a:lnTo>
                  <a:lnTo>
                    <a:pt x="542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48" name="Google Shape;1248;p14"/>
            <p:cNvSpPr/>
            <p:nvPr/>
          </p:nvSpPr>
          <p:spPr>
            <a:xfrm>
              <a:off x="6441750" y="4042275"/>
              <a:ext cx="13550" cy="3400"/>
            </a:xfrm>
            <a:custGeom>
              <a:avLst/>
              <a:gdLst/>
              <a:ahLst/>
              <a:cxnLst/>
              <a:rect l="l" t="t" r="r" b="b"/>
              <a:pathLst>
                <a:path w="542" h="13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542" y="1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49" name="Google Shape;1249;p14"/>
            <p:cNvSpPr/>
            <p:nvPr/>
          </p:nvSpPr>
          <p:spPr>
            <a:xfrm>
              <a:off x="6441750" y="3917650"/>
              <a:ext cx="207550" cy="130275"/>
            </a:xfrm>
            <a:custGeom>
              <a:avLst/>
              <a:gdLst/>
              <a:ahLst/>
              <a:cxnLst/>
              <a:rect l="l" t="t" r="r" b="b"/>
              <a:pathLst>
                <a:path w="8302" h="5211" extrusionOk="0">
                  <a:moveTo>
                    <a:pt x="8301" y="0"/>
                  </a:moveTo>
                  <a:lnTo>
                    <a:pt x="0" y="4985"/>
                  </a:lnTo>
                  <a:lnTo>
                    <a:pt x="542" y="5121"/>
                  </a:lnTo>
                  <a:lnTo>
                    <a:pt x="925" y="5211"/>
                  </a:lnTo>
                  <a:lnTo>
                    <a:pt x="8098" y="903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50" name="Google Shape;1250;p14"/>
            <p:cNvSpPr/>
            <p:nvPr/>
          </p:nvSpPr>
          <p:spPr>
            <a:xfrm>
              <a:off x="6441750" y="3917650"/>
              <a:ext cx="207550" cy="130275"/>
            </a:xfrm>
            <a:custGeom>
              <a:avLst/>
              <a:gdLst/>
              <a:ahLst/>
              <a:cxnLst/>
              <a:rect l="l" t="t" r="r" b="b"/>
              <a:pathLst>
                <a:path w="8302" h="5211" fill="none" extrusionOk="0">
                  <a:moveTo>
                    <a:pt x="8301" y="0"/>
                  </a:moveTo>
                  <a:lnTo>
                    <a:pt x="0" y="4985"/>
                  </a:lnTo>
                  <a:lnTo>
                    <a:pt x="542" y="5121"/>
                  </a:lnTo>
                  <a:lnTo>
                    <a:pt x="925" y="5211"/>
                  </a:lnTo>
                  <a:lnTo>
                    <a:pt x="8098" y="903"/>
                  </a:lnTo>
                  <a:lnTo>
                    <a:pt x="8098" y="903"/>
                  </a:lnTo>
                  <a:lnTo>
                    <a:pt x="83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51" name="Google Shape;1251;p14"/>
            <p:cNvSpPr/>
            <p:nvPr/>
          </p:nvSpPr>
          <p:spPr>
            <a:xfrm>
              <a:off x="6662225" y="3840400"/>
              <a:ext cx="11325" cy="45700"/>
            </a:xfrm>
            <a:custGeom>
              <a:avLst/>
              <a:gdLst/>
              <a:ahLst/>
              <a:cxnLst/>
              <a:rect l="l" t="t" r="r" b="b"/>
              <a:pathLst>
                <a:path w="453" h="1828" extrusionOk="0">
                  <a:moveTo>
                    <a:pt x="452" y="0"/>
                  </a:moveTo>
                  <a:lnTo>
                    <a:pt x="1" y="1827"/>
                  </a:lnTo>
                  <a:lnTo>
                    <a:pt x="1" y="1827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EE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52" name="Google Shape;1252;p14"/>
            <p:cNvSpPr/>
            <p:nvPr/>
          </p:nvSpPr>
          <p:spPr>
            <a:xfrm>
              <a:off x="6662225" y="3840400"/>
              <a:ext cx="11325" cy="45700"/>
            </a:xfrm>
            <a:custGeom>
              <a:avLst/>
              <a:gdLst/>
              <a:ahLst/>
              <a:cxnLst/>
              <a:rect l="l" t="t" r="r" b="b"/>
              <a:pathLst>
                <a:path w="453" h="1828" fill="none" extrusionOk="0">
                  <a:moveTo>
                    <a:pt x="452" y="0"/>
                  </a:moveTo>
                  <a:lnTo>
                    <a:pt x="1" y="1827"/>
                  </a:lnTo>
                  <a:lnTo>
                    <a:pt x="1" y="1827"/>
                  </a:lnTo>
                  <a:lnTo>
                    <a:pt x="4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53" name="Google Shape;1253;p14"/>
            <p:cNvSpPr/>
            <p:nvPr/>
          </p:nvSpPr>
          <p:spPr>
            <a:xfrm>
              <a:off x="6379725" y="4026475"/>
              <a:ext cx="33850" cy="8475"/>
            </a:xfrm>
            <a:custGeom>
              <a:avLst/>
              <a:gdLst/>
              <a:ahLst/>
              <a:cxnLst/>
              <a:rect l="l" t="t" r="r" b="b"/>
              <a:pathLst>
                <a:path w="1354" h="339" extrusionOk="0">
                  <a:moveTo>
                    <a:pt x="0" y="1"/>
                  </a:moveTo>
                  <a:lnTo>
                    <a:pt x="0" y="1"/>
                  </a:lnTo>
                  <a:lnTo>
                    <a:pt x="1354" y="339"/>
                  </a:lnTo>
                  <a:lnTo>
                    <a:pt x="1354" y="3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54" name="Google Shape;1254;p14"/>
            <p:cNvSpPr/>
            <p:nvPr/>
          </p:nvSpPr>
          <p:spPr>
            <a:xfrm>
              <a:off x="6379725" y="4026475"/>
              <a:ext cx="33850" cy="8475"/>
            </a:xfrm>
            <a:custGeom>
              <a:avLst/>
              <a:gdLst/>
              <a:ahLst/>
              <a:cxnLst/>
              <a:rect l="l" t="t" r="r" b="b"/>
              <a:pathLst>
                <a:path w="1354" h="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4" y="339"/>
                  </a:lnTo>
                  <a:lnTo>
                    <a:pt x="1354" y="33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6379725" y="3814450"/>
              <a:ext cx="294950" cy="220500"/>
            </a:xfrm>
            <a:custGeom>
              <a:avLst/>
              <a:gdLst/>
              <a:ahLst/>
              <a:cxnLst/>
              <a:rect l="l" t="t" r="r" b="b"/>
              <a:pathLst>
                <a:path w="11798" h="8820" extrusionOk="0">
                  <a:moveTo>
                    <a:pt x="11797" y="880"/>
                  </a:moveTo>
                  <a:lnTo>
                    <a:pt x="11752" y="1038"/>
                  </a:lnTo>
                  <a:lnTo>
                    <a:pt x="11301" y="2865"/>
                  </a:lnTo>
                  <a:lnTo>
                    <a:pt x="11797" y="880"/>
                  </a:lnTo>
                  <a:close/>
                  <a:moveTo>
                    <a:pt x="11730" y="0"/>
                  </a:moveTo>
                  <a:lnTo>
                    <a:pt x="451" y="6745"/>
                  </a:lnTo>
                  <a:lnTo>
                    <a:pt x="0" y="8482"/>
                  </a:lnTo>
                  <a:lnTo>
                    <a:pt x="1354" y="8820"/>
                  </a:lnTo>
                  <a:lnTo>
                    <a:pt x="11030" y="3023"/>
                  </a:lnTo>
                  <a:lnTo>
                    <a:pt x="11730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6662225" y="3836450"/>
              <a:ext cx="12450" cy="49650"/>
            </a:xfrm>
            <a:custGeom>
              <a:avLst/>
              <a:gdLst/>
              <a:ahLst/>
              <a:cxnLst/>
              <a:rect l="l" t="t" r="r" b="b"/>
              <a:pathLst>
                <a:path w="498" h="1986" fill="none" extrusionOk="0">
                  <a:moveTo>
                    <a:pt x="497" y="0"/>
                  </a:moveTo>
                  <a:lnTo>
                    <a:pt x="1" y="1985"/>
                  </a:lnTo>
                  <a:lnTo>
                    <a:pt x="1" y="1985"/>
                  </a:lnTo>
                  <a:lnTo>
                    <a:pt x="452" y="158"/>
                  </a:lnTo>
                  <a:lnTo>
                    <a:pt x="4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6379725" y="3814450"/>
              <a:ext cx="293250" cy="220500"/>
            </a:xfrm>
            <a:custGeom>
              <a:avLst/>
              <a:gdLst/>
              <a:ahLst/>
              <a:cxnLst/>
              <a:rect l="l" t="t" r="r" b="b"/>
              <a:pathLst>
                <a:path w="11730" h="8820" fill="none" extrusionOk="0">
                  <a:moveTo>
                    <a:pt x="11730" y="0"/>
                  </a:moveTo>
                  <a:lnTo>
                    <a:pt x="451" y="6745"/>
                  </a:lnTo>
                  <a:lnTo>
                    <a:pt x="0" y="8482"/>
                  </a:lnTo>
                  <a:lnTo>
                    <a:pt x="1354" y="8820"/>
                  </a:lnTo>
                  <a:lnTo>
                    <a:pt x="11030" y="3023"/>
                  </a:lnTo>
                  <a:lnTo>
                    <a:pt x="11030" y="3023"/>
                  </a:lnTo>
                  <a:lnTo>
                    <a:pt x="1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6466000" y="4060875"/>
              <a:ext cx="43450" cy="25975"/>
            </a:xfrm>
            <a:custGeom>
              <a:avLst/>
              <a:gdLst/>
              <a:ahLst/>
              <a:cxnLst/>
              <a:rect l="l" t="t" r="r" b="b"/>
              <a:pathLst>
                <a:path w="1738" h="1039" extrusionOk="0">
                  <a:moveTo>
                    <a:pt x="158" y="1"/>
                  </a:moveTo>
                  <a:lnTo>
                    <a:pt x="136" y="46"/>
                  </a:lnTo>
                  <a:lnTo>
                    <a:pt x="0" y="587"/>
                  </a:lnTo>
                  <a:lnTo>
                    <a:pt x="0" y="632"/>
                  </a:lnTo>
                  <a:lnTo>
                    <a:pt x="45" y="655"/>
                  </a:lnTo>
                  <a:lnTo>
                    <a:pt x="1512" y="1038"/>
                  </a:lnTo>
                  <a:lnTo>
                    <a:pt x="1579" y="1016"/>
                  </a:lnTo>
                  <a:lnTo>
                    <a:pt x="1602" y="993"/>
                  </a:lnTo>
                  <a:lnTo>
                    <a:pt x="1737" y="429"/>
                  </a:lnTo>
                  <a:lnTo>
                    <a:pt x="1737" y="384"/>
                  </a:lnTo>
                  <a:lnTo>
                    <a:pt x="1692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6662800" y="3693200"/>
              <a:ext cx="22575" cy="5675"/>
            </a:xfrm>
            <a:custGeom>
              <a:avLst/>
              <a:gdLst/>
              <a:ahLst/>
              <a:cxnLst/>
              <a:rect l="l" t="t" r="r" b="b"/>
              <a:pathLst>
                <a:path w="903" h="227" extrusionOk="0">
                  <a:moveTo>
                    <a:pt x="1" y="1"/>
                  </a:moveTo>
                  <a:lnTo>
                    <a:pt x="903" y="226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6701150" y="3726475"/>
              <a:ext cx="1150" cy="3975"/>
            </a:xfrm>
            <a:custGeom>
              <a:avLst/>
              <a:gdLst/>
              <a:ahLst/>
              <a:cxnLst/>
              <a:rect l="l" t="t" r="r" b="b"/>
              <a:pathLst>
                <a:path w="46" h="159" fill="none" extrusionOk="0">
                  <a:moveTo>
                    <a:pt x="45" y="1"/>
                  </a:moveTo>
                  <a:lnTo>
                    <a:pt x="0" y="158"/>
                  </a:lnTo>
                  <a:lnTo>
                    <a:pt x="0" y="158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6662800" y="3693200"/>
              <a:ext cx="40075" cy="27675"/>
            </a:xfrm>
            <a:custGeom>
              <a:avLst/>
              <a:gdLst/>
              <a:ahLst/>
              <a:cxnLst/>
              <a:rect l="l" t="t" r="r" b="b"/>
              <a:pathLst>
                <a:path w="1603" h="110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3" y="1"/>
                  </a:lnTo>
                  <a:lnTo>
                    <a:pt x="903" y="226"/>
                  </a:lnTo>
                  <a:lnTo>
                    <a:pt x="903" y="226"/>
                  </a:lnTo>
                  <a:lnTo>
                    <a:pt x="1061" y="271"/>
                  </a:lnTo>
                  <a:lnTo>
                    <a:pt x="1196" y="339"/>
                  </a:lnTo>
                  <a:lnTo>
                    <a:pt x="1309" y="429"/>
                  </a:lnTo>
                  <a:lnTo>
                    <a:pt x="1399" y="542"/>
                  </a:lnTo>
                  <a:lnTo>
                    <a:pt x="1489" y="677"/>
                  </a:lnTo>
                  <a:lnTo>
                    <a:pt x="1557" y="813"/>
                  </a:lnTo>
                  <a:lnTo>
                    <a:pt x="1579" y="948"/>
                  </a:lnTo>
                  <a:lnTo>
                    <a:pt x="1602" y="1106"/>
                  </a:lnTo>
                  <a:lnTo>
                    <a:pt x="1602" y="1106"/>
                  </a:lnTo>
                  <a:lnTo>
                    <a:pt x="1579" y="948"/>
                  </a:lnTo>
                  <a:lnTo>
                    <a:pt x="1557" y="813"/>
                  </a:lnTo>
                  <a:lnTo>
                    <a:pt x="1489" y="677"/>
                  </a:lnTo>
                  <a:lnTo>
                    <a:pt x="1399" y="542"/>
                  </a:lnTo>
                  <a:lnTo>
                    <a:pt x="1309" y="429"/>
                  </a:lnTo>
                  <a:lnTo>
                    <a:pt x="1196" y="339"/>
                  </a:lnTo>
                  <a:lnTo>
                    <a:pt x="1061" y="271"/>
                  </a:lnTo>
                  <a:lnTo>
                    <a:pt x="903" y="22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6663375" y="3693200"/>
              <a:ext cx="39500" cy="49100"/>
            </a:xfrm>
            <a:custGeom>
              <a:avLst/>
              <a:gdLst/>
              <a:ahLst/>
              <a:cxnLst/>
              <a:rect l="l" t="t" r="r" b="b"/>
              <a:pathLst>
                <a:path w="1580" h="1964" extrusionOk="0">
                  <a:moveTo>
                    <a:pt x="0" y="1"/>
                  </a:moveTo>
                  <a:lnTo>
                    <a:pt x="316" y="91"/>
                  </a:lnTo>
                  <a:lnTo>
                    <a:pt x="564" y="181"/>
                  </a:lnTo>
                  <a:lnTo>
                    <a:pt x="677" y="249"/>
                  </a:lnTo>
                  <a:lnTo>
                    <a:pt x="790" y="317"/>
                  </a:lnTo>
                  <a:lnTo>
                    <a:pt x="880" y="407"/>
                  </a:lnTo>
                  <a:lnTo>
                    <a:pt x="970" y="497"/>
                  </a:lnTo>
                  <a:lnTo>
                    <a:pt x="1038" y="610"/>
                  </a:lnTo>
                  <a:lnTo>
                    <a:pt x="1083" y="745"/>
                  </a:lnTo>
                  <a:lnTo>
                    <a:pt x="1128" y="880"/>
                  </a:lnTo>
                  <a:lnTo>
                    <a:pt x="1150" y="1038"/>
                  </a:lnTo>
                  <a:lnTo>
                    <a:pt x="1150" y="1219"/>
                  </a:lnTo>
                  <a:lnTo>
                    <a:pt x="1128" y="1422"/>
                  </a:lnTo>
                  <a:lnTo>
                    <a:pt x="1105" y="1625"/>
                  </a:lnTo>
                  <a:lnTo>
                    <a:pt x="1060" y="1873"/>
                  </a:lnTo>
                  <a:lnTo>
                    <a:pt x="1399" y="1963"/>
                  </a:lnTo>
                  <a:lnTo>
                    <a:pt x="1511" y="1489"/>
                  </a:lnTo>
                  <a:lnTo>
                    <a:pt x="1556" y="1332"/>
                  </a:lnTo>
                  <a:lnTo>
                    <a:pt x="1579" y="1219"/>
                  </a:lnTo>
                  <a:lnTo>
                    <a:pt x="1579" y="1106"/>
                  </a:lnTo>
                  <a:lnTo>
                    <a:pt x="1556" y="948"/>
                  </a:lnTo>
                  <a:lnTo>
                    <a:pt x="1534" y="813"/>
                  </a:lnTo>
                  <a:lnTo>
                    <a:pt x="1466" y="677"/>
                  </a:lnTo>
                  <a:lnTo>
                    <a:pt x="1376" y="542"/>
                  </a:lnTo>
                  <a:lnTo>
                    <a:pt x="1286" y="429"/>
                  </a:lnTo>
                  <a:lnTo>
                    <a:pt x="1173" y="339"/>
                  </a:lnTo>
                  <a:lnTo>
                    <a:pt x="1038" y="271"/>
                  </a:lnTo>
                  <a:lnTo>
                    <a:pt x="880" y="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6663375" y="3693200"/>
              <a:ext cx="39500" cy="49100"/>
            </a:xfrm>
            <a:custGeom>
              <a:avLst/>
              <a:gdLst/>
              <a:ahLst/>
              <a:cxnLst/>
              <a:rect l="l" t="t" r="r" b="b"/>
              <a:pathLst>
                <a:path w="1580" h="1964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16" y="91"/>
                  </a:lnTo>
                  <a:lnTo>
                    <a:pt x="564" y="181"/>
                  </a:lnTo>
                  <a:lnTo>
                    <a:pt x="677" y="249"/>
                  </a:lnTo>
                  <a:lnTo>
                    <a:pt x="790" y="317"/>
                  </a:lnTo>
                  <a:lnTo>
                    <a:pt x="880" y="407"/>
                  </a:lnTo>
                  <a:lnTo>
                    <a:pt x="970" y="497"/>
                  </a:lnTo>
                  <a:lnTo>
                    <a:pt x="1038" y="610"/>
                  </a:lnTo>
                  <a:lnTo>
                    <a:pt x="1083" y="745"/>
                  </a:lnTo>
                  <a:lnTo>
                    <a:pt x="1128" y="880"/>
                  </a:lnTo>
                  <a:lnTo>
                    <a:pt x="1150" y="1038"/>
                  </a:lnTo>
                  <a:lnTo>
                    <a:pt x="1150" y="1219"/>
                  </a:lnTo>
                  <a:lnTo>
                    <a:pt x="1128" y="1422"/>
                  </a:lnTo>
                  <a:lnTo>
                    <a:pt x="1105" y="1625"/>
                  </a:lnTo>
                  <a:lnTo>
                    <a:pt x="1060" y="1873"/>
                  </a:lnTo>
                  <a:lnTo>
                    <a:pt x="1399" y="1963"/>
                  </a:lnTo>
                  <a:lnTo>
                    <a:pt x="1511" y="1489"/>
                  </a:lnTo>
                  <a:lnTo>
                    <a:pt x="1556" y="1332"/>
                  </a:lnTo>
                  <a:lnTo>
                    <a:pt x="1556" y="1332"/>
                  </a:lnTo>
                  <a:lnTo>
                    <a:pt x="1579" y="1219"/>
                  </a:lnTo>
                  <a:lnTo>
                    <a:pt x="1579" y="1106"/>
                  </a:lnTo>
                  <a:lnTo>
                    <a:pt x="1579" y="1106"/>
                  </a:lnTo>
                  <a:lnTo>
                    <a:pt x="1556" y="948"/>
                  </a:lnTo>
                  <a:lnTo>
                    <a:pt x="1534" y="813"/>
                  </a:lnTo>
                  <a:lnTo>
                    <a:pt x="1466" y="677"/>
                  </a:lnTo>
                  <a:lnTo>
                    <a:pt x="1376" y="542"/>
                  </a:lnTo>
                  <a:lnTo>
                    <a:pt x="1286" y="429"/>
                  </a:lnTo>
                  <a:lnTo>
                    <a:pt x="1173" y="339"/>
                  </a:lnTo>
                  <a:lnTo>
                    <a:pt x="1038" y="271"/>
                  </a:lnTo>
                  <a:lnTo>
                    <a:pt x="880" y="22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6612050" y="3752425"/>
              <a:ext cx="83475" cy="332725"/>
            </a:xfrm>
            <a:custGeom>
              <a:avLst/>
              <a:gdLst/>
              <a:ahLst/>
              <a:cxnLst/>
              <a:rect l="l" t="t" r="r" b="b"/>
              <a:pathLst>
                <a:path w="3339" h="13309" extrusionOk="0">
                  <a:moveTo>
                    <a:pt x="3339" y="0"/>
                  </a:moveTo>
                  <a:lnTo>
                    <a:pt x="2955" y="226"/>
                  </a:lnTo>
                  <a:lnTo>
                    <a:pt x="2437" y="2481"/>
                  </a:lnTo>
                  <a:lnTo>
                    <a:pt x="2773" y="2280"/>
                  </a:lnTo>
                  <a:lnTo>
                    <a:pt x="3339" y="0"/>
                  </a:lnTo>
                  <a:close/>
                  <a:moveTo>
                    <a:pt x="2775" y="2278"/>
                  </a:moveTo>
                  <a:lnTo>
                    <a:pt x="2773" y="2280"/>
                  </a:lnTo>
                  <a:lnTo>
                    <a:pt x="2504" y="3361"/>
                  </a:lnTo>
                  <a:lnTo>
                    <a:pt x="2775" y="2278"/>
                  </a:lnTo>
                  <a:close/>
                  <a:moveTo>
                    <a:pt x="2008" y="5346"/>
                  </a:moveTo>
                  <a:lnTo>
                    <a:pt x="1737" y="5504"/>
                  </a:lnTo>
                  <a:lnTo>
                    <a:pt x="1489" y="6609"/>
                  </a:lnTo>
                  <a:lnTo>
                    <a:pt x="1715" y="6474"/>
                  </a:lnTo>
                  <a:lnTo>
                    <a:pt x="1489" y="7399"/>
                  </a:lnTo>
                  <a:lnTo>
                    <a:pt x="1286" y="7512"/>
                  </a:lnTo>
                  <a:lnTo>
                    <a:pt x="1016" y="8775"/>
                  </a:lnTo>
                  <a:lnTo>
                    <a:pt x="1165" y="8689"/>
                  </a:lnTo>
                  <a:lnTo>
                    <a:pt x="2008" y="5346"/>
                  </a:lnTo>
                  <a:close/>
                  <a:moveTo>
                    <a:pt x="1173" y="8684"/>
                  </a:moveTo>
                  <a:lnTo>
                    <a:pt x="1165" y="8689"/>
                  </a:lnTo>
                  <a:lnTo>
                    <a:pt x="727" y="10426"/>
                  </a:lnTo>
                  <a:lnTo>
                    <a:pt x="1173" y="8684"/>
                  </a:lnTo>
                  <a:close/>
                  <a:moveTo>
                    <a:pt x="727" y="10426"/>
                  </a:moveTo>
                  <a:lnTo>
                    <a:pt x="474" y="11414"/>
                  </a:lnTo>
                  <a:lnTo>
                    <a:pt x="429" y="11436"/>
                  </a:lnTo>
                  <a:lnTo>
                    <a:pt x="0" y="13309"/>
                  </a:lnTo>
                  <a:lnTo>
                    <a:pt x="727" y="10426"/>
                  </a:lnTo>
                  <a:close/>
                </a:path>
              </a:pathLst>
            </a:custGeom>
            <a:solidFill>
              <a:srgbClr val="EBF3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65" name="Google Shape;1265;p14"/>
            <p:cNvSpPr/>
            <p:nvPr/>
          </p:nvSpPr>
          <p:spPr>
            <a:xfrm>
              <a:off x="6612050" y="3886075"/>
              <a:ext cx="50200" cy="199075"/>
            </a:xfrm>
            <a:custGeom>
              <a:avLst/>
              <a:gdLst/>
              <a:ahLst/>
              <a:cxnLst/>
              <a:rect l="l" t="t" r="r" b="b"/>
              <a:pathLst>
                <a:path w="2008" h="7963" fill="none" extrusionOk="0">
                  <a:moveTo>
                    <a:pt x="2008" y="0"/>
                  </a:moveTo>
                  <a:lnTo>
                    <a:pt x="1737" y="158"/>
                  </a:lnTo>
                  <a:lnTo>
                    <a:pt x="1737" y="158"/>
                  </a:lnTo>
                  <a:lnTo>
                    <a:pt x="1489" y="1263"/>
                  </a:lnTo>
                  <a:lnTo>
                    <a:pt x="1715" y="1128"/>
                  </a:lnTo>
                  <a:lnTo>
                    <a:pt x="1489" y="2053"/>
                  </a:lnTo>
                  <a:lnTo>
                    <a:pt x="1286" y="2166"/>
                  </a:lnTo>
                  <a:lnTo>
                    <a:pt x="1286" y="2166"/>
                  </a:lnTo>
                  <a:lnTo>
                    <a:pt x="1016" y="3429"/>
                  </a:lnTo>
                  <a:lnTo>
                    <a:pt x="1173" y="3338"/>
                  </a:lnTo>
                  <a:lnTo>
                    <a:pt x="474" y="6068"/>
                  </a:lnTo>
                  <a:lnTo>
                    <a:pt x="429" y="6090"/>
                  </a:lnTo>
                  <a:lnTo>
                    <a:pt x="429" y="6090"/>
                  </a:lnTo>
                  <a:lnTo>
                    <a:pt x="0" y="7963"/>
                  </a:lnTo>
                  <a:lnTo>
                    <a:pt x="200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66" name="Google Shape;1266;p14"/>
            <p:cNvSpPr/>
            <p:nvPr/>
          </p:nvSpPr>
          <p:spPr>
            <a:xfrm>
              <a:off x="6672950" y="3752425"/>
              <a:ext cx="22575" cy="84050"/>
            </a:xfrm>
            <a:custGeom>
              <a:avLst/>
              <a:gdLst/>
              <a:ahLst/>
              <a:cxnLst/>
              <a:rect l="l" t="t" r="r" b="b"/>
              <a:pathLst>
                <a:path w="903" h="3362" fill="none" extrusionOk="0">
                  <a:moveTo>
                    <a:pt x="903" y="0"/>
                  </a:moveTo>
                  <a:lnTo>
                    <a:pt x="519" y="226"/>
                  </a:lnTo>
                  <a:lnTo>
                    <a:pt x="519" y="226"/>
                  </a:lnTo>
                  <a:lnTo>
                    <a:pt x="1" y="2481"/>
                  </a:lnTo>
                  <a:lnTo>
                    <a:pt x="339" y="2278"/>
                  </a:lnTo>
                  <a:lnTo>
                    <a:pt x="68" y="3361"/>
                  </a:lnTo>
                  <a:lnTo>
                    <a:pt x="90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6685925" y="37400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extrusionOk="0">
                  <a:moveTo>
                    <a:pt x="158" y="1"/>
                  </a:moveTo>
                  <a:lnTo>
                    <a:pt x="113" y="227"/>
                  </a:lnTo>
                  <a:lnTo>
                    <a:pt x="0" y="723"/>
                  </a:lnTo>
                  <a:lnTo>
                    <a:pt x="384" y="497"/>
                  </a:lnTo>
                  <a:lnTo>
                    <a:pt x="497" y="91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6685925" y="37400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fill="none" extrusionOk="0">
                  <a:moveTo>
                    <a:pt x="158" y="1"/>
                  </a:moveTo>
                  <a:lnTo>
                    <a:pt x="158" y="1"/>
                  </a:lnTo>
                  <a:lnTo>
                    <a:pt x="113" y="227"/>
                  </a:lnTo>
                  <a:lnTo>
                    <a:pt x="113" y="227"/>
                  </a:lnTo>
                  <a:lnTo>
                    <a:pt x="0" y="723"/>
                  </a:lnTo>
                  <a:lnTo>
                    <a:pt x="384" y="497"/>
                  </a:lnTo>
                  <a:lnTo>
                    <a:pt x="497" y="91"/>
                  </a:lnTo>
                  <a:lnTo>
                    <a:pt x="1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6622775" y="3969525"/>
              <a:ext cx="18625" cy="68825"/>
            </a:xfrm>
            <a:custGeom>
              <a:avLst/>
              <a:gdLst/>
              <a:ahLst/>
              <a:cxnLst/>
              <a:rect l="l" t="t" r="r" b="b"/>
              <a:pathLst>
                <a:path w="745" h="2753" extrusionOk="0">
                  <a:moveTo>
                    <a:pt x="744" y="0"/>
                  </a:moveTo>
                  <a:lnTo>
                    <a:pt x="587" y="91"/>
                  </a:lnTo>
                  <a:lnTo>
                    <a:pt x="0" y="2752"/>
                  </a:lnTo>
                  <a:lnTo>
                    <a:pt x="45" y="2730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6622775" y="3969525"/>
              <a:ext cx="18625" cy="68825"/>
            </a:xfrm>
            <a:custGeom>
              <a:avLst/>
              <a:gdLst/>
              <a:ahLst/>
              <a:cxnLst/>
              <a:rect l="l" t="t" r="r" b="b"/>
              <a:pathLst>
                <a:path w="745" h="2753" fill="none" extrusionOk="0">
                  <a:moveTo>
                    <a:pt x="744" y="0"/>
                  </a:moveTo>
                  <a:lnTo>
                    <a:pt x="587" y="91"/>
                  </a:lnTo>
                  <a:lnTo>
                    <a:pt x="587" y="91"/>
                  </a:lnTo>
                  <a:lnTo>
                    <a:pt x="0" y="2752"/>
                  </a:lnTo>
                  <a:lnTo>
                    <a:pt x="45" y="2730"/>
                  </a:lnTo>
                  <a:lnTo>
                    <a:pt x="7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6644200" y="3914250"/>
              <a:ext cx="10725" cy="25975"/>
            </a:xfrm>
            <a:custGeom>
              <a:avLst/>
              <a:gdLst/>
              <a:ahLst/>
              <a:cxnLst/>
              <a:rect l="l" t="t" r="r" b="b"/>
              <a:pathLst>
                <a:path w="429" h="1039" extrusionOk="0">
                  <a:moveTo>
                    <a:pt x="429" y="1"/>
                  </a:moveTo>
                  <a:lnTo>
                    <a:pt x="203" y="136"/>
                  </a:lnTo>
                  <a:lnTo>
                    <a:pt x="0" y="1039"/>
                  </a:lnTo>
                  <a:lnTo>
                    <a:pt x="203" y="926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6644200" y="3914250"/>
              <a:ext cx="10725" cy="25975"/>
            </a:xfrm>
            <a:custGeom>
              <a:avLst/>
              <a:gdLst/>
              <a:ahLst/>
              <a:cxnLst/>
              <a:rect l="l" t="t" r="r" b="b"/>
              <a:pathLst>
                <a:path w="429" h="1039" fill="none" extrusionOk="0">
                  <a:moveTo>
                    <a:pt x="429" y="1"/>
                  </a:moveTo>
                  <a:lnTo>
                    <a:pt x="203" y="136"/>
                  </a:lnTo>
                  <a:lnTo>
                    <a:pt x="203" y="136"/>
                  </a:lnTo>
                  <a:lnTo>
                    <a:pt x="0" y="1039"/>
                  </a:lnTo>
                  <a:lnTo>
                    <a:pt x="203" y="926"/>
                  </a:lnTo>
                  <a:lnTo>
                    <a:pt x="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6655475" y="3809375"/>
              <a:ext cx="25950" cy="80650"/>
            </a:xfrm>
            <a:custGeom>
              <a:avLst/>
              <a:gdLst/>
              <a:ahLst/>
              <a:cxnLst/>
              <a:rect l="l" t="t" r="r" b="b"/>
              <a:pathLst>
                <a:path w="1038" h="3226" extrusionOk="0">
                  <a:moveTo>
                    <a:pt x="1038" y="0"/>
                  </a:moveTo>
                  <a:lnTo>
                    <a:pt x="700" y="203"/>
                  </a:lnTo>
                  <a:lnTo>
                    <a:pt x="0" y="3226"/>
                  </a:lnTo>
                  <a:lnTo>
                    <a:pt x="271" y="3068"/>
                  </a:lnTo>
                  <a:lnTo>
                    <a:pt x="767" y="108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6655475" y="3809375"/>
              <a:ext cx="25950" cy="80650"/>
            </a:xfrm>
            <a:custGeom>
              <a:avLst/>
              <a:gdLst/>
              <a:ahLst/>
              <a:cxnLst/>
              <a:rect l="l" t="t" r="r" b="b"/>
              <a:pathLst>
                <a:path w="1038" h="3226" fill="none" extrusionOk="0">
                  <a:moveTo>
                    <a:pt x="1038" y="0"/>
                  </a:moveTo>
                  <a:lnTo>
                    <a:pt x="700" y="203"/>
                  </a:lnTo>
                  <a:lnTo>
                    <a:pt x="700" y="203"/>
                  </a:lnTo>
                  <a:lnTo>
                    <a:pt x="0" y="3226"/>
                  </a:lnTo>
                  <a:lnTo>
                    <a:pt x="271" y="3068"/>
                  </a:lnTo>
                  <a:lnTo>
                    <a:pt x="767" y="1083"/>
                  </a:lnTo>
                  <a:lnTo>
                    <a:pt x="103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275" name="Google Shape;1275;p14"/>
          <p:cNvGrpSpPr/>
          <p:nvPr/>
        </p:nvGrpSpPr>
        <p:grpSpPr>
          <a:xfrm>
            <a:off x="719433" y="2219733"/>
            <a:ext cx="1054315" cy="1158840"/>
            <a:chOff x="7709325" y="2753025"/>
            <a:chExt cx="790736" cy="869130"/>
          </a:xfrm>
        </p:grpSpPr>
        <p:sp>
          <p:nvSpPr>
            <p:cNvPr id="1276" name="Google Shape;1276;p14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87" name="Google Shape;1287;p14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88" name="Google Shape;1288;p14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299" name="Google Shape;1299;p14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300" name="Google Shape;1300;p14"/>
          <p:cNvGrpSpPr/>
          <p:nvPr/>
        </p:nvGrpSpPr>
        <p:grpSpPr>
          <a:xfrm rot="-2009455">
            <a:off x="8240776" y="497223"/>
            <a:ext cx="457184" cy="425452"/>
            <a:chOff x="-1003774" y="3010923"/>
            <a:chExt cx="671424" cy="624822"/>
          </a:xfrm>
        </p:grpSpPr>
        <p:sp>
          <p:nvSpPr>
            <p:cNvPr id="1301" name="Google Shape;1301;p14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02" name="Google Shape;1302;p14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03" name="Google Shape;1303;p14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07" name="Google Shape;1307;p1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08" name="Google Shape;1308;p1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09" name="Google Shape;1309;p1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10" name="Google Shape;1310;p1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11" name="Google Shape;1311;p1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12" name="Google Shape;1312;p1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13" name="Google Shape;1313;p1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14" name="Google Shape;1314;p1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15" name="Google Shape;1315;p1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16" name="Google Shape;1316;p1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17" name="Google Shape;1317;p1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18" name="Google Shape;1318;p1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19" name="Google Shape;1319;p1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20" name="Google Shape;1320;p1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21" name="Google Shape;1321;p1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22" name="Google Shape;1322;p1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23" name="Google Shape;1323;p1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24" name="Google Shape;1324;p14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25" name="Google Shape;1325;p1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26" name="Google Shape;1326;p1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27" name="Google Shape;1327;p14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28" name="Google Shape;1328;p1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29" name="Google Shape;1329;p1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30" name="Google Shape;1330;p1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31" name="Google Shape;1331;p1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32" name="Google Shape;1332;p1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33" name="Google Shape;1333;p1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34" name="Google Shape;1334;p1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35" name="Google Shape;1335;p1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36" name="Google Shape;1336;p1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37" name="Google Shape;1337;p1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338" name="Google Shape;1338;p14"/>
          <p:cNvGrpSpPr/>
          <p:nvPr/>
        </p:nvGrpSpPr>
        <p:grpSpPr>
          <a:xfrm>
            <a:off x="10511933" y="3961663"/>
            <a:ext cx="1006124" cy="1337643"/>
            <a:chOff x="7062788" y="3483325"/>
            <a:chExt cx="558875" cy="743025"/>
          </a:xfrm>
        </p:grpSpPr>
        <p:sp>
          <p:nvSpPr>
            <p:cNvPr id="1339" name="Google Shape;1339;p14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40" name="Google Shape;1340;p14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41" name="Google Shape;1341;p14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42" name="Google Shape;1342;p14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43" name="Google Shape;1343;p14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44" name="Google Shape;1344;p14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45" name="Google Shape;1345;p14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46" name="Google Shape;1346;p14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47" name="Google Shape;1347;p14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48" name="Google Shape;1348;p14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49" name="Google Shape;1349;p14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50" name="Google Shape;1350;p14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51" name="Google Shape;1351;p14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52" name="Google Shape;1352;p14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53" name="Google Shape;1353;p14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54" name="Google Shape;1354;p14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55" name="Google Shape;1355;p14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56" name="Google Shape;1356;p14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57" name="Google Shape;1357;p14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58" name="Google Shape;1358;p14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59" name="Google Shape;1359;p14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360" name="Google Shape;1360;p14"/>
          <p:cNvGrpSpPr/>
          <p:nvPr/>
        </p:nvGrpSpPr>
        <p:grpSpPr>
          <a:xfrm>
            <a:off x="9302237" y="5299300"/>
            <a:ext cx="1810657" cy="1072809"/>
            <a:chOff x="6751677" y="5962511"/>
            <a:chExt cx="1357993" cy="804607"/>
          </a:xfrm>
        </p:grpSpPr>
        <p:sp>
          <p:nvSpPr>
            <p:cNvPr id="1361" name="Google Shape;1361;p14"/>
            <p:cNvSpPr/>
            <p:nvPr/>
          </p:nvSpPr>
          <p:spPr>
            <a:xfrm>
              <a:off x="6798413" y="6003738"/>
              <a:ext cx="995400" cy="63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62" name="Google Shape;1362;p14"/>
            <p:cNvSpPr/>
            <p:nvPr/>
          </p:nvSpPr>
          <p:spPr>
            <a:xfrm rot="-2517112">
              <a:off x="6815858" y="600290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63" name="Google Shape;1363;p14"/>
            <p:cNvSpPr/>
            <p:nvPr/>
          </p:nvSpPr>
          <p:spPr>
            <a:xfrm rot="-2517112">
              <a:off x="6896429" y="6002759"/>
              <a:ext cx="86449" cy="40775"/>
            </a:xfrm>
            <a:custGeom>
              <a:avLst/>
              <a:gdLst/>
              <a:ahLst/>
              <a:cxnLst/>
              <a:rect l="l" t="t" r="r" b="b"/>
              <a:pathLst>
                <a:path w="3458" h="1631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64" name="Google Shape;1364;p14"/>
            <p:cNvSpPr/>
            <p:nvPr/>
          </p:nvSpPr>
          <p:spPr>
            <a:xfrm rot="-2517112">
              <a:off x="6977624" y="6002975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39" y="1"/>
                  </a:moveTo>
                  <a:lnTo>
                    <a:pt x="0" y="512"/>
                  </a:lnTo>
                  <a:lnTo>
                    <a:pt x="1198" y="1612"/>
                  </a:lnTo>
                  <a:lnTo>
                    <a:pt x="3457" y="1081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65" name="Google Shape;1365;p14"/>
            <p:cNvSpPr/>
            <p:nvPr/>
          </p:nvSpPr>
          <p:spPr>
            <a:xfrm rot="-2517112">
              <a:off x="7057579" y="6003065"/>
              <a:ext cx="86474" cy="40300"/>
            </a:xfrm>
            <a:custGeom>
              <a:avLst/>
              <a:gdLst/>
              <a:ahLst/>
              <a:cxnLst/>
              <a:rect l="l" t="t" r="r" b="b"/>
              <a:pathLst>
                <a:path w="3459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66" name="Google Shape;1366;p14"/>
            <p:cNvSpPr/>
            <p:nvPr/>
          </p:nvSpPr>
          <p:spPr>
            <a:xfrm rot="-2517112">
              <a:off x="7138941" y="6003242"/>
              <a:ext cx="86474" cy="40275"/>
            </a:xfrm>
            <a:custGeom>
              <a:avLst/>
              <a:gdLst/>
              <a:ahLst/>
              <a:cxnLst/>
              <a:rect l="l" t="t" r="r" b="b"/>
              <a:pathLst>
                <a:path w="3459" h="1611" extrusionOk="0">
                  <a:moveTo>
                    <a:pt x="2240" y="0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67" name="Google Shape;1367;p14"/>
            <p:cNvSpPr/>
            <p:nvPr/>
          </p:nvSpPr>
          <p:spPr>
            <a:xfrm rot="-2517112">
              <a:off x="7218865" y="600316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219" y="1611"/>
                  </a:lnTo>
                  <a:lnTo>
                    <a:pt x="347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68" name="Google Shape;1368;p14"/>
            <p:cNvSpPr/>
            <p:nvPr/>
          </p:nvSpPr>
          <p:spPr>
            <a:xfrm rot="-2517112">
              <a:off x="7306842" y="6003324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69" name="Google Shape;1369;p14"/>
            <p:cNvSpPr/>
            <p:nvPr/>
          </p:nvSpPr>
          <p:spPr>
            <a:xfrm rot="-2517112">
              <a:off x="7387392" y="6003186"/>
              <a:ext cx="86449" cy="40775"/>
            </a:xfrm>
            <a:custGeom>
              <a:avLst/>
              <a:gdLst/>
              <a:ahLst/>
              <a:cxnLst/>
              <a:rect l="l" t="t" r="r" b="b"/>
              <a:pathLst>
                <a:path w="3458" h="1631" extrusionOk="0">
                  <a:moveTo>
                    <a:pt x="2260" y="1"/>
                  </a:moveTo>
                  <a:lnTo>
                    <a:pt x="1" y="531"/>
                  </a:lnTo>
                  <a:lnTo>
                    <a:pt x="1199" y="1631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70" name="Google Shape;1370;p14"/>
            <p:cNvSpPr/>
            <p:nvPr/>
          </p:nvSpPr>
          <p:spPr>
            <a:xfrm rot="-2517112">
              <a:off x="7468172" y="6003561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12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71" name="Google Shape;1371;p14"/>
            <p:cNvSpPr/>
            <p:nvPr/>
          </p:nvSpPr>
          <p:spPr>
            <a:xfrm rot="-2517112">
              <a:off x="7548571" y="6003505"/>
              <a:ext cx="86449" cy="40275"/>
            </a:xfrm>
            <a:custGeom>
              <a:avLst/>
              <a:gdLst/>
              <a:ahLst/>
              <a:cxnLst/>
              <a:rect l="l" t="t" r="r" b="b"/>
              <a:pathLst>
                <a:path w="3458" h="1611" extrusionOk="0">
                  <a:moveTo>
                    <a:pt x="2259" y="0"/>
                  </a:moveTo>
                  <a:lnTo>
                    <a:pt x="0" y="530"/>
                  </a:lnTo>
                  <a:lnTo>
                    <a:pt x="1218" y="1611"/>
                  </a:lnTo>
                  <a:lnTo>
                    <a:pt x="3458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72" name="Google Shape;1372;p14"/>
            <p:cNvSpPr/>
            <p:nvPr/>
          </p:nvSpPr>
          <p:spPr>
            <a:xfrm rot="-2517112">
              <a:off x="7629933" y="6003657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0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73" name="Google Shape;1373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0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74" name="Google Shape;1374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1"/>
                  </a:moveTo>
                  <a:lnTo>
                    <a:pt x="0" y="531"/>
                  </a:lnTo>
                  <a:lnTo>
                    <a:pt x="2259" y="0"/>
                  </a:lnTo>
                  <a:lnTo>
                    <a:pt x="3477" y="1100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75" name="Google Shape;1375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extrusionOk="0">
                  <a:moveTo>
                    <a:pt x="2240" y="0"/>
                  </a:move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76" name="Google Shape;1376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fill="none" extrusionOk="0">
                  <a:moveTo>
                    <a:pt x="1199" y="1630"/>
                  </a:moveTo>
                  <a:lnTo>
                    <a:pt x="1" y="530"/>
                  </a:lnTo>
                  <a:lnTo>
                    <a:pt x="2240" y="0"/>
                  </a:lnTo>
                  <a:lnTo>
                    <a:pt x="3458" y="1100"/>
                  </a:lnTo>
                  <a:lnTo>
                    <a:pt x="1199" y="1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77" name="Google Shape;1377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1"/>
                  </a:moveTo>
                  <a:lnTo>
                    <a:pt x="1" y="511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78" name="Google Shape;1378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9" y="1611"/>
                  </a:moveTo>
                  <a:lnTo>
                    <a:pt x="1" y="511"/>
                  </a:lnTo>
                  <a:lnTo>
                    <a:pt x="2260" y="1"/>
                  </a:lnTo>
                  <a:lnTo>
                    <a:pt x="3478" y="1081"/>
                  </a:lnTo>
                  <a:lnTo>
                    <a:pt x="121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79" name="Google Shape;1379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80" name="Google Shape;1380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31"/>
                  </a:lnTo>
                  <a:lnTo>
                    <a:pt x="2260" y="0"/>
                  </a:lnTo>
                  <a:lnTo>
                    <a:pt x="3458" y="1100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81" name="Google Shape;1381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82" name="Google Shape;1382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1218" y="1611"/>
                  </a:moveTo>
                  <a:lnTo>
                    <a:pt x="1" y="511"/>
                  </a:lnTo>
                  <a:lnTo>
                    <a:pt x="2260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83" name="Google Shape;1383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119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84" name="Google Shape;1384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2"/>
                  </a:moveTo>
                  <a:lnTo>
                    <a:pt x="1" y="531"/>
                  </a:lnTo>
                  <a:lnTo>
                    <a:pt x="2260" y="1"/>
                  </a:lnTo>
                  <a:lnTo>
                    <a:pt x="3458" y="1101"/>
                  </a:lnTo>
                  <a:lnTo>
                    <a:pt x="1199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85" name="Google Shape;1385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86" name="Google Shape;1386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1218" y="163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77" y="1101"/>
                  </a:lnTo>
                  <a:lnTo>
                    <a:pt x="1218" y="1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87" name="Google Shape;1387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88" name="Google Shape;1388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11"/>
                  </a:lnTo>
                  <a:lnTo>
                    <a:pt x="2240" y="1"/>
                  </a:lnTo>
                  <a:lnTo>
                    <a:pt x="3458" y="108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89" name="Google Shape;1389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1"/>
                  </a:moveTo>
                  <a:lnTo>
                    <a:pt x="0" y="51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90" name="Google Shape;1390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2"/>
                  </a:moveTo>
                  <a:lnTo>
                    <a:pt x="0" y="512"/>
                  </a:lnTo>
                  <a:lnTo>
                    <a:pt x="2259" y="1"/>
                  </a:lnTo>
                  <a:lnTo>
                    <a:pt x="3477" y="1081"/>
                  </a:lnTo>
                  <a:lnTo>
                    <a:pt x="121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91" name="Google Shape;1391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92" name="Google Shape;1392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8" y="110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93" name="Google Shape;1393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extrusionOk="0">
                  <a:moveTo>
                    <a:pt x="2259" y="0"/>
                  </a:moveTo>
                  <a:lnTo>
                    <a:pt x="0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94" name="Google Shape;1394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fill="none" extrusionOk="0">
                  <a:moveTo>
                    <a:pt x="1218" y="1611"/>
                  </a:moveTo>
                  <a:lnTo>
                    <a:pt x="0" y="511"/>
                  </a:lnTo>
                  <a:lnTo>
                    <a:pt x="2259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95" name="Google Shape;1395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96" name="Google Shape;1396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8" y="1612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7" y="1101"/>
                  </a:lnTo>
                  <a:lnTo>
                    <a:pt x="119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97" name="Google Shape;1397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98" name="Google Shape;1398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fill="none" extrusionOk="0">
                  <a:moveTo>
                    <a:pt x="1218" y="1611"/>
                  </a:moveTo>
                  <a:lnTo>
                    <a:pt x="0" y="511"/>
                  </a:lnTo>
                  <a:lnTo>
                    <a:pt x="2259" y="1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399" name="Google Shape;1399;p14"/>
            <p:cNvSpPr/>
            <p:nvPr/>
          </p:nvSpPr>
          <p:spPr>
            <a:xfrm rot="-2517112">
              <a:off x="7384208" y="6184908"/>
              <a:ext cx="316272" cy="287297"/>
            </a:xfrm>
            <a:custGeom>
              <a:avLst/>
              <a:gdLst/>
              <a:ahLst/>
              <a:cxnLst/>
              <a:rect l="l" t="t" r="r" b="b"/>
              <a:pathLst>
                <a:path w="12651" h="11492" extrusionOk="0">
                  <a:moveTo>
                    <a:pt x="393" y="1"/>
                  </a:moveTo>
                  <a:lnTo>
                    <a:pt x="0" y="453"/>
                  </a:lnTo>
                  <a:lnTo>
                    <a:pt x="12257" y="11492"/>
                  </a:lnTo>
                  <a:lnTo>
                    <a:pt x="12650" y="11040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00" name="Google Shape;1400;p14"/>
            <p:cNvSpPr/>
            <p:nvPr/>
          </p:nvSpPr>
          <p:spPr>
            <a:xfrm rot="-2517112">
              <a:off x="7384282" y="6258713"/>
              <a:ext cx="316272" cy="286822"/>
            </a:xfrm>
            <a:custGeom>
              <a:avLst/>
              <a:gdLst/>
              <a:ahLst/>
              <a:cxnLst/>
              <a:rect l="l" t="t" r="r" b="b"/>
              <a:pathLst>
                <a:path w="12651" h="11473" extrusionOk="0">
                  <a:moveTo>
                    <a:pt x="394" y="1"/>
                  </a:moveTo>
                  <a:lnTo>
                    <a:pt x="1" y="433"/>
                  </a:lnTo>
                  <a:lnTo>
                    <a:pt x="12258" y="11472"/>
                  </a:lnTo>
                  <a:lnTo>
                    <a:pt x="12651" y="11040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01" name="Google Shape;1401;p14"/>
            <p:cNvSpPr/>
            <p:nvPr/>
          </p:nvSpPr>
          <p:spPr>
            <a:xfrm rot="-2517112">
              <a:off x="7384282" y="6258713"/>
              <a:ext cx="316272" cy="286822"/>
            </a:xfrm>
            <a:custGeom>
              <a:avLst/>
              <a:gdLst/>
              <a:ahLst/>
              <a:cxnLst/>
              <a:rect l="l" t="t" r="r" b="b"/>
              <a:pathLst>
                <a:path w="12651" h="11473" fill="none" extrusionOk="0">
                  <a:moveTo>
                    <a:pt x="12258" y="11472"/>
                  </a:moveTo>
                  <a:lnTo>
                    <a:pt x="1" y="433"/>
                  </a:lnTo>
                  <a:lnTo>
                    <a:pt x="394" y="1"/>
                  </a:lnTo>
                  <a:lnTo>
                    <a:pt x="12651" y="11040"/>
                  </a:lnTo>
                  <a:lnTo>
                    <a:pt x="12258" y="11472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02" name="Google Shape;1402;p14"/>
            <p:cNvSpPr/>
            <p:nvPr/>
          </p:nvSpPr>
          <p:spPr>
            <a:xfrm rot="-2517112">
              <a:off x="7384207" y="6332090"/>
              <a:ext cx="316272" cy="286797"/>
            </a:xfrm>
            <a:custGeom>
              <a:avLst/>
              <a:gdLst/>
              <a:ahLst/>
              <a:cxnLst/>
              <a:rect l="l" t="t" r="r" b="b"/>
              <a:pathLst>
                <a:path w="12651" h="11472" extrusionOk="0">
                  <a:moveTo>
                    <a:pt x="393" y="0"/>
                  </a:moveTo>
                  <a:lnTo>
                    <a:pt x="1" y="432"/>
                  </a:lnTo>
                  <a:lnTo>
                    <a:pt x="12258" y="11472"/>
                  </a:lnTo>
                  <a:lnTo>
                    <a:pt x="12650" y="11040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03" name="Google Shape;1403;p14"/>
            <p:cNvSpPr/>
            <p:nvPr/>
          </p:nvSpPr>
          <p:spPr>
            <a:xfrm rot="-2517112">
              <a:off x="7384207" y="6332090"/>
              <a:ext cx="316272" cy="286797"/>
            </a:xfrm>
            <a:custGeom>
              <a:avLst/>
              <a:gdLst/>
              <a:ahLst/>
              <a:cxnLst/>
              <a:rect l="l" t="t" r="r" b="b"/>
              <a:pathLst>
                <a:path w="12651" h="11472" fill="none" extrusionOk="0">
                  <a:moveTo>
                    <a:pt x="12258" y="11472"/>
                  </a:moveTo>
                  <a:lnTo>
                    <a:pt x="1" y="432"/>
                  </a:lnTo>
                  <a:lnTo>
                    <a:pt x="393" y="0"/>
                  </a:lnTo>
                  <a:lnTo>
                    <a:pt x="12650" y="11040"/>
                  </a:lnTo>
                  <a:lnTo>
                    <a:pt x="12258" y="11472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04" name="Google Shape;1404;p14"/>
            <p:cNvSpPr/>
            <p:nvPr/>
          </p:nvSpPr>
          <p:spPr>
            <a:xfrm rot="-2517112">
              <a:off x="6841075" y="6108023"/>
              <a:ext cx="421871" cy="429196"/>
            </a:xfrm>
            <a:custGeom>
              <a:avLst/>
              <a:gdLst/>
              <a:ahLst/>
              <a:cxnLst/>
              <a:rect l="l" t="t" r="r" b="b"/>
              <a:pathLst>
                <a:path w="16875" h="17168" extrusionOk="0">
                  <a:moveTo>
                    <a:pt x="9213" y="0"/>
                  </a:moveTo>
                  <a:lnTo>
                    <a:pt x="9076" y="20"/>
                  </a:lnTo>
                  <a:lnTo>
                    <a:pt x="8879" y="79"/>
                  </a:lnTo>
                  <a:lnTo>
                    <a:pt x="8742" y="138"/>
                  </a:lnTo>
                  <a:lnTo>
                    <a:pt x="8624" y="236"/>
                  </a:lnTo>
                  <a:lnTo>
                    <a:pt x="8526" y="334"/>
                  </a:lnTo>
                  <a:lnTo>
                    <a:pt x="8467" y="452"/>
                  </a:lnTo>
                  <a:lnTo>
                    <a:pt x="8428" y="589"/>
                  </a:lnTo>
                  <a:lnTo>
                    <a:pt x="8388" y="727"/>
                  </a:lnTo>
                  <a:lnTo>
                    <a:pt x="8349" y="884"/>
                  </a:lnTo>
                  <a:lnTo>
                    <a:pt x="8310" y="1218"/>
                  </a:lnTo>
                  <a:lnTo>
                    <a:pt x="8251" y="1552"/>
                  </a:lnTo>
                  <a:lnTo>
                    <a:pt x="8192" y="1709"/>
                  </a:lnTo>
                  <a:lnTo>
                    <a:pt x="8113" y="1886"/>
                  </a:lnTo>
                  <a:lnTo>
                    <a:pt x="8035" y="2043"/>
                  </a:lnTo>
                  <a:lnTo>
                    <a:pt x="7897" y="2200"/>
                  </a:lnTo>
                  <a:lnTo>
                    <a:pt x="7760" y="2338"/>
                  </a:lnTo>
                  <a:lnTo>
                    <a:pt x="7642" y="2456"/>
                  </a:lnTo>
                  <a:lnTo>
                    <a:pt x="7524" y="2554"/>
                  </a:lnTo>
                  <a:lnTo>
                    <a:pt x="7387" y="2632"/>
                  </a:lnTo>
                  <a:lnTo>
                    <a:pt x="7151" y="2731"/>
                  </a:lnTo>
                  <a:lnTo>
                    <a:pt x="6935" y="2809"/>
                  </a:lnTo>
                  <a:lnTo>
                    <a:pt x="6699" y="2888"/>
                  </a:lnTo>
                  <a:lnTo>
                    <a:pt x="6463" y="3006"/>
                  </a:lnTo>
                  <a:lnTo>
                    <a:pt x="6345" y="3084"/>
                  </a:lnTo>
                  <a:lnTo>
                    <a:pt x="6228" y="3163"/>
                  </a:lnTo>
                  <a:lnTo>
                    <a:pt x="6090" y="3281"/>
                  </a:lnTo>
                  <a:lnTo>
                    <a:pt x="5953" y="3418"/>
                  </a:lnTo>
                  <a:lnTo>
                    <a:pt x="5835" y="3575"/>
                  </a:lnTo>
                  <a:lnTo>
                    <a:pt x="5737" y="3713"/>
                  </a:lnTo>
                  <a:lnTo>
                    <a:pt x="5658" y="3850"/>
                  </a:lnTo>
                  <a:lnTo>
                    <a:pt x="5599" y="3988"/>
                  </a:lnTo>
                  <a:lnTo>
                    <a:pt x="5521" y="4223"/>
                  </a:lnTo>
                  <a:lnTo>
                    <a:pt x="5462" y="4459"/>
                  </a:lnTo>
                  <a:lnTo>
                    <a:pt x="5403" y="4695"/>
                  </a:lnTo>
                  <a:lnTo>
                    <a:pt x="5324" y="4950"/>
                  </a:lnTo>
                  <a:lnTo>
                    <a:pt x="5265" y="5068"/>
                  </a:lnTo>
                  <a:lnTo>
                    <a:pt x="5187" y="5206"/>
                  </a:lnTo>
                  <a:lnTo>
                    <a:pt x="5088" y="5343"/>
                  </a:lnTo>
                  <a:lnTo>
                    <a:pt x="4971" y="5500"/>
                  </a:lnTo>
                  <a:lnTo>
                    <a:pt x="4833" y="5638"/>
                  </a:lnTo>
                  <a:lnTo>
                    <a:pt x="4696" y="5756"/>
                  </a:lnTo>
                  <a:lnTo>
                    <a:pt x="4578" y="5854"/>
                  </a:lnTo>
                  <a:lnTo>
                    <a:pt x="4460" y="5913"/>
                  </a:lnTo>
                  <a:lnTo>
                    <a:pt x="4224" y="6031"/>
                  </a:lnTo>
                  <a:lnTo>
                    <a:pt x="3988" y="6109"/>
                  </a:lnTo>
                  <a:lnTo>
                    <a:pt x="3772" y="6188"/>
                  </a:lnTo>
                  <a:lnTo>
                    <a:pt x="3537" y="6286"/>
                  </a:lnTo>
                  <a:lnTo>
                    <a:pt x="3419" y="6364"/>
                  </a:lnTo>
                  <a:lnTo>
                    <a:pt x="3281" y="6463"/>
                  </a:lnTo>
                  <a:lnTo>
                    <a:pt x="3163" y="6581"/>
                  </a:lnTo>
                  <a:lnTo>
                    <a:pt x="3026" y="6718"/>
                  </a:lnTo>
                  <a:lnTo>
                    <a:pt x="2888" y="6875"/>
                  </a:lnTo>
                  <a:lnTo>
                    <a:pt x="2790" y="7013"/>
                  </a:lnTo>
                  <a:lnTo>
                    <a:pt x="2712" y="7150"/>
                  </a:lnTo>
                  <a:lnTo>
                    <a:pt x="2653" y="7268"/>
                  </a:lnTo>
                  <a:lnTo>
                    <a:pt x="2574" y="7523"/>
                  </a:lnTo>
                  <a:lnTo>
                    <a:pt x="2535" y="7759"/>
                  </a:lnTo>
                  <a:lnTo>
                    <a:pt x="2476" y="7995"/>
                  </a:lnTo>
                  <a:lnTo>
                    <a:pt x="2397" y="8231"/>
                  </a:lnTo>
                  <a:lnTo>
                    <a:pt x="2338" y="8368"/>
                  </a:lnTo>
                  <a:lnTo>
                    <a:pt x="2260" y="8506"/>
                  </a:lnTo>
                  <a:lnTo>
                    <a:pt x="2162" y="8643"/>
                  </a:lnTo>
                  <a:lnTo>
                    <a:pt x="2044" y="8800"/>
                  </a:lnTo>
                  <a:lnTo>
                    <a:pt x="1887" y="8938"/>
                  </a:lnTo>
                  <a:lnTo>
                    <a:pt x="1749" y="9036"/>
                  </a:lnTo>
                  <a:lnTo>
                    <a:pt x="1592" y="9134"/>
                  </a:lnTo>
                  <a:lnTo>
                    <a:pt x="1415" y="9213"/>
                  </a:lnTo>
                  <a:lnTo>
                    <a:pt x="1101" y="9311"/>
                  </a:lnTo>
                  <a:lnTo>
                    <a:pt x="787" y="9389"/>
                  </a:lnTo>
                  <a:lnTo>
                    <a:pt x="629" y="9429"/>
                  </a:lnTo>
                  <a:lnTo>
                    <a:pt x="492" y="9488"/>
                  </a:lnTo>
                  <a:lnTo>
                    <a:pt x="374" y="9547"/>
                  </a:lnTo>
                  <a:lnTo>
                    <a:pt x="256" y="9625"/>
                  </a:lnTo>
                  <a:lnTo>
                    <a:pt x="158" y="9723"/>
                  </a:lnTo>
                  <a:lnTo>
                    <a:pt x="99" y="9861"/>
                  </a:lnTo>
                  <a:lnTo>
                    <a:pt x="40" y="10018"/>
                  </a:lnTo>
                  <a:lnTo>
                    <a:pt x="1" y="10195"/>
                  </a:lnTo>
                  <a:lnTo>
                    <a:pt x="1" y="10332"/>
                  </a:lnTo>
                  <a:lnTo>
                    <a:pt x="40" y="10450"/>
                  </a:lnTo>
                  <a:lnTo>
                    <a:pt x="99" y="10529"/>
                  </a:lnTo>
                  <a:lnTo>
                    <a:pt x="158" y="10607"/>
                  </a:lnTo>
                  <a:lnTo>
                    <a:pt x="256" y="10666"/>
                  </a:lnTo>
                  <a:lnTo>
                    <a:pt x="374" y="10686"/>
                  </a:lnTo>
                  <a:lnTo>
                    <a:pt x="629" y="10745"/>
                  </a:lnTo>
                  <a:lnTo>
                    <a:pt x="924" y="10784"/>
                  </a:lnTo>
                  <a:lnTo>
                    <a:pt x="1238" y="10823"/>
                  </a:lnTo>
                  <a:lnTo>
                    <a:pt x="1376" y="10863"/>
                  </a:lnTo>
                  <a:lnTo>
                    <a:pt x="1533" y="10922"/>
                  </a:lnTo>
                  <a:lnTo>
                    <a:pt x="1651" y="11000"/>
                  </a:lnTo>
                  <a:lnTo>
                    <a:pt x="1788" y="11079"/>
                  </a:lnTo>
                  <a:lnTo>
                    <a:pt x="1887" y="11197"/>
                  </a:lnTo>
                  <a:lnTo>
                    <a:pt x="1965" y="11295"/>
                  </a:lnTo>
                  <a:lnTo>
                    <a:pt x="2024" y="11393"/>
                  </a:lnTo>
                  <a:lnTo>
                    <a:pt x="2083" y="11491"/>
                  </a:lnTo>
                  <a:lnTo>
                    <a:pt x="2142" y="11688"/>
                  </a:lnTo>
                  <a:lnTo>
                    <a:pt x="2181" y="11884"/>
                  </a:lnTo>
                  <a:lnTo>
                    <a:pt x="2221" y="12081"/>
                  </a:lnTo>
                  <a:lnTo>
                    <a:pt x="2279" y="12257"/>
                  </a:lnTo>
                  <a:lnTo>
                    <a:pt x="2338" y="12375"/>
                  </a:lnTo>
                  <a:lnTo>
                    <a:pt x="2397" y="12473"/>
                  </a:lnTo>
                  <a:lnTo>
                    <a:pt x="2476" y="12572"/>
                  </a:lnTo>
                  <a:lnTo>
                    <a:pt x="2594" y="12670"/>
                  </a:lnTo>
                  <a:lnTo>
                    <a:pt x="2712" y="12768"/>
                  </a:lnTo>
                  <a:lnTo>
                    <a:pt x="2810" y="12827"/>
                  </a:lnTo>
                  <a:lnTo>
                    <a:pt x="2928" y="12886"/>
                  </a:lnTo>
                  <a:lnTo>
                    <a:pt x="3026" y="12925"/>
                  </a:lnTo>
                  <a:lnTo>
                    <a:pt x="3222" y="12964"/>
                  </a:lnTo>
                  <a:lnTo>
                    <a:pt x="3419" y="12984"/>
                  </a:lnTo>
                  <a:lnTo>
                    <a:pt x="3615" y="13004"/>
                  </a:lnTo>
                  <a:lnTo>
                    <a:pt x="3812" y="13043"/>
                  </a:lnTo>
                  <a:lnTo>
                    <a:pt x="3929" y="13082"/>
                  </a:lnTo>
                  <a:lnTo>
                    <a:pt x="4028" y="13122"/>
                  </a:lnTo>
                  <a:lnTo>
                    <a:pt x="4146" y="13200"/>
                  </a:lnTo>
                  <a:lnTo>
                    <a:pt x="4263" y="13298"/>
                  </a:lnTo>
                  <a:lnTo>
                    <a:pt x="4362" y="13397"/>
                  </a:lnTo>
                  <a:lnTo>
                    <a:pt x="4440" y="13495"/>
                  </a:lnTo>
                  <a:lnTo>
                    <a:pt x="4499" y="13593"/>
                  </a:lnTo>
                  <a:lnTo>
                    <a:pt x="4558" y="13691"/>
                  </a:lnTo>
                  <a:lnTo>
                    <a:pt x="4617" y="13888"/>
                  </a:lnTo>
                  <a:lnTo>
                    <a:pt x="4656" y="14084"/>
                  </a:lnTo>
                  <a:lnTo>
                    <a:pt x="4696" y="14281"/>
                  </a:lnTo>
                  <a:lnTo>
                    <a:pt x="4754" y="14477"/>
                  </a:lnTo>
                  <a:lnTo>
                    <a:pt x="4813" y="14575"/>
                  </a:lnTo>
                  <a:lnTo>
                    <a:pt x="4872" y="14673"/>
                  </a:lnTo>
                  <a:lnTo>
                    <a:pt x="4951" y="14772"/>
                  </a:lnTo>
                  <a:lnTo>
                    <a:pt x="5069" y="14870"/>
                  </a:lnTo>
                  <a:lnTo>
                    <a:pt x="5167" y="14968"/>
                  </a:lnTo>
                  <a:lnTo>
                    <a:pt x="5285" y="15027"/>
                  </a:lnTo>
                  <a:lnTo>
                    <a:pt x="5383" y="15086"/>
                  </a:lnTo>
                  <a:lnTo>
                    <a:pt x="5501" y="15125"/>
                  </a:lnTo>
                  <a:lnTo>
                    <a:pt x="5697" y="15164"/>
                  </a:lnTo>
                  <a:lnTo>
                    <a:pt x="5894" y="15184"/>
                  </a:lnTo>
                  <a:lnTo>
                    <a:pt x="6090" y="15204"/>
                  </a:lnTo>
                  <a:lnTo>
                    <a:pt x="6287" y="15243"/>
                  </a:lnTo>
                  <a:lnTo>
                    <a:pt x="6404" y="15282"/>
                  </a:lnTo>
                  <a:lnTo>
                    <a:pt x="6503" y="15322"/>
                  </a:lnTo>
                  <a:lnTo>
                    <a:pt x="6620" y="15400"/>
                  </a:lnTo>
                  <a:lnTo>
                    <a:pt x="6719" y="15498"/>
                  </a:lnTo>
                  <a:lnTo>
                    <a:pt x="6837" y="15597"/>
                  </a:lnTo>
                  <a:lnTo>
                    <a:pt x="6915" y="15734"/>
                  </a:lnTo>
                  <a:lnTo>
                    <a:pt x="6994" y="15872"/>
                  </a:lnTo>
                  <a:lnTo>
                    <a:pt x="7033" y="16009"/>
                  </a:lnTo>
                  <a:lnTo>
                    <a:pt x="7131" y="16304"/>
                  </a:lnTo>
                  <a:lnTo>
                    <a:pt x="7190" y="16579"/>
                  </a:lnTo>
                  <a:lnTo>
                    <a:pt x="7269" y="16834"/>
                  </a:lnTo>
                  <a:lnTo>
                    <a:pt x="7328" y="16952"/>
                  </a:lnTo>
                  <a:lnTo>
                    <a:pt x="7387" y="17031"/>
                  </a:lnTo>
                  <a:lnTo>
                    <a:pt x="7465" y="17109"/>
                  </a:lnTo>
                  <a:lnTo>
                    <a:pt x="7563" y="17148"/>
                  </a:lnTo>
                  <a:lnTo>
                    <a:pt x="7681" y="17168"/>
                  </a:lnTo>
                  <a:lnTo>
                    <a:pt x="7819" y="17148"/>
                  </a:lnTo>
                  <a:lnTo>
                    <a:pt x="7995" y="17109"/>
                  </a:lnTo>
                  <a:lnTo>
                    <a:pt x="8153" y="17050"/>
                  </a:lnTo>
                  <a:lnTo>
                    <a:pt x="8270" y="16972"/>
                  </a:lnTo>
                  <a:lnTo>
                    <a:pt x="8369" y="16893"/>
                  </a:lnTo>
                  <a:lnTo>
                    <a:pt x="8428" y="16795"/>
                  </a:lnTo>
                  <a:lnTo>
                    <a:pt x="8487" y="16677"/>
                  </a:lnTo>
                  <a:lnTo>
                    <a:pt x="8526" y="16559"/>
                  </a:lnTo>
                  <a:lnTo>
                    <a:pt x="8545" y="16441"/>
                  </a:lnTo>
                  <a:lnTo>
                    <a:pt x="8604" y="16147"/>
                  </a:lnTo>
                  <a:lnTo>
                    <a:pt x="8663" y="15813"/>
                  </a:lnTo>
                  <a:lnTo>
                    <a:pt x="8703" y="15636"/>
                  </a:lnTo>
                  <a:lnTo>
                    <a:pt x="8762" y="15439"/>
                  </a:lnTo>
                  <a:lnTo>
                    <a:pt x="8840" y="15243"/>
                  </a:lnTo>
                  <a:lnTo>
                    <a:pt x="8938" y="15027"/>
                  </a:lnTo>
                  <a:lnTo>
                    <a:pt x="9037" y="14870"/>
                  </a:lnTo>
                  <a:lnTo>
                    <a:pt x="9135" y="14732"/>
                  </a:lnTo>
                  <a:lnTo>
                    <a:pt x="9253" y="14614"/>
                  </a:lnTo>
                  <a:lnTo>
                    <a:pt x="9351" y="14536"/>
                  </a:lnTo>
                  <a:lnTo>
                    <a:pt x="9469" y="14477"/>
                  </a:lnTo>
                  <a:lnTo>
                    <a:pt x="9587" y="14418"/>
                  </a:lnTo>
                  <a:lnTo>
                    <a:pt x="9842" y="14339"/>
                  </a:lnTo>
                  <a:lnTo>
                    <a:pt x="10117" y="14261"/>
                  </a:lnTo>
                  <a:lnTo>
                    <a:pt x="10372" y="14163"/>
                  </a:lnTo>
                  <a:lnTo>
                    <a:pt x="10510" y="14084"/>
                  </a:lnTo>
                  <a:lnTo>
                    <a:pt x="10647" y="14006"/>
                  </a:lnTo>
                  <a:lnTo>
                    <a:pt x="10785" y="13888"/>
                  </a:lnTo>
                  <a:lnTo>
                    <a:pt x="10922" y="13750"/>
                  </a:lnTo>
                  <a:lnTo>
                    <a:pt x="11040" y="13593"/>
                  </a:lnTo>
                  <a:lnTo>
                    <a:pt x="11158" y="13456"/>
                  </a:lnTo>
                  <a:lnTo>
                    <a:pt x="11217" y="13318"/>
                  </a:lnTo>
                  <a:lnTo>
                    <a:pt x="11295" y="13200"/>
                  </a:lnTo>
                  <a:lnTo>
                    <a:pt x="11374" y="12945"/>
                  </a:lnTo>
                  <a:lnTo>
                    <a:pt x="11413" y="12709"/>
                  </a:lnTo>
                  <a:lnTo>
                    <a:pt x="11472" y="12473"/>
                  </a:lnTo>
                  <a:lnTo>
                    <a:pt x="11551" y="12238"/>
                  </a:lnTo>
                  <a:lnTo>
                    <a:pt x="11610" y="12100"/>
                  </a:lnTo>
                  <a:lnTo>
                    <a:pt x="11688" y="11963"/>
                  </a:lnTo>
                  <a:lnTo>
                    <a:pt x="11787" y="11825"/>
                  </a:lnTo>
                  <a:lnTo>
                    <a:pt x="11904" y="11668"/>
                  </a:lnTo>
                  <a:lnTo>
                    <a:pt x="12042" y="11531"/>
                  </a:lnTo>
                  <a:lnTo>
                    <a:pt x="12179" y="11413"/>
                  </a:lnTo>
                  <a:lnTo>
                    <a:pt x="12297" y="11334"/>
                  </a:lnTo>
                  <a:lnTo>
                    <a:pt x="12415" y="11256"/>
                  </a:lnTo>
                  <a:lnTo>
                    <a:pt x="12651" y="11138"/>
                  </a:lnTo>
                  <a:lnTo>
                    <a:pt x="12887" y="11059"/>
                  </a:lnTo>
                  <a:lnTo>
                    <a:pt x="13122" y="10981"/>
                  </a:lnTo>
                  <a:lnTo>
                    <a:pt x="13358" y="10882"/>
                  </a:lnTo>
                  <a:lnTo>
                    <a:pt x="13476" y="10804"/>
                  </a:lnTo>
                  <a:lnTo>
                    <a:pt x="13594" y="10706"/>
                  </a:lnTo>
                  <a:lnTo>
                    <a:pt x="13731" y="10607"/>
                  </a:lnTo>
                  <a:lnTo>
                    <a:pt x="13869" y="10450"/>
                  </a:lnTo>
                  <a:lnTo>
                    <a:pt x="13987" y="10313"/>
                  </a:lnTo>
                  <a:lnTo>
                    <a:pt x="14085" y="10175"/>
                  </a:lnTo>
                  <a:lnTo>
                    <a:pt x="14163" y="10038"/>
                  </a:lnTo>
                  <a:lnTo>
                    <a:pt x="14222" y="9900"/>
                  </a:lnTo>
                  <a:lnTo>
                    <a:pt x="14301" y="9664"/>
                  </a:lnTo>
                  <a:lnTo>
                    <a:pt x="14360" y="9429"/>
                  </a:lnTo>
                  <a:lnTo>
                    <a:pt x="14399" y="9173"/>
                  </a:lnTo>
                  <a:lnTo>
                    <a:pt x="14478" y="8938"/>
                  </a:lnTo>
                  <a:lnTo>
                    <a:pt x="14537" y="8800"/>
                  </a:lnTo>
                  <a:lnTo>
                    <a:pt x="14615" y="8682"/>
                  </a:lnTo>
                  <a:lnTo>
                    <a:pt x="14713" y="8525"/>
                  </a:lnTo>
                  <a:lnTo>
                    <a:pt x="14851" y="8388"/>
                  </a:lnTo>
                  <a:lnTo>
                    <a:pt x="14988" y="8250"/>
                  </a:lnTo>
                  <a:lnTo>
                    <a:pt x="15145" y="8132"/>
                  </a:lnTo>
                  <a:lnTo>
                    <a:pt x="15303" y="8034"/>
                  </a:lnTo>
                  <a:lnTo>
                    <a:pt x="15460" y="7975"/>
                  </a:lnTo>
                  <a:lnTo>
                    <a:pt x="15794" y="7857"/>
                  </a:lnTo>
                  <a:lnTo>
                    <a:pt x="16108" y="7779"/>
                  </a:lnTo>
                  <a:lnTo>
                    <a:pt x="16245" y="7739"/>
                  </a:lnTo>
                  <a:lnTo>
                    <a:pt x="16383" y="7681"/>
                  </a:lnTo>
                  <a:lnTo>
                    <a:pt x="16501" y="7622"/>
                  </a:lnTo>
                  <a:lnTo>
                    <a:pt x="16619" y="7543"/>
                  </a:lnTo>
                  <a:lnTo>
                    <a:pt x="16717" y="7445"/>
                  </a:lnTo>
                  <a:lnTo>
                    <a:pt x="16795" y="7327"/>
                  </a:lnTo>
                  <a:lnTo>
                    <a:pt x="16835" y="7170"/>
                  </a:lnTo>
                  <a:lnTo>
                    <a:pt x="16874" y="6973"/>
                  </a:lnTo>
                  <a:lnTo>
                    <a:pt x="16874" y="6836"/>
                  </a:lnTo>
                  <a:lnTo>
                    <a:pt x="16835" y="6718"/>
                  </a:lnTo>
                  <a:lnTo>
                    <a:pt x="16795" y="6639"/>
                  </a:lnTo>
                  <a:lnTo>
                    <a:pt x="16717" y="6561"/>
                  </a:lnTo>
                  <a:lnTo>
                    <a:pt x="16619" y="6522"/>
                  </a:lnTo>
                  <a:lnTo>
                    <a:pt x="16501" y="6482"/>
                  </a:lnTo>
                  <a:lnTo>
                    <a:pt x="16245" y="6423"/>
                  </a:lnTo>
                  <a:lnTo>
                    <a:pt x="15951" y="6384"/>
                  </a:lnTo>
                  <a:lnTo>
                    <a:pt x="15656" y="6345"/>
                  </a:lnTo>
                  <a:lnTo>
                    <a:pt x="15499" y="6306"/>
                  </a:lnTo>
                  <a:lnTo>
                    <a:pt x="15362" y="6247"/>
                  </a:lnTo>
                  <a:lnTo>
                    <a:pt x="15224" y="6188"/>
                  </a:lnTo>
                  <a:lnTo>
                    <a:pt x="15106" y="6089"/>
                  </a:lnTo>
                  <a:lnTo>
                    <a:pt x="14988" y="5991"/>
                  </a:lnTo>
                  <a:lnTo>
                    <a:pt x="14910" y="5893"/>
                  </a:lnTo>
                  <a:lnTo>
                    <a:pt x="14851" y="5775"/>
                  </a:lnTo>
                  <a:lnTo>
                    <a:pt x="14792" y="5677"/>
                  </a:lnTo>
                  <a:lnTo>
                    <a:pt x="14733" y="5481"/>
                  </a:lnTo>
                  <a:lnTo>
                    <a:pt x="14694" y="5304"/>
                  </a:lnTo>
                  <a:lnTo>
                    <a:pt x="14654" y="5107"/>
                  </a:lnTo>
                  <a:lnTo>
                    <a:pt x="14595" y="4911"/>
                  </a:lnTo>
                  <a:lnTo>
                    <a:pt x="14537" y="4813"/>
                  </a:lnTo>
                  <a:lnTo>
                    <a:pt x="14478" y="4714"/>
                  </a:lnTo>
                  <a:lnTo>
                    <a:pt x="14399" y="4616"/>
                  </a:lnTo>
                  <a:lnTo>
                    <a:pt x="14301" y="4498"/>
                  </a:lnTo>
                  <a:lnTo>
                    <a:pt x="14183" y="4420"/>
                  </a:lnTo>
                  <a:lnTo>
                    <a:pt x="14065" y="4341"/>
                  </a:lnTo>
                  <a:lnTo>
                    <a:pt x="13967" y="4282"/>
                  </a:lnTo>
                  <a:lnTo>
                    <a:pt x="13849" y="4243"/>
                  </a:lnTo>
                  <a:lnTo>
                    <a:pt x="13653" y="4204"/>
                  </a:lnTo>
                  <a:lnTo>
                    <a:pt x="13456" y="4184"/>
                  </a:lnTo>
                  <a:lnTo>
                    <a:pt x="13260" y="4184"/>
                  </a:lnTo>
                  <a:lnTo>
                    <a:pt x="13063" y="4145"/>
                  </a:lnTo>
                  <a:lnTo>
                    <a:pt x="12965" y="4106"/>
                  </a:lnTo>
                  <a:lnTo>
                    <a:pt x="12847" y="4047"/>
                  </a:lnTo>
                  <a:lnTo>
                    <a:pt x="12749" y="3968"/>
                  </a:lnTo>
                  <a:lnTo>
                    <a:pt x="12631" y="3889"/>
                  </a:lnTo>
                  <a:lnTo>
                    <a:pt x="12513" y="3772"/>
                  </a:lnTo>
                  <a:lnTo>
                    <a:pt x="12435" y="3673"/>
                  </a:lnTo>
                  <a:lnTo>
                    <a:pt x="12376" y="3575"/>
                  </a:lnTo>
                  <a:lnTo>
                    <a:pt x="12317" y="3477"/>
                  </a:lnTo>
                  <a:lnTo>
                    <a:pt x="12258" y="3281"/>
                  </a:lnTo>
                  <a:lnTo>
                    <a:pt x="12219" y="3084"/>
                  </a:lnTo>
                  <a:lnTo>
                    <a:pt x="12179" y="2907"/>
                  </a:lnTo>
                  <a:lnTo>
                    <a:pt x="12120" y="2711"/>
                  </a:lnTo>
                  <a:lnTo>
                    <a:pt x="12062" y="2613"/>
                  </a:lnTo>
                  <a:lnTo>
                    <a:pt x="12003" y="2514"/>
                  </a:lnTo>
                  <a:lnTo>
                    <a:pt x="11924" y="2397"/>
                  </a:lnTo>
                  <a:lnTo>
                    <a:pt x="11826" y="2298"/>
                  </a:lnTo>
                  <a:lnTo>
                    <a:pt x="11708" y="2200"/>
                  </a:lnTo>
                  <a:lnTo>
                    <a:pt x="11590" y="2141"/>
                  </a:lnTo>
                  <a:lnTo>
                    <a:pt x="11492" y="2082"/>
                  </a:lnTo>
                  <a:lnTo>
                    <a:pt x="11394" y="2043"/>
                  </a:lnTo>
                  <a:lnTo>
                    <a:pt x="11178" y="2004"/>
                  </a:lnTo>
                  <a:lnTo>
                    <a:pt x="10981" y="1984"/>
                  </a:lnTo>
                  <a:lnTo>
                    <a:pt x="10785" y="1984"/>
                  </a:lnTo>
                  <a:lnTo>
                    <a:pt x="10588" y="1925"/>
                  </a:lnTo>
                  <a:lnTo>
                    <a:pt x="10490" y="1906"/>
                  </a:lnTo>
                  <a:lnTo>
                    <a:pt x="10372" y="1847"/>
                  </a:lnTo>
                  <a:lnTo>
                    <a:pt x="10274" y="1768"/>
                  </a:lnTo>
                  <a:lnTo>
                    <a:pt x="10156" y="1689"/>
                  </a:lnTo>
                  <a:lnTo>
                    <a:pt x="10058" y="1572"/>
                  </a:lnTo>
                  <a:lnTo>
                    <a:pt x="9960" y="1454"/>
                  </a:lnTo>
                  <a:lnTo>
                    <a:pt x="9901" y="1316"/>
                  </a:lnTo>
                  <a:lnTo>
                    <a:pt x="9842" y="1159"/>
                  </a:lnTo>
                  <a:lnTo>
                    <a:pt x="9744" y="864"/>
                  </a:lnTo>
                  <a:lnTo>
                    <a:pt x="9685" y="589"/>
                  </a:lnTo>
                  <a:lnTo>
                    <a:pt x="9606" y="334"/>
                  </a:lnTo>
                  <a:lnTo>
                    <a:pt x="9547" y="216"/>
                  </a:lnTo>
                  <a:lnTo>
                    <a:pt x="9488" y="138"/>
                  </a:lnTo>
                  <a:lnTo>
                    <a:pt x="9410" y="59"/>
                  </a:lnTo>
                  <a:lnTo>
                    <a:pt x="9331" y="20"/>
                  </a:lnTo>
                  <a:lnTo>
                    <a:pt x="9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05" name="Google Shape;1405;p14"/>
            <p:cNvSpPr/>
            <p:nvPr/>
          </p:nvSpPr>
          <p:spPr>
            <a:xfrm rot="-2517112">
              <a:off x="6899068" y="6165584"/>
              <a:ext cx="306947" cy="313797"/>
            </a:xfrm>
            <a:custGeom>
              <a:avLst/>
              <a:gdLst/>
              <a:ahLst/>
              <a:cxnLst/>
              <a:rect l="l" t="t" r="r" b="b"/>
              <a:pathLst>
                <a:path w="12278" h="12552" extrusionOk="0">
                  <a:moveTo>
                    <a:pt x="6876" y="0"/>
                  </a:moveTo>
                  <a:lnTo>
                    <a:pt x="1" y="7739"/>
                  </a:lnTo>
                  <a:lnTo>
                    <a:pt x="5402" y="12552"/>
                  </a:lnTo>
                  <a:lnTo>
                    <a:pt x="12277" y="4813"/>
                  </a:lnTo>
                  <a:lnTo>
                    <a:pt x="6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06" name="Google Shape;1406;p14"/>
            <p:cNvSpPr/>
            <p:nvPr/>
          </p:nvSpPr>
          <p:spPr>
            <a:xfrm rot="-2517112">
              <a:off x="6956916" y="6557710"/>
              <a:ext cx="187123" cy="168448"/>
            </a:xfrm>
            <a:custGeom>
              <a:avLst/>
              <a:gdLst/>
              <a:ahLst/>
              <a:cxnLst/>
              <a:rect l="l" t="t" r="r" b="b"/>
              <a:pathLst>
                <a:path w="7485" h="6738" extrusionOk="0">
                  <a:moveTo>
                    <a:pt x="1" y="0"/>
                  </a:moveTo>
                  <a:lnTo>
                    <a:pt x="7485" y="6738"/>
                  </a:lnTo>
                  <a:lnTo>
                    <a:pt x="7406" y="6659"/>
                  </a:lnTo>
                  <a:lnTo>
                    <a:pt x="158" y="1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07" name="Google Shape;1407;p14"/>
            <p:cNvSpPr/>
            <p:nvPr/>
          </p:nvSpPr>
          <p:spPr>
            <a:xfrm rot="-2517112">
              <a:off x="7204216" y="6593176"/>
              <a:ext cx="108049" cy="97749"/>
            </a:xfrm>
            <a:custGeom>
              <a:avLst/>
              <a:gdLst/>
              <a:ahLst/>
              <a:cxnLst/>
              <a:rect l="l" t="t" r="r" b="b"/>
              <a:pathLst>
                <a:path w="4322" h="391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322" y="391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08" name="Google Shape;1408;p14"/>
            <p:cNvSpPr/>
            <p:nvPr/>
          </p:nvSpPr>
          <p:spPr>
            <a:xfrm rot="-2517112">
              <a:off x="7558143" y="6038654"/>
              <a:ext cx="430196" cy="527920"/>
            </a:xfrm>
            <a:custGeom>
              <a:avLst/>
              <a:gdLst/>
              <a:ahLst/>
              <a:cxnLst/>
              <a:rect l="l" t="t" r="r" b="b"/>
              <a:pathLst>
                <a:path w="17208" h="21117" fill="none" extrusionOk="0">
                  <a:moveTo>
                    <a:pt x="14968" y="0"/>
                  </a:moveTo>
                  <a:lnTo>
                    <a:pt x="14968" y="0"/>
                  </a:lnTo>
                  <a:lnTo>
                    <a:pt x="17207" y="2023"/>
                  </a:lnTo>
                  <a:lnTo>
                    <a:pt x="0" y="21116"/>
                  </a:lnTo>
                  <a:lnTo>
                    <a:pt x="0" y="21116"/>
                  </a:lnTo>
                  <a:lnTo>
                    <a:pt x="17207" y="2023"/>
                  </a:lnTo>
                  <a:lnTo>
                    <a:pt x="149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09" name="Google Shape;1409;p14"/>
            <p:cNvSpPr/>
            <p:nvPr/>
          </p:nvSpPr>
          <p:spPr>
            <a:xfrm rot="-2517112">
              <a:off x="6956916" y="6557710"/>
              <a:ext cx="187123" cy="168448"/>
            </a:xfrm>
            <a:custGeom>
              <a:avLst/>
              <a:gdLst/>
              <a:ahLst/>
              <a:cxnLst/>
              <a:rect l="l" t="t" r="r" b="b"/>
              <a:pathLst>
                <a:path w="7485" h="6738" fill="none" extrusionOk="0">
                  <a:moveTo>
                    <a:pt x="1" y="0"/>
                  </a:moveTo>
                  <a:lnTo>
                    <a:pt x="7485" y="6738"/>
                  </a:lnTo>
                  <a:lnTo>
                    <a:pt x="7406" y="6659"/>
                  </a:lnTo>
                  <a:lnTo>
                    <a:pt x="158" y="13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10" name="Google Shape;1410;p14"/>
            <p:cNvSpPr/>
            <p:nvPr/>
          </p:nvSpPr>
          <p:spPr>
            <a:xfrm rot="-2517112">
              <a:off x="6832297" y="6614868"/>
              <a:ext cx="59449" cy="53550"/>
            </a:xfrm>
            <a:custGeom>
              <a:avLst/>
              <a:gdLst/>
              <a:ahLst/>
              <a:cxnLst/>
              <a:rect l="l" t="t" r="r" b="b"/>
              <a:pathLst>
                <a:path w="2378" h="214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378" y="2141"/>
                  </a:lnTo>
                  <a:lnTo>
                    <a:pt x="2378" y="214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11" name="Google Shape;1411;p14"/>
            <p:cNvSpPr/>
            <p:nvPr/>
          </p:nvSpPr>
          <p:spPr>
            <a:xfrm rot="-2517112">
              <a:off x="6803211" y="6548542"/>
              <a:ext cx="37350" cy="41775"/>
            </a:xfrm>
            <a:custGeom>
              <a:avLst/>
              <a:gdLst/>
              <a:ahLst/>
              <a:cxnLst/>
              <a:rect l="l" t="t" r="r" b="b"/>
              <a:pathLst>
                <a:path w="1494" h="1671" fill="none" extrusionOk="0">
                  <a:moveTo>
                    <a:pt x="1493" y="1"/>
                  </a:moveTo>
                  <a:lnTo>
                    <a:pt x="1" y="1670"/>
                  </a:lnTo>
                  <a:lnTo>
                    <a:pt x="1493" y="1"/>
                  </a:lnTo>
                  <a:lnTo>
                    <a:pt x="14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12" name="Google Shape;1412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8" y="1612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7" y="1101"/>
                  </a:lnTo>
                  <a:lnTo>
                    <a:pt x="119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13" name="Google Shape;1413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8" y="110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14" name="Google Shape;1414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11"/>
                  </a:lnTo>
                  <a:lnTo>
                    <a:pt x="2240" y="1"/>
                  </a:lnTo>
                  <a:lnTo>
                    <a:pt x="3458" y="108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15" name="Google Shape;1415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1218" y="163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77" y="1101"/>
                  </a:lnTo>
                  <a:lnTo>
                    <a:pt x="1218" y="1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16" name="Google Shape;1416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1218" y="1611"/>
                  </a:moveTo>
                  <a:lnTo>
                    <a:pt x="1" y="511"/>
                  </a:lnTo>
                  <a:lnTo>
                    <a:pt x="2260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17" name="Google Shape;1417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1"/>
                  </a:moveTo>
                  <a:lnTo>
                    <a:pt x="0" y="531"/>
                  </a:lnTo>
                  <a:lnTo>
                    <a:pt x="2259" y="0"/>
                  </a:lnTo>
                  <a:lnTo>
                    <a:pt x="3477" y="1100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18" name="Google Shape;1418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31"/>
                  </a:lnTo>
                  <a:lnTo>
                    <a:pt x="2260" y="0"/>
                  </a:lnTo>
                  <a:lnTo>
                    <a:pt x="3458" y="1100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19" name="Google Shape;1419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0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20" name="Google Shape;1420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extrusionOk="0">
                  <a:moveTo>
                    <a:pt x="2240" y="0"/>
                  </a:move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21" name="Google Shape;1421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fill="none" extrusionOk="0">
                  <a:moveTo>
                    <a:pt x="2240" y="0"/>
                  </a:moveTo>
                  <a:lnTo>
                    <a:pt x="1" y="530"/>
                  </a:ln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22" name="Google Shape;1422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1"/>
                  </a:moveTo>
                  <a:lnTo>
                    <a:pt x="1" y="511"/>
                  </a:lnTo>
                  <a:lnTo>
                    <a:pt x="669" y="1120"/>
                  </a:lnTo>
                  <a:lnTo>
                    <a:pt x="826" y="1258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23" name="Google Shape;1423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2260" y="1"/>
                  </a:moveTo>
                  <a:lnTo>
                    <a:pt x="1" y="511"/>
                  </a:lnTo>
                  <a:lnTo>
                    <a:pt x="1" y="511"/>
                  </a:lnTo>
                  <a:lnTo>
                    <a:pt x="669" y="1120"/>
                  </a:lnTo>
                  <a:lnTo>
                    <a:pt x="826" y="1258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24" name="Google Shape;1424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25" name="Google Shape;1425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26" name="Google Shape;1426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27" name="Google Shape;1427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28" name="Google Shape;1428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865" y="1297"/>
                  </a:lnTo>
                  <a:lnTo>
                    <a:pt x="944" y="1376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29" name="Google Shape;1429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60" y="1"/>
                  </a:moveTo>
                  <a:lnTo>
                    <a:pt x="1" y="531"/>
                  </a:lnTo>
                  <a:lnTo>
                    <a:pt x="865" y="1297"/>
                  </a:lnTo>
                  <a:lnTo>
                    <a:pt x="944" y="1376"/>
                  </a:lnTo>
                  <a:lnTo>
                    <a:pt x="1219" y="1612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30" name="Google Shape;1430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31" name="Google Shape;1431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32" name="Google Shape;1432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33" name="Google Shape;1433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34" name="Google Shape;1434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1"/>
                  </a:moveTo>
                  <a:lnTo>
                    <a:pt x="0" y="512"/>
                  </a:lnTo>
                  <a:lnTo>
                    <a:pt x="590" y="104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35" name="Google Shape;1435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2259" y="1"/>
                  </a:moveTo>
                  <a:lnTo>
                    <a:pt x="0" y="512"/>
                  </a:lnTo>
                  <a:lnTo>
                    <a:pt x="590" y="104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36" name="Google Shape;1436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37" name="Google Shape;1437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38" name="Google Shape;1438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extrusionOk="0">
                  <a:moveTo>
                    <a:pt x="2259" y="0"/>
                  </a:moveTo>
                  <a:lnTo>
                    <a:pt x="0" y="511"/>
                  </a:lnTo>
                  <a:lnTo>
                    <a:pt x="1002" y="141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39" name="Google Shape;1439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fill="none" extrusionOk="0">
                  <a:moveTo>
                    <a:pt x="2259" y="0"/>
                  </a:moveTo>
                  <a:lnTo>
                    <a:pt x="0" y="511"/>
                  </a:lnTo>
                  <a:lnTo>
                    <a:pt x="1002" y="141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40" name="Google Shape;1440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41" name="Google Shape;1441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42" name="Google Shape;1442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11"/>
                  </a:lnTo>
                  <a:lnTo>
                    <a:pt x="1041" y="143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43" name="Google Shape;1443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fill="none" extrusionOk="0">
                  <a:moveTo>
                    <a:pt x="2259" y="1"/>
                  </a:moveTo>
                  <a:lnTo>
                    <a:pt x="0" y="511"/>
                  </a:lnTo>
                  <a:lnTo>
                    <a:pt x="1041" y="143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44" name="Google Shape;1444;p14"/>
            <p:cNvSpPr/>
            <p:nvPr/>
          </p:nvSpPr>
          <p:spPr>
            <a:xfrm rot="-2517112">
              <a:off x="7698685" y="6308421"/>
              <a:ext cx="49150" cy="43225"/>
            </a:xfrm>
            <a:custGeom>
              <a:avLst/>
              <a:gdLst/>
              <a:ahLst/>
              <a:cxnLst/>
              <a:rect l="l" t="t" r="r" b="b"/>
              <a:pathLst>
                <a:path w="1966" h="1729" extrusionOk="0">
                  <a:moveTo>
                    <a:pt x="551" y="0"/>
                  </a:moveTo>
                  <a:lnTo>
                    <a:pt x="1" y="315"/>
                  </a:lnTo>
                  <a:lnTo>
                    <a:pt x="1572" y="1729"/>
                  </a:lnTo>
                  <a:lnTo>
                    <a:pt x="1965" y="1277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45" name="Google Shape;1445;p14"/>
            <p:cNvSpPr/>
            <p:nvPr/>
          </p:nvSpPr>
          <p:spPr>
            <a:xfrm rot="-2517112">
              <a:off x="7698685" y="6308421"/>
              <a:ext cx="49150" cy="43225"/>
            </a:xfrm>
            <a:custGeom>
              <a:avLst/>
              <a:gdLst/>
              <a:ahLst/>
              <a:cxnLst/>
              <a:rect l="l" t="t" r="r" b="b"/>
              <a:pathLst>
                <a:path w="1966" h="1729" fill="none" extrusionOk="0">
                  <a:moveTo>
                    <a:pt x="551" y="0"/>
                  </a:moveTo>
                  <a:lnTo>
                    <a:pt x="551" y="0"/>
                  </a:lnTo>
                  <a:lnTo>
                    <a:pt x="1" y="315"/>
                  </a:lnTo>
                  <a:lnTo>
                    <a:pt x="1572" y="1729"/>
                  </a:lnTo>
                  <a:lnTo>
                    <a:pt x="1965" y="1277"/>
                  </a:lnTo>
                  <a:lnTo>
                    <a:pt x="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46" name="Google Shape;1446;p14"/>
            <p:cNvSpPr/>
            <p:nvPr/>
          </p:nvSpPr>
          <p:spPr>
            <a:xfrm rot="-2517112">
              <a:off x="7666401" y="6372031"/>
              <a:ext cx="77599" cy="65349"/>
            </a:xfrm>
            <a:custGeom>
              <a:avLst/>
              <a:gdLst/>
              <a:ahLst/>
              <a:cxnLst/>
              <a:rect l="l" t="t" r="r" b="b"/>
              <a:pathLst>
                <a:path w="3104" h="2614" extrusionOk="0">
                  <a:moveTo>
                    <a:pt x="688" y="1"/>
                  </a:moveTo>
                  <a:lnTo>
                    <a:pt x="0" y="158"/>
                  </a:lnTo>
                  <a:lnTo>
                    <a:pt x="2711" y="2613"/>
                  </a:lnTo>
                  <a:lnTo>
                    <a:pt x="3104" y="2181"/>
                  </a:lnTo>
                  <a:lnTo>
                    <a:pt x="688" y="1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47" name="Google Shape;1447;p14"/>
            <p:cNvSpPr/>
            <p:nvPr/>
          </p:nvSpPr>
          <p:spPr>
            <a:xfrm rot="-2517112">
              <a:off x="7666401" y="6372031"/>
              <a:ext cx="77599" cy="65349"/>
            </a:xfrm>
            <a:custGeom>
              <a:avLst/>
              <a:gdLst/>
              <a:ahLst/>
              <a:cxnLst/>
              <a:rect l="l" t="t" r="r" b="b"/>
              <a:pathLst>
                <a:path w="3104" h="2614" fill="none" extrusionOk="0">
                  <a:moveTo>
                    <a:pt x="688" y="1"/>
                  </a:moveTo>
                  <a:lnTo>
                    <a:pt x="688" y="1"/>
                  </a:lnTo>
                  <a:lnTo>
                    <a:pt x="0" y="158"/>
                  </a:lnTo>
                  <a:lnTo>
                    <a:pt x="2711" y="2613"/>
                  </a:lnTo>
                  <a:lnTo>
                    <a:pt x="3104" y="2181"/>
                  </a:lnTo>
                  <a:lnTo>
                    <a:pt x="6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48" name="Google Shape;1448;p14"/>
            <p:cNvSpPr/>
            <p:nvPr/>
          </p:nvSpPr>
          <p:spPr>
            <a:xfrm rot="-2517112">
              <a:off x="7603847" y="6424661"/>
              <a:ext cx="132124" cy="110024"/>
            </a:xfrm>
            <a:custGeom>
              <a:avLst/>
              <a:gdLst/>
              <a:ahLst/>
              <a:cxnLst/>
              <a:rect l="l" t="t" r="r" b="b"/>
              <a:pathLst>
                <a:path w="5285" h="4401" extrusionOk="0">
                  <a:moveTo>
                    <a:pt x="1" y="1"/>
                  </a:moveTo>
                  <a:lnTo>
                    <a:pt x="4892" y="4401"/>
                  </a:lnTo>
                  <a:lnTo>
                    <a:pt x="5284" y="3969"/>
                  </a:lnTo>
                  <a:lnTo>
                    <a:pt x="963" y="79"/>
                  </a:lnTo>
                  <a:lnTo>
                    <a:pt x="472" y="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449" name="Google Shape;1449;p14"/>
            <p:cNvSpPr/>
            <p:nvPr/>
          </p:nvSpPr>
          <p:spPr>
            <a:xfrm rot="-2517112">
              <a:off x="7603847" y="6424661"/>
              <a:ext cx="132124" cy="110024"/>
            </a:xfrm>
            <a:custGeom>
              <a:avLst/>
              <a:gdLst/>
              <a:ahLst/>
              <a:cxnLst/>
              <a:rect l="l" t="t" r="r" b="b"/>
              <a:pathLst>
                <a:path w="5285" h="4401" fill="none" extrusionOk="0">
                  <a:moveTo>
                    <a:pt x="1" y="1"/>
                  </a:moveTo>
                  <a:lnTo>
                    <a:pt x="4892" y="4401"/>
                  </a:lnTo>
                  <a:lnTo>
                    <a:pt x="5284" y="3969"/>
                  </a:lnTo>
                  <a:lnTo>
                    <a:pt x="963" y="79"/>
                  </a:lnTo>
                  <a:lnTo>
                    <a:pt x="963" y="79"/>
                  </a:lnTo>
                  <a:lnTo>
                    <a:pt x="472" y="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sp>
        <p:nvSpPr>
          <p:cNvPr id="1450" name="Google Shape;1450;p14"/>
          <p:cNvSpPr/>
          <p:nvPr/>
        </p:nvSpPr>
        <p:spPr>
          <a:xfrm>
            <a:off x="1736401" y="6183457"/>
            <a:ext cx="6636833" cy="794500"/>
          </a:xfrm>
          <a:custGeom>
            <a:avLst/>
            <a:gdLst/>
            <a:ahLst/>
            <a:cxnLst/>
            <a:rect l="l" t="t" r="r" b="b"/>
            <a:pathLst>
              <a:path w="199105" h="23835" extrusionOk="0">
                <a:moveTo>
                  <a:pt x="199105" y="21432"/>
                </a:moveTo>
                <a:cubicBezTo>
                  <a:pt x="193118" y="15443"/>
                  <a:pt x="187185" y="8242"/>
                  <a:pt x="179074" y="5808"/>
                </a:cubicBezTo>
                <a:cubicBezTo>
                  <a:pt x="166268" y="1965"/>
                  <a:pt x="152383" y="7811"/>
                  <a:pt x="139013" y="7811"/>
                </a:cubicBezTo>
                <a:cubicBezTo>
                  <a:pt x="128422" y="7811"/>
                  <a:pt x="118692" y="1370"/>
                  <a:pt x="108166" y="199"/>
                </a:cubicBezTo>
                <a:cubicBezTo>
                  <a:pt x="95958" y="-1159"/>
                  <a:pt x="84319" y="6453"/>
                  <a:pt x="72111" y="7811"/>
                </a:cubicBezTo>
                <a:cubicBezTo>
                  <a:pt x="58408" y="9335"/>
                  <a:pt x="44995" y="343"/>
                  <a:pt x="31248" y="1401"/>
                </a:cubicBezTo>
                <a:cubicBezTo>
                  <a:pt x="18463" y="2385"/>
                  <a:pt x="5734" y="12366"/>
                  <a:pt x="0" y="2383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960921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" name="Google Shape;1560;p1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p16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1562" name="Google Shape;1562;p1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563" name="Google Shape;1563;p16"/>
          <p:cNvGrpSpPr/>
          <p:nvPr/>
        </p:nvGrpSpPr>
        <p:grpSpPr>
          <a:xfrm>
            <a:off x="10370752" y="463666"/>
            <a:ext cx="1431505" cy="961051"/>
            <a:chOff x="7681600" y="381950"/>
            <a:chExt cx="1073629" cy="720788"/>
          </a:xfrm>
        </p:grpSpPr>
        <p:sp>
          <p:nvSpPr>
            <p:cNvPr id="1564" name="Google Shape;1564;p16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69" name="Google Shape;1569;p1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70" name="Google Shape;1570;p16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71" name="Google Shape;1571;p1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72" name="Google Shape;1572;p1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73" name="Google Shape;1573;p16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74" name="Google Shape;1574;p1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75" name="Google Shape;1575;p1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76" name="Google Shape;1576;p16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77" name="Google Shape;1577;p1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78" name="Google Shape;1578;p1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79" name="Google Shape;1579;p16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80" name="Google Shape;1580;p16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81" name="Google Shape;1581;p16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82" name="Google Shape;1582;p16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83" name="Google Shape;1583;p16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84" name="Google Shape;1584;p16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85" name="Google Shape;1585;p16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86" name="Google Shape;1586;p16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87" name="Google Shape;1587;p16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88" name="Google Shape;1588;p16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89" name="Google Shape;1589;p16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90" name="Google Shape;1590;p16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91" name="Google Shape;1591;p16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92" name="Google Shape;1592;p16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593" name="Google Shape;1593;p16"/>
          <p:cNvGrpSpPr/>
          <p:nvPr/>
        </p:nvGrpSpPr>
        <p:grpSpPr>
          <a:xfrm>
            <a:off x="-266915" y="5823129"/>
            <a:ext cx="1833913" cy="1811528"/>
            <a:chOff x="5180763" y="3483322"/>
            <a:chExt cx="1375435" cy="1358646"/>
          </a:xfrm>
        </p:grpSpPr>
        <p:sp>
          <p:nvSpPr>
            <p:cNvPr id="1594" name="Google Shape;1594;p16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95" name="Google Shape;1595;p16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96" name="Google Shape;1596;p16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97" name="Google Shape;1597;p16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98" name="Google Shape;1598;p16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599" name="Google Shape;1599;p16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00" name="Google Shape;1600;p16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01" name="Google Shape;1601;p16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02" name="Google Shape;1602;p16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03" name="Google Shape;1603;p16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04" name="Google Shape;1604;p16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05" name="Google Shape;1605;p16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06" name="Google Shape;1606;p16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07" name="Google Shape;1607;p16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08" name="Google Shape;1608;p16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09" name="Google Shape;1609;p16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10" name="Google Shape;1610;p16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11" name="Google Shape;1611;p16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12" name="Google Shape;1612;p16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13" name="Google Shape;1613;p16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14" name="Google Shape;1614;p16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15" name="Google Shape;1615;p16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16" name="Google Shape;1616;p16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17" name="Google Shape;1617;p16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18" name="Google Shape;1618;p16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19" name="Google Shape;1619;p16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20" name="Google Shape;1620;p16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21" name="Google Shape;1621;p16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22" name="Google Shape;1622;p16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23" name="Google Shape;1623;p16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24" name="Google Shape;1624;p16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25" name="Google Shape;1625;p16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26" name="Google Shape;1626;p16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27" name="Google Shape;1627;p16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28" name="Google Shape;1628;p16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29" name="Google Shape;1629;p16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30" name="Google Shape;1630;p16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31" name="Google Shape;1631;p16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32" name="Google Shape;1632;p16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33" name="Google Shape;1633;p16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34" name="Google Shape;1634;p16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35" name="Google Shape;1635;p16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36" name="Google Shape;1636;p16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37" name="Google Shape;1637;p16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38" name="Google Shape;1638;p16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39" name="Google Shape;1639;p16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40" name="Google Shape;1640;p16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41" name="Google Shape;1641;p16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42" name="Google Shape;1642;p16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43" name="Google Shape;1643;p16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44" name="Google Shape;1644;p16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45" name="Google Shape;1645;p16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46" name="Google Shape;1646;p16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47" name="Google Shape;1647;p16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48" name="Google Shape;1648;p16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49" name="Google Shape;1649;p16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50" name="Google Shape;1650;p16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651" name="Google Shape;1651;p16"/>
          <p:cNvGrpSpPr/>
          <p:nvPr/>
        </p:nvGrpSpPr>
        <p:grpSpPr>
          <a:xfrm>
            <a:off x="11041100" y="1498817"/>
            <a:ext cx="1054315" cy="1158840"/>
            <a:chOff x="7709325" y="2753025"/>
            <a:chExt cx="790736" cy="869130"/>
          </a:xfrm>
        </p:grpSpPr>
        <p:sp>
          <p:nvSpPr>
            <p:cNvPr id="1652" name="Google Shape;1652;p16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60" name="Google Shape;1660;p16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61" name="Google Shape;1661;p16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62" name="Google Shape;1662;p16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63" name="Google Shape;1663;p16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64" name="Google Shape;1664;p16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65" name="Google Shape;1665;p16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66" name="Google Shape;1666;p16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67" name="Google Shape;1667;p16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68" name="Google Shape;1668;p16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69" name="Google Shape;1669;p16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70" name="Google Shape;1670;p16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71" name="Google Shape;1671;p16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72" name="Google Shape;1672;p16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73" name="Google Shape;1673;p16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74" name="Google Shape;1674;p16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75" name="Google Shape;1675;p16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sp>
        <p:nvSpPr>
          <p:cNvPr id="1676" name="Google Shape;1676;p16"/>
          <p:cNvSpPr/>
          <p:nvPr/>
        </p:nvSpPr>
        <p:spPr>
          <a:xfrm>
            <a:off x="-12400" y="-145567"/>
            <a:ext cx="6324600" cy="1092200"/>
          </a:xfrm>
          <a:custGeom>
            <a:avLst/>
            <a:gdLst/>
            <a:ahLst/>
            <a:cxnLst/>
            <a:rect l="l" t="t" r="r" b="b"/>
            <a:pathLst>
              <a:path w="189738" h="32766" extrusionOk="0">
                <a:moveTo>
                  <a:pt x="0" y="32766"/>
                </a:moveTo>
                <a:cubicBezTo>
                  <a:pt x="3819" y="27419"/>
                  <a:pt x="7319" y="21288"/>
                  <a:pt x="12954" y="17907"/>
                </a:cubicBezTo>
                <a:cubicBezTo>
                  <a:pt x="17642" y="15094"/>
                  <a:pt x="23893" y="16650"/>
                  <a:pt x="29337" y="17145"/>
                </a:cubicBezTo>
                <a:cubicBezTo>
                  <a:pt x="33941" y="17564"/>
                  <a:pt x="42291" y="17475"/>
                  <a:pt x="42291" y="22098"/>
                </a:cubicBezTo>
                <a:cubicBezTo>
                  <a:pt x="42291" y="26588"/>
                  <a:pt x="32764" y="26383"/>
                  <a:pt x="28956" y="24003"/>
                </a:cubicBezTo>
                <a:cubicBezTo>
                  <a:pt x="25718" y="21979"/>
                  <a:pt x="26095" y="13781"/>
                  <a:pt x="29718" y="12573"/>
                </a:cubicBezTo>
                <a:cubicBezTo>
                  <a:pt x="44682" y="7585"/>
                  <a:pt x="61254" y="13812"/>
                  <a:pt x="76962" y="15240"/>
                </a:cubicBezTo>
                <a:cubicBezTo>
                  <a:pt x="96635" y="17028"/>
                  <a:pt x="116263" y="10287"/>
                  <a:pt x="136017" y="10287"/>
                </a:cubicBezTo>
                <a:cubicBezTo>
                  <a:pt x="154249" y="10287"/>
                  <a:pt x="181584" y="16308"/>
                  <a:pt x="18973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677" name="Google Shape;1677;p16"/>
          <p:cNvSpPr/>
          <p:nvPr/>
        </p:nvSpPr>
        <p:spPr>
          <a:xfrm>
            <a:off x="11899836" y="3981934"/>
            <a:ext cx="470267" cy="2984500"/>
          </a:xfrm>
          <a:custGeom>
            <a:avLst/>
            <a:gdLst/>
            <a:ahLst/>
            <a:cxnLst/>
            <a:rect l="l" t="t" r="r" b="b"/>
            <a:pathLst>
              <a:path w="14108" h="89535" extrusionOk="0">
                <a:moveTo>
                  <a:pt x="8012" y="89535"/>
                </a:moveTo>
                <a:cubicBezTo>
                  <a:pt x="5246" y="82746"/>
                  <a:pt x="3200" y="75511"/>
                  <a:pt x="2678" y="68199"/>
                </a:cubicBezTo>
                <a:cubicBezTo>
                  <a:pt x="2260" y="62350"/>
                  <a:pt x="4929" y="56492"/>
                  <a:pt x="4202" y="50673"/>
                </a:cubicBezTo>
                <a:cubicBezTo>
                  <a:pt x="2916" y="40388"/>
                  <a:pt x="-1074" y="30073"/>
                  <a:pt x="392" y="19812"/>
                </a:cubicBezTo>
                <a:cubicBezTo>
                  <a:pt x="1528" y="11861"/>
                  <a:pt x="7425" y="4455"/>
                  <a:pt x="1410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78" name="Google Shape;1678;p16"/>
          <p:cNvGrpSpPr/>
          <p:nvPr/>
        </p:nvGrpSpPr>
        <p:grpSpPr>
          <a:xfrm rot="-2864756">
            <a:off x="3447582" y="90497"/>
            <a:ext cx="457189" cy="425456"/>
            <a:chOff x="-1003774" y="3010923"/>
            <a:chExt cx="671424" cy="624822"/>
          </a:xfrm>
        </p:grpSpPr>
        <p:sp>
          <p:nvSpPr>
            <p:cNvPr id="1679" name="Google Shape;1679;p16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80" name="Google Shape;1680;p16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81" name="Google Shape;1681;p16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82" name="Google Shape;1682;p1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83" name="Google Shape;1683;p1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84" name="Google Shape;1684;p1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85" name="Google Shape;1685;p1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86" name="Google Shape;1686;p1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87" name="Google Shape;1687;p1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88" name="Google Shape;1688;p1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89" name="Google Shape;1689;p1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92" name="Google Shape;1692;p1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93" name="Google Shape;1693;p1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97" name="Google Shape;1697;p1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98" name="Google Shape;1698;p1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699" name="Google Shape;1699;p1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02" name="Google Shape;1702;p16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03" name="Google Shape;1703;p1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04" name="Google Shape;1704;p1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05" name="Google Shape;1705;p16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06" name="Google Shape;1706;p1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07" name="Google Shape;1707;p1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08" name="Google Shape;1708;p1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09" name="Google Shape;1709;p1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10" name="Google Shape;1710;p1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11" name="Google Shape;1711;p1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12" name="Google Shape;1712;p1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13" name="Google Shape;1713;p1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14" name="Google Shape;1714;p1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15" name="Google Shape;1715;p1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716" name="Google Shape;1716;p16"/>
          <p:cNvGrpSpPr/>
          <p:nvPr/>
        </p:nvGrpSpPr>
        <p:grpSpPr>
          <a:xfrm>
            <a:off x="-158601" y="4313029"/>
            <a:ext cx="1006124" cy="1337643"/>
            <a:chOff x="7062788" y="3483325"/>
            <a:chExt cx="558875" cy="743025"/>
          </a:xfrm>
        </p:grpSpPr>
        <p:sp>
          <p:nvSpPr>
            <p:cNvPr id="1717" name="Google Shape;1717;p16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18" name="Google Shape;1718;p16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19" name="Google Shape;1719;p16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20" name="Google Shape;1720;p16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21" name="Google Shape;1721;p16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22" name="Google Shape;1722;p16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23" name="Google Shape;1723;p16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24" name="Google Shape;1724;p16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25" name="Google Shape;1725;p16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26" name="Google Shape;1726;p16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27" name="Google Shape;1727;p16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28" name="Google Shape;1728;p16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29" name="Google Shape;1729;p16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30" name="Google Shape;1730;p16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31" name="Google Shape;1731;p16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32" name="Google Shape;1732;p16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33" name="Google Shape;1733;p16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34" name="Google Shape;1734;p16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35" name="Google Shape;1735;p16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36" name="Google Shape;1736;p16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37" name="Google Shape;1737;p16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4106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9" name="Google Shape;1739;p1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p17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1741" name="Google Shape;1741;p1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742" name="Google Shape;1742;p17"/>
          <p:cNvGrpSpPr/>
          <p:nvPr/>
        </p:nvGrpSpPr>
        <p:grpSpPr>
          <a:xfrm>
            <a:off x="10939529" y="6224877"/>
            <a:ext cx="1496751" cy="893972"/>
            <a:chOff x="7734396" y="189920"/>
            <a:chExt cx="1122563" cy="670479"/>
          </a:xfrm>
        </p:grpSpPr>
        <p:sp>
          <p:nvSpPr>
            <p:cNvPr id="1743" name="Google Shape;1743;p17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44" name="Google Shape;1744;p17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45" name="Google Shape;1745;p17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46" name="Google Shape;1746;p17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47" name="Google Shape;1747;p17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48" name="Google Shape;1748;p17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49" name="Google Shape;1749;p17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50" name="Google Shape;1750;p17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51" name="Google Shape;1751;p17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52" name="Google Shape;1752;p17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53" name="Google Shape;1753;p17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54" name="Google Shape;1754;p17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55" name="Google Shape;1755;p17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56" name="Google Shape;1756;p17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57" name="Google Shape;1757;p17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58" name="Google Shape;1758;p17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59" name="Google Shape;1759;p17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60" name="Google Shape;1760;p17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61" name="Google Shape;1761;p17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62" name="Google Shape;1762;p17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63" name="Google Shape;1763;p17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764" name="Google Shape;1764;p17"/>
          <p:cNvGrpSpPr/>
          <p:nvPr/>
        </p:nvGrpSpPr>
        <p:grpSpPr>
          <a:xfrm>
            <a:off x="169095" y="387781"/>
            <a:ext cx="1718591" cy="1272705"/>
            <a:chOff x="1156200" y="3428725"/>
            <a:chExt cx="684625" cy="507000"/>
          </a:xfrm>
        </p:grpSpPr>
        <p:sp>
          <p:nvSpPr>
            <p:cNvPr id="1765" name="Google Shape;1765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66" name="Google Shape;1766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67" name="Google Shape;1767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68" name="Google Shape;1768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69" name="Google Shape;1769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70" name="Google Shape;1770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71" name="Google Shape;1771;p17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72" name="Google Shape;1772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73" name="Google Shape;1773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74" name="Google Shape;1774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75" name="Google Shape;1775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76" name="Google Shape;1776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77" name="Google Shape;1777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78" name="Google Shape;1778;p17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79" name="Google Shape;1779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88" name="Google Shape;1788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89" name="Google Shape;1789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795" name="Google Shape;1795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sp>
        <p:nvSpPr>
          <p:cNvPr id="1796" name="Google Shape;1796;p17"/>
          <p:cNvSpPr/>
          <p:nvPr/>
        </p:nvSpPr>
        <p:spPr>
          <a:xfrm>
            <a:off x="7201201" y="-82066"/>
            <a:ext cx="5194300" cy="1892300"/>
          </a:xfrm>
          <a:custGeom>
            <a:avLst/>
            <a:gdLst/>
            <a:ahLst/>
            <a:cxnLst/>
            <a:rect l="l" t="t" r="r" b="b"/>
            <a:pathLst>
              <a:path w="155829" h="56769" extrusionOk="0">
                <a:moveTo>
                  <a:pt x="155829" y="56769"/>
                </a:moveTo>
                <a:cubicBezTo>
                  <a:pt x="152089" y="44304"/>
                  <a:pt x="148800" y="28299"/>
                  <a:pt x="137160" y="22479"/>
                </a:cubicBezTo>
                <a:cubicBezTo>
                  <a:pt x="126461" y="17129"/>
                  <a:pt x="113249" y="21383"/>
                  <a:pt x="101346" y="20193"/>
                </a:cubicBezTo>
                <a:cubicBezTo>
                  <a:pt x="92427" y="19301"/>
                  <a:pt x="85041" y="12142"/>
                  <a:pt x="76200" y="10668"/>
                </a:cubicBezTo>
                <a:cubicBezTo>
                  <a:pt x="67180" y="9165"/>
                  <a:pt x="58238" y="14230"/>
                  <a:pt x="49149" y="15240"/>
                </a:cubicBezTo>
                <a:cubicBezTo>
                  <a:pt x="32101" y="17134"/>
                  <a:pt x="7671" y="15342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97" name="Google Shape;1797;p17"/>
          <p:cNvSpPr/>
          <p:nvPr/>
        </p:nvSpPr>
        <p:spPr>
          <a:xfrm>
            <a:off x="-241000" y="1693767"/>
            <a:ext cx="1016000" cy="5272667"/>
          </a:xfrm>
          <a:custGeom>
            <a:avLst/>
            <a:gdLst/>
            <a:ahLst/>
            <a:cxnLst/>
            <a:rect l="l" t="t" r="r" b="b"/>
            <a:pathLst>
              <a:path w="30480" h="158180" extrusionOk="0">
                <a:moveTo>
                  <a:pt x="30480" y="158180"/>
                </a:moveTo>
                <a:cubicBezTo>
                  <a:pt x="26589" y="152344"/>
                  <a:pt x="20100" y="148507"/>
                  <a:pt x="16383" y="142559"/>
                </a:cubicBezTo>
                <a:cubicBezTo>
                  <a:pt x="13018" y="137174"/>
                  <a:pt x="11947" y="130557"/>
                  <a:pt x="11049" y="124271"/>
                </a:cubicBezTo>
                <a:cubicBezTo>
                  <a:pt x="8736" y="108082"/>
                  <a:pt x="13695" y="91633"/>
                  <a:pt x="16383" y="75503"/>
                </a:cubicBezTo>
                <a:cubicBezTo>
                  <a:pt x="18004" y="65779"/>
                  <a:pt x="10696" y="56594"/>
                  <a:pt x="8763" y="46928"/>
                </a:cubicBezTo>
                <a:cubicBezTo>
                  <a:pt x="6150" y="33861"/>
                  <a:pt x="18574" y="20829"/>
                  <a:pt x="16383" y="7685"/>
                </a:cubicBezTo>
                <a:cubicBezTo>
                  <a:pt x="15953" y="5105"/>
                  <a:pt x="14912" y="1997"/>
                  <a:pt x="12573" y="827"/>
                </a:cubicBezTo>
                <a:cubicBezTo>
                  <a:pt x="8782" y="-1069"/>
                  <a:pt x="3791" y="836"/>
                  <a:pt x="0" y="273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798" name="Google Shape;1798;p17"/>
          <p:cNvGrpSpPr/>
          <p:nvPr/>
        </p:nvGrpSpPr>
        <p:grpSpPr>
          <a:xfrm rot="-2864756">
            <a:off x="10920515" y="363364"/>
            <a:ext cx="457189" cy="425456"/>
            <a:chOff x="-1003774" y="3010923"/>
            <a:chExt cx="671424" cy="624822"/>
          </a:xfrm>
        </p:grpSpPr>
        <p:sp>
          <p:nvSpPr>
            <p:cNvPr id="1799" name="Google Shape;1799;p1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08" name="Google Shape;1808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09" name="Google Shape;1809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12" name="Google Shape;1812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13" name="Google Shape;1813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14" name="Google Shape;1814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15" name="Google Shape;1815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16" name="Google Shape;1816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17" name="Google Shape;1817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18" name="Google Shape;1818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19" name="Google Shape;1819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20" name="Google Shape;1820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21" name="Google Shape;1821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22" name="Google Shape;1822;p1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23" name="Google Shape;1823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24" name="Google Shape;1824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25" name="Google Shape;1825;p1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26" name="Google Shape;1826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27" name="Google Shape;1827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28" name="Google Shape;1828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29" name="Google Shape;1829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32" name="Google Shape;1832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33" name="Google Shape;1833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34" name="Google Shape;1834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35" name="Google Shape;1835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211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7" name="Google Shape;1837;p1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8" name="Google Shape;1838;p18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1839" name="Google Shape;1839;p18"/>
          <p:cNvSpPr txBox="1">
            <a:spLocks noGrp="1"/>
          </p:cNvSpPr>
          <p:nvPr>
            <p:ph type="title"/>
          </p:nvPr>
        </p:nvSpPr>
        <p:spPr>
          <a:xfrm>
            <a:off x="3187433" y="2175445"/>
            <a:ext cx="5983200" cy="13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840" name="Google Shape;1840;p18"/>
          <p:cNvSpPr txBox="1">
            <a:spLocks noGrp="1"/>
          </p:cNvSpPr>
          <p:nvPr>
            <p:ph type="subTitle" idx="1"/>
          </p:nvPr>
        </p:nvSpPr>
        <p:spPr>
          <a:xfrm>
            <a:off x="3199200" y="3780355"/>
            <a:ext cx="5793600" cy="8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41" name="Google Shape;1841;p18"/>
          <p:cNvSpPr/>
          <p:nvPr/>
        </p:nvSpPr>
        <p:spPr>
          <a:xfrm>
            <a:off x="2800633" y="-94866"/>
            <a:ext cx="7874000" cy="748367"/>
          </a:xfrm>
          <a:custGeom>
            <a:avLst/>
            <a:gdLst/>
            <a:ahLst/>
            <a:cxnLst/>
            <a:rect l="l" t="t" r="r" b="b"/>
            <a:pathLst>
              <a:path w="236220" h="22451" extrusionOk="0">
                <a:moveTo>
                  <a:pt x="0" y="3429"/>
                </a:moveTo>
                <a:cubicBezTo>
                  <a:pt x="8725" y="1684"/>
                  <a:pt x="18308" y="1531"/>
                  <a:pt x="26670" y="4572"/>
                </a:cubicBezTo>
                <a:cubicBezTo>
                  <a:pt x="38840" y="8997"/>
                  <a:pt x="48445" y="20926"/>
                  <a:pt x="61341" y="22098"/>
                </a:cubicBezTo>
                <a:cubicBezTo>
                  <a:pt x="82434" y="24016"/>
                  <a:pt x="103461" y="17511"/>
                  <a:pt x="124587" y="16002"/>
                </a:cubicBezTo>
                <a:cubicBezTo>
                  <a:pt x="148604" y="14286"/>
                  <a:pt x="172564" y="23219"/>
                  <a:pt x="196596" y="21717"/>
                </a:cubicBezTo>
                <a:cubicBezTo>
                  <a:pt x="200281" y="21487"/>
                  <a:pt x="203200" y="18415"/>
                  <a:pt x="206502" y="16764"/>
                </a:cubicBezTo>
                <a:cubicBezTo>
                  <a:pt x="212700" y="13665"/>
                  <a:pt x="219155" y="11058"/>
                  <a:pt x="225171" y="7620"/>
                </a:cubicBezTo>
                <a:cubicBezTo>
                  <a:pt x="229055" y="5400"/>
                  <a:pt x="231976" y="1415"/>
                  <a:pt x="23622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842" name="Google Shape;1842;p18"/>
          <p:cNvGrpSpPr/>
          <p:nvPr/>
        </p:nvGrpSpPr>
        <p:grpSpPr>
          <a:xfrm rot="-2864756">
            <a:off x="8088415" y="401464"/>
            <a:ext cx="457189" cy="425456"/>
            <a:chOff x="-1003774" y="3010923"/>
            <a:chExt cx="671424" cy="624822"/>
          </a:xfrm>
        </p:grpSpPr>
        <p:sp>
          <p:nvSpPr>
            <p:cNvPr id="1843" name="Google Shape;1843;p18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44" name="Google Shape;1844;p18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45" name="Google Shape;1845;p18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46" name="Google Shape;1846;p18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47" name="Google Shape;1847;p18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48" name="Google Shape;1848;p18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49" name="Google Shape;1849;p18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50" name="Google Shape;1850;p18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51" name="Google Shape;1851;p18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52" name="Google Shape;1852;p18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53" name="Google Shape;1853;p18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54" name="Google Shape;1854;p18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55" name="Google Shape;1855;p18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56" name="Google Shape;1856;p18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57" name="Google Shape;1857;p18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58" name="Google Shape;1858;p18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59" name="Google Shape;1859;p18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60" name="Google Shape;1860;p18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61" name="Google Shape;1861;p18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62" name="Google Shape;1862;p18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63" name="Google Shape;1863;p18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64" name="Google Shape;1864;p18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65" name="Google Shape;1865;p18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66" name="Google Shape;1866;p18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67" name="Google Shape;1867;p18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68" name="Google Shape;1868;p18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69" name="Google Shape;1869;p18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70" name="Google Shape;1870;p18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71" name="Google Shape;1871;p18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72" name="Google Shape;1872;p18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73" name="Google Shape;1873;p18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74" name="Google Shape;1874;p18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75" name="Google Shape;1875;p18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76" name="Google Shape;1876;p18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77" name="Google Shape;1877;p18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78" name="Google Shape;1878;p18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79" name="Google Shape;1879;p18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80" name="Google Shape;1880;p18"/>
          <p:cNvGrpSpPr/>
          <p:nvPr/>
        </p:nvGrpSpPr>
        <p:grpSpPr>
          <a:xfrm>
            <a:off x="256621" y="2065443"/>
            <a:ext cx="1279473" cy="2056187"/>
            <a:chOff x="9840651" y="2066749"/>
            <a:chExt cx="701773" cy="1127790"/>
          </a:xfrm>
        </p:grpSpPr>
        <p:sp>
          <p:nvSpPr>
            <p:cNvPr id="1881" name="Google Shape;1881;p18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82" name="Google Shape;1882;p18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83" name="Google Shape;1883;p18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84" name="Google Shape;1884;p18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85" name="Google Shape;1885;p18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86" name="Google Shape;1886;p18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87" name="Google Shape;1887;p18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88" name="Google Shape;1888;p18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89" name="Google Shape;1889;p18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90" name="Google Shape;1890;p18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91" name="Google Shape;1891;p18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92" name="Google Shape;1892;p18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93" name="Google Shape;1893;p18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94" name="Google Shape;1894;p18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95" name="Google Shape;1895;p18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96" name="Google Shape;1896;p18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97" name="Google Shape;1897;p18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98" name="Google Shape;1898;p18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899" name="Google Shape;1899;p18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00" name="Google Shape;1900;p18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01" name="Google Shape;1901;p18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02" name="Google Shape;1902;p18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03" name="Google Shape;1903;p18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04" name="Google Shape;1904;p18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05" name="Google Shape;1905;p18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06" name="Google Shape;1906;p18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07" name="Google Shape;1907;p18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08" name="Google Shape;1908;p18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09" name="Google Shape;1909;p18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10" name="Google Shape;1910;p18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11" name="Google Shape;1911;p18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912" name="Google Shape;1912;p18"/>
          <p:cNvGrpSpPr/>
          <p:nvPr/>
        </p:nvGrpSpPr>
        <p:grpSpPr>
          <a:xfrm>
            <a:off x="256633" y="438763"/>
            <a:ext cx="1006124" cy="1337643"/>
            <a:chOff x="7062788" y="3483325"/>
            <a:chExt cx="558875" cy="743025"/>
          </a:xfrm>
        </p:grpSpPr>
        <p:sp>
          <p:nvSpPr>
            <p:cNvPr id="1913" name="Google Shape;1913;p18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14" name="Google Shape;1914;p18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15" name="Google Shape;1915;p18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16" name="Google Shape;1916;p18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17" name="Google Shape;1917;p18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18" name="Google Shape;1918;p18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19" name="Google Shape;1919;p18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20" name="Google Shape;1920;p18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21" name="Google Shape;1921;p18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22" name="Google Shape;1922;p18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23" name="Google Shape;1923;p18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24" name="Google Shape;1924;p18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25" name="Google Shape;1925;p18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26" name="Google Shape;1926;p18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27" name="Google Shape;1927;p18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28" name="Google Shape;1928;p18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29" name="Google Shape;1929;p18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30" name="Google Shape;1930;p18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31" name="Google Shape;1931;p18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32" name="Google Shape;1932;p18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33" name="Google Shape;1933;p18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934" name="Google Shape;1934;p18"/>
          <p:cNvGrpSpPr/>
          <p:nvPr/>
        </p:nvGrpSpPr>
        <p:grpSpPr>
          <a:xfrm>
            <a:off x="10325729" y="5606343"/>
            <a:ext cx="1496751" cy="893972"/>
            <a:chOff x="7734396" y="189920"/>
            <a:chExt cx="1122563" cy="670479"/>
          </a:xfrm>
        </p:grpSpPr>
        <p:sp>
          <p:nvSpPr>
            <p:cNvPr id="1935" name="Google Shape;1935;p18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36" name="Google Shape;1936;p18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37" name="Google Shape;1937;p18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38" name="Google Shape;1938;p18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39" name="Google Shape;1939;p18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40" name="Google Shape;1940;p18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41" name="Google Shape;1941;p18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42" name="Google Shape;1942;p18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43" name="Google Shape;1943;p18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44" name="Google Shape;1944;p18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45" name="Google Shape;1945;p18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46" name="Google Shape;1946;p18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47" name="Google Shape;1947;p18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48" name="Google Shape;1948;p18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49" name="Google Shape;1949;p18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50" name="Google Shape;1950;p18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51" name="Google Shape;1951;p18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52" name="Google Shape;1952;p18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53" name="Google Shape;1953;p18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54" name="Google Shape;1954;p18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55" name="Google Shape;1955;p18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956" name="Google Shape;1956;p18"/>
          <p:cNvGrpSpPr/>
          <p:nvPr/>
        </p:nvGrpSpPr>
        <p:grpSpPr>
          <a:xfrm rot="507545">
            <a:off x="10624028" y="2922385"/>
            <a:ext cx="1234013" cy="2395724"/>
            <a:chOff x="204076" y="125827"/>
            <a:chExt cx="925530" cy="1796832"/>
          </a:xfrm>
        </p:grpSpPr>
        <p:sp>
          <p:nvSpPr>
            <p:cNvPr id="1957" name="Google Shape;1957;p18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58" name="Google Shape;1958;p18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59" name="Google Shape;1959;p18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60" name="Google Shape;1960;p18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61" name="Google Shape;1961;p18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62" name="Google Shape;1962;p18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63" name="Google Shape;1963;p18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64" name="Google Shape;1964;p18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965" name="Google Shape;1965;p18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28356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1" name="Google Shape;2011;p2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2" name="Google Shape;2012;p20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2013" name="Google Shape;2013;p20"/>
          <p:cNvSpPr txBox="1">
            <a:spLocks noGrp="1"/>
          </p:cNvSpPr>
          <p:nvPr>
            <p:ph type="title"/>
          </p:nvPr>
        </p:nvSpPr>
        <p:spPr>
          <a:xfrm>
            <a:off x="950967" y="642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014" name="Google Shape;2014;p20"/>
          <p:cNvSpPr txBox="1">
            <a:spLocks noGrp="1"/>
          </p:cNvSpPr>
          <p:nvPr>
            <p:ph type="subTitle" idx="1"/>
          </p:nvPr>
        </p:nvSpPr>
        <p:spPr>
          <a:xfrm>
            <a:off x="1155272" y="3194200"/>
            <a:ext cx="4876800" cy="15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015" name="Google Shape;2015;p20"/>
          <p:cNvGrpSpPr/>
          <p:nvPr/>
        </p:nvGrpSpPr>
        <p:grpSpPr>
          <a:xfrm>
            <a:off x="203629" y="475548"/>
            <a:ext cx="1718591" cy="1272705"/>
            <a:chOff x="1156200" y="3428725"/>
            <a:chExt cx="684625" cy="507000"/>
          </a:xfrm>
        </p:grpSpPr>
        <p:sp>
          <p:nvSpPr>
            <p:cNvPr id="2016" name="Google Shape;2016;p20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17" name="Google Shape;2017;p20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18" name="Google Shape;2018;p20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19" name="Google Shape;2019;p20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20" name="Google Shape;2020;p20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21" name="Google Shape;2021;p20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22" name="Google Shape;2022;p20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23" name="Google Shape;2023;p20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24" name="Google Shape;2024;p20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25" name="Google Shape;2025;p20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26" name="Google Shape;2026;p20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27" name="Google Shape;2027;p20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28" name="Google Shape;2028;p20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29" name="Google Shape;2029;p20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30" name="Google Shape;2030;p20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31" name="Google Shape;2031;p20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32" name="Google Shape;2032;p20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33" name="Google Shape;2033;p20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34" name="Google Shape;2034;p20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35" name="Google Shape;2035;p20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36" name="Google Shape;2036;p20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37" name="Google Shape;2037;p20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38" name="Google Shape;2038;p20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39" name="Google Shape;2039;p20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40" name="Google Shape;2040;p20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41" name="Google Shape;2041;p20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42" name="Google Shape;2042;p20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43" name="Google Shape;2043;p20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44" name="Google Shape;2044;p20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45" name="Google Shape;2045;p20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46" name="Google Shape;2046;p20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047" name="Google Shape;2047;p20"/>
          <p:cNvGrpSpPr/>
          <p:nvPr/>
        </p:nvGrpSpPr>
        <p:grpSpPr>
          <a:xfrm flipH="1">
            <a:off x="10720787" y="4179703"/>
            <a:ext cx="1234040" cy="2395776"/>
            <a:chOff x="204076" y="125827"/>
            <a:chExt cx="925530" cy="1796832"/>
          </a:xfrm>
        </p:grpSpPr>
        <p:sp>
          <p:nvSpPr>
            <p:cNvPr id="2048" name="Google Shape;2048;p20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49" name="Google Shape;2049;p20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50" name="Google Shape;2050;p20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51" name="Google Shape;2051;p20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52" name="Google Shape;2052;p20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53" name="Google Shape;2053;p20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54" name="Google Shape;2054;p20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55" name="Google Shape;2055;p20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56" name="Google Shape;2056;p20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sp>
        <p:nvSpPr>
          <p:cNvPr id="2057" name="Google Shape;2057;p20"/>
          <p:cNvSpPr/>
          <p:nvPr/>
        </p:nvSpPr>
        <p:spPr>
          <a:xfrm>
            <a:off x="13000" y="-259867"/>
            <a:ext cx="9220200" cy="897467"/>
          </a:xfrm>
          <a:custGeom>
            <a:avLst/>
            <a:gdLst/>
            <a:ahLst/>
            <a:cxnLst/>
            <a:rect l="l" t="t" r="r" b="b"/>
            <a:pathLst>
              <a:path w="276606" h="26924" extrusionOk="0">
                <a:moveTo>
                  <a:pt x="0" y="8382"/>
                </a:moveTo>
                <a:cubicBezTo>
                  <a:pt x="11818" y="13109"/>
                  <a:pt x="25233" y="12449"/>
                  <a:pt x="37338" y="16383"/>
                </a:cubicBezTo>
                <a:cubicBezTo>
                  <a:pt x="55410" y="22256"/>
                  <a:pt x="74914" y="27452"/>
                  <a:pt x="93726" y="24765"/>
                </a:cubicBezTo>
                <a:cubicBezTo>
                  <a:pt x="109929" y="22450"/>
                  <a:pt x="126349" y="16359"/>
                  <a:pt x="142494" y="19050"/>
                </a:cubicBezTo>
                <a:cubicBezTo>
                  <a:pt x="153623" y="20905"/>
                  <a:pt x="164427" y="24662"/>
                  <a:pt x="175641" y="25908"/>
                </a:cubicBezTo>
                <a:cubicBezTo>
                  <a:pt x="198864" y="28488"/>
                  <a:pt x="223197" y="26058"/>
                  <a:pt x="245364" y="18669"/>
                </a:cubicBezTo>
                <a:cubicBezTo>
                  <a:pt x="252079" y="16431"/>
                  <a:pt x="260430" y="19166"/>
                  <a:pt x="266319" y="15240"/>
                </a:cubicBezTo>
                <a:cubicBezTo>
                  <a:pt x="271419" y="11840"/>
                  <a:pt x="273865" y="5482"/>
                  <a:pt x="27660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058" name="Google Shape;2058;p20"/>
          <p:cNvGrpSpPr/>
          <p:nvPr/>
        </p:nvGrpSpPr>
        <p:grpSpPr>
          <a:xfrm rot="-2864756">
            <a:off x="7186715" y="388764"/>
            <a:ext cx="457189" cy="425456"/>
            <a:chOff x="-1003774" y="3010923"/>
            <a:chExt cx="671424" cy="624822"/>
          </a:xfrm>
        </p:grpSpPr>
        <p:sp>
          <p:nvSpPr>
            <p:cNvPr id="2059" name="Google Shape;2059;p20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60" name="Google Shape;2060;p20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61" name="Google Shape;2061;p20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62" name="Google Shape;2062;p2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63" name="Google Shape;2063;p2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64" name="Google Shape;2064;p2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65" name="Google Shape;2065;p2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66" name="Google Shape;2066;p2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67" name="Google Shape;2067;p2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68" name="Google Shape;2068;p2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69" name="Google Shape;2069;p2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70" name="Google Shape;2070;p2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71" name="Google Shape;2071;p2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72" name="Google Shape;2072;p2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73" name="Google Shape;2073;p2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74" name="Google Shape;2074;p2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75" name="Google Shape;2075;p2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76" name="Google Shape;2076;p2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77" name="Google Shape;2077;p2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78" name="Google Shape;2078;p2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79" name="Google Shape;2079;p2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80" name="Google Shape;2080;p2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81" name="Google Shape;2081;p2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82" name="Google Shape;2082;p20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83" name="Google Shape;2083;p2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84" name="Google Shape;2084;p2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85" name="Google Shape;2085;p20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86" name="Google Shape;2086;p2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87" name="Google Shape;2087;p2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88" name="Google Shape;2088;p2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89" name="Google Shape;2089;p2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90" name="Google Shape;2090;p2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91" name="Google Shape;2091;p2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92" name="Google Shape;2092;p2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93" name="Google Shape;2093;p2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94" name="Google Shape;2094;p2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095" name="Google Shape;2095;p2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854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" name="Google Shape;2097;p2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8" name="Google Shape;2098;p21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2099" name="Google Shape;2099;p21"/>
          <p:cNvSpPr txBox="1">
            <a:spLocks noGrp="1"/>
          </p:cNvSpPr>
          <p:nvPr>
            <p:ph type="title"/>
          </p:nvPr>
        </p:nvSpPr>
        <p:spPr>
          <a:xfrm>
            <a:off x="950976" y="646176"/>
            <a:ext cx="102900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100" name="Google Shape;2100;p21"/>
          <p:cNvSpPr txBox="1">
            <a:spLocks noGrp="1"/>
          </p:cNvSpPr>
          <p:nvPr>
            <p:ph type="subTitle" idx="1"/>
          </p:nvPr>
        </p:nvSpPr>
        <p:spPr>
          <a:xfrm>
            <a:off x="6170000" y="3194304"/>
            <a:ext cx="4876800" cy="15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101" name="Google Shape;2101;p21"/>
          <p:cNvGrpSpPr/>
          <p:nvPr/>
        </p:nvGrpSpPr>
        <p:grpSpPr>
          <a:xfrm>
            <a:off x="311221" y="287443"/>
            <a:ext cx="1279473" cy="2056187"/>
            <a:chOff x="9840651" y="2066749"/>
            <a:chExt cx="701773" cy="1127790"/>
          </a:xfrm>
        </p:grpSpPr>
        <p:sp>
          <p:nvSpPr>
            <p:cNvPr id="2102" name="Google Shape;2102;p21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03" name="Google Shape;2103;p21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04" name="Google Shape;2104;p2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05" name="Google Shape;2105;p2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06" name="Google Shape;2106;p21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07" name="Google Shape;2107;p21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08" name="Google Shape;2108;p2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09" name="Google Shape;2109;p2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10" name="Google Shape;2110;p2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11" name="Google Shape;2111;p2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12" name="Google Shape;2112;p21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13" name="Google Shape;2113;p21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14" name="Google Shape;2114;p21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15" name="Google Shape;2115;p2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16" name="Google Shape;2116;p2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17" name="Google Shape;2117;p2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18" name="Google Shape;2118;p2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19" name="Google Shape;2119;p2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20" name="Google Shape;2120;p2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21" name="Google Shape;2121;p21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22" name="Google Shape;2122;p2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23" name="Google Shape;2123;p2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24" name="Google Shape;2124;p2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25" name="Google Shape;2125;p2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26" name="Google Shape;2126;p21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27" name="Google Shape;2127;p21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28" name="Google Shape;2128;p21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29" name="Google Shape;2129;p21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30" name="Google Shape;2130;p21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31" name="Google Shape;2131;p21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32" name="Google Shape;2132;p21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133" name="Google Shape;2133;p21"/>
          <p:cNvGrpSpPr/>
          <p:nvPr/>
        </p:nvGrpSpPr>
        <p:grpSpPr>
          <a:xfrm>
            <a:off x="93962" y="2748827"/>
            <a:ext cx="1496751" cy="893972"/>
            <a:chOff x="7734396" y="189920"/>
            <a:chExt cx="1122563" cy="670479"/>
          </a:xfrm>
        </p:grpSpPr>
        <p:sp>
          <p:nvSpPr>
            <p:cNvPr id="2134" name="Google Shape;2134;p2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35" name="Google Shape;2135;p2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36" name="Google Shape;2136;p2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37" name="Google Shape;2137;p2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38" name="Google Shape;2138;p2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39" name="Google Shape;2139;p2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40" name="Google Shape;2140;p2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41" name="Google Shape;2141;p2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42" name="Google Shape;2142;p2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43" name="Google Shape;2143;p2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44" name="Google Shape;2144;p2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45" name="Google Shape;2145;p2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46" name="Google Shape;2146;p2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47" name="Google Shape;2147;p2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48" name="Google Shape;2148;p2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49" name="Google Shape;2149;p2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50" name="Google Shape;2150;p2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51" name="Google Shape;2151;p2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52" name="Google Shape;2152;p2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53" name="Google Shape;2153;p2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54" name="Google Shape;2154;p2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sp>
        <p:nvSpPr>
          <p:cNvPr id="2155" name="Google Shape;2155;p21"/>
          <p:cNvSpPr/>
          <p:nvPr/>
        </p:nvSpPr>
        <p:spPr>
          <a:xfrm>
            <a:off x="5505539" y="-107466"/>
            <a:ext cx="6813767" cy="2247900"/>
          </a:xfrm>
          <a:custGeom>
            <a:avLst/>
            <a:gdLst/>
            <a:ahLst/>
            <a:cxnLst/>
            <a:rect l="l" t="t" r="r" b="b"/>
            <a:pathLst>
              <a:path w="204413" h="67437" extrusionOk="0">
                <a:moveTo>
                  <a:pt x="204413" y="67437"/>
                </a:moveTo>
                <a:cubicBezTo>
                  <a:pt x="202605" y="53878"/>
                  <a:pt x="206651" y="35020"/>
                  <a:pt x="195269" y="27432"/>
                </a:cubicBezTo>
                <a:cubicBezTo>
                  <a:pt x="180472" y="17567"/>
                  <a:pt x="159625" y="28059"/>
                  <a:pt x="141929" y="26289"/>
                </a:cubicBezTo>
                <a:cubicBezTo>
                  <a:pt x="124221" y="24518"/>
                  <a:pt x="108493" y="8151"/>
                  <a:pt x="90875" y="10668"/>
                </a:cubicBezTo>
                <a:cubicBezTo>
                  <a:pt x="73570" y="13140"/>
                  <a:pt x="57985" y="27184"/>
                  <a:pt x="40583" y="25527"/>
                </a:cubicBezTo>
                <a:cubicBezTo>
                  <a:pt x="27188" y="24251"/>
                  <a:pt x="12484" y="21193"/>
                  <a:pt x="2483" y="12192"/>
                </a:cubicBezTo>
                <a:cubicBezTo>
                  <a:pt x="-590" y="9426"/>
                  <a:pt x="197" y="4135"/>
                  <a:pt x="19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156" name="Google Shape;2156;p21"/>
          <p:cNvGrpSpPr/>
          <p:nvPr/>
        </p:nvGrpSpPr>
        <p:grpSpPr>
          <a:xfrm rot="-2864756">
            <a:off x="10285515" y="506597"/>
            <a:ext cx="457189" cy="425456"/>
            <a:chOff x="-1003774" y="3010923"/>
            <a:chExt cx="671424" cy="624822"/>
          </a:xfrm>
        </p:grpSpPr>
        <p:sp>
          <p:nvSpPr>
            <p:cNvPr id="2157" name="Google Shape;2157;p21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58" name="Google Shape;2158;p21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59" name="Google Shape;2159;p21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60" name="Google Shape;2160;p2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61" name="Google Shape;2161;p2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62" name="Google Shape;2162;p2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63" name="Google Shape;2163;p2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64" name="Google Shape;2164;p2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65" name="Google Shape;2165;p2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66" name="Google Shape;2166;p2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67" name="Google Shape;2167;p2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68" name="Google Shape;2168;p2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69" name="Google Shape;2169;p2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70" name="Google Shape;2170;p2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71" name="Google Shape;2171;p2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72" name="Google Shape;2172;p2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73" name="Google Shape;2173;p2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74" name="Google Shape;2174;p2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75" name="Google Shape;2175;p2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76" name="Google Shape;2176;p2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77" name="Google Shape;2177;p2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78" name="Google Shape;2178;p2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79" name="Google Shape;2179;p2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80" name="Google Shape;2180;p21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81" name="Google Shape;2181;p2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82" name="Google Shape;2182;p2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83" name="Google Shape;2183;p21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84" name="Google Shape;2184;p2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85" name="Google Shape;2185;p2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86" name="Google Shape;2186;p2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87" name="Google Shape;2187;p2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88" name="Google Shape;2188;p2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89" name="Google Shape;2189;p2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90" name="Google Shape;2190;p2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91" name="Google Shape;2191;p2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92" name="Google Shape;2192;p2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93" name="Google Shape;2193;p2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194" name="Google Shape;2194;p21"/>
          <p:cNvGrpSpPr/>
          <p:nvPr/>
        </p:nvGrpSpPr>
        <p:grpSpPr>
          <a:xfrm>
            <a:off x="10324085" y="5448729"/>
            <a:ext cx="1833913" cy="1811528"/>
            <a:chOff x="5180763" y="3483322"/>
            <a:chExt cx="1375435" cy="1358646"/>
          </a:xfrm>
        </p:grpSpPr>
        <p:sp>
          <p:nvSpPr>
            <p:cNvPr id="2195" name="Google Shape;2195;p21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96" name="Google Shape;2196;p21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97" name="Google Shape;2197;p21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98" name="Google Shape;2198;p21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199" name="Google Shape;2199;p21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00" name="Google Shape;2200;p21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01" name="Google Shape;2201;p21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02" name="Google Shape;2202;p21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03" name="Google Shape;2203;p21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04" name="Google Shape;2204;p21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05" name="Google Shape;2205;p21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06" name="Google Shape;2206;p21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07" name="Google Shape;2207;p21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08" name="Google Shape;2208;p21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09" name="Google Shape;2209;p21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10" name="Google Shape;2210;p21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11" name="Google Shape;2211;p21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12" name="Google Shape;2212;p21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13" name="Google Shape;2213;p21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14" name="Google Shape;2214;p21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15" name="Google Shape;2215;p21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16" name="Google Shape;2216;p21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17" name="Google Shape;2217;p21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18" name="Google Shape;2218;p21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19" name="Google Shape;2219;p21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20" name="Google Shape;2220;p21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21" name="Google Shape;2221;p21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22" name="Google Shape;2222;p21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23" name="Google Shape;2223;p21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24" name="Google Shape;2224;p21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25" name="Google Shape;2225;p21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26" name="Google Shape;2226;p21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27" name="Google Shape;2227;p21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28" name="Google Shape;2228;p21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29" name="Google Shape;2229;p21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30" name="Google Shape;2230;p21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31" name="Google Shape;2231;p21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32" name="Google Shape;2232;p21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33" name="Google Shape;2233;p21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34" name="Google Shape;2234;p21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35" name="Google Shape;2235;p21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36" name="Google Shape;2236;p21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37" name="Google Shape;2237;p21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38" name="Google Shape;2238;p21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39" name="Google Shape;2239;p21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40" name="Google Shape;2240;p21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41" name="Google Shape;2241;p21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42" name="Google Shape;2242;p21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43" name="Google Shape;2243;p21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44" name="Google Shape;2244;p21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45" name="Google Shape;2245;p21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46" name="Google Shape;2246;p21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47" name="Google Shape;2247;p21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48" name="Google Shape;2248;p21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49" name="Google Shape;2249;p21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50" name="Google Shape;2250;p21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251" name="Google Shape;2251;p21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3055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" name="Google Shape;2355;p2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6" name="Google Shape;2356;p23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2357" name="Google Shape;2357;p23"/>
          <p:cNvSpPr txBox="1">
            <a:spLocks noGrp="1"/>
          </p:cNvSpPr>
          <p:nvPr>
            <p:ph type="title"/>
          </p:nvPr>
        </p:nvSpPr>
        <p:spPr>
          <a:xfrm>
            <a:off x="954299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58" name="Google Shape;2358;p23"/>
          <p:cNvSpPr txBox="1">
            <a:spLocks noGrp="1"/>
          </p:cNvSpPr>
          <p:nvPr>
            <p:ph type="subTitle" idx="1"/>
          </p:nvPr>
        </p:nvSpPr>
        <p:spPr>
          <a:xfrm>
            <a:off x="953499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59" name="Google Shape;2359;p23"/>
          <p:cNvSpPr txBox="1">
            <a:spLocks noGrp="1"/>
          </p:cNvSpPr>
          <p:nvPr>
            <p:ph type="title" idx="2"/>
          </p:nvPr>
        </p:nvSpPr>
        <p:spPr>
          <a:xfrm>
            <a:off x="4602400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60" name="Google Shape;2360;p23"/>
          <p:cNvSpPr txBox="1">
            <a:spLocks noGrp="1"/>
          </p:cNvSpPr>
          <p:nvPr>
            <p:ph type="subTitle" idx="3"/>
          </p:nvPr>
        </p:nvSpPr>
        <p:spPr>
          <a:xfrm>
            <a:off x="4601600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61" name="Google Shape;2361;p23"/>
          <p:cNvSpPr txBox="1">
            <a:spLocks noGrp="1"/>
          </p:cNvSpPr>
          <p:nvPr>
            <p:ph type="title" idx="4"/>
          </p:nvPr>
        </p:nvSpPr>
        <p:spPr>
          <a:xfrm>
            <a:off x="8247393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62" name="Google Shape;2362;p23"/>
          <p:cNvSpPr txBox="1">
            <a:spLocks noGrp="1"/>
          </p:cNvSpPr>
          <p:nvPr>
            <p:ph type="subTitle" idx="5"/>
          </p:nvPr>
        </p:nvSpPr>
        <p:spPr>
          <a:xfrm>
            <a:off x="8246593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63" name="Google Shape;2363;p23"/>
          <p:cNvSpPr txBox="1">
            <a:spLocks noGrp="1"/>
          </p:cNvSpPr>
          <p:nvPr>
            <p:ph type="title" idx="6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364" name="Google Shape;2364;p23"/>
          <p:cNvSpPr/>
          <p:nvPr/>
        </p:nvSpPr>
        <p:spPr>
          <a:xfrm>
            <a:off x="51101" y="-56666"/>
            <a:ext cx="6946900" cy="504433"/>
          </a:xfrm>
          <a:custGeom>
            <a:avLst/>
            <a:gdLst/>
            <a:ahLst/>
            <a:cxnLst/>
            <a:rect l="l" t="t" r="r" b="b"/>
            <a:pathLst>
              <a:path w="208407" h="15133" extrusionOk="0">
                <a:moveTo>
                  <a:pt x="0" y="1905"/>
                </a:moveTo>
                <a:cubicBezTo>
                  <a:pt x="14501" y="1905"/>
                  <a:pt x="27140" y="13060"/>
                  <a:pt x="41529" y="14859"/>
                </a:cubicBezTo>
                <a:cubicBezTo>
                  <a:pt x="54685" y="16503"/>
                  <a:pt x="67553" y="9399"/>
                  <a:pt x="80772" y="8382"/>
                </a:cubicBezTo>
                <a:cubicBezTo>
                  <a:pt x="95081" y="7281"/>
                  <a:pt x="109121" y="13202"/>
                  <a:pt x="123444" y="14097"/>
                </a:cubicBezTo>
                <a:cubicBezTo>
                  <a:pt x="133988" y="14756"/>
                  <a:pt x="144203" y="10073"/>
                  <a:pt x="154686" y="8763"/>
                </a:cubicBezTo>
                <a:cubicBezTo>
                  <a:pt x="172690" y="6513"/>
                  <a:pt x="208407" y="18144"/>
                  <a:pt x="20840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365" name="Google Shape;2365;p23"/>
          <p:cNvSpPr/>
          <p:nvPr/>
        </p:nvSpPr>
        <p:spPr>
          <a:xfrm>
            <a:off x="11893472" y="2661134"/>
            <a:ext cx="375033" cy="4254500"/>
          </a:xfrm>
          <a:custGeom>
            <a:avLst/>
            <a:gdLst/>
            <a:ahLst/>
            <a:cxnLst/>
            <a:rect l="l" t="t" r="r" b="b"/>
            <a:pathLst>
              <a:path w="11251" h="127635" extrusionOk="0">
                <a:moveTo>
                  <a:pt x="9727" y="127635"/>
                </a:moveTo>
                <a:cubicBezTo>
                  <a:pt x="5002" y="115823"/>
                  <a:pt x="-1064" y="103336"/>
                  <a:pt x="202" y="90678"/>
                </a:cubicBezTo>
                <a:cubicBezTo>
                  <a:pt x="1469" y="78005"/>
                  <a:pt x="7275" y="65658"/>
                  <a:pt x="6298" y="52959"/>
                </a:cubicBezTo>
                <a:cubicBezTo>
                  <a:pt x="4938" y="35281"/>
                  <a:pt x="-4607" y="7929"/>
                  <a:pt x="11251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66" name="Google Shape;2366;p23"/>
          <p:cNvGrpSpPr/>
          <p:nvPr/>
        </p:nvGrpSpPr>
        <p:grpSpPr>
          <a:xfrm rot="-2864756">
            <a:off x="1319148" y="194364"/>
            <a:ext cx="457189" cy="425456"/>
            <a:chOff x="-1003774" y="3010923"/>
            <a:chExt cx="671424" cy="624822"/>
          </a:xfrm>
        </p:grpSpPr>
        <p:sp>
          <p:nvSpPr>
            <p:cNvPr id="2367" name="Google Shape;2367;p2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68" name="Google Shape;2368;p2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69" name="Google Shape;2369;p2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70" name="Google Shape;2370;p2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71" name="Google Shape;2371;p2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72" name="Google Shape;2372;p2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73" name="Google Shape;2373;p2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74" name="Google Shape;2374;p2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75" name="Google Shape;2375;p2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76" name="Google Shape;2376;p2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77" name="Google Shape;2377;p2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78" name="Google Shape;2378;p2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79" name="Google Shape;2379;p2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80" name="Google Shape;2380;p2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81" name="Google Shape;2381;p2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82" name="Google Shape;2382;p2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83" name="Google Shape;2383;p2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84" name="Google Shape;2384;p2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85" name="Google Shape;2385;p2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86" name="Google Shape;2386;p2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87" name="Google Shape;2387;p2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88" name="Google Shape;2388;p2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89" name="Google Shape;2389;p2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90" name="Google Shape;2390;p2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91" name="Google Shape;2391;p2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92" name="Google Shape;2392;p2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93" name="Google Shape;2393;p2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94" name="Google Shape;2394;p2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95" name="Google Shape;2395;p2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96" name="Google Shape;2396;p2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97" name="Google Shape;2397;p2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98" name="Google Shape;2398;p2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399" name="Google Shape;2399;p2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00" name="Google Shape;2400;p2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01" name="Google Shape;2401;p2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02" name="Google Shape;2402;p2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03" name="Google Shape;2403;p2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404" name="Google Shape;2404;p23"/>
          <p:cNvGrpSpPr/>
          <p:nvPr/>
        </p:nvGrpSpPr>
        <p:grpSpPr>
          <a:xfrm>
            <a:off x="292728" y="5685594"/>
            <a:ext cx="1496751" cy="893972"/>
            <a:chOff x="7734396" y="189920"/>
            <a:chExt cx="1122563" cy="670479"/>
          </a:xfrm>
        </p:grpSpPr>
        <p:sp>
          <p:nvSpPr>
            <p:cNvPr id="2405" name="Google Shape;2405;p23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06" name="Google Shape;2406;p23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07" name="Google Shape;2407;p23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08" name="Google Shape;2408;p23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09" name="Google Shape;2409;p23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10" name="Google Shape;2410;p23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11" name="Google Shape;2411;p23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12" name="Google Shape;2412;p23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13" name="Google Shape;2413;p23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14" name="Google Shape;2414;p23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15" name="Google Shape;2415;p23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16" name="Google Shape;2416;p23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17" name="Google Shape;2417;p23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18" name="Google Shape;2418;p23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19" name="Google Shape;2419;p23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20" name="Google Shape;2420;p23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21" name="Google Shape;2421;p23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22" name="Google Shape;2422;p23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23" name="Google Shape;2423;p23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24" name="Google Shape;2424;p23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25" name="Google Shape;2425;p23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426" name="Google Shape;2426;p23"/>
          <p:cNvGrpSpPr/>
          <p:nvPr/>
        </p:nvGrpSpPr>
        <p:grpSpPr>
          <a:xfrm>
            <a:off x="10837900" y="372000"/>
            <a:ext cx="1054315" cy="1158840"/>
            <a:chOff x="7709325" y="2753025"/>
            <a:chExt cx="790736" cy="869130"/>
          </a:xfrm>
        </p:grpSpPr>
        <p:sp>
          <p:nvSpPr>
            <p:cNvPr id="2427" name="Google Shape;2427;p23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28" name="Google Shape;2428;p23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29" name="Google Shape;2429;p23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30" name="Google Shape;2430;p23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31" name="Google Shape;2431;p23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32" name="Google Shape;2432;p23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33" name="Google Shape;2433;p23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34" name="Google Shape;2434;p23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35" name="Google Shape;2435;p23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36" name="Google Shape;2436;p23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37" name="Google Shape;2437;p23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38" name="Google Shape;2438;p23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39" name="Google Shape;2439;p23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40" name="Google Shape;2440;p23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41" name="Google Shape;2441;p23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42" name="Google Shape;2442;p23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43" name="Google Shape;2443;p23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44" name="Google Shape;2444;p23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45" name="Google Shape;2445;p23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46" name="Google Shape;2446;p23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47" name="Google Shape;2447;p23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48" name="Google Shape;2448;p23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49" name="Google Shape;2449;p23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450" name="Google Shape;2450;p23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109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1" name="Google Shape;2501;p2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2" name="Google Shape;2502;p25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2503" name="Google Shape;2503;p25"/>
          <p:cNvSpPr txBox="1">
            <a:spLocks noGrp="1"/>
          </p:cNvSpPr>
          <p:nvPr>
            <p:ph type="title"/>
          </p:nvPr>
        </p:nvSpPr>
        <p:spPr>
          <a:xfrm>
            <a:off x="3223569" y="2363439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04" name="Google Shape;2504;p25"/>
          <p:cNvSpPr txBox="1">
            <a:spLocks noGrp="1"/>
          </p:cNvSpPr>
          <p:nvPr>
            <p:ph type="subTitle" idx="1"/>
          </p:nvPr>
        </p:nvSpPr>
        <p:spPr>
          <a:xfrm>
            <a:off x="3223569" y="285143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05" name="Google Shape;2505;p25"/>
          <p:cNvSpPr txBox="1">
            <a:spLocks noGrp="1"/>
          </p:cNvSpPr>
          <p:nvPr>
            <p:ph type="title" idx="2"/>
          </p:nvPr>
        </p:nvSpPr>
        <p:spPr>
          <a:xfrm>
            <a:off x="7705403" y="2363439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06" name="Google Shape;2506;p25"/>
          <p:cNvSpPr txBox="1">
            <a:spLocks noGrp="1"/>
          </p:cNvSpPr>
          <p:nvPr>
            <p:ph type="subTitle" idx="3"/>
          </p:nvPr>
        </p:nvSpPr>
        <p:spPr>
          <a:xfrm>
            <a:off x="7705397" y="285143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07" name="Google Shape;2507;p25"/>
          <p:cNvSpPr txBox="1">
            <a:spLocks noGrp="1"/>
          </p:cNvSpPr>
          <p:nvPr>
            <p:ph type="title" idx="4"/>
          </p:nvPr>
        </p:nvSpPr>
        <p:spPr>
          <a:xfrm>
            <a:off x="3223569" y="4395441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08" name="Google Shape;2508;p25"/>
          <p:cNvSpPr txBox="1">
            <a:spLocks noGrp="1"/>
          </p:cNvSpPr>
          <p:nvPr>
            <p:ph type="subTitle" idx="5"/>
          </p:nvPr>
        </p:nvSpPr>
        <p:spPr>
          <a:xfrm>
            <a:off x="3223569" y="4883435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09" name="Google Shape;2509;p25"/>
          <p:cNvSpPr txBox="1">
            <a:spLocks noGrp="1"/>
          </p:cNvSpPr>
          <p:nvPr>
            <p:ph type="title" idx="6"/>
          </p:nvPr>
        </p:nvSpPr>
        <p:spPr>
          <a:xfrm>
            <a:off x="7713369" y="4395441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10" name="Google Shape;2510;p25"/>
          <p:cNvSpPr txBox="1">
            <a:spLocks noGrp="1"/>
          </p:cNvSpPr>
          <p:nvPr>
            <p:ph type="subTitle" idx="7"/>
          </p:nvPr>
        </p:nvSpPr>
        <p:spPr>
          <a:xfrm>
            <a:off x="7713364" y="4883435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11" name="Google Shape;2511;p25"/>
          <p:cNvSpPr txBox="1">
            <a:spLocks noGrp="1"/>
          </p:cNvSpPr>
          <p:nvPr>
            <p:ph type="title" idx="8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512" name="Google Shape;2512;p25"/>
          <p:cNvSpPr/>
          <p:nvPr/>
        </p:nvSpPr>
        <p:spPr>
          <a:xfrm>
            <a:off x="7010701" y="191344"/>
            <a:ext cx="5219700" cy="564800"/>
          </a:xfrm>
          <a:custGeom>
            <a:avLst/>
            <a:gdLst/>
            <a:ahLst/>
            <a:cxnLst/>
            <a:rect l="l" t="t" r="r" b="b"/>
            <a:pathLst>
              <a:path w="156591" h="16944" extrusionOk="0">
                <a:moveTo>
                  <a:pt x="156591" y="13134"/>
                </a:moveTo>
                <a:cubicBezTo>
                  <a:pt x="150156" y="7986"/>
                  <a:pt x="142895" y="3210"/>
                  <a:pt x="134874" y="1323"/>
                </a:cubicBezTo>
                <a:cubicBezTo>
                  <a:pt x="119504" y="-2293"/>
                  <a:pt x="103297" y="2794"/>
                  <a:pt x="87630" y="4752"/>
                </a:cubicBezTo>
                <a:cubicBezTo>
                  <a:pt x="75063" y="6323"/>
                  <a:pt x="62513" y="-1080"/>
                  <a:pt x="49911" y="180"/>
                </a:cubicBezTo>
                <a:cubicBezTo>
                  <a:pt x="32448" y="1926"/>
                  <a:pt x="15698" y="9095"/>
                  <a:pt x="0" y="16944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513" name="Google Shape;2513;p25"/>
          <p:cNvSpPr/>
          <p:nvPr/>
        </p:nvSpPr>
        <p:spPr>
          <a:xfrm>
            <a:off x="7372" y="1492733"/>
            <a:ext cx="500933" cy="2258067"/>
          </a:xfrm>
          <a:custGeom>
            <a:avLst/>
            <a:gdLst/>
            <a:ahLst/>
            <a:cxnLst/>
            <a:rect l="l" t="t" r="r" b="b"/>
            <a:pathLst>
              <a:path w="15028" h="67742" extrusionOk="0">
                <a:moveTo>
                  <a:pt x="15028" y="49911"/>
                </a:moveTo>
                <a:cubicBezTo>
                  <a:pt x="13942" y="55341"/>
                  <a:pt x="7303" y="58156"/>
                  <a:pt x="5122" y="63246"/>
                </a:cubicBezTo>
                <a:cubicBezTo>
                  <a:pt x="4442" y="64834"/>
                  <a:pt x="3295" y="68658"/>
                  <a:pt x="2074" y="67437"/>
                </a:cubicBezTo>
                <a:cubicBezTo>
                  <a:pt x="-5093" y="60270"/>
                  <a:pt x="9157" y="48195"/>
                  <a:pt x="10075" y="38100"/>
                </a:cubicBezTo>
                <a:cubicBezTo>
                  <a:pt x="10689" y="31350"/>
                  <a:pt x="6832" y="24934"/>
                  <a:pt x="5503" y="18288"/>
                </a:cubicBezTo>
                <a:cubicBezTo>
                  <a:pt x="4258" y="12061"/>
                  <a:pt x="5849" y="2840"/>
                  <a:pt x="169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514" name="Google Shape;2514;p25"/>
          <p:cNvGrpSpPr/>
          <p:nvPr/>
        </p:nvGrpSpPr>
        <p:grpSpPr>
          <a:xfrm>
            <a:off x="10489085" y="5226796"/>
            <a:ext cx="1833913" cy="1811528"/>
            <a:chOff x="5180763" y="3483322"/>
            <a:chExt cx="1375435" cy="1358646"/>
          </a:xfrm>
        </p:grpSpPr>
        <p:sp>
          <p:nvSpPr>
            <p:cNvPr id="2515" name="Google Shape;2515;p25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16" name="Google Shape;2516;p25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17" name="Google Shape;2517;p25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18" name="Google Shape;2518;p25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19" name="Google Shape;2519;p25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20" name="Google Shape;2520;p25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21" name="Google Shape;2521;p25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22" name="Google Shape;2522;p25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23" name="Google Shape;2523;p25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24" name="Google Shape;2524;p25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25" name="Google Shape;2525;p25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26" name="Google Shape;2526;p25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27" name="Google Shape;2527;p25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28" name="Google Shape;2528;p25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29" name="Google Shape;2529;p25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30" name="Google Shape;2530;p25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31" name="Google Shape;2531;p25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32" name="Google Shape;2532;p25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33" name="Google Shape;2533;p25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34" name="Google Shape;2534;p25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35" name="Google Shape;2535;p25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36" name="Google Shape;2536;p25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37" name="Google Shape;2537;p25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38" name="Google Shape;2538;p25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39" name="Google Shape;2539;p25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40" name="Google Shape;2540;p25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41" name="Google Shape;2541;p25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42" name="Google Shape;2542;p25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43" name="Google Shape;2543;p25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44" name="Google Shape;2544;p25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45" name="Google Shape;2545;p25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46" name="Google Shape;2546;p25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47" name="Google Shape;2547;p25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48" name="Google Shape;2548;p25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49" name="Google Shape;2549;p25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50" name="Google Shape;2550;p25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51" name="Google Shape;2551;p25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52" name="Google Shape;2552;p25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53" name="Google Shape;2553;p25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54" name="Google Shape;2554;p25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55" name="Google Shape;2555;p25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56" name="Google Shape;2556;p25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57" name="Google Shape;2557;p25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58" name="Google Shape;2558;p25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59" name="Google Shape;2559;p25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60" name="Google Shape;2560;p25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61" name="Google Shape;2561;p25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62" name="Google Shape;2562;p25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63" name="Google Shape;2563;p25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64" name="Google Shape;2564;p25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65" name="Google Shape;2565;p25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66" name="Google Shape;2566;p25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67" name="Google Shape;2567;p25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68" name="Google Shape;2568;p25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69" name="Google Shape;2569;p25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70" name="Google Shape;2570;p25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71" name="Google Shape;2571;p25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572" name="Google Shape;2572;p25"/>
          <p:cNvGrpSpPr/>
          <p:nvPr/>
        </p:nvGrpSpPr>
        <p:grpSpPr>
          <a:xfrm>
            <a:off x="78320" y="141103"/>
            <a:ext cx="1234040" cy="2395776"/>
            <a:chOff x="204076" y="125827"/>
            <a:chExt cx="925530" cy="1796832"/>
          </a:xfrm>
        </p:grpSpPr>
        <p:sp>
          <p:nvSpPr>
            <p:cNvPr id="2573" name="Google Shape;2573;p25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74" name="Google Shape;2574;p25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75" name="Google Shape;2575;p25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76" name="Google Shape;2576;p25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77" name="Google Shape;2577;p25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78" name="Google Shape;2578;p25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79" name="Google Shape;2579;p25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80" name="Google Shape;2580;p25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81" name="Google Shape;2581;p25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582" name="Google Shape;2582;p25"/>
          <p:cNvGrpSpPr/>
          <p:nvPr/>
        </p:nvGrpSpPr>
        <p:grpSpPr>
          <a:xfrm rot="-2864756">
            <a:off x="11314582" y="99497"/>
            <a:ext cx="457189" cy="425456"/>
            <a:chOff x="-1003774" y="3010923"/>
            <a:chExt cx="671424" cy="624822"/>
          </a:xfrm>
        </p:grpSpPr>
        <p:sp>
          <p:nvSpPr>
            <p:cNvPr id="2583" name="Google Shape;2583;p25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84" name="Google Shape;2584;p25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85" name="Google Shape;2585;p25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86" name="Google Shape;2586;p2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87" name="Google Shape;2587;p2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88" name="Google Shape;2588;p2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89" name="Google Shape;2589;p2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90" name="Google Shape;2590;p2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91" name="Google Shape;2591;p2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92" name="Google Shape;2592;p2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93" name="Google Shape;2593;p2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94" name="Google Shape;2594;p2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95" name="Google Shape;2595;p2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96" name="Google Shape;2596;p2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97" name="Google Shape;2597;p2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98" name="Google Shape;2598;p2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599" name="Google Shape;2599;p2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00" name="Google Shape;2600;p2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01" name="Google Shape;2601;p2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02" name="Google Shape;2602;p2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03" name="Google Shape;2603;p2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04" name="Google Shape;2604;p2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05" name="Google Shape;2605;p2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06" name="Google Shape;2606;p25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07" name="Google Shape;2607;p2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08" name="Google Shape;2608;p2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09" name="Google Shape;2609;p25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10" name="Google Shape;2610;p2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11" name="Google Shape;2611;p2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12" name="Google Shape;2612;p2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13" name="Google Shape;2613;p2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14" name="Google Shape;2614;p2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15" name="Google Shape;2615;p2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16" name="Google Shape;2616;p2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17" name="Google Shape;2617;p2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18" name="Google Shape;2618;p2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19" name="Google Shape;2619;p2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2513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" name="Google Shape;2621;p2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2" name="Google Shape;2622;p26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2623" name="Google Shape;2623;p26"/>
          <p:cNvSpPr txBox="1">
            <a:spLocks noGrp="1"/>
          </p:cNvSpPr>
          <p:nvPr>
            <p:ph type="title"/>
          </p:nvPr>
        </p:nvSpPr>
        <p:spPr>
          <a:xfrm>
            <a:off x="2876291" y="1896868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24" name="Google Shape;2624;p26"/>
          <p:cNvSpPr txBox="1">
            <a:spLocks noGrp="1"/>
          </p:cNvSpPr>
          <p:nvPr>
            <p:ph type="subTitle" idx="1"/>
          </p:nvPr>
        </p:nvSpPr>
        <p:spPr>
          <a:xfrm>
            <a:off x="2876291" y="2422743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25" name="Google Shape;2625;p26"/>
          <p:cNvSpPr txBox="1">
            <a:spLocks noGrp="1"/>
          </p:cNvSpPr>
          <p:nvPr>
            <p:ph type="title" idx="2"/>
          </p:nvPr>
        </p:nvSpPr>
        <p:spPr>
          <a:xfrm>
            <a:off x="7953369" y="1896868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26" name="Google Shape;2626;p26"/>
          <p:cNvSpPr txBox="1">
            <a:spLocks noGrp="1"/>
          </p:cNvSpPr>
          <p:nvPr>
            <p:ph type="subTitle" idx="3"/>
          </p:nvPr>
        </p:nvSpPr>
        <p:spPr>
          <a:xfrm>
            <a:off x="7953369" y="2422743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27" name="Google Shape;2627;p26"/>
          <p:cNvSpPr txBox="1">
            <a:spLocks noGrp="1"/>
          </p:cNvSpPr>
          <p:nvPr>
            <p:ph type="title" idx="4"/>
          </p:nvPr>
        </p:nvSpPr>
        <p:spPr>
          <a:xfrm>
            <a:off x="2876291" y="3468233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28" name="Google Shape;2628;p26"/>
          <p:cNvSpPr txBox="1">
            <a:spLocks noGrp="1"/>
          </p:cNvSpPr>
          <p:nvPr>
            <p:ph type="subTitle" idx="5"/>
          </p:nvPr>
        </p:nvSpPr>
        <p:spPr>
          <a:xfrm>
            <a:off x="2876291" y="3996581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29" name="Google Shape;2629;p26"/>
          <p:cNvSpPr txBox="1">
            <a:spLocks noGrp="1"/>
          </p:cNvSpPr>
          <p:nvPr>
            <p:ph type="title" idx="6"/>
          </p:nvPr>
        </p:nvSpPr>
        <p:spPr>
          <a:xfrm>
            <a:off x="2876291" y="5034047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30" name="Google Shape;2630;p26"/>
          <p:cNvSpPr txBox="1">
            <a:spLocks noGrp="1"/>
          </p:cNvSpPr>
          <p:nvPr>
            <p:ph type="subTitle" idx="7"/>
          </p:nvPr>
        </p:nvSpPr>
        <p:spPr>
          <a:xfrm>
            <a:off x="2876291" y="5562395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31" name="Google Shape;2631;p26"/>
          <p:cNvSpPr txBox="1">
            <a:spLocks noGrp="1"/>
          </p:cNvSpPr>
          <p:nvPr>
            <p:ph type="title" idx="8"/>
          </p:nvPr>
        </p:nvSpPr>
        <p:spPr>
          <a:xfrm>
            <a:off x="7953369" y="3468233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32" name="Google Shape;2632;p26"/>
          <p:cNvSpPr txBox="1">
            <a:spLocks noGrp="1"/>
          </p:cNvSpPr>
          <p:nvPr>
            <p:ph type="subTitle" idx="9"/>
          </p:nvPr>
        </p:nvSpPr>
        <p:spPr>
          <a:xfrm>
            <a:off x="7953369" y="3996581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33" name="Google Shape;2633;p26"/>
          <p:cNvSpPr txBox="1">
            <a:spLocks noGrp="1"/>
          </p:cNvSpPr>
          <p:nvPr>
            <p:ph type="title" idx="13"/>
          </p:nvPr>
        </p:nvSpPr>
        <p:spPr>
          <a:xfrm>
            <a:off x="7953369" y="5034047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34" name="Google Shape;2634;p26"/>
          <p:cNvSpPr txBox="1">
            <a:spLocks noGrp="1"/>
          </p:cNvSpPr>
          <p:nvPr>
            <p:ph type="subTitle" idx="14"/>
          </p:nvPr>
        </p:nvSpPr>
        <p:spPr>
          <a:xfrm>
            <a:off x="7953369" y="5562395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35" name="Google Shape;2635;p26"/>
          <p:cNvSpPr txBox="1">
            <a:spLocks noGrp="1"/>
          </p:cNvSpPr>
          <p:nvPr>
            <p:ph type="title" idx="15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36" name="Google Shape;2636;p26"/>
          <p:cNvSpPr/>
          <p:nvPr/>
        </p:nvSpPr>
        <p:spPr>
          <a:xfrm>
            <a:off x="-88599" y="19533"/>
            <a:ext cx="2501900" cy="1041400"/>
          </a:xfrm>
          <a:custGeom>
            <a:avLst/>
            <a:gdLst/>
            <a:ahLst/>
            <a:cxnLst/>
            <a:rect l="l" t="t" r="r" b="b"/>
            <a:pathLst>
              <a:path w="75057" h="31242" extrusionOk="0">
                <a:moveTo>
                  <a:pt x="75057" y="0"/>
                </a:moveTo>
                <a:cubicBezTo>
                  <a:pt x="66948" y="1622"/>
                  <a:pt x="58782" y="2950"/>
                  <a:pt x="50673" y="4572"/>
                </a:cubicBezTo>
                <a:cubicBezTo>
                  <a:pt x="42142" y="6278"/>
                  <a:pt x="36953" y="15623"/>
                  <a:pt x="28956" y="19050"/>
                </a:cubicBezTo>
                <a:cubicBezTo>
                  <a:pt x="22962" y="21619"/>
                  <a:pt x="14742" y="17423"/>
                  <a:pt x="9525" y="21336"/>
                </a:cubicBezTo>
                <a:cubicBezTo>
                  <a:pt x="5860" y="24084"/>
                  <a:pt x="4097" y="29193"/>
                  <a:pt x="0" y="3124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637" name="Google Shape;2637;p26"/>
          <p:cNvSpPr/>
          <p:nvPr/>
        </p:nvSpPr>
        <p:spPr>
          <a:xfrm>
            <a:off x="6744001" y="-145566"/>
            <a:ext cx="3644900" cy="702633"/>
          </a:xfrm>
          <a:custGeom>
            <a:avLst/>
            <a:gdLst/>
            <a:ahLst/>
            <a:cxnLst/>
            <a:rect l="l" t="t" r="r" b="b"/>
            <a:pathLst>
              <a:path w="109347" h="21079" extrusionOk="0">
                <a:moveTo>
                  <a:pt x="0" y="4191"/>
                </a:moveTo>
                <a:cubicBezTo>
                  <a:pt x="11068" y="6745"/>
                  <a:pt x="22657" y="6993"/>
                  <a:pt x="33528" y="10287"/>
                </a:cubicBezTo>
                <a:cubicBezTo>
                  <a:pt x="52712" y="16100"/>
                  <a:pt x="73596" y="24596"/>
                  <a:pt x="92964" y="19431"/>
                </a:cubicBezTo>
                <a:cubicBezTo>
                  <a:pt x="101150" y="17248"/>
                  <a:pt x="105558" y="7578"/>
                  <a:pt x="10934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638" name="Google Shape;2638;p26"/>
          <p:cNvGrpSpPr/>
          <p:nvPr/>
        </p:nvGrpSpPr>
        <p:grpSpPr>
          <a:xfrm rot="-2864756">
            <a:off x="798615" y="376064"/>
            <a:ext cx="457189" cy="425456"/>
            <a:chOff x="-1003774" y="3010923"/>
            <a:chExt cx="671424" cy="624822"/>
          </a:xfrm>
        </p:grpSpPr>
        <p:sp>
          <p:nvSpPr>
            <p:cNvPr id="2639" name="Google Shape;2639;p26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40" name="Google Shape;2640;p26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41" name="Google Shape;2641;p26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42" name="Google Shape;2642;p2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43" name="Google Shape;2643;p2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44" name="Google Shape;2644;p2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45" name="Google Shape;2645;p2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46" name="Google Shape;2646;p2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47" name="Google Shape;2647;p2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48" name="Google Shape;2648;p2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49" name="Google Shape;2649;p2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50" name="Google Shape;2650;p2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51" name="Google Shape;2651;p2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52" name="Google Shape;2652;p2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53" name="Google Shape;2653;p2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54" name="Google Shape;2654;p2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55" name="Google Shape;2655;p2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56" name="Google Shape;2656;p2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57" name="Google Shape;2657;p2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58" name="Google Shape;2658;p2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59" name="Google Shape;2659;p2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60" name="Google Shape;2660;p2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61" name="Google Shape;2661;p2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62" name="Google Shape;2662;p26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63" name="Google Shape;2663;p2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64" name="Google Shape;2664;p2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65" name="Google Shape;2665;p26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66" name="Google Shape;2666;p2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67" name="Google Shape;2667;p2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68" name="Google Shape;2668;p2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69" name="Google Shape;2669;p2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70" name="Google Shape;2670;p2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71" name="Google Shape;2671;p2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72" name="Google Shape;2672;p2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73" name="Google Shape;2673;p2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74" name="Google Shape;2674;p2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75" name="Google Shape;2675;p2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676" name="Google Shape;2676;p26"/>
          <p:cNvGrpSpPr/>
          <p:nvPr/>
        </p:nvGrpSpPr>
        <p:grpSpPr>
          <a:xfrm>
            <a:off x="10607133" y="355325"/>
            <a:ext cx="1431471" cy="1337616"/>
            <a:chOff x="10715325" y="1566575"/>
            <a:chExt cx="934950" cy="873650"/>
          </a:xfrm>
        </p:grpSpPr>
        <p:sp>
          <p:nvSpPr>
            <p:cNvPr id="2677" name="Google Shape;2677;p26"/>
            <p:cNvSpPr/>
            <p:nvPr/>
          </p:nvSpPr>
          <p:spPr>
            <a:xfrm>
              <a:off x="10810900" y="1566575"/>
              <a:ext cx="672650" cy="605125"/>
            </a:xfrm>
            <a:custGeom>
              <a:avLst/>
              <a:gdLst/>
              <a:ahLst/>
              <a:cxnLst/>
              <a:rect l="l" t="t" r="r" b="b"/>
              <a:pathLst>
                <a:path w="26906" h="24205" extrusionOk="0">
                  <a:moveTo>
                    <a:pt x="25326" y="12819"/>
                  </a:moveTo>
                  <a:lnTo>
                    <a:pt x="25451" y="13089"/>
                  </a:lnTo>
                  <a:lnTo>
                    <a:pt x="25555" y="13359"/>
                  </a:lnTo>
                  <a:lnTo>
                    <a:pt x="25638" y="13629"/>
                  </a:lnTo>
                  <a:lnTo>
                    <a:pt x="25700" y="13899"/>
                  </a:lnTo>
                  <a:lnTo>
                    <a:pt x="25721" y="14170"/>
                  </a:lnTo>
                  <a:lnTo>
                    <a:pt x="25742" y="14440"/>
                  </a:lnTo>
                  <a:lnTo>
                    <a:pt x="25742" y="14710"/>
                  </a:lnTo>
                  <a:lnTo>
                    <a:pt x="25742" y="14959"/>
                  </a:lnTo>
                  <a:lnTo>
                    <a:pt x="25700" y="15229"/>
                  </a:lnTo>
                  <a:lnTo>
                    <a:pt x="25659" y="15499"/>
                  </a:lnTo>
                  <a:lnTo>
                    <a:pt x="25534" y="16039"/>
                  </a:lnTo>
                  <a:lnTo>
                    <a:pt x="25347" y="16559"/>
                  </a:lnTo>
                  <a:lnTo>
                    <a:pt x="25139" y="17099"/>
                  </a:lnTo>
                  <a:lnTo>
                    <a:pt x="24973" y="16850"/>
                  </a:lnTo>
                  <a:lnTo>
                    <a:pt x="24848" y="16580"/>
                  </a:lnTo>
                  <a:lnTo>
                    <a:pt x="24807" y="16455"/>
                  </a:lnTo>
                  <a:lnTo>
                    <a:pt x="24786" y="16309"/>
                  </a:lnTo>
                  <a:lnTo>
                    <a:pt x="24765" y="16164"/>
                  </a:lnTo>
                  <a:lnTo>
                    <a:pt x="24765" y="16039"/>
                  </a:lnTo>
                  <a:lnTo>
                    <a:pt x="24807" y="15271"/>
                  </a:lnTo>
                  <a:lnTo>
                    <a:pt x="24848" y="14876"/>
                  </a:lnTo>
                  <a:lnTo>
                    <a:pt x="24911" y="14502"/>
                  </a:lnTo>
                  <a:lnTo>
                    <a:pt x="24994" y="14086"/>
                  </a:lnTo>
                  <a:lnTo>
                    <a:pt x="25098" y="13671"/>
                  </a:lnTo>
                  <a:lnTo>
                    <a:pt x="25326" y="12819"/>
                  </a:lnTo>
                  <a:close/>
                  <a:moveTo>
                    <a:pt x="9204" y="0"/>
                  </a:moveTo>
                  <a:lnTo>
                    <a:pt x="8955" y="21"/>
                  </a:lnTo>
                  <a:lnTo>
                    <a:pt x="9266" y="229"/>
                  </a:lnTo>
                  <a:lnTo>
                    <a:pt x="9453" y="374"/>
                  </a:lnTo>
                  <a:lnTo>
                    <a:pt x="9619" y="519"/>
                  </a:lnTo>
                  <a:lnTo>
                    <a:pt x="9765" y="686"/>
                  </a:lnTo>
                  <a:lnTo>
                    <a:pt x="9890" y="873"/>
                  </a:lnTo>
                  <a:lnTo>
                    <a:pt x="9993" y="1060"/>
                  </a:lnTo>
                  <a:lnTo>
                    <a:pt x="10076" y="1267"/>
                  </a:lnTo>
                  <a:lnTo>
                    <a:pt x="10118" y="1496"/>
                  </a:lnTo>
                  <a:lnTo>
                    <a:pt x="10118" y="1745"/>
                  </a:lnTo>
                  <a:lnTo>
                    <a:pt x="10097" y="1932"/>
                  </a:lnTo>
                  <a:lnTo>
                    <a:pt x="10056" y="2098"/>
                  </a:lnTo>
                  <a:lnTo>
                    <a:pt x="9993" y="2265"/>
                  </a:lnTo>
                  <a:lnTo>
                    <a:pt x="9890" y="2389"/>
                  </a:lnTo>
                  <a:lnTo>
                    <a:pt x="9786" y="2514"/>
                  </a:lnTo>
                  <a:lnTo>
                    <a:pt x="9640" y="2597"/>
                  </a:lnTo>
                  <a:lnTo>
                    <a:pt x="9474" y="2659"/>
                  </a:lnTo>
                  <a:lnTo>
                    <a:pt x="9287" y="2680"/>
                  </a:lnTo>
                  <a:lnTo>
                    <a:pt x="9038" y="2701"/>
                  </a:lnTo>
                  <a:lnTo>
                    <a:pt x="8788" y="2680"/>
                  </a:lnTo>
                  <a:lnTo>
                    <a:pt x="8539" y="2659"/>
                  </a:lnTo>
                  <a:lnTo>
                    <a:pt x="8290" y="2618"/>
                  </a:lnTo>
                  <a:lnTo>
                    <a:pt x="7833" y="2556"/>
                  </a:lnTo>
                  <a:lnTo>
                    <a:pt x="7355" y="2535"/>
                  </a:lnTo>
                  <a:lnTo>
                    <a:pt x="7126" y="2535"/>
                  </a:lnTo>
                  <a:lnTo>
                    <a:pt x="6898" y="2556"/>
                  </a:lnTo>
                  <a:lnTo>
                    <a:pt x="6648" y="2597"/>
                  </a:lnTo>
                  <a:lnTo>
                    <a:pt x="6420" y="2659"/>
                  </a:lnTo>
                  <a:lnTo>
                    <a:pt x="6212" y="2680"/>
                  </a:lnTo>
                  <a:lnTo>
                    <a:pt x="6004" y="2701"/>
                  </a:lnTo>
                  <a:lnTo>
                    <a:pt x="5568" y="2722"/>
                  </a:lnTo>
                  <a:lnTo>
                    <a:pt x="4820" y="2722"/>
                  </a:lnTo>
                  <a:lnTo>
                    <a:pt x="4446" y="2743"/>
                  </a:lnTo>
                  <a:lnTo>
                    <a:pt x="4093" y="2784"/>
                  </a:lnTo>
                  <a:lnTo>
                    <a:pt x="3719" y="2846"/>
                  </a:lnTo>
                  <a:lnTo>
                    <a:pt x="3366" y="2930"/>
                  </a:lnTo>
                  <a:lnTo>
                    <a:pt x="2992" y="3033"/>
                  </a:lnTo>
                  <a:lnTo>
                    <a:pt x="2639" y="3158"/>
                  </a:lnTo>
                  <a:lnTo>
                    <a:pt x="2514" y="3220"/>
                  </a:lnTo>
                  <a:lnTo>
                    <a:pt x="2389" y="3241"/>
                  </a:lnTo>
                  <a:lnTo>
                    <a:pt x="2244" y="3262"/>
                  </a:lnTo>
                  <a:lnTo>
                    <a:pt x="2119" y="3283"/>
                  </a:lnTo>
                  <a:lnTo>
                    <a:pt x="1995" y="3262"/>
                  </a:lnTo>
                  <a:lnTo>
                    <a:pt x="1870" y="3262"/>
                  </a:lnTo>
                  <a:lnTo>
                    <a:pt x="1766" y="3220"/>
                  </a:lnTo>
                  <a:lnTo>
                    <a:pt x="1641" y="3179"/>
                  </a:lnTo>
                  <a:lnTo>
                    <a:pt x="1537" y="3117"/>
                  </a:lnTo>
                  <a:lnTo>
                    <a:pt x="1434" y="3054"/>
                  </a:lnTo>
                  <a:lnTo>
                    <a:pt x="1330" y="2950"/>
                  </a:lnTo>
                  <a:lnTo>
                    <a:pt x="1226" y="2867"/>
                  </a:lnTo>
                  <a:lnTo>
                    <a:pt x="1143" y="2763"/>
                  </a:lnTo>
                  <a:lnTo>
                    <a:pt x="1060" y="2639"/>
                  </a:lnTo>
                  <a:lnTo>
                    <a:pt x="914" y="2348"/>
                  </a:lnTo>
                  <a:lnTo>
                    <a:pt x="852" y="2182"/>
                  </a:lnTo>
                  <a:lnTo>
                    <a:pt x="810" y="2015"/>
                  </a:lnTo>
                  <a:lnTo>
                    <a:pt x="810" y="1849"/>
                  </a:lnTo>
                  <a:lnTo>
                    <a:pt x="831" y="1683"/>
                  </a:lnTo>
                  <a:lnTo>
                    <a:pt x="893" y="1538"/>
                  </a:lnTo>
                  <a:lnTo>
                    <a:pt x="977" y="1392"/>
                  </a:lnTo>
                  <a:lnTo>
                    <a:pt x="1060" y="1267"/>
                  </a:lnTo>
                  <a:lnTo>
                    <a:pt x="1184" y="1122"/>
                  </a:lnTo>
                  <a:lnTo>
                    <a:pt x="1579" y="769"/>
                  </a:lnTo>
                  <a:lnTo>
                    <a:pt x="1413" y="810"/>
                  </a:lnTo>
                  <a:lnTo>
                    <a:pt x="1267" y="873"/>
                  </a:lnTo>
                  <a:lnTo>
                    <a:pt x="1101" y="935"/>
                  </a:lnTo>
                  <a:lnTo>
                    <a:pt x="956" y="1018"/>
                  </a:lnTo>
                  <a:lnTo>
                    <a:pt x="810" y="1101"/>
                  </a:lnTo>
                  <a:lnTo>
                    <a:pt x="686" y="1205"/>
                  </a:lnTo>
                  <a:lnTo>
                    <a:pt x="457" y="1413"/>
                  </a:lnTo>
                  <a:lnTo>
                    <a:pt x="353" y="1538"/>
                  </a:lnTo>
                  <a:lnTo>
                    <a:pt x="270" y="1662"/>
                  </a:lnTo>
                  <a:lnTo>
                    <a:pt x="187" y="1808"/>
                  </a:lnTo>
                  <a:lnTo>
                    <a:pt x="125" y="1932"/>
                  </a:lnTo>
                  <a:lnTo>
                    <a:pt x="62" y="2078"/>
                  </a:lnTo>
                  <a:lnTo>
                    <a:pt x="21" y="2223"/>
                  </a:lnTo>
                  <a:lnTo>
                    <a:pt x="0" y="2369"/>
                  </a:lnTo>
                  <a:lnTo>
                    <a:pt x="0" y="2514"/>
                  </a:lnTo>
                  <a:lnTo>
                    <a:pt x="0" y="2680"/>
                  </a:lnTo>
                  <a:lnTo>
                    <a:pt x="21" y="2846"/>
                  </a:lnTo>
                  <a:lnTo>
                    <a:pt x="42" y="3013"/>
                  </a:lnTo>
                  <a:lnTo>
                    <a:pt x="104" y="3179"/>
                  </a:lnTo>
                  <a:lnTo>
                    <a:pt x="145" y="3345"/>
                  </a:lnTo>
                  <a:lnTo>
                    <a:pt x="229" y="3490"/>
                  </a:lnTo>
                  <a:lnTo>
                    <a:pt x="312" y="3636"/>
                  </a:lnTo>
                  <a:lnTo>
                    <a:pt x="416" y="3781"/>
                  </a:lnTo>
                  <a:lnTo>
                    <a:pt x="540" y="3927"/>
                  </a:lnTo>
                  <a:lnTo>
                    <a:pt x="665" y="4051"/>
                  </a:lnTo>
                  <a:lnTo>
                    <a:pt x="810" y="4176"/>
                  </a:lnTo>
                  <a:lnTo>
                    <a:pt x="977" y="4280"/>
                  </a:lnTo>
                  <a:lnTo>
                    <a:pt x="1163" y="4384"/>
                  </a:lnTo>
                  <a:lnTo>
                    <a:pt x="1371" y="4467"/>
                  </a:lnTo>
                  <a:lnTo>
                    <a:pt x="1579" y="4550"/>
                  </a:lnTo>
                  <a:lnTo>
                    <a:pt x="1808" y="4633"/>
                  </a:lnTo>
                  <a:lnTo>
                    <a:pt x="1330" y="5256"/>
                  </a:lnTo>
                  <a:lnTo>
                    <a:pt x="1558" y="5360"/>
                  </a:lnTo>
                  <a:lnTo>
                    <a:pt x="1350" y="5568"/>
                  </a:lnTo>
                  <a:lnTo>
                    <a:pt x="1579" y="5755"/>
                  </a:lnTo>
                  <a:lnTo>
                    <a:pt x="1828" y="5901"/>
                  </a:lnTo>
                  <a:lnTo>
                    <a:pt x="2078" y="6004"/>
                  </a:lnTo>
                  <a:lnTo>
                    <a:pt x="2327" y="6067"/>
                  </a:lnTo>
                  <a:lnTo>
                    <a:pt x="2597" y="6088"/>
                  </a:lnTo>
                  <a:lnTo>
                    <a:pt x="3158" y="6088"/>
                  </a:lnTo>
                  <a:lnTo>
                    <a:pt x="3428" y="6046"/>
                  </a:lnTo>
                  <a:lnTo>
                    <a:pt x="3470" y="6482"/>
                  </a:lnTo>
                  <a:lnTo>
                    <a:pt x="3511" y="7085"/>
                  </a:lnTo>
                  <a:lnTo>
                    <a:pt x="3553" y="7667"/>
                  </a:lnTo>
                  <a:lnTo>
                    <a:pt x="3636" y="8269"/>
                  </a:lnTo>
                  <a:lnTo>
                    <a:pt x="3740" y="8851"/>
                  </a:lnTo>
                  <a:lnTo>
                    <a:pt x="3864" y="9433"/>
                  </a:lnTo>
                  <a:lnTo>
                    <a:pt x="4010" y="9993"/>
                  </a:lnTo>
                  <a:lnTo>
                    <a:pt x="4176" y="10575"/>
                  </a:lnTo>
                  <a:lnTo>
                    <a:pt x="4342" y="11136"/>
                  </a:lnTo>
                  <a:lnTo>
                    <a:pt x="4425" y="11385"/>
                  </a:lnTo>
                  <a:lnTo>
                    <a:pt x="4488" y="11635"/>
                  </a:lnTo>
                  <a:lnTo>
                    <a:pt x="4529" y="11863"/>
                  </a:lnTo>
                  <a:lnTo>
                    <a:pt x="4550" y="12113"/>
                  </a:lnTo>
                  <a:lnTo>
                    <a:pt x="4571" y="12611"/>
                  </a:lnTo>
                  <a:lnTo>
                    <a:pt x="4550" y="13110"/>
                  </a:lnTo>
                  <a:lnTo>
                    <a:pt x="4550" y="13401"/>
                  </a:lnTo>
                  <a:lnTo>
                    <a:pt x="4550" y="13692"/>
                  </a:lnTo>
                  <a:lnTo>
                    <a:pt x="4592" y="13983"/>
                  </a:lnTo>
                  <a:lnTo>
                    <a:pt x="4633" y="14273"/>
                  </a:lnTo>
                  <a:lnTo>
                    <a:pt x="4716" y="14543"/>
                  </a:lnTo>
                  <a:lnTo>
                    <a:pt x="4799" y="14814"/>
                  </a:lnTo>
                  <a:lnTo>
                    <a:pt x="4986" y="15354"/>
                  </a:lnTo>
                  <a:lnTo>
                    <a:pt x="5256" y="15977"/>
                  </a:lnTo>
                  <a:lnTo>
                    <a:pt x="5527" y="16580"/>
                  </a:lnTo>
                  <a:lnTo>
                    <a:pt x="5817" y="17182"/>
                  </a:lnTo>
                  <a:lnTo>
                    <a:pt x="6067" y="17785"/>
                  </a:lnTo>
                  <a:lnTo>
                    <a:pt x="6171" y="18075"/>
                  </a:lnTo>
                  <a:lnTo>
                    <a:pt x="6274" y="18346"/>
                  </a:lnTo>
                  <a:lnTo>
                    <a:pt x="6420" y="18927"/>
                  </a:lnTo>
                  <a:lnTo>
                    <a:pt x="6732" y="19925"/>
                  </a:lnTo>
                  <a:lnTo>
                    <a:pt x="6877" y="20423"/>
                  </a:lnTo>
                  <a:lnTo>
                    <a:pt x="7064" y="20922"/>
                  </a:lnTo>
                  <a:lnTo>
                    <a:pt x="7189" y="21317"/>
                  </a:lnTo>
                  <a:lnTo>
                    <a:pt x="7272" y="21732"/>
                  </a:lnTo>
                  <a:lnTo>
                    <a:pt x="7334" y="22148"/>
                  </a:lnTo>
                  <a:lnTo>
                    <a:pt x="7355" y="22563"/>
                  </a:lnTo>
                  <a:lnTo>
                    <a:pt x="7334" y="22979"/>
                  </a:lnTo>
                  <a:lnTo>
                    <a:pt x="7292" y="23394"/>
                  </a:lnTo>
                  <a:lnTo>
                    <a:pt x="7209" y="23810"/>
                  </a:lnTo>
                  <a:lnTo>
                    <a:pt x="7105" y="24204"/>
                  </a:lnTo>
                  <a:lnTo>
                    <a:pt x="8643" y="24080"/>
                  </a:lnTo>
                  <a:lnTo>
                    <a:pt x="8498" y="23644"/>
                  </a:lnTo>
                  <a:lnTo>
                    <a:pt x="8726" y="23581"/>
                  </a:lnTo>
                  <a:lnTo>
                    <a:pt x="8643" y="23290"/>
                  </a:lnTo>
                  <a:lnTo>
                    <a:pt x="8581" y="22999"/>
                  </a:lnTo>
                  <a:lnTo>
                    <a:pt x="8477" y="22625"/>
                  </a:lnTo>
                  <a:lnTo>
                    <a:pt x="8394" y="22251"/>
                  </a:lnTo>
                  <a:lnTo>
                    <a:pt x="8311" y="21878"/>
                  </a:lnTo>
                  <a:lnTo>
                    <a:pt x="8269" y="21504"/>
                  </a:lnTo>
                  <a:lnTo>
                    <a:pt x="8248" y="21130"/>
                  </a:lnTo>
                  <a:lnTo>
                    <a:pt x="8227" y="20756"/>
                  </a:lnTo>
                  <a:lnTo>
                    <a:pt x="8248" y="20382"/>
                  </a:lnTo>
                  <a:lnTo>
                    <a:pt x="8290" y="19987"/>
                  </a:lnTo>
                  <a:lnTo>
                    <a:pt x="8290" y="19821"/>
                  </a:lnTo>
                  <a:lnTo>
                    <a:pt x="8269" y="19634"/>
                  </a:lnTo>
                  <a:lnTo>
                    <a:pt x="8227" y="19280"/>
                  </a:lnTo>
                  <a:lnTo>
                    <a:pt x="8103" y="17888"/>
                  </a:lnTo>
                  <a:lnTo>
                    <a:pt x="8290" y="17972"/>
                  </a:lnTo>
                  <a:lnTo>
                    <a:pt x="8414" y="18055"/>
                  </a:lnTo>
                  <a:lnTo>
                    <a:pt x="8705" y="18242"/>
                  </a:lnTo>
                  <a:lnTo>
                    <a:pt x="8996" y="18429"/>
                  </a:lnTo>
                  <a:lnTo>
                    <a:pt x="9142" y="18491"/>
                  </a:lnTo>
                  <a:lnTo>
                    <a:pt x="9266" y="18533"/>
                  </a:lnTo>
                  <a:lnTo>
                    <a:pt x="9391" y="18574"/>
                  </a:lnTo>
                  <a:lnTo>
                    <a:pt x="9640" y="18574"/>
                  </a:lnTo>
                  <a:lnTo>
                    <a:pt x="9765" y="18533"/>
                  </a:lnTo>
                  <a:lnTo>
                    <a:pt x="9890" y="18491"/>
                  </a:lnTo>
                  <a:lnTo>
                    <a:pt x="10014" y="18408"/>
                  </a:lnTo>
                  <a:lnTo>
                    <a:pt x="10222" y="18262"/>
                  </a:lnTo>
                  <a:lnTo>
                    <a:pt x="10430" y="18096"/>
                  </a:lnTo>
                  <a:lnTo>
                    <a:pt x="10845" y="17764"/>
                  </a:lnTo>
                  <a:lnTo>
                    <a:pt x="11095" y="17577"/>
                  </a:lnTo>
                  <a:lnTo>
                    <a:pt x="11178" y="17577"/>
                  </a:lnTo>
                  <a:lnTo>
                    <a:pt x="11219" y="18117"/>
                  </a:lnTo>
                  <a:lnTo>
                    <a:pt x="11240" y="18387"/>
                  </a:lnTo>
                  <a:lnTo>
                    <a:pt x="11282" y="18657"/>
                  </a:lnTo>
                  <a:lnTo>
                    <a:pt x="11385" y="19073"/>
                  </a:lnTo>
                  <a:lnTo>
                    <a:pt x="11469" y="19467"/>
                  </a:lnTo>
                  <a:lnTo>
                    <a:pt x="11676" y="20278"/>
                  </a:lnTo>
                  <a:lnTo>
                    <a:pt x="11759" y="20631"/>
                  </a:lnTo>
                  <a:lnTo>
                    <a:pt x="11801" y="21005"/>
                  </a:lnTo>
                  <a:lnTo>
                    <a:pt x="11822" y="21358"/>
                  </a:lnTo>
                  <a:lnTo>
                    <a:pt x="11842" y="21711"/>
                  </a:lnTo>
                  <a:lnTo>
                    <a:pt x="11822" y="22065"/>
                  </a:lnTo>
                  <a:lnTo>
                    <a:pt x="11801" y="22438"/>
                  </a:lnTo>
                  <a:lnTo>
                    <a:pt x="11759" y="22792"/>
                  </a:lnTo>
                  <a:lnTo>
                    <a:pt x="11697" y="23145"/>
                  </a:lnTo>
                  <a:lnTo>
                    <a:pt x="11593" y="23831"/>
                  </a:lnTo>
                  <a:lnTo>
                    <a:pt x="12985" y="23706"/>
                  </a:lnTo>
                  <a:lnTo>
                    <a:pt x="12944" y="23394"/>
                  </a:lnTo>
                  <a:lnTo>
                    <a:pt x="12944" y="23311"/>
                  </a:lnTo>
                  <a:lnTo>
                    <a:pt x="12964" y="23270"/>
                  </a:lnTo>
                  <a:lnTo>
                    <a:pt x="12964" y="23249"/>
                  </a:lnTo>
                  <a:lnTo>
                    <a:pt x="13068" y="23186"/>
                  </a:lnTo>
                  <a:lnTo>
                    <a:pt x="13110" y="23124"/>
                  </a:lnTo>
                  <a:lnTo>
                    <a:pt x="13151" y="23062"/>
                  </a:lnTo>
                  <a:lnTo>
                    <a:pt x="13151" y="22979"/>
                  </a:lnTo>
                  <a:lnTo>
                    <a:pt x="13110" y="22812"/>
                  </a:lnTo>
                  <a:lnTo>
                    <a:pt x="13068" y="22667"/>
                  </a:lnTo>
                  <a:lnTo>
                    <a:pt x="12964" y="22023"/>
                  </a:lnTo>
                  <a:lnTo>
                    <a:pt x="12923" y="21711"/>
                  </a:lnTo>
                  <a:lnTo>
                    <a:pt x="12902" y="21379"/>
                  </a:lnTo>
                  <a:lnTo>
                    <a:pt x="12902" y="21046"/>
                  </a:lnTo>
                  <a:lnTo>
                    <a:pt x="12902" y="20735"/>
                  </a:lnTo>
                  <a:lnTo>
                    <a:pt x="12923" y="20402"/>
                  </a:lnTo>
                  <a:lnTo>
                    <a:pt x="12964" y="20070"/>
                  </a:lnTo>
                  <a:lnTo>
                    <a:pt x="13131" y="19239"/>
                  </a:lnTo>
                  <a:lnTo>
                    <a:pt x="13276" y="18408"/>
                  </a:lnTo>
                  <a:lnTo>
                    <a:pt x="13338" y="18013"/>
                  </a:lnTo>
                  <a:lnTo>
                    <a:pt x="13359" y="17598"/>
                  </a:lnTo>
                  <a:lnTo>
                    <a:pt x="13380" y="17514"/>
                  </a:lnTo>
                  <a:lnTo>
                    <a:pt x="13421" y="17431"/>
                  </a:lnTo>
                  <a:lnTo>
                    <a:pt x="13484" y="17390"/>
                  </a:lnTo>
                  <a:lnTo>
                    <a:pt x="13588" y="17348"/>
                  </a:lnTo>
                  <a:lnTo>
                    <a:pt x="14377" y="17203"/>
                  </a:lnTo>
                  <a:lnTo>
                    <a:pt x="15167" y="17037"/>
                  </a:lnTo>
                  <a:lnTo>
                    <a:pt x="15458" y="16974"/>
                  </a:lnTo>
                  <a:lnTo>
                    <a:pt x="15748" y="16912"/>
                  </a:lnTo>
                  <a:lnTo>
                    <a:pt x="15977" y="16891"/>
                  </a:lnTo>
                  <a:lnTo>
                    <a:pt x="16185" y="16912"/>
                  </a:lnTo>
                  <a:lnTo>
                    <a:pt x="16372" y="16954"/>
                  </a:lnTo>
                  <a:lnTo>
                    <a:pt x="16517" y="17037"/>
                  </a:lnTo>
                  <a:lnTo>
                    <a:pt x="16663" y="17161"/>
                  </a:lnTo>
                  <a:lnTo>
                    <a:pt x="16766" y="17307"/>
                  </a:lnTo>
                  <a:lnTo>
                    <a:pt x="16850" y="17494"/>
                  </a:lnTo>
                  <a:lnTo>
                    <a:pt x="16912" y="17722"/>
                  </a:lnTo>
                  <a:lnTo>
                    <a:pt x="17182" y="17494"/>
                  </a:lnTo>
                  <a:lnTo>
                    <a:pt x="17452" y="17265"/>
                  </a:lnTo>
                  <a:lnTo>
                    <a:pt x="17743" y="17078"/>
                  </a:lnTo>
                  <a:lnTo>
                    <a:pt x="18055" y="16891"/>
                  </a:lnTo>
                  <a:lnTo>
                    <a:pt x="18117" y="17016"/>
                  </a:lnTo>
                  <a:lnTo>
                    <a:pt x="18158" y="17120"/>
                  </a:lnTo>
                  <a:lnTo>
                    <a:pt x="18491" y="18179"/>
                  </a:lnTo>
                  <a:lnTo>
                    <a:pt x="18636" y="18720"/>
                  </a:lnTo>
                  <a:lnTo>
                    <a:pt x="18782" y="19239"/>
                  </a:lnTo>
                  <a:lnTo>
                    <a:pt x="18865" y="19675"/>
                  </a:lnTo>
                  <a:lnTo>
                    <a:pt x="18886" y="19883"/>
                  </a:lnTo>
                  <a:lnTo>
                    <a:pt x="18886" y="20112"/>
                  </a:lnTo>
                  <a:lnTo>
                    <a:pt x="18886" y="20299"/>
                  </a:lnTo>
                  <a:lnTo>
                    <a:pt x="18865" y="20506"/>
                  </a:lnTo>
                  <a:lnTo>
                    <a:pt x="18844" y="20714"/>
                  </a:lnTo>
                  <a:lnTo>
                    <a:pt x="18782" y="20901"/>
                  </a:lnTo>
                  <a:lnTo>
                    <a:pt x="18719" y="21088"/>
                  </a:lnTo>
                  <a:lnTo>
                    <a:pt x="18657" y="21275"/>
                  </a:lnTo>
                  <a:lnTo>
                    <a:pt x="18574" y="21462"/>
                  </a:lnTo>
                  <a:lnTo>
                    <a:pt x="18470" y="21628"/>
                  </a:lnTo>
                  <a:lnTo>
                    <a:pt x="18345" y="21815"/>
                  </a:lnTo>
                  <a:lnTo>
                    <a:pt x="18200" y="21981"/>
                  </a:lnTo>
                  <a:lnTo>
                    <a:pt x="18055" y="22148"/>
                  </a:lnTo>
                  <a:lnTo>
                    <a:pt x="17888" y="22293"/>
                  </a:lnTo>
                  <a:lnTo>
                    <a:pt x="17784" y="22418"/>
                  </a:lnTo>
                  <a:lnTo>
                    <a:pt x="17701" y="22522"/>
                  </a:lnTo>
                  <a:lnTo>
                    <a:pt x="17639" y="22667"/>
                  </a:lnTo>
                  <a:lnTo>
                    <a:pt x="17577" y="22792"/>
                  </a:lnTo>
                  <a:lnTo>
                    <a:pt x="17494" y="23062"/>
                  </a:lnTo>
                  <a:lnTo>
                    <a:pt x="17411" y="23332"/>
                  </a:lnTo>
                  <a:lnTo>
                    <a:pt x="18948" y="23207"/>
                  </a:lnTo>
                  <a:lnTo>
                    <a:pt x="18969" y="22750"/>
                  </a:lnTo>
                  <a:lnTo>
                    <a:pt x="19239" y="22833"/>
                  </a:lnTo>
                  <a:lnTo>
                    <a:pt x="19280" y="22709"/>
                  </a:lnTo>
                  <a:lnTo>
                    <a:pt x="19322" y="22563"/>
                  </a:lnTo>
                  <a:lnTo>
                    <a:pt x="19384" y="22148"/>
                  </a:lnTo>
                  <a:lnTo>
                    <a:pt x="19447" y="21753"/>
                  </a:lnTo>
                  <a:lnTo>
                    <a:pt x="19550" y="21358"/>
                  </a:lnTo>
                  <a:lnTo>
                    <a:pt x="19654" y="20963"/>
                  </a:lnTo>
                  <a:lnTo>
                    <a:pt x="19800" y="20589"/>
                  </a:lnTo>
                  <a:lnTo>
                    <a:pt x="19945" y="20215"/>
                  </a:lnTo>
                  <a:lnTo>
                    <a:pt x="20132" y="19841"/>
                  </a:lnTo>
                  <a:lnTo>
                    <a:pt x="20319" y="19488"/>
                  </a:lnTo>
                  <a:lnTo>
                    <a:pt x="20402" y="19343"/>
                  </a:lnTo>
                  <a:lnTo>
                    <a:pt x="20444" y="19218"/>
                  </a:lnTo>
                  <a:lnTo>
                    <a:pt x="20485" y="19114"/>
                  </a:lnTo>
                  <a:lnTo>
                    <a:pt x="20506" y="18990"/>
                  </a:lnTo>
                  <a:lnTo>
                    <a:pt x="20527" y="18865"/>
                  </a:lnTo>
                  <a:lnTo>
                    <a:pt x="20506" y="18740"/>
                  </a:lnTo>
                  <a:lnTo>
                    <a:pt x="20485" y="18595"/>
                  </a:lnTo>
                  <a:lnTo>
                    <a:pt x="20444" y="18449"/>
                  </a:lnTo>
                  <a:lnTo>
                    <a:pt x="20402" y="18304"/>
                  </a:lnTo>
                  <a:lnTo>
                    <a:pt x="20361" y="18159"/>
                  </a:lnTo>
                  <a:lnTo>
                    <a:pt x="20361" y="18013"/>
                  </a:lnTo>
                  <a:lnTo>
                    <a:pt x="20361" y="17888"/>
                  </a:lnTo>
                  <a:lnTo>
                    <a:pt x="20382" y="17743"/>
                  </a:lnTo>
                  <a:lnTo>
                    <a:pt x="20402" y="17598"/>
                  </a:lnTo>
                  <a:lnTo>
                    <a:pt x="20485" y="17348"/>
                  </a:lnTo>
                  <a:lnTo>
                    <a:pt x="20631" y="17120"/>
                  </a:lnTo>
                  <a:lnTo>
                    <a:pt x="20797" y="16891"/>
                  </a:lnTo>
                  <a:lnTo>
                    <a:pt x="20984" y="16683"/>
                  </a:lnTo>
                  <a:lnTo>
                    <a:pt x="21213" y="16517"/>
                  </a:lnTo>
                  <a:lnTo>
                    <a:pt x="21254" y="16496"/>
                  </a:lnTo>
                  <a:lnTo>
                    <a:pt x="21337" y="16476"/>
                  </a:lnTo>
                  <a:lnTo>
                    <a:pt x="21337" y="16995"/>
                  </a:lnTo>
                  <a:lnTo>
                    <a:pt x="21358" y="17203"/>
                  </a:lnTo>
                  <a:lnTo>
                    <a:pt x="21420" y="17369"/>
                  </a:lnTo>
                  <a:lnTo>
                    <a:pt x="21483" y="17514"/>
                  </a:lnTo>
                  <a:lnTo>
                    <a:pt x="21587" y="17639"/>
                  </a:lnTo>
                  <a:lnTo>
                    <a:pt x="21690" y="17743"/>
                  </a:lnTo>
                  <a:lnTo>
                    <a:pt x="21836" y="17826"/>
                  </a:lnTo>
                  <a:lnTo>
                    <a:pt x="21981" y="17868"/>
                  </a:lnTo>
                  <a:lnTo>
                    <a:pt x="22127" y="17868"/>
                  </a:lnTo>
                  <a:lnTo>
                    <a:pt x="22314" y="17847"/>
                  </a:lnTo>
                  <a:lnTo>
                    <a:pt x="22501" y="17785"/>
                  </a:lnTo>
                  <a:lnTo>
                    <a:pt x="22646" y="17701"/>
                  </a:lnTo>
                  <a:lnTo>
                    <a:pt x="22771" y="17577"/>
                  </a:lnTo>
                  <a:lnTo>
                    <a:pt x="22875" y="17431"/>
                  </a:lnTo>
                  <a:lnTo>
                    <a:pt x="22958" y="17265"/>
                  </a:lnTo>
                  <a:lnTo>
                    <a:pt x="22999" y="17078"/>
                  </a:lnTo>
                  <a:lnTo>
                    <a:pt x="23020" y="16891"/>
                  </a:lnTo>
                  <a:lnTo>
                    <a:pt x="22999" y="16642"/>
                  </a:lnTo>
                  <a:lnTo>
                    <a:pt x="23062" y="16725"/>
                  </a:lnTo>
                  <a:lnTo>
                    <a:pt x="23124" y="16787"/>
                  </a:lnTo>
                  <a:lnTo>
                    <a:pt x="23394" y="17348"/>
                  </a:lnTo>
                  <a:lnTo>
                    <a:pt x="23498" y="17618"/>
                  </a:lnTo>
                  <a:lnTo>
                    <a:pt x="23602" y="17909"/>
                  </a:lnTo>
                  <a:lnTo>
                    <a:pt x="23706" y="18200"/>
                  </a:lnTo>
                  <a:lnTo>
                    <a:pt x="23789" y="18470"/>
                  </a:lnTo>
                  <a:lnTo>
                    <a:pt x="23913" y="19052"/>
                  </a:lnTo>
                  <a:lnTo>
                    <a:pt x="23976" y="19654"/>
                  </a:lnTo>
                  <a:lnTo>
                    <a:pt x="23997" y="20257"/>
                  </a:lnTo>
                  <a:lnTo>
                    <a:pt x="23976" y="20859"/>
                  </a:lnTo>
                  <a:lnTo>
                    <a:pt x="23913" y="21462"/>
                  </a:lnTo>
                  <a:lnTo>
                    <a:pt x="23872" y="21691"/>
                  </a:lnTo>
                  <a:lnTo>
                    <a:pt x="23789" y="21919"/>
                  </a:lnTo>
                  <a:lnTo>
                    <a:pt x="23643" y="22376"/>
                  </a:lnTo>
                  <a:lnTo>
                    <a:pt x="23519" y="22812"/>
                  </a:lnTo>
                  <a:lnTo>
                    <a:pt x="24952" y="22709"/>
                  </a:lnTo>
                  <a:lnTo>
                    <a:pt x="24911" y="22148"/>
                  </a:lnTo>
                  <a:lnTo>
                    <a:pt x="25181" y="22106"/>
                  </a:lnTo>
                  <a:lnTo>
                    <a:pt x="25077" y="21649"/>
                  </a:lnTo>
                  <a:lnTo>
                    <a:pt x="25035" y="21192"/>
                  </a:lnTo>
                  <a:lnTo>
                    <a:pt x="25015" y="20714"/>
                  </a:lnTo>
                  <a:lnTo>
                    <a:pt x="25015" y="20257"/>
                  </a:lnTo>
                  <a:lnTo>
                    <a:pt x="25056" y="19800"/>
                  </a:lnTo>
                  <a:lnTo>
                    <a:pt x="25118" y="19343"/>
                  </a:lnTo>
                  <a:lnTo>
                    <a:pt x="25222" y="18865"/>
                  </a:lnTo>
                  <a:lnTo>
                    <a:pt x="25326" y="18408"/>
                  </a:lnTo>
                  <a:lnTo>
                    <a:pt x="25638" y="18865"/>
                  </a:lnTo>
                  <a:lnTo>
                    <a:pt x="25783" y="19093"/>
                  </a:lnTo>
                  <a:lnTo>
                    <a:pt x="25970" y="19280"/>
                  </a:lnTo>
                  <a:lnTo>
                    <a:pt x="26157" y="19467"/>
                  </a:lnTo>
                  <a:lnTo>
                    <a:pt x="26365" y="19634"/>
                  </a:lnTo>
                  <a:lnTo>
                    <a:pt x="26614" y="19758"/>
                  </a:lnTo>
                  <a:lnTo>
                    <a:pt x="26905" y="19841"/>
                  </a:lnTo>
                  <a:lnTo>
                    <a:pt x="26843" y="19717"/>
                  </a:lnTo>
                  <a:lnTo>
                    <a:pt x="26801" y="19634"/>
                  </a:lnTo>
                  <a:lnTo>
                    <a:pt x="26614" y="19384"/>
                  </a:lnTo>
                  <a:lnTo>
                    <a:pt x="26469" y="19135"/>
                  </a:lnTo>
                  <a:lnTo>
                    <a:pt x="26365" y="18865"/>
                  </a:lnTo>
                  <a:lnTo>
                    <a:pt x="26303" y="18574"/>
                  </a:lnTo>
                  <a:lnTo>
                    <a:pt x="26282" y="18304"/>
                  </a:lnTo>
                  <a:lnTo>
                    <a:pt x="26282" y="18013"/>
                  </a:lnTo>
                  <a:lnTo>
                    <a:pt x="26303" y="17701"/>
                  </a:lnTo>
                  <a:lnTo>
                    <a:pt x="26344" y="17411"/>
                  </a:lnTo>
                  <a:lnTo>
                    <a:pt x="26469" y="16517"/>
                  </a:lnTo>
                  <a:lnTo>
                    <a:pt x="26552" y="15624"/>
                  </a:lnTo>
                  <a:lnTo>
                    <a:pt x="26573" y="15229"/>
                  </a:lnTo>
                  <a:lnTo>
                    <a:pt x="26573" y="14855"/>
                  </a:lnTo>
                  <a:lnTo>
                    <a:pt x="26511" y="14481"/>
                  </a:lnTo>
                  <a:lnTo>
                    <a:pt x="26427" y="14107"/>
                  </a:lnTo>
                  <a:lnTo>
                    <a:pt x="26303" y="13754"/>
                  </a:lnTo>
                  <a:lnTo>
                    <a:pt x="26157" y="13401"/>
                  </a:lnTo>
                  <a:lnTo>
                    <a:pt x="26012" y="13048"/>
                  </a:lnTo>
                  <a:lnTo>
                    <a:pt x="25846" y="12694"/>
                  </a:lnTo>
                  <a:lnTo>
                    <a:pt x="25679" y="12424"/>
                  </a:lnTo>
                  <a:lnTo>
                    <a:pt x="25576" y="12258"/>
                  </a:lnTo>
                  <a:lnTo>
                    <a:pt x="25513" y="12092"/>
                  </a:lnTo>
                  <a:lnTo>
                    <a:pt x="25430" y="11926"/>
                  </a:lnTo>
                  <a:lnTo>
                    <a:pt x="25389" y="11759"/>
                  </a:lnTo>
                  <a:lnTo>
                    <a:pt x="25347" y="11572"/>
                  </a:lnTo>
                  <a:lnTo>
                    <a:pt x="25326" y="11406"/>
                  </a:lnTo>
                  <a:lnTo>
                    <a:pt x="25305" y="11032"/>
                  </a:lnTo>
                  <a:lnTo>
                    <a:pt x="25285" y="10367"/>
                  </a:lnTo>
                  <a:lnTo>
                    <a:pt x="25264" y="10035"/>
                  </a:lnTo>
                  <a:lnTo>
                    <a:pt x="25222" y="9723"/>
                  </a:lnTo>
                  <a:lnTo>
                    <a:pt x="25160" y="9391"/>
                  </a:lnTo>
                  <a:lnTo>
                    <a:pt x="25077" y="9079"/>
                  </a:lnTo>
                  <a:lnTo>
                    <a:pt x="24973" y="8747"/>
                  </a:lnTo>
                  <a:lnTo>
                    <a:pt x="24828" y="8456"/>
                  </a:lnTo>
                  <a:lnTo>
                    <a:pt x="24703" y="8207"/>
                  </a:lnTo>
                  <a:lnTo>
                    <a:pt x="24558" y="7978"/>
                  </a:lnTo>
                  <a:lnTo>
                    <a:pt x="24246" y="7542"/>
                  </a:lnTo>
                  <a:lnTo>
                    <a:pt x="24163" y="7438"/>
                  </a:lnTo>
                  <a:lnTo>
                    <a:pt x="24100" y="7334"/>
                  </a:lnTo>
                  <a:lnTo>
                    <a:pt x="24059" y="7230"/>
                  </a:lnTo>
                  <a:lnTo>
                    <a:pt x="23997" y="7126"/>
                  </a:lnTo>
                  <a:lnTo>
                    <a:pt x="23913" y="7064"/>
                  </a:lnTo>
                  <a:lnTo>
                    <a:pt x="23830" y="7002"/>
                  </a:lnTo>
                  <a:lnTo>
                    <a:pt x="23747" y="6981"/>
                  </a:lnTo>
                  <a:lnTo>
                    <a:pt x="23643" y="6960"/>
                  </a:lnTo>
                  <a:lnTo>
                    <a:pt x="23540" y="6939"/>
                  </a:lnTo>
                  <a:lnTo>
                    <a:pt x="23436" y="6960"/>
                  </a:lnTo>
                  <a:lnTo>
                    <a:pt x="22002" y="7085"/>
                  </a:lnTo>
                  <a:lnTo>
                    <a:pt x="21296" y="7168"/>
                  </a:lnTo>
                  <a:lnTo>
                    <a:pt x="20589" y="7272"/>
                  </a:lnTo>
                  <a:lnTo>
                    <a:pt x="19737" y="7417"/>
                  </a:lnTo>
                  <a:lnTo>
                    <a:pt x="18906" y="7521"/>
                  </a:lnTo>
                  <a:lnTo>
                    <a:pt x="18055" y="7625"/>
                  </a:lnTo>
                  <a:lnTo>
                    <a:pt x="17224" y="7687"/>
                  </a:lnTo>
                  <a:lnTo>
                    <a:pt x="15520" y="7812"/>
                  </a:lnTo>
                  <a:lnTo>
                    <a:pt x="13837" y="7937"/>
                  </a:lnTo>
                  <a:lnTo>
                    <a:pt x="13338" y="7937"/>
                  </a:lnTo>
                  <a:lnTo>
                    <a:pt x="13151" y="7916"/>
                  </a:lnTo>
                  <a:lnTo>
                    <a:pt x="12964" y="7874"/>
                  </a:lnTo>
                  <a:lnTo>
                    <a:pt x="12777" y="7812"/>
                  </a:lnTo>
                  <a:lnTo>
                    <a:pt x="12611" y="7729"/>
                  </a:lnTo>
                  <a:lnTo>
                    <a:pt x="12424" y="7625"/>
                  </a:lnTo>
                  <a:lnTo>
                    <a:pt x="12279" y="7500"/>
                  </a:lnTo>
                  <a:lnTo>
                    <a:pt x="12113" y="7355"/>
                  </a:lnTo>
                  <a:lnTo>
                    <a:pt x="11842" y="7085"/>
                  </a:lnTo>
                  <a:lnTo>
                    <a:pt x="11552" y="6835"/>
                  </a:lnTo>
                  <a:lnTo>
                    <a:pt x="11261" y="6586"/>
                  </a:lnTo>
                  <a:lnTo>
                    <a:pt x="10949" y="6358"/>
                  </a:lnTo>
                  <a:lnTo>
                    <a:pt x="10637" y="6150"/>
                  </a:lnTo>
                  <a:lnTo>
                    <a:pt x="10326" y="5942"/>
                  </a:lnTo>
                  <a:lnTo>
                    <a:pt x="9973" y="5776"/>
                  </a:lnTo>
                  <a:lnTo>
                    <a:pt x="9640" y="5610"/>
                  </a:lnTo>
                  <a:lnTo>
                    <a:pt x="9557" y="5547"/>
                  </a:lnTo>
                  <a:lnTo>
                    <a:pt x="9910" y="5277"/>
                  </a:lnTo>
                  <a:lnTo>
                    <a:pt x="10263" y="4986"/>
                  </a:lnTo>
                  <a:lnTo>
                    <a:pt x="10388" y="4862"/>
                  </a:lnTo>
                  <a:lnTo>
                    <a:pt x="10430" y="4820"/>
                  </a:lnTo>
                  <a:lnTo>
                    <a:pt x="10430" y="4758"/>
                  </a:lnTo>
                  <a:lnTo>
                    <a:pt x="10409" y="4716"/>
                  </a:lnTo>
                  <a:lnTo>
                    <a:pt x="10367" y="4675"/>
                  </a:lnTo>
                  <a:lnTo>
                    <a:pt x="10222" y="4571"/>
                  </a:lnTo>
                  <a:lnTo>
                    <a:pt x="9723" y="4342"/>
                  </a:lnTo>
                  <a:lnTo>
                    <a:pt x="9162" y="4114"/>
                  </a:lnTo>
                  <a:lnTo>
                    <a:pt x="9412" y="4010"/>
                  </a:lnTo>
                  <a:lnTo>
                    <a:pt x="9723" y="3885"/>
                  </a:lnTo>
                  <a:lnTo>
                    <a:pt x="10035" y="3740"/>
                  </a:lnTo>
                  <a:lnTo>
                    <a:pt x="10180" y="3657"/>
                  </a:lnTo>
                  <a:lnTo>
                    <a:pt x="10326" y="3574"/>
                  </a:lnTo>
                  <a:lnTo>
                    <a:pt x="10450" y="3470"/>
                  </a:lnTo>
                  <a:lnTo>
                    <a:pt x="10554" y="3345"/>
                  </a:lnTo>
                  <a:lnTo>
                    <a:pt x="10762" y="3075"/>
                  </a:lnTo>
                  <a:lnTo>
                    <a:pt x="10908" y="2805"/>
                  </a:lnTo>
                  <a:lnTo>
                    <a:pt x="11011" y="2535"/>
                  </a:lnTo>
                  <a:lnTo>
                    <a:pt x="11074" y="2285"/>
                  </a:lnTo>
                  <a:lnTo>
                    <a:pt x="11095" y="2036"/>
                  </a:lnTo>
                  <a:lnTo>
                    <a:pt x="11095" y="1787"/>
                  </a:lnTo>
                  <a:lnTo>
                    <a:pt x="11032" y="1558"/>
                  </a:lnTo>
                  <a:lnTo>
                    <a:pt x="10949" y="1330"/>
                  </a:lnTo>
                  <a:lnTo>
                    <a:pt x="10845" y="1122"/>
                  </a:lnTo>
                  <a:lnTo>
                    <a:pt x="10721" y="935"/>
                  </a:lnTo>
                  <a:lnTo>
                    <a:pt x="10575" y="748"/>
                  </a:lnTo>
                  <a:lnTo>
                    <a:pt x="10388" y="582"/>
                  </a:lnTo>
                  <a:lnTo>
                    <a:pt x="10201" y="436"/>
                  </a:lnTo>
                  <a:lnTo>
                    <a:pt x="10014" y="312"/>
                  </a:lnTo>
                  <a:lnTo>
                    <a:pt x="9806" y="208"/>
                  </a:lnTo>
                  <a:lnTo>
                    <a:pt x="9578" y="125"/>
                  </a:lnTo>
                  <a:lnTo>
                    <a:pt x="92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78" name="Google Shape;2678;p26"/>
            <p:cNvSpPr/>
            <p:nvPr/>
          </p:nvSpPr>
          <p:spPr>
            <a:xfrm>
              <a:off x="10715325" y="2211150"/>
              <a:ext cx="166750" cy="229075"/>
            </a:xfrm>
            <a:custGeom>
              <a:avLst/>
              <a:gdLst/>
              <a:ahLst/>
              <a:cxnLst/>
              <a:rect l="l" t="t" r="r" b="b"/>
              <a:pathLst>
                <a:path w="6670" h="9163" extrusionOk="0">
                  <a:moveTo>
                    <a:pt x="2888" y="0"/>
                  </a:moveTo>
                  <a:lnTo>
                    <a:pt x="2556" y="42"/>
                  </a:lnTo>
                  <a:lnTo>
                    <a:pt x="2244" y="104"/>
                  </a:lnTo>
                  <a:lnTo>
                    <a:pt x="1953" y="187"/>
                  </a:lnTo>
                  <a:lnTo>
                    <a:pt x="1662" y="291"/>
                  </a:lnTo>
                  <a:lnTo>
                    <a:pt x="1392" y="416"/>
                  </a:lnTo>
                  <a:lnTo>
                    <a:pt x="1143" y="541"/>
                  </a:lnTo>
                  <a:lnTo>
                    <a:pt x="935" y="707"/>
                  </a:lnTo>
                  <a:lnTo>
                    <a:pt x="727" y="873"/>
                  </a:lnTo>
                  <a:lnTo>
                    <a:pt x="540" y="1060"/>
                  </a:lnTo>
                  <a:lnTo>
                    <a:pt x="395" y="1289"/>
                  </a:lnTo>
                  <a:lnTo>
                    <a:pt x="250" y="1496"/>
                  </a:lnTo>
                  <a:lnTo>
                    <a:pt x="146" y="1746"/>
                  </a:lnTo>
                  <a:lnTo>
                    <a:pt x="63" y="2016"/>
                  </a:lnTo>
                  <a:lnTo>
                    <a:pt x="21" y="2286"/>
                  </a:lnTo>
                  <a:lnTo>
                    <a:pt x="0" y="2577"/>
                  </a:lnTo>
                  <a:lnTo>
                    <a:pt x="21" y="2868"/>
                  </a:lnTo>
                  <a:lnTo>
                    <a:pt x="42" y="3138"/>
                  </a:lnTo>
                  <a:lnTo>
                    <a:pt x="104" y="3387"/>
                  </a:lnTo>
                  <a:lnTo>
                    <a:pt x="166" y="3595"/>
                  </a:lnTo>
                  <a:lnTo>
                    <a:pt x="250" y="3823"/>
                  </a:lnTo>
                  <a:lnTo>
                    <a:pt x="353" y="4010"/>
                  </a:lnTo>
                  <a:lnTo>
                    <a:pt x="478" y="4197"/>
                  </a:lnTo>
                  <a:lnTo>
                    <a:pt x="603" y="4364"/>
                  </a:lnTo>
                  <a:lnTo>
                    <a:pt x="748" y="4509"/>
                  </a:lnTo>
                  <a:lnTo>
                    <a:pt x="894" y="4634"/>
                  </a:lnTo>
                  <a:lnTo>
                    <a:pt x="1060" y="4758"/>
                  </a:lnTo>
                  <a:lnTo>
                    <a:pt x="1226" y="4883"/>
                  </a:lnTo>
                  <a:lnTo>
                    <a:pt x="1392" y="4966"/>
                  </a:lnTo>
                  <a:lnTo>
                    <a:pt x="1766" y="5132"/>
                  </a:lnTo>
                  <a:lnTo>
                    <a:pt x="2140" y="5236"/>
                  </a:lnTo>
                  <a:lnTo>
                    <a:pt x="3491" y="5548"/>
                  </a:lnTo>
                  <a:lnTo>
                    <a:pt x="3865" y="5631"/>
                  </a:lnTo>
                  <a:lnTo>
                    <a:pt x="4052" y="5693"/>
                  </a:lnTo>
                  <a:lnTo>
                    <a:pt x="4218" y="5776"/>
                  </a:lnTo>
                  <a:lnTo>
                    <a:pt x="4363" y="5880"/>
                  </a:lnTo>
                  <a:lnTo>
                    <a:pt x="4488" y="6005"/>
                  </a:lnTo>
                  <a:lnTo>
                    <a:pt x="4529" y="6088"/>
                  </a:lnTo>
                  <a:lnTo>
                    <a:pt x="4571" y="6171"/>
                  </a:lnTo>
                  <a:lnTo>
                    <a:pt x="4592" y="6254"/>
                  </a:lnTo>
                  <a:lnTo>
                    <a:pt x="4613" y="6358"/>
                  </a:lnTo>
                  <a:lnTo>
                    <a:pt x="4613" y="6566"/>
                  </a:lnTo>
                  <a:lnTo>
                    <a:pt x="4571" y="6753"/>
                  </a:lnTo>
                  <a:lnTo>
                    <a:pt x="4509" y="6919"/>
                  </a:lnTo>
                  <a:lnTo>
                    <a:pt x="4405" y="7044"/>
                  </a:lnTo>
                  <a:lnTo>
                    <a:pt x="4259" y="7168"/>
                  </a:lnTo>
                  <a:lnTo>
                    <a:pt x="4072" y="7251"/>
                  </a:lnTo>
                  <a:lnTo>
                    <a:pt x="3865" y="7314"/>
                  </a:lnTo>
                  <a:lnTo>
                    <a:pt x="3636" y="7355"/>
                  </a:lnTo>
                  <a:lnTo>
                    <a:pt x="3158" y="7355"/>
                  </a:lnTo>
                  <a:lnTo>
                    <a:pt x="3034" y="7314"/>
                  </a:lnTo>
                  <a:lnTo>
                    <a:pt x="2909" y="7272"/>
                  </a:lnTo>
                  <a:lnTo>
                    <a:pt x="2784" y="7231"/>
                  </a:lnTo>
                  <a:lnTo>
                    <a:pt x="2680" y="7168"/>
                  </a:lnTo>
                  <a:lnTo>
                    <a:pt x="2597" y="7106"/>
                  </a:lnTo>
                  <a:lnTo>
                    <a:pt x="2493" y="7023"/>
                  </a:lnTo>
                  <a:lnTo>
                    <a:pt x="2431" y="6940"/>
                  </a:lnTo>
                  <a:lnTo>
                    <a:pt x="2369" y="6857"/>
                  </a:lnTo>
                  <a:lnTo>
                    <a:pt x="2306" y="6753"/>
                  </a:lnTo>
                  <a:lnTo>
                    <a:pt x="2223" y="6524"/>
                  </a:lnTo>
                  <a:lnTo>
                    <a:pt x="2182" y="6275"/>
                  </a:lnTo>
                  <a:lnTo>
                    <a:pt x="2161" y="5922"/>
                  </a:lnTo>
                  <a:lnTo>
                    <a:pt x="63" y="6088"/>
                  </a:lnTo>
                  <a:lnTo>
                    <a:pt x="208" y="7833"/>
                  </a:lnTo>
                  <a:lnTo>
                    <a:pt x="810" y="7771"/>
                  </a:lnTo>
                  <a:lnTo>
                    <a:pt x="914" y="7958"/>
                  </a:lnTo>
                  <a:lnTo>
                    <a:pt x="1018" y="8124"/>
                  </a:lnTo>
                  <a:lnTo>
                    <a:pt x="1164" y="8269"/>
                  </a:lnTo>
                  <a:lnTo>
                    <a:pt x="1288" y="8415"/>
                  </a:lnTo>
                  <a:lnTo>
                    <a:pt x="1455" y="8540"/>
                  </a:lnTo>
                  <a:lnTo>
                    <a:pt x="1621" y="8664"/>
                  </a:lnTo>
                  <a:lnTo>
                    <a:pt x="1787" y="8768"/>
                  </a:lnTo>
                  <a:lnTo>
                    <a:pt x="1995" y="8872"/>
                  </a:lnTo>
                  <a:lnTo>
                    <a:pt x="2182" y="8955"/>
                  </a:lnTo>
                  <a:lnTo>
                    <a:pt x="2389" y="9017"/>
                  </a:lnTo>
                  <a:lnTo>
                    <a:pt x="2597" y="9080"/>
                  </a:lnTo>
                  <a:lnTo>
                    <a:pt x="2826" y="9121"/>
                  </a:lnTo>
                  <a:lnTo>
                    <a:pt x="3054" y="9142"/>
                  </a:lnTo>
                  <a:lnTo>
                    <a:pt x="3262" y="9163"/>
                  </a:lnTo>
                  <a:lnTo>
                    <a:pt x="3740" y="9163"/>
                  </a:lnTo>
                  <a:lnTo>
                    <a:pt x="6669" y="5672"/>
                  </a:lnTo>
                  <a:lnTo>
                    <a:pt x="6607" y="5423"/>
                  </a:lnTo>
                  <a:lnTo>
                    <a:pt x="6545" y="5215"/>
                  </a:lnTo>
                  <a:lnTo>
                    <a:pt x="6462" y="5028"/>
                  </a:lnTo>
                  <a:lnTo>
                    <a:pt x="6358" y="4862"/>
                  </a:lnTo>
                  <a:lnTo>
                    <a:pt x="6254" y="4717"/>
                  </a:lnTo>
                  <a:lnTo>
                    <a:pt x="6150" y="4571"/>
                  </a:lnTo>
                  <a:lnTo>
                    <a:pt x="6025" y="4447"/>
                  </a:lnTo>
                  <a:lnTo>
                    <a:pt x="5901" y="4322"/>
                  </a:lnTo>
                  <a:lnTo>
                    <a:pt x="5755" y="4218"/>
                  </a:lnTo>
                  <a:lnTo>
                    <a:pt x="5610" y="4135"/>
                  </a:lnTo>
                  <a:lnTo>
                    <a:pt x="5298" y="3969"/>
                  </a:lnTo>
                  <a:lnTo>
                    <a:pt x="4966" y="3865"/>
                  </a:lnTo>
                  <a:lnTo>
                    <a:pt x="3345" y="3470"/>
                  </a:lnTo>
                  <a:lnTo>
                    <a:pt x="2930" y="3387"/>
                  </a:lnTo>
                  <a:lnTo>
                    <a:pt x="2722" y="3325"/>
                  </a:lnTo>
                  <a:lnTo>
                    <a:pt x="2514" y="3262"/>
                  </a:lnTo>
                  <a:lnTo>
                    <a:pt x="2348" y="3158"/>
                  </a:lnTo>
                  <a:lnTo>
                    <a:pt x="2202" y="3034"/>
                  </a:lnTo>
                  <a:lnTo>
                    <a:pt x="2161" y="2951"/>
                  </a:lnTo>
                  <a:lnTo>
                    <a:pt x="2119" y="2868"/>
                  </a:lnTo>
                  <a:lnTo>
                    <a:pt x="2078" y="2764"/>
                  </a:lnTo>
                  <a:lnTo>
                    <a:pt x="2057" y="2639"/>
                  </a:lnTo>
                  <a:lnTo>
                    <a:pt x="2078" y="2431"/>
                  </a:lnTo>
                  <a:lnTo>
                    <a:pt x="2119" y="2265"/>
                  </a:lnTo>
                  <a:lnTo>
                    <a:pt x="2202" y="2120"/>
                  </a:lnTo>
                  <a:lnTo>
                    <a:pt x="2327" y="2016"/>
                  </a:lnTo>
                  <a:lnTo>
                    <a:pt x="2473" y="1912"/>
                  </a:lnTo>
                  <a:lnTo>
                    <a:pt x="2639" y="1829"/>
                  </a:lnTo>
                  <a:lnTo>
                    <a:pt x="2826" y="1787"/>
                  </a:lnTo>
                  <a:lnTo>
                    <a:pt x="3034" y="1766"/>
                  </a:lnTo>
                  <a:lnTo>
                    <a:pt x="3283" y="1746"/>
                  </a:lnTo>
                  <a:lnTo>
                    <a:pt x="3511" y="1787"/>
                  </a:lnTo>
                  <a:lnTo>
                    <a:pt x="3740" y="1870"/>
                  </a:lnTo>
                  <a:lnTo>
                    <a:pt x="3927" y="1953"/>
                  </a:lnTo>
                  <a:lnTo>
                    <a:pt x="4093" y="2099"/>
                  </a:lnTo>
                  <a:lnTo>
                    <a:pt x="4239" y="2244"/>
                  </a:lnTo>
                  <a:lnTo>
                    <a:pt x="4342" y="2431"/>
                  </a:lnTo>
                  <a:lnTo>
                    <a:pt x="4405" y="2618"/>
                  </a:lnTo>
                  <a:lnTo>
                    <a:pt x="4446" y="3117"/>
                  </a:lnTo>
                  <a:lnTo>
                    <a:pt x="6545" y="2951"/>
                  </a:lnTo>
                  <a:lnTo>
                    <a:pt x="6399" y="1206"/>
                  </a:lnTo>
                  <a:lnTo>
                    <a:pt x="5818" y="1247"/>
                  </a:lnTo>
                  <a:lnTo>
                    <a:pt x="5734" y="1122"/>
                  </a:lnTo>
                  <a:lnTo>
                    <a:pt x="5631" y="977"/>
                  </a:lnTo>
                  <a:lnTo>
                    <a:pt x="5506" y="852"/>
                  </a:lnTo>
                  <a:lnTo>
                    <a:pt x="5381" y="728"/>
                  </a:lnTo>
                  <a:lnTo>
                    <a:pt x="5236" y="624"/>
                  </a:lnTo>
                  <a:lnTo>
                    <a:pt x="5090" y="499"/>
                  </a:lnTo>
                  <a:lnTo>
                    <a:pt x="4924" y="395"/>
                  </a:lnTo>
                  <a:lnTo>
                    <a:pt x="4737" y="312"/>
                  </a:lnTo>
                  <a:lnTo>
                    <a:pt x="4550" y="229"/>
                  </a:lnTo>
                  <a:lnTo>
                    <a:pt x="4342" y="167"/>
                  </a:lnTo>
                  <a:lnTo>
                    <a:pt x="4114" y="104"/>
                  </a:lnTo>
                  <a:lnTo>
                    <a:pt x="3885" y="42"/>
                  </a:lnTo>
                  <a:lnTo>
                    <a:pt x="3657" y="21"/>
                  </a:lnTo>
                  <a:lnTo>
                    <a:pt x="34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79" name="Google Shape;2679;p26"/>
            <p:cNvSpPr/>
            <p:nvPr/>
          </p:nvSpPr>
          <p:spPr>
            <a:xfrm>
              <a:off x="10894500" y="2199725"/>
              <a:ext cx="116375" cy="101825"/>
            </a:xfrm>
            <a:custGeom>
              <a:avLst/>
              <a:gdLst/>
              <a:ahLst/>
              <a:cxnLst/>
              <a:rect l="l" t="t" r="r" b="b"/>
              <a:pathLst>
                <a:path w="4655" h="4073" extrusionOk="0">
                  <a:moveTo>
                    <a:pt x="4343" y="0"/>
                  </a:moveTo>
                  <a:lnTo>
                    <a:pt x="4032" y="21"/>
                  </a:lnTo>
                  <a:lnTo>
                    <a:pt x="1" y="354"/>
                  </a:lnTo>
                  <a:lnTo>
                    <a:pt x="146" y="1953"/>
                  </a:lnTo>
                  <a:lnTo>
                    <a:pt x="1040" y="1870"/>
                  </a:lnTo>
                  <a:lnTo>
                    <a:pt x="1227" y="4073"/>
                  </a:lnTo>
                  <a:lnTo>
                    <a:pt x="2972" y="2016"/>
                  </a:lnTo>
                  <a:lnTo>
                    <a:pt x="2951" y="1704"/>
                  </a:lnTo>
                  <a:lnTo>
                    <a:pt x="3263" y="1683"/>
                  </a:lnTo>
                  <a:lnTo>
                    <a:pt x="4655" y="21"/>
                  </a:lnTo>
                  <a:lnTo>
                    <a:pt x="43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80" name="Google Shape;2680;p26"/>
            <p:cNvSpPr/>
            <p:nvPr/>
          </p:nvSpPr>
          <p:spPr>
            <a:xfrm>
              <a:off x="11564025" y="2150900"/>
              <a:ext cx="11450" cy="12500"/>
            </a:xfrm>
            <a:custGeom>
              <a:avLst/>
              <a:gdLst/>
              <a:ahLst/>
              <a:cxnLst/>
              <a:rect l="l" t="t" r="r" b="b"/>
              <a:pathLst>
                <a:path w="458" h="500" extrusionOk="0">
                  <a:moveTo>
                    <a:pt x="458" y="0"/>
                  </a:moveTo>
                  <a:lnTo>
                    <a:pt x="1" y="42"/>
                  </a:lnTo>
                  <a:lnTo>
                    <a:pt x="42" y="49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81" name="Google Shape;2681;p26"/>
            <p:cNvSpPr/>
            <p:nvPr/>
          </p:nvSpPr>
          <p:spPr>
            <a:xfrm>
              <a:off x="11310025" y="2165450"/>
              <a:ext cx="102350" cy="225950"/>
            </a:xfrm>
            <a:custGeom>
              <a:avLst/>
              <a:gdLst/>
              <a:ahLst/>
              <a:cxnLst/>
              <a:rect l="l" t="t" r="r" b="b"/>
              <a:pathLst>
                <a:path w="4094" h="9038" extrusionOk="0">
                  <a:moveTo>
                    <a:pt x="3741" y="0"/>
                  </a:moveTo>
                  <a:lnTo>
                    <a:pt x="1" y="333"/>
                  </a:lnTo>
                  <a:lnTo>
                    <a:pt x="126" y="1891"/>
                  </a:lnTo>
                  <a:lnTo>
                    <a:pt x="1040" y="1828"/>
                  </a:lnTo>
                  <a:lnTo>
                    <a:pt x="1518" y="7397"/>
                  </a:lnTo>
                  <a:lnTo>
                    <a:pt x="604" y="7459"/>
                  </a:lnTo>
                  <a:lnTo>
                    <a:pt x="749" y="9038"/>
                  </a:lnTo>
                  <a:lnTo>
                    <a:pt x="2640" y="8872"/>
                  </a:lnTo>
                  <a:lnTo>
                    <a:pt x="4094" y="7168"/>
                  </a:lnTo>
                  <a:lnTo>
                    <a:pt x="3408" y="7230"/>
                  </a:lnTo>
                  <a:lnTo>
                    <a:pt x="2951" y="1662"/>
                  </a:lnTo>
                  <a:lnTo>
                    <a:pt x="3865" y="1579"/>
                  </a:lnTo>
                  <a:lnTo>
                    <a:pt x="37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82" name="Google Shape;2682;p26"/>
            <p:cNvSpPr/>
            <p:nvPr/>
          </p:nvSpPr>
          <p:spPr>
            <a:xfrm>
              <a:off x="11098650" y="2181550"/>
              <a:ext cx="210375" cy="229075"/>
            </a:xfrm>
            <a:custGeom>
              <a:avLst/>
              <a:gdLst/>
              <a:ahLst/>
              <a:cxnLst/>
              <a:rect l="l" t="t" r="r" b="b"/>
              <a:pathLst>
                <a:path w="8415" h="9163" extrusionOk="0">
                  <a:moveTo>
                    <a:pt x="3636" y="1683"/>
                  </a:moveTo>
                  <a:lnTo>
                    <a:pt x="4758" y="4446"/>
                  </a:lnTo>
                  <a:lnTo>
                    <a:pt x="2992" y="4592"/>
                  </a:lnTo>
                  <a:lnTo>
                    <a:pt x="2992" y="4592"/>
                  </a:lnTo>
                  <a:lnTo>
                    <a:pt x="3636" y="1683"/>
                  </a:lnTo>
                  <a:close/>
                  <a:moveTo>
                    <a:pt x="4716" y="0"/>
                  </a:moveTo>
                  <a:lnTo>
                    <a:pt x="2410" y="187"/>
                  </a:lnTo>
                  <a:lnTo>
                    <a:pt x="644" y="7542"/>
                  </a:lnTo>
                  <a:lnTo>
                    <a:pt x="0" y="7584"/>
                  </a:lnTo>
                  <a:lnTo>
                    <a:pt x="125" y="9163"/>
                  </a:lnTo>
                  <a:lnTo>
                    <a:pt x="3428" y="8892"/>
                  </a:lnTo>
                  <a:lnTo>
                    <a:pt x="3303" y="7313"/>
                  </a:lnTo>
                  <a:lnTo>
                    <a:pt x="2389" y="7376"/>
                  </a:lnTo>
                  <a:lnTo>
                    <a:pt x="2659" y="6108"/>
                  </a:lnTo>
                  <a:lnTo>
                    <a:pt x="5340" y="5880"/>
                  </a:lnTo>
                  <a:lnTo>
                    <a:pt x="5838" y="7085"/>
                  </a:lnTo>
                  <a:lnTo>
                    <a:pt x="4966" y="7168"/>
                  </a:lnTo>
                  <a:lnTo>
                    <a:pt x="5111" y="8747"/>
                  </a:lnTo>
                  <a:lnTo>
                    <a:pt x="8414" y="8456"/>
                  </a:lnTo>
                  <a:lnTo>
                    <a:pt x="8269" y="6877"/>
                  </a:lnTo>
                  <a:lnTo>
                    <a:pt x="7646" y="6940"/>
                  </a:lnTo>
                  <a:lnTo>
                    <a:pt x="47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83" name="Google Shape;2683;p26"/>
            <p:cNvSpPr/>
            <p:nvPr/>
          </p:nvSpPr>
          <p:spPr>
            <a:xfrm>
              <a:off x="11426900" y="2158175"/>
              <a:ext cx="101825" cy="135075"/>
            </a:xfrm>
            <a:custGeom>
              <a:avLst/>
              <a:gdLst/>
              <a:ahLst/>
              <a:cxnLst/>
              <a:rect l="l" t="t" r="r" b="b"/>
              <a:pathLst>
                <a:path w="4073" h="5403" extrusionOk="0">
                  <a:moveTo>
                    <a:pt x="2618" y="0"/>
                  </a:moveTo>
                  <a:lnTo>
                    <a:pt x="1" y="229"/>
                  </a:lnTo>
                  <a:lnTo>
                    <a:pt x="125" y="1808"/>
                  </a:lnTo>
                  <a:lnTo>
                    <a:pt x="832" y="1746"/>
                  </a:lnTo>
                  <a:lnTo>
                    <a:pt x="1143" y="5402"/>
                  </a:lnTo>
                  <a:lnTo>
                    <a:pt x="2847" y="3387"/>
                  </a:lnTo>
                  <a:lnTo>
                    <a:pt x="2826" y="3075"/>
                  </a:lnTo>
                  <a:lnTo>
                    <a:pt x="2951" y="3262"/>
                  </a:lnTo>
                  <a:lnTo>
                    <a:pt x="4073" y="1912"/>
                  </a:lnTo>
                  <a:lnTo>
                    <a:pt x="2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84" name="Google Shape;2684;p26"/>
            <p:cNvSpPr/>
            <p:nvPr/>
          </p:nvSpPr>
          <p:spPr>
            <a:xfrm>
              <a:off x="10909575" y="2200250"/>
              <a:ext cx="168300" cy="226475"/>
            </a:xfrm>
            <a:custGeom>
              <a:avLst/>
              <a:gdLst/>
              <a:ahLst/>
              <a:cxnLst/>
              <a:rect l="l" t="t" r="r" b="b"/>
              <a:pathLst>
                <a:path w="6732" h="9059" extrusionOk="0">
                  <a:moveTo>
                    <a:pt x="4052" y="0"/>
                  </a:moveTo>
                  <a:lnTo>
                    <a:pt x="2660" y="1662"/>
                  </a:lnTo>
                  <a:lnTo>
                    <a:pt x="2660" y="1662"/>
                  </a:lnTo>
                  <a:lnTo>
                    <a:pt x="3138" y="1621"/>
                  </a:lnTo>
                  <a:lnTo>
                    <a:pt x="3470" y="1600"/>
                  </a:lnTo>
                  <a:lnTo>
                    <a:pt x="3761" y="1642"/>
                  </a:lnTo>
                  <a:lnTo>
                    <a:pt x="3886" y="1683"/>
                  </a:lnTo>
                  <a:lnTo>
                    <a:pt x="4010" y="1725"/>
                  </a:lnTo>
                  <a:lnTo>
                    <a:pt x="4114" y="1787"/>
                  </a:lnTo>
                  <a:lnTo>
                    <a:pt x="4218" y="1849"/>
                  </a:lnTo>
                  <a:lnTo>
                    <a:pt x="4322" y="1912"/>
                  </a:lnTo>
                  <a:lnTo>
                    <a:pt x="4405" y="1995"/>
                  </a:lnTo>
                  <a:lnTo>
                    <a:pt x="4467" y="2099"/>
                  </a:lnTo>
                  <a:lnTo>
                    <a:pt x="4530" y="2202"/>
                  </a:lnTo>
                  <a:lnTo>
                    <a:pt x="4571" y="2306"/>
                  </a:lnTo>
                  <a:lnTo>
                    <a:pt x="4613" y="2431"/>
                  </a:lnTo>
                  <a:lnTo>
                    <a:pt x="4654" y="2680"/>
                  </a:lnTo>
                  <a:lnTo>
                    <a:pt x="4675" y="2826"/>
                  </a:lnTo>
                  <a:lnTo>
                    <a:pt x="4654" y="2971"/>
                  </a:lnTo>
                  <a:lnTo>
                    <a:pt x="4634" y="3096"/>
                  </a:lnTo>
                  <a:lnTo>
                    <a:pt x="4613" y="3221"/>
                  </a:lnTo>
                  <a:lnTo>
                    <a:pt x="4571" y="3324"/>
                  </a:lnTo>
                  <a:lnTo>
                    <a:pt x="4509" y="3428"/>
                  </a:lnTo>
                  <a:lnTo>
                    <a:pt x="4426" y="3511"/>
                  </a:lnTo>
                  <a:lnTo>
                    <a:pt x="4343" y="3594"/>
                  </a:lnTo>
                  <a:lnTo>
                    <a:pt x="4156" y="3740"/>
                  </a:lnTo>
                  <a:lnTo>
                    <a:pt x="3906" y="3844"/>
                  </a:lnTo>
                  <a:lnTo>
                    <a:pt x="3636" y="3906"/>
                  </a:lnTo>
                  <a:lnTo>
                    <a:pt x="3325" y="3948"/>
                  </a:lnTo>
                  <a:lnTo>
                    <a:pt x="2535" y="4031"/>
                  </a:lnTo>
                  <a:lnTo>
                    <a:pt x="2369" y="1995"/>
                  </a:lnTo>
                  <a:lnTo>
                    <a:pt x="624" y="4052"/>
                  </a:lnTo>
                  <a:lnTo>
                    <a:pt x="915" y="7397"/>
                  </a:lnTo>
                  <a:lnTo>
                    <a:pt x="1" y="7480"/>
                  </a:lnTo>
                  <a:lnTo>
                    <a:pt x="146" y="9059"/>
                  </a:lnTo>
                  <a:lnTo>
                    <a:pt x="3740" y="8747"/>
                  </a:lnTo>
                  <a:lnTo>
                    <a:pt x="3616" y="7168"/>
                  </a:lnTo>
                  <a:lnTo>
                    <a:pt x="2826" y="7251"/>
                  </a:lnTo>
                  <a:lnTo>
                    <a:pt x="2681" y="5589"/>
                  </a:lnTo>
                  <a:lnTo>
                    <a:pt x="3886" y="5485"/>
                  </a:lnTo>
                  <a:lnTo>
                    <a:pt x="4280" y="5423"/>
                  </a:lnTo>
                  <a:lnTo>
                    <a:pt x="4634" y="5360"/>
                  </a:lnTo>
                  <a:lnTo>
                    <a:pt x="4945" y="5257"/>
                  </a:lnTo>
                  <a:lnTo>
                    <a:pt x="5236" y="5132"/>
                  </a:lnTo>
                  <a:lnTo>
                    <a:pt x="5506" y="4986"/>
                  </a:lnTo>
                  <a:lnTo>
                    <a:pt x="5756" y="4820"/>
                  </a:lnTo>
                  <a:lnTo>
                    <a:pt x="5963" y="4633"/>
                  </a:lnTo>
                  <a:lnTo>
                    <a:pt x="6150" y="4426"/>
                  </a:lnTo>
                  <a:lnTo>
                    <a:pt x="6316" y="4218"/>
                  </a:lnTo>
                  <a:lnTo>
                    <a:pt x="6441" y="3989"/>
                  </a:lnTo>
                  <a:lnTo>
                    <a:pt x="6545" y="3740"/>
                  </a:lnTo>
                  <a:lnTo>
                    <a:pt x="6628" y="3470"/>
                  </a:lnTo>
                  <a:lnTo>
                    <a:pt x="6690" y="3179"/>
                  </a:lnTo>
                  <a:lnTo>
                    <a:pt x="6732" y="2909"/>
                  </a:lnTo>
                  <a:lnTo>
                    <a:pt x="6732" y="2618"/>
                  </a:lnTo>
                  <a:lnTo>
                    <a:pt x="6711" y="2306"/>
                  </a:lnTo>
                  <a:lnTo>
                    <a:pt x="6690" y="2057"/>
                  </a:lnTo>
                  <a:lnTo>
                    <a:pt x="6628" y="1828"/>
                  </a:lnTo>
                  <a:lnTo>
                    <a:pt x="6524" y="1579"/>
                  </a:lnTo>
                  <a:lnTo>
                    <a:pt x="6400" y="1351"/>
                  </a:lnTo>
                  <a:lnTo>
                    <a:pt x="6254" y="1143"/>
                  </a:lnTo>
                  <a:lnTo>
                    <a:pt x="6088" y="935"/>
                  </a:lnTo>
                  <a:lnTo>
                    <a:pt x="5901" y="748"/>
                  </a:lnTo>
                  <a:lnTo>
                    <a:pt x="5693" y="582"/>
                  </a:lnTo>
                  <a:lnTo>
                    <a:pt x="5465" y="436"/>
                  </a:lnTo>
                  <a:lnTo>
                    <a:pt x="5215" y="312"/>
                  </a:lnTo>
                  <a:lnTo>
                    <a:pt x="4966" y="187"/>
                  </a:lnTo>
                  <a:lnTo>
                    <a:pt x="4675" y="104"/>
                  </a:lnTo>
                  <a:lnTo>
                    <a:pt x="4364" y="42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85" name="Google Shape;2685;p26"/>
            <p:cNvSpPr/>
            <p:nvPr/>
          </p:nvSpPr>
          <p:spPr>
            <a:xfrm>
              <a:off x="10808800" y="2352950"/>
              <a:ext cx="74825" cy="87275"/>
            </a:xfrm>
            <a:custGeom>
              <a:avLst/>
              <a:gdLst/>
              <a:ahLst/>
              <a:cxnLst/>
              <a:rect l="l" t="t" r="r" b="b"/>
              <a:pathLst>
                <a:path w="2993" h="3491" extrusionOk="0">
                  <a:moveTo>
                    <a:pt x="2930" y="0"/>
                  </a:moveTo>
                  <a:lnTo>
                    <a:pt x="1" y="3491"/>
                  </a:lnTo>
                  <a:lnTo>
                    <a:pt x="42" y="3470"/>
                  </a:lnTo>
                  <a:lnTo>
                    <a:pt x="396" y="3429"/>
                  </a:lnTo>
                  <a:lnTo>
                    <a:pt x="728" y="3366"/>
                  </a:lnTo>
                  <a:lnTo>
                    <a:pt x="1040" y="3283"/>
                  </a:lnTo>
                  <a:lnTo>
                    <a:pt x="1331" y="3158"/>
                  </a:lnTo>
                  <a:lnTo>
                    <a:pt x="1601" y="3034"/>
                  </a:lnTo>
                  <a:lnTo>
                    <a:pt x="1850" y="2868"/>
                  </a:lnTo>
                  <a:lnTo>
                    <a:pt x="2079" y="2681"/>
                  </a:lnTo>
                  <a:lnTo>
                    <a:pt x="2286" y="2494"/>
                  </a:lnTo>
                  <a:lnTo>
                    <a:pt x="2453" y="2286"/>
                  </a:lnTo>
                  <a:lnTo>
                    <a:pt x="2619" y="2057"/>
                  </a:lnTo>
                  <a:lnTo>
                    <a:pt x="2743" y="1808"/>
                  </a:lnTo>
                  <a:lnTo>
                    <a:pt x="2847" y="1538"/>
                  </a:lnTo>
                  <a:lnTo>
                    <a:pt x="2930" y="1268"/>
                  </a:lnTo>
                  <a:lnTo>
                    <a:pt x="2993" y="977"/>
                  </a:lnTo>
                  <a:lnTo>
                    <a:pt x="2993" y="686"/>
                  </a:lnTo>
                  <a:lnTo>
                    <a:pt x="2993" y="374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86" name="Google Shape;2686;p26"/>
            <p:cNvSpPr/>
            <p:nvPr/>
          </p:nvSpPr>
          <p:spPr>
            <a:xfrm>
              <a:off x="11376000" y="2344125"/>
              <a:ext cx="45725" cy="43125"/>
            </a:xfrm>
            <a:custGeom>
              <a:avLst/>
              <a:gdLst/>
              <a:ahLst/>
              <a:cxnLst/>
              <a:rect l="l" t="t" r="r" b="b"/>
              <a:pathLst>
                <a:path w="1829" h="1725" extrusionOk="0">
                  <a:moveTo>
                    <a:pt x="1704" y="0"/>
                  </a:moveTo>
                  <a:lnTo>
                    <a:pt x="1455" y="21"/>
                  </a:lnTo>
                  <a:lnTo>
                    <a:pt x="1" y="1725"/>
                  </a:lnTo>
                  <a:lnTo>
                    <a:pt x="1829" y="1579"/>
                  </a:lnTo>
                  <a:lnTo>
                    <a:pt x="17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87" name="Google Shape;2687;p26"/>
            <p:cNvSpPr/>
            <p:nvPr/>
          </p:nvSpPr>
          <p:spPr>
            <a:xfrm>
              <a:off x="11441450" y="2242825"/>
              <a:ext cx="86250" cy="138725"/>
            </a:xfrm>
            <a:custGeom>
              <a:avLst/>
              <a:gdLst/>
              <a:ahLst/>
              <a:cxnLst/>
              <a:rect l="l" t="t" r="r" b="b"/>
              <a:pathLst>
                <a:path w="3450" h="5549" extrusionOk="0">
                  <a:moveTo>
                    <a:pt x="2265" y="1"/>
                  </a:moveTo>
                  <a:lnTo>
                    <a:pt x="561" y="2016"/>
                  </a:lnTo>
                  <a:lnTo>
                    <a:pt x="728" y="3907"/>
                  </a:lnTo>
                  <a:lnTo>
                    <a:pt x="0" y="3969"/>
                  </a:lnTo>
                  <a:lnTo>
                    <a:pt x="146" y="5548"/>
                  </a:lnTo>
                  <a:lnTo>
                    <a:pt x="3449" y="5278"/>
                  </a:lnTo>
                  <a:lnTo>
                    <a:pt x="3304" y="3699"/>
                  </a:lnTo>
                  <a:lnTo>
                    <a:pt x="2577" y="3761"/>
                  </a:lnTo>
                  <a:lnTo>
                    <a:pt x="22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88" name="Google Shape;2688;p26"/>
            <p:cNvSpPr/>
            <p:nvPr/>
          </p:nvSpPr>
          <p:spPr>
            <a:xfrm>
              <a:off x="11500650" y="2145175"/>
              <a:ext cx="149625" cy="223375"/>
            </a:xfrm>
            <a:custGeom>
              <a:avLst/>
              <a:gdLst/>
              <a:ahLst/>
              <a:cxnLst/>
              <a:rect l="l" t="t" r="r" b="b"/>
              <a:pathLst>
                <a:path w="5985" h="8935" extrusionOk="0">
                  <a:moveTo>
                    <a:pt x="5839" y="1"/>
                  </a:moveTo>
                  <a:lnTo>
                    <a:pt x="2993" y="229"/>
                  </a:lnTo>
                  <a:lnTo>
                    <a:pt x="2577" y="728"/>
                  </a:lnTo>
                  <a:lnTo>
                    <a:pt x="2681" y="1850"/>
                  </a:lnTo>
                  <a:lnTo>
                    <a:pt x="3408" y="1788"/>
                  </a:lnTo>
                  <a:lnTo>
                    <a:pt x="3761" y="5922"/>
                  </a:lnTo>
                  <a:lnTo>
                    <a:pt x="1123" y="2432"/>
                  </a:lnTo>
                  <a:lnTo>
                    <a:pt x="1" y="3782"/>
                  </a:lnTo>
                  <a:lnTo>
                    <a:pt x="3969" y="8935"/>
                  </a:lnTo>
                  <a:lnTo>
                    <a:pt x="5881" y="8768"/>
                  </a:lnTo>
                  <a:lnTo>
                    <a:pt x="5278" y="1642"/>
                  </a:lnTo>
                  <a:lnTo>
                    <a:pt x="5984" y="1580"/>
                  </a:lnTo>
                  <a:lnTo>
                    <a:pt x="58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689" name="Google Shape;2689;p26"/>
          <p:cNvGrpSpPr/>
          <p:nvPr/>
        </p:nvGrpSpPr>
        <p:grpSpPr>
          <a:xfrm>
            <a:off x="-15" y="5764067"/>
            <a:ext cx="1431505" cy="961051"/>
            <a:chOff x="7681600" y="381950"/>
            <a:chExt cx="1073629" cy="720788"/>
          </a:xfrm>
        </p:grpSpPr>
        <p:sp>
          <p:nvSpPr>
            <p:cNvPr id="2690" name="Google Shape;2690;p26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91" name="Google Shape;2691;p26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92" name="Google Shape;2692;p26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93" name="Google Shape;2693;p26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94" name="Google Shape;2694;p2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95" name="Google Shape;2695;p2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96" name="Google Shape;2696;p26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97" name="Google Shape;2697;p2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98" name="Google Shape;2698;p2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99" name="Google Shape;2699;p26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00" name="Google Shape;2700;p2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01" name="Google Shape;2701;p2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02" name="Google Shape;2702;p26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03" name="Google Shape;2703;p2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04" name="Google Shape;2704;p2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05" name="Google Shape;2705;p26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06" name="Google Shape;2706;p26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07" name="Google Shape;2707;p26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08" name="Google Shape;2708;p26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09" name="Google Shape;2709;p26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10" name="Google Shape;2710;p26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11" name="Google Shape;2711;p26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12" name="Google Shape;2712;p26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13" name="Google Shape;2713;p26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14" name="Google Shape;2714;p26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15" name="Google Shape;2715;p26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16" name="Google Shape;2716;p26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17" name="Google Shape;2717;p26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718" name="Google Shape;2718;p26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943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" name="Google Shape;294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0" name="Google Shape;2950;p29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2951" name="Google Shape;2951;p29"/>
          <p:cNvSpPr txBox="1">
            <a:spLocks noGrp="1"/>
          </p:cNvSpPr>
          <p:nvPr>
            <p:ph type="title"/>
          </p:nvPr>
        </p:nvSpPr>
        <p:spPr>
          <a:xfrm>
            <a:off x="3232800" y="1416467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0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952" name="Google Shape;2952;p29"/>
          <p:cNvSpPr txBox="1">
            <a:spLocks noGrp="1"/>
          </p:cNvSpPr>
          <p:nvPr>
            <p:ph type="subTitle" idx="1"/>
          </p:nvPr>
        </p:nvSpPr>
        <p:spPr>
          <a:xfrm>
            <a:off x="3806200" y="2574851"/>
            <a:ext cx="4579600" cy="14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953" name="Google Shape;2953;p29"/>
          <p:cNvGrpSpPr/>
          <p:nvPr/>
        </p:nvGrpSpPr>
        <p:grpSpPr>
          <a:xfrm>
            <a:off x="288295" y="5595010"/>
            <a:ext cx="1496751" cy="893972"/>
            <a:chOff x="7734396" y="189920"/>
            <a:chExt cx="1122563" cy="670479"/>
          </a:xfrm>
        </p:grpSpPr>
        <p:sp>
          <p:nvSpPr>
            <p:cNvPr id="2954" name="Google Shape;2954;p29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55" name="Google Shape;2955;p29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56" name="Google Shape;2956;p29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57" name="Google Shape;2957;p29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58" name="Google Shape;2958;p29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59" name="Google Shape;2959;p29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60" name="Google Shape;2960;p29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61" name="Google Shape;2961;p29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62" name="Google Shape;2962;p29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63" name="Google Shape;2963;p29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64" name="Google Shape;2964;p29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65" name="Google Shape;2965;p29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66" name="Google Shape;2966;p29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67" name="Google Shape;2967;p29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68" name="Google Shape;2968;p29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69" name="Google Shape;2969;p29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70" name="Google Shape;2970;p29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71" name="Google Shape;2971;p29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72" name="Google Shape;2972;p29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73" name="Google Shape;2973;p29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74" name="Google Shape;2974;p29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975" name="Google Shape;2975;p29"/>
          <p:cNvGrpSpPr/>
          <p:nvPr/>
        </p:nvGrpSpPr>
        <p:grpSpPr>
          <a:xfrm>
            <a:off x="2013784" y="6009817"/>
            <a:ext cx="1282737" cy="540289"/>
            <a:chOff x="774450" y="2691700"/>
            <a:chExt cx="543625" cy="228975"/>
          </a:xfrm>
        </p:grpSpPr>
        <p:sp>
          <p:nvSpPr>
            <p:cNvPr id="2976" name="Google Shape;2976;p2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77" name="Google Shape;2977;p2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78" name="Google Shape;2978;p2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79" name="Google Shape;2979;p2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80" name="Google Shape;2980;p2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81" name="Google Shape;2981;p2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82" name="Google Shape;2982;p2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83" name="Google Shape;2983;p2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84" name="Google Shape;2984;p2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85" name="Google Shape;2985;p2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86" name="Google Shape;2986;p2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987" name="Google Shape;2987;p29"/>
          <p:cNvGrpSpPr/>
          <p:nvPr/>
        </p:nvGrpSpPr>
        <p:grpSpPr>
          <a:xfrm>
            <a:off x="9897295" y="719330"/>
            <a:ext cx="1718591" cy="1272705"/>
            <a:chOff x="1156200" y="3428725"/>
            <a:chExt cx="684625" cy="507000"/>
          </a:xfrm>
        </p:grpSpPr>
        <p:sp>
          <p:nvSpPr>
            <p:cNvPr id="2988" name="Google Shape;2988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89" name="Google Shape;2989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90" name="Google Shape;2990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91" name="Google Shape;2991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92" name="Google Shape;2992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93" name="Google Shape;2993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94" name="Google Shape;2994;p29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95" name="Google Shape;2995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96" name="Google Shape;2996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97" name="Google Shape;2997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98" name="Google Shape;2998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999" name="Google Shape;2999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00" name="Google Shape;3000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01" name="Google Shape;3001;p29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02" name="Google Shape;3002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03" name="Google Shape;3003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04" name="Google Shape;3004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05" name="Google Shape;3005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06" name="Google Shape;3006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07" name="Google Shape;3007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08" name="Google Shape;3008;p29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09" name="Google Shape;3009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10" name="Google Shape;3010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11" name="Google Shape;3011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12" name="Google Shape;3012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13" name="Google Shape;3013;p29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14" name="Google Shape;3014;p29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15" name="Google Shape;3015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16" name="Google Shape;3016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17" name="Google Shape;3017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18" name="Google Shape;3018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019" name="Google Shape;3019;p29"/>
          <p:cNvGrpSpPr/>
          <p:nvPr/>
        </p:nvGrpSpPr>
        <p:grpSpPr>
          <a:xfrm>
            <a:off x="10166499" y="2234896"/>
            <a:ext cx="1006124" cy="1337643"/>
            <a:chOff x="7062788" y="3483325"/>
            <a:chExt cx="558875" cy="743025"/>
          </a:xfrm>
        </p:grpSpPr>
        <p:sp>
          <p:nvSpPr>
            <p:cNvPr id="3020" name="Google Shape;3020;p2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21" name="Google Shape;3021;p2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22" name="Google Shape;3022;p2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23" name="Google Shape;3023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24" name="Google Shape;3024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25" name="Google Shape;3025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26" name="Google Shape;3026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27" name="Google Shape;3027;p2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28" name="Google Shape;3028;p2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29" name="Google Shape;3029;p2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30" name="Google Shape;3030;p2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31" name="Google Shape;3031;p2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32" name="Google Shape;3032;p2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33" name="Google Shape;3033;p2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34" name="Google Shape;3034;p2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35" name="Google Shape;3035;p2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36" name="Google Shape;3036;p2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37" name="Google Shape;3037;p2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38" name="Google Shape;3038;p2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39" name="Google Shape;3039;p2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40" name="Google Shape;3040;p2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sp>
        <p:nvSpPr>
          <p:cNvPr id="3041" name="Google Shape;3041;p29"/>
          <p:cNvSpPr/>
          <p:nvPr/>
        </p:nvSpPr>
        <p:spPr>
          <a:xfrm>
            <a:off x="6001034" y="6130372"/>
            <a:ext cx="6337300" cy="829600"/>
          </a:xfrm>
          <a:custGeom>
            <a:avLst/>
            <a:gdLst/>
            <a:ahLst/>
            <a:cxnLst/>
            <a:rect l="l" t="t" r="r" b="b"/>
            <a:pathLst>
              <a:path w="190119" h="24888" extrusionOk="0">
                <a:moveTo>
                  <a:pt x="190119" y="23936"/>
                </a:moveTo>
                <a:cubicBezTo>
                  <a:pt x="184759" y="13217"/>
                  <a:pt x="174508" y="2665"/>
                  <a:pt x="162687" y="695"/>
                </a:cubicBezTo>
                <a:cubicBezTo>
                  <a:pt x="147549" y="-1828"/>
                  <a:pt x="132649" y="7519"/>
                  <a:pt x="117348" y="8696"/>
                </a:cubicBezTo>
                <a:cubicBezTo>
                  <a:pt x="110365" y="9233"/>
                  <a:pt x="102657" y="10304"/>
                  <a:pt x="96393" y="7172"/>
                </a:cubicBezTo>
                <a:cubicBezTo>
                  <a:pt x="91514" y="4732"/>
                  <a:pt x="86947" y="991"/>
                  <a:pt x="81534" y="314"/>
                </a:cubicBezTo>
                <a:cubicBezTo>
                  <a:pt x="74047" y="-622"/>
                  <a:pt x="66310" y="908"/>
                  <a:pt x="59055" y="2981"/>
                </a:cubicBezTo>
                <a:cubicBezTo>
                  <a:pt x="49165" y="5807"/>
                  <a:pt x="42347" y="15145"/>
                  <a:pt x="33147" y="19745"/>
                </a:cubicBezTo>
                <a:cubicBezTo>
                  <a:pt x="23241" y="24698"/>
                  <a:pt x="9906" y="26984"/>
                  <a:pt x="0" y="22031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42" name="Google Shape;3042;p29"/>
          <p:cNvSpPr/>
          <p:nvPr/>
        </p:nvSpPr>
        <p:spPr>
          <a:xfrm>
            <a:off x="84429" y="-361567"/>
            <a:ext cx="6564300" cy="1701800"/>
          </a:xfrm>
          <a:custGeom>
            <a:avLst/>
            <a:gdLst/>
            <a:ahLst/>
            <a:cxnLst/>
            <a:rect l="l" t="t" r="r" b="b"/>
            <a:pathLst>
              <a:path w="196929" h="51054" extrusionOk="0">
                <a:moveTo>
                  <a:pt x="196929" y="51054"/>
                </a:moveTo>
                <a:cubicBezTo>
                  <a:pt x="195114" y="45610"/>
                  <a:pt x="193748" y="39491"/>
                  <a:pt x="189690" y="35433"/>
                </a:cubicBezTo>
                <a:cubicBezTo>
                  <a:pt x="183236" y="28979"/>
                  <a:pt x="173234" y="26535"/>
                  <a:pt x="164163" y="25527"/>
                </a:cubicBezTo>
                <a:cubicBezTo>
                  <a:pt x="158040" y="24847"/>
                  <a:pt x="151260" y="25202"/>
                  <a:pt x="145875" y="28194"/>
                </a:cubicBezTo>
                <a:cubicBezTo>
                  <a:pt x="140811" y="31008"/>
                  <a:pt x="136012" y="35174"/>
                  <a:pt x="130254" y="35814"/>
                </a:cubicBezTo>
                <a:cubicBezTo>
                  <a:pt x="121789" y="36755"/>
                  <a:pt x="112807" y="37364"/>
                  <a:pt x="104727" y="34671"/>
                </a:cubicBezTo>
                <a:cubicBezTo>
                  <a:pt x="89619" y="29635"/>
                  <a:pt x="74011" y="21370"/>
                  <a:pt x="58245" y="23622"/>
                </a:cubicBezTo>
                <a:cubicBezTo>
                  <a:pt x="52311" y="24470"/>
                  <a:pt x="48372" y="30452"/>
                  <a:pt x="43767" y="34290"/>
                </a:cubicBezTo>
                <a:cubicBezTo>
                  <a:pt x="39342" y="37977"/>
                  <a:pt x="32734" y="39054"/>
                  <a:pt x="27003" y="38481"/>
                </a:cubicBezTo>
                <a:cubicBezTo>
                  <a:pt x="15753" y="37356"/>
                  <a:pt x="2417" y="28638"/>
                  <a:pt x="333" y="17526"/>
                </a:cubicBezTo>
                <a:cubicBezTo>
                  <a:pt x="-746" y="11772"/>
                  <a:pt x="1476" y="5854"/>
                  <a:pt x="14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43" name="Google Shape;3043;p29"/>
          <p:cNvGrpSpPr/>
          <p:nvPr/>
        </p:nvGrpSpPr>
        <p:grpSpPr>
          <a:xfrm rot="-2864756">
            <a:off x="3556248" y="630064"/>
            <a:ext cx="457189" cy="425456"/>
            <a:chOff x="-1003774" y="3010923"/>
            <a:chExt cx="671424" cy="624822"/>
          </a:xfrm>
        </p:grpSpPr>
        <p:sp>
          <p:nvSpPr>
            <p:cNvPr id="3044" name="Google Shape;3044;p2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45" name="Google Shape;3045;p2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46" name="Google Shape;3046;p2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47" name="Google Shape;3047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48" name="Google Shape;3048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49" name="Google Shape;3049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50" name="Google Shape;3050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51" name="Google Shape;3051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52" name="Google Shape;3052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53" name="Google Shape;3053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54" name="Google Shape;3054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55" name="Google Shape;3055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56" name="Google Shape;3056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57" name="Google Shape;3057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58" name="Google Shape;3058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59" name="Google Shape;3059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60" name="Google Shape;3060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61" name="Google Shape;3061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62" name="Google Shape;3062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63" name="Google Shape;3063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64" name="Google Shape;3064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65" name="Google Shape;3065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66" name="Google Shape;3066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67" name="Google Shape;3067;p2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68" name="Google Shape;3068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69" name="Google Shape;3069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70" name="Google Shape;3070;p2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71" name="Google Shape;3071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72" name="Google Shape;3072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73" name="Google Shape;3073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74" name="Google Shape;3074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75" name="Google Shape;3075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76" name="Google Shape;3076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77" name="Google Shape;3077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78" name="Google Shape;3078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76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Google Shape;3082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3" name="Google Shape;3083;p30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UTM Avo" panose="02040603050506020204" pitchFamily="18" charset="0"/>
            </a:endParaRPr>
          </a:p>
        </p:txBody>
      </p:sp>
      <p:sp>
        <p:nvSpPr>
          <p:cNvPr id="3084" name="Google Shape;3084;p30"/>
          <p:cNvSpPr/>
          <p:nvPr/>
        </p:nvSpPr>
        <p:spPr>
          <a:xfrm>
            <a:off x="2914933" y="-50300"/>
            <a:ext cx="5334000" cy="844067"/>
          </a:xfrm>
          <a:custGeom>
            <a:avLst/>
            <a:gdLst/>
            <a:ahLst/>
            <a:cxnLst/>
            <a:rect l="l" t="t" r="r" b="b"/>
            <a:pathLst>
              <a:path w="160020" h="25322" extrusionOk="0">
                <a:moveTo>
                  <a:pt x="0" y="1524"/>
                </a:moveTo>
                <a:cubicBezTo>
                  <a:pt x="11438" y="3703"/>
                  <a:pt x="24696" y="2787"/>
                  <a:pt x="33909" y="9906"/>
                </a:cubicBezTo>
                <a:cubicBezTo>
                  <a:pt x="39295" y="14068"/>
                  <a:pt x="43577" y="20979"/>
                  <a:pt x="50292" y="22098"/>
                </a:cubicBezTo>
                <a:cubicBezTo>
                  <a:pt x="56388" y="23114"/>
                  <a:pt x="62462" y="18176"/>
                  <a:pt x="68580" y="19050"/>
                </a:cubicBezTo>
                <a:cubicBezTo>
                  <a:pt x="81915" y="20955"/>
                  <a:pt x="95320" y="27106"/>
                  <a:pt x="108585" y="24765"/>
                </a:cubicBezTo>
                <a:cubicBezTo>
                  <a:pt x="121968" y="22403"/>
                  <a:pt x="136956" y="21870"/>
                  <a:pt x="147828" y="13716"/>
                </a:cubicBezTo>
                <a:cubicBezTo>
                  <a:pt x="152722" y="10046"/>
                  <a:pt x="155695" y="4325"/>
                  <a:pt x="16002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85" name="Google Shape;3085;p30"/>
          <p:cNvGrpSpPr/>
          <p:nvPr/>
        </p:nvGrpSpPr>
        <p:grpSpPr>
          <a:xfrm>
            <a:off x="311221" y="314676"/>
            <a:ext cx="1279473" cy="2056187"/>
            <a:chOff x="9840651" y="2066749"/>
            <a:chExt cx="701773" cy="1127790"/>
          </a:xfrm>
        </p:grpSpPr>
        <p:sp>
          <p:nvSpPr>
            <p:cNvPr id="3086" name="Google Shape;3086;p30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87" name="Google Shape;3087;p30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88" name="Google Shape;3088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89" name="Google Shape;3089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90" name="Google Shape;3090;p30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91" name="Google Shape;3091;p30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92" name="Google Shape;3092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93" name="Google Shape;3093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94" name="Google Shape;3094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95" name="Google Shape;3095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96" name="Google Shape;3096;p30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97" name="Google Shape;3097;p30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98" name="Google Shape;3098;p30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099" name="Google Shape;3099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00" name="Google Shape;3100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01" name="Google Shape;3101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02" name="Google Shape;3102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03" name="Google Shape;3103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04" name="Google Shape;3104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05" name="Google Shape;3105;p30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06" name="Google Shape;3106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07" name="Google Shape;3107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08" name="Google Shape;3108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09" name="Google Shape;3109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10" name="Google Shape;3110;p30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11" name="Google Shape;3111;p30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12" name="Google Shape;3112;p30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13" name="Google Shape;3113;p30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14" name="Google Shape;3114;p30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15" name="Google Shape;3115;p30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16" name="Google Shape;3116;p30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117" name="Google Shape;3117;p30"/>
          <p:cNvGrpSpPr/>
          <p:nvPr/>
        </p:nvGrpSpPr>
        <p:grpSpPr>
          <a:xfrm>
            <a:off x="10624004" y="4092403"/>
            <a:ext cx="1234040" cy="2395776"/>
            <a:chOff x="204076" y="125827"/>
            <a:chExt cx="925530" cy="1796832"/>
          </a:xfrm>
        </p:grpSpPr>
        <p:sp>
          <p:nvSpPr>
            <p:cNvPr id="3118" name="Google Shape;3118;p30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19" name="Google Shape;3119;p30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20" name="Google Shape;3120;p30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21" name="Google Shape;3121;p30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22" name="Google Shape;3122;p30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23" name="Google Shape;3123;p30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24" name="Google Shape;3124;p30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25" name="Google Shape;3125;p30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26" name="Google Shape;3126;p30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127" name="Google Shape;3127;p30"/>
          <p:cNvGrpSpPr/>
          <p:nvPr/>
        </p:nvGrpSpPr>
        <p:grpSpPr>
          <a:xfrm rot="-2864756">
            <a:off x="5091215" y="414164"/>
            <a:ext cx="457189" cy="425456"/>
            <a:chOff x="-1003774" y="3010923"/>
            <a:chExt cx="671424" cy="624822"/>
          </a:xfrm>
        </p:grpSpPr>
        <p:sp>
          <p:nvSpPr>
            <p:cNvPr id="3128" name="Google Shape;3128;p30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29" name="Google Shape;3129;p30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30" name="Google Shape;3130;p30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31" name="Google Shape;3131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32" name="Google Shape;3132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33" name="Google Shape;3133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34" name="Google Shape;3134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35" name="Google Shape;3135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36" name="Google Shape;3136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37" name="Google Shape;3137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38" name="Google Shape;3138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39" name="Google Shape;3139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40" name="Google Shape;3140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41" name="Google Shape;3141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42" name="Google Shape;3142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43" name="Google Shape;3143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44" name="Google Shape;3144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45" name="Google Shape;3145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46" name="Google Shape;3146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47" name="Google Shape;3147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48" name="Google Shape;3148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49" name="Google Shape;3149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50" name="Google Shape;3150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51" name="Google Shape;3151;p30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52" name="Google Shape;3152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53" name="Google Shape;3153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54" name="Google Shape;3154;p30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55" name="Google Shape;3155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56" name="Google Shape;3156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57" name="Google Shape;3157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58" name="Google Shape;3158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59" name="Google Shape;3159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60" name="Google Shape;3160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61" name="Google Shape;3161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62" name="Google Shape;3162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63" name="Google Shape;3163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64" name="Google Shape;3164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165" name="Google Shape;3165;p30"/>
          <p:cNvGrpSpPr/>
          <p:nvPr/>
        </p:nvGrpSpPr>
        <p:grpSpPr>
          <a:xfrm>
            <a:off x="309601" y="2695117"/>
            <a:ext cx="1282737" cy="540289"/>
            <a:chOff x="774450" y="2691700"/>
            <a:chExt cx="543625" cy="228975"/>
          </a:xfrm>
        </p:grpSpPr>
        <p:sp>
          <p:nvSpPr>
            <p:cNvPr id="3166" name="Google Shape;3166;p30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67" name="Google Shape;3167;p30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68" name="Google Shape;3168;p30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69" name="Google Shape;3169;p30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70" name="Google Shape;3170;p30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71" name="Google Shape;3171;p30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72" name="Google Shape;3172;p30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73" name="Google Shape;3173;p30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74" name="Google Shape;3174;p30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75" name="Google Shape;3175;p30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76" name="Google Shape;3176;p30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381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177" name="Google Shape;3177;p30"/>
          <p:cNvGrpSpPr/>
          <p:nvPr/>
        </p:nvGrpSpPr>
        <p:grpSpPr>
          <a:xfrm>
            <a:off x="10966599" y="2692096"/>
            <a:ext cx="1006124" cy="1337643"/>
            <a:chOff x="7062788" y="3483325"/>
            <a:chExt cx="558875" cy="743025"/>
          </a:xfrm>
        </p:grpSpPr>
        <p:sp>
          <p:nvSpPr>
            <p:cNvPr id="3178" name="Google Shape;3178;p30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79" name="Google Shape;3179;p30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80" name="Google Shape;3180;p30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81" name="Google Shape;3181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82" name="Google Shape;3182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83" name="Google Shape;3183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84" name="Google Shape;3184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85" name="Google Shape;3185;p30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86" name="Google Shape;3186;p30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87" name="Google Shape;3187;p30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88" name="Google Shape;3188;p30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89" name="Google Shape;3189;p30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90" name="Google Shape;3190;p30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91" name="Google Shape;3191;p30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92" name="Google Shape;3192;p30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93" name="Google Shape;3193;p30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94" name="Google Shape;3194;p30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95" name="Google Shape;3195;p30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96" name="Google Shape;3196;p30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97" name="Google Shape;3197;p30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198" name="Google Shape;3198;p30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596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0" name="Google Shape;3200;p3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1" name="Google Shape;3201;p31"/>
          <p:cNvGrpSpPr/>
          <p:nvPr/>
        </p:nvGrpSpPr>
        <p:grpSpPr>
          <a:xfrm>
            <a:off x="10092538" y="346683"/>
            <a:ext cx="1812349" cy="2169003"/>
            <a:chOff x="6246075" y="1325325"/>
            <a:chExt cx="768075" cy="919225"/>
          </a:xfrm>
        </p:grpSpPr>
        <p:sp>
          <p:nvSpPr>
            <p:cNvPr id="3202" name="Google Shape;3202;p31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03" name="Google Shape;3203;p31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04" name="Google Shape;3204;p31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05" name="Google Shape;3205;p31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06" name="Google Shape;3206;p31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07" name="Google Shape;3207;p31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08" name="Google Shape;3208;p31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09" name="Google Shape;3209;p31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10" name="Google Shape;3210;p31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11" name="Google Shape;3211;p31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12" name="Google Shape;3212;p31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13" name="Google Shape;3213;p31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14" name="Google Shape;3214;p31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15" name="Google Shape;3215;p31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16" name="Google Shape;3216;p31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17" name="Google Shape;3217;p31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18" name="Google Shape;3218;p31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19" name="Google Shape;3219;p31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220" name="Google Shape;3220;p31"/>
          <p:cNvGrpSpPr/>
          <p:nvPr/>
        </p:nvGrpSpPr>
        <p:grpSpPr>
          <a:xfrm>
            <a:off x="10737966" y="2866063"/>
            <a:ext cx="1006124" cy="1337643"/>
            <a:chOff x="7062788" y="3483325"/>
            <a:chExt cx="558875" cy="743025"/>
          </a:xfrm>
        </p:grpSpPr>
        <p:sp>
          <p:nvSpPr>
            <p:cNvPr id="3221" name="Google Shape;3221;p31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22" name="Google Shape;3222;p31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23" name="Google Shape;3223;p31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24" name="Google Shape;3224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25" name="Google Shape;3225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26" name="Google Shape;3226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27" name="Google Shape;3227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28" name="Google Shape;3228;p31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29" name="Google Shape;3229;p31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30" name="Google Shape;3230;p31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31" name="Google Shape;3231;p31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32" name="Google Shape;3232;p31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33" name="Google Shape;3233;p31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34" name="Google Shape;3234;p31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35" name="Google Shape;3235;p31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36" name="Google Shape;3236;p31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37" name="Google Shape;3237;p31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38" name="Google Shape;3238;p31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39" name="Google Shape;3239;p31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40" name="Google Shape;3240;p31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41" name="Google Shape;3241;p31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242" name="Google Shape;3242;p31"/>
          <p:cNvGrpSpPr/>
          <p:nvPr/>
        </p:nvGrpSpPr>
        <p:grpSpPr>
          <a:xfrm>
            <a:off x="299462" y="4068130"/>
            <a:ext cx="1718591" cy="1272705"/>
            <a:chOff x="1156200" y="3428725"/>
            <a:chExt cx="684625" cy="507000"/>
          </a:xfrm>
        </p:grpSpPr>
        <p:sp>
          <p:nvSpPr>
            <p:cNvPr id="3243" name="Google Shape;3243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44" name="Google Shape;3244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45" name="Google Shape;3245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46" name="Google Shape;3246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47" name="Google Shape;3247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48" name="Google Shape;3248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49" name="Google Shape;3249;p3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50" name="Google Shape;3250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51" name="Google Shape;3251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52" name="Google Shape;3252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53" name="Google Shape;3253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54" name="Google Shape;3254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55" name="Google Shape;3255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56" name="Google Shape;3256;p3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57" name="Google Shape;3257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58" name="Google Shape;3258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59" name="Google Shape;3259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60" name="Google Shape;3260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61" name="Google Shape;3261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62" name="Google Shape;3262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63" name="Google Shape;3263;p3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64" name="Google Shape;3264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65" name="Google Shape;3265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66" name="Google Shape;3266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67" name="Google Shape;3267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68" name="Google Shape;3268;p3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69" name="Google Shape;3269;p3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70" name="Google Shape;3270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71" name="Google Shape;3271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72" name="Google Shape;3272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73" name="Google Shape;3273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274" name="Google Shape;3274;p31"/>
          <p:cNvGrpSpPr/>
          <p:nvPr/>
        </p:nvGrpSpPr>
        <p:grpSpPr>
          <a:xfrm>
            <a:off x="410395" y="5593643"/>
            <a:ext cx="1496751" cy="893972"/>
            <a:chOff x="7734396" y="189920"/>
            <a:chExt cx="1122563" cy="670479"/>
          </a:xfrm>
        </p:grpSpPr>
        <p:sp>
          <p:nvSpPr>
            <p:cNvPr id="3275" name="Google Shape;3275;p3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76" name="Google Shape;3276;p3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77" name="Google Shape;3277;p3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78" name="Google Shape;3278;p3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79" name="Google Shape;3279;p3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80" name="Google Shape;3280;p3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81" name="Google Shape;3281;p3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82" name="Google Shape;3282;p3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83" name="Google Shape;3283;p3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84" name="Google Shape;3284;p3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85" name="Google Shape;3285;p3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86" name="Google Shape;3286;p3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87" name="Google Shape;3287;p3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sp>
        <p:nvSpPr>
          <p:cNvPr id="3296" name="Google Shape;3296;p31"/>
          <p:cNvSpPr/>
          <p:nvPr/>
        </p:nvSpPr>
        <p:spPr>
          <a:xfrm>
            <a:off x="-120366" y="-62999"/>
            <a:ext cx="6921500" cy="3670300"/>
          </a:xfrm>
          <a:custGeom>
            <a:avLst/>
            <a:gdLst/>
            <a:ahLst/>
            <a:cxnLst/>
            <a:rect l="l" t="t" r="r" b="b"/>
            <a:pathLst>
              <a:path w="207645" h="110109" extrusionOk="0">
                <a:moveTo>
                  <a:pt x="0" y="110109"/>
                </a:moveTo>
                <a:cubicBezTo>
                  <a:pt x="0" y="97940"/>
                  <a:pt x="3511" y="84677"/>
                  <a:pt x="11430" y="75438"/>
                </a:cubicBezTo>
                <a:cubicBezTo>
                  <a:pt x="20416" y="64954"/>
                  <a:pt x="35956" y="61961"/>
                  <a:pt x="45720" y="52197"/>
                </a:cubicBezTo>
                <a:cubicBezTo>
                  <a:pt x="55253" y="42664"/>
                  <a:pt x="59933" y="25123"/>
                  <a:pt x="73152" y="22479"/>
                </a:cubicBezTo>
                <a:cubicBezTo>
                  <a:pt x="83533" y="20403"/>
                  <a:pt x="94123" y="25626"/>
                  <a:pt x="104394" y="28194"/>
                </a:cubicBezTo>
                <a:cubicBezTo>
                  <a:pt x="117378" y="31440"/>
                  <a:pt x="130717" y="33193"/>
                  <a:pt x="144018" y="34671"/>
                </a:cubicBezTo>
                <a:cubicBezTo>
                  <a:pt x="153417" y="35715"/>
                  <a:pt x="162991" y="31661"/>
                  <a:pt x="171450" y="27432"/>
                </a:cubicBezTo>
                <a:cubicBezTo>
                  <a:pt x="184990" y="20662"/>
                  <a:pt x="200875" y="13540"/>
                  <a:pt x="207645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297" name="Google Shape;3297;p31"/>
          <p:cNvSpPr/>
          <p:nvPr/>
        </p:nvSpPr>
        <p:spPr>
          <a:xfrm>
            <a:off x="9557034" y="4521701"/>
            <a:ext cx="2832100" cy="2755900"/>
          </a:xfrm>
          <a:custGeom>
            <a:avLst/>
            <a:gdLst/>
            <a:ahLst/>
            <a:cxnLst/>
            <a:rect l="l" t="t" r="r" b="b"/>
            <a:pathLst>
              <a:path w="84963" h="82677" extrusionOk="0">
                <a:moveTo>
                  <a:pt x="0" y="82677"/>
                </a:moveTo>
                <a:cubicBezTo>
                  <a:pt x="3121" y="69154"/>
                  <a:pt x="8755" y="53755"/>
                  <a:pt x="20574" y="46482"/>
                </a:cubicBezTo>
                <a:cubicBezTo>
                  <a:pt x="30304" y="40494"/>
                  <a:pt x="43141" y="39820"/>
                  <a:pt x="51816" y="32385"/>
                </a:cubicBezTo>
                <a:cubicBezTo>
                  <a:pt x="57966" y="27113"/>
                  <a:pt x="62090" y="19825"/>
                  <a:pt x="67818" y="14097"/>
                </a:cubicBezTo>
                <a:cubicBezTo>
                  <a:pt x="73050" y="8865"/>
                  <a:pt x="79731" y="5232"/>
                  <a:pt x="84963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84838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7" name="Google Shape;1967;p1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8" name="Google Shape;1968;p19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969" name="Google Shape;1969;p19"/>
          <p:cNvSpPr txBox="1">
            <a:spLocks noGrp="1"/>
          </p:cNvSpPr>
          <p:nvPr>
            <p:ph type="title"/>
          </p:nvPr>
        </p:nvSpPr>
        <p:spPr>
          <a:xfrm>
            <a:off x="951000" y="701408"/>
            <a:ext cx="10290000" cy="6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970" name="Google Shape;1970;p19"/>
          <p:cNvSpPr txBox="1">
            <a:spLocks noGrp="1"/>
          </p:cNvSpPr>
          <p:nvPr>
            <p:ph type="subTitle" idx="1"/>
          </p:nvPr>
        </p:nvSpPr>
        <p:spPr>
          <a:xfrm>
            <a:off x="2181600" y="5461233"/>
            <a:ext cx="78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71" name="Google Shape;1971;p19"/>
          <p:cNvSpPr/>
          <p:nvPr/>
        </p:nvSpPr>
        <p:spPr>
          <a:xfrm>
            <a:off x="-355299" y="368692"/>
            <a:ext cx="8166100" cy="958933"/>
          </a:xfrm>
          <a:custGeom>
            <a:avLst/>
            <a:gdLst/>
            <a:ahLst/>
            <a:cxnLst/>
            <a:rect l="l" t="t" r="r" b="b"/>
            <a:pathLst>
              <a:path w="244983" h="28768" extrusionOk="0">
                <a:moveTo>
                  <a:pt x="244983" y="28768"/>
                </a:moveTo>
                <a:cubicBezTo>
                  <a:pt x="238412" y="19568"/>
                  <a:pt x="229220" y="10788"/>
                  <a:pt x="218313" y="7813"/>
                </a:cubicBezTo>
                <a:cubicBezTo>
                  <a:pt x="200260" y="2890"/>
                  <a:pt x="180925" y="9761"/>
                  <a:pt x="162306" y="11623"/>
                </a:cubicBezTo>
                <a:cubicBezTo>
                  <a:pt x="153528" y="12501"/>
                  <a:pt x="144308" y="11590"/>
                  <a:pt x="136017" y="8575"/>
                </a:cubicBezTo>
                <a:cubicBezTo>
                  <a:pt x="129521" y="6213"/>
                  <a:pt x="123483" y="1796"/>
                  <a:pt x="116586" y="1336"/>
                </a:cubicBezTo>
                <a:cubicBezTo>
                  <a:pt x="107195" y="710"/>
                  <a:pt x="97676" y="1313"/>
                  <a:pt x="88392" y="2860"/>
                </a:cubicBezTo>
                <a:cubicBezTo>
                  <a:pt x="82564" y="3831"/>
                  <a:pt x="78183" y="9321"/>
                  <a:pt x="72390" y="10480"/>
                </a:cubicBezTo>
                <a:cubicBezTo>
                  <a:pt x="59219" y="13114"/>
                  <a:pt x="46318" y="3970"/>
                  <a:pt x="33147" y="1336"/>
                </a:cubicBezTo>
                <a:cubicBezTo>
                  <a:pt x="22153" y="-863"/>
                  <a:pt x="7928" y="-877"/>
                  <a:pt x="0" y="7051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972" name="Google Shape;1972;p19"/>
          <p:cNvGrpSpPr/>
          <p:nvPr/>
        </p:nvGrpSpPr>
        <p:grpSpPr>
          <a:xfrm rot="-1952505">
            <a:off x="422638" y="204341"/>
            <a:ext cx="457175" cy="425443"/>
            <a:chOff x="-1003774" y="3010923"/>
            <a:chExt cx="671424" cy="624822"/>
          </a:xfrm>
        </p:grpSpPr>
        <p:sp>
          <p:nvSpPr>
            <p:cNvPr id="1973" name="Google Shape;1973;p1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79" name="Google Shape;1979;p1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80" name="Google Shape;1980;p1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81" name="Google Shape;1981;p1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97" name="Google Shape;1997;p1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98" name="Google Shape;1998;p1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99" name="Google Shape;1999;p1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00" name="Google Shape;2000;p1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01" name="Google Shape;2001;p1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02" name="Google Shape;2002;p1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03" name="Google Shape;2003;p1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04" name="Google Shape;2004;p1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05" name="Google Shape;2005;p1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06" name="Google Shape;2006;p1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07" name="Google Shape;2007;p1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08" name="Google Shape;2008;p1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09" name="Google Shape;2009;p1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5952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"/>
          <p:cNvSpPr/>
          <p:nvPr/>
        </p:nvSpPr>
        <p:spPr>
          <a:xfrm>
            <a:off x="25700" y="6064834"/>
            <a:ext cx="5029200" cy="800100"/>
          </a:xfrm>
          <a:custGeom>
            <a:avLst/>
            <a:gdLst/>
            <a:ahLst/>
            <a:cxnLst/>
            <a:rect l="l" t="t" r="r" b="b"/>
            <a:pathLst>
              <a:path w="150876" h="24003" extrusionOk="0">
                <a:moveTo>
                  <a:pt x="0" y="24003"/>
                </a:moveTo>
                <a:cubicBezTo>
                  <a:pt x="10852" y="9534"/>
                  <a:pt x="35709" y="14746"/>
                  <a:pt x="53721" y="16383"/>
                </a:cubicBezTo>
                <a:cubicBezTo>
                  <a:pt x="60931" y="17038"/>
                  <a:pt x="68716" y="19453"/>
                  <a:pt x="75438" y="16764"/>
                </a:cubicBezTo>
                <a:cubicBezTo>
                  <a:pt x="79540" y="15123"/>
                  <a:pt x="83615" y="13013"/>
                  <a:pt x="88011" y="12573"/>
                </a:cubicBezTo>
                <a:cubicBezTo>
                  <a:pt x="94249" y="11949"/>
                  <a:pt x="100483" y="13906"/>
                  <a:pt x="106680" y="14859"/>
                </a:cubicBezTo>
                <a:cubicBezTo>
                  <a:pt x="122042" y="17222"/>
                  <a:pt x="150876" y="15542"/>
                  <a:pt x="1508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69" name="Google Shape;369;p5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70" name="Google Shape;370;p5"/>
          <p:cNvSpPr txBox="1">
            <a:spLocks noGrp="1"/>
          </p:cNvSpPr>
          <p:nvPr>
            <p:ph type="title"/>
          </p:nvPr>
        </p:nvSpPr>
        <p:spPr>
          <a:xfrm>
            <a:off x="1718452" y="3688247"/>
            <a:ext cx="3706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5"/>
          <p:cNvSpPr txBox="1">
            <a:spLocks noGrp="1"/>
          </p:cNvSpPr>
          <p:nvPr>
            <p:ph type="title" idx="2"/>
          </p:nvPr>
        </p:nvSpPr>
        <p:spPr>
          <a:xfrm>
            <a:off x="6767148" y="3688247"/>
            <a:ext cx="3706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"/>
          <p:cNvSpPr txBox="1">
            <a:spLocks noGrp="1"/>
          </p:cNvSpPr>
          <p:nvPr>
            <p:ph type="subTitle" idx="1"/>
          </p:nvPr>
        </p:nvSpPr>
        <p:spPr>
          <a:xfrm>
            <a:off x="6765548" y="4240616"/>
            <a:ext cx="3709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3" name="Google Shape;373;p5"/>
          <p:cNvSpPr txBox="1">
            <a:spLocks noGrp="1"/>
          </p:cNvSpPr>
          <p:nvPr>
            <p:ph type="subTitle" idx="3"/>
          </p:nvPr>
        </p:nvSpPr>
        <p:spPr>
          <a:xfrm>
            <a:off x="1716852" y="4240616"/>
            <a:ext cx="3709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4" name="Google Shape;374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7315501" y="222174"/>
            <a:ext cx="4914500" cy="1740567"/>
          </a:xfrm>
          <a:custGeom>
            <a:avLst/>
            <a:gdLst/>
            <a:ahLst/>
            <a:cxnLst/>
            <a:rect l="l" t="t" r="r" b="b"/>
            <a:pathLst>
              <a:path w="147435" h="52217" extrusionOk="0">
                <a:moveTo>
                  <a:pt x="147066" y="52217"/>
                </a:moveTo>
                <a:cubicBezTo>
                  <a:pt x="147983" y="39373"/>
                  <a:pt x="147461" y="22605"/>
                  <a:pt x="137160" y="14879"/>
                </a:cubicBezTo>
                <a:cubicBezTo>
                  <a:pt x="129687" y="9274"/>
                  <a:pt x="118594" y="12771"/>
                  <a:pt x="109347" y="11450"/>
                </a:cubicBezTo>
                <a:cubicBezTo>
                  <a:pt x="100399" y="10172"/>
                  <a:pt x="93576" y="1300"/>
                  <a:pt x="84582" y="401"/>
                </a:cubicBezTo>
                <a:cubicBezTo>
                  <a:pt x="74215" y="-636"/>
                  <a:pt x="64059" y="4062"/>
                  <a:pt x="53721" y="5354"/>
                </a:cubicBezTo>
                <a:cubicBezTo>
                  <a:pt x="42137" y="6802"/>
                  <a:pt x="30498" y="-1889"/>
                  <a:pt x="19050" y="401"/>
                </a:cubicBezTo>
                <a:cubicBezTo>
                  <a:pt x="11589" y="1893"/>
                  <a:pt x="5380" y="7594"/>
                  <a:pt x="0" y="12974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76" name="Google Shape;376;p5"/>
          <p:cNvGrpSpPr/>
          <p:nvPr/>
        </p:nvGrpSpPr>
        <p:grpSpPr>
          <a:xfrm flipH="1">
            <a:off x="370395" y="431397"/>
            <a:ext cx="1718591" cy="1272705"/>
            <a:chOff x="1156200" y="3428725"/>
            <a:chExt cx="684625" cy="507000"/>
          </a:xfrm>
        </p:grpSpPr>
        <p:sp>
          <p:nvSpPr>
            <p:cNvPr id="377" name="Google Shape;377;p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08" name="Google Shape;408;p5"/>
          <p:cNvGrpSpPr/>
          <p:nvPr/>
        </p:nvGrpSpPr>
        <p:grpSpPr>
          <a:xfrm>
            <a:off x="10492662" y="5685594"/>
            <a:ext cx="1496751" cy="893972"/>
            <a:chOff x="7734396" y="189920"/>
            <a:chExt cx="1122563" cy="670479"/>
          </a:xfrm>
        </p:grpSpPr>
        <p:sp>
          <p:nvSpPr>
            <p:cNvPr id="409" name="Google Shape;409;p5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5"/>
          <p:cNvGrpSpPr/>
          <p:nvPr/>
        </p:nvGrpSpPr>
        <p:grpSpPr>
          <a:xfrm rot="-2864756">
            <a:off x="10895115" y="401464"/>
            <a:ext cx="457189" cy="425456"/>
            <a:chOff x="-1003774" y="3010923"/>
            <a:chExt cx="671424" cy="624822"/>
          </a:xfrm>
        </p:grpSpPr>
        <p:sp>
          <p:nvSpPr>
            <p:cNvPr id="431" name="Google Shape;431;p5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2320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433367" y="3659169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53467" y="2888867"/>
            <a:ext cx="10285200" cy="15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9899659">
            <a:off x="11358067" y="327760"/>
            <a:ext cx="538187" cy="385727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59167" y="2104133"/>
            <a:ext cx="10285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 rot="-5400000">
            <a:off x="-474022" y="-146154"/>
            <a:ext cx="2854991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2"/>
          </p:nvPr>
        </p:nvSpPr>
        <p:spPr>
          <a:xfrm>
            <a:off x="940100" y="4547200"/>
            <a:ext cx="10285200" cy="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103434" y="4438870"/>
            <a:ext cx="537885" cy="314916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18" name="Google Shape;18;p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5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9504134" y="-411"/>
            <a:ext cx="2687829" cy="239841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960033" y="2598684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960033" y="3607967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" name="Google Shape;31;p3"/>
          <p:cNvSpPr/>
          <p:nvPr/>
        </p:nvSpPr>
        <p:spPr>
          <a:xfrm rot="10800000">
            <a:off x="304" y="283"/>
            <a:ext cx="2687829" cy="2397717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32" name="Google Shape;32;p3"/>
          <p:cNvSpPr/>
          <p:nvPr/>
        </p:nvSpPr>
        <p:spPr>
          <a:xfrm rot="-9899659">
            <a:off x="11358067" y="327760"/>
            <a:ext cx="538187" cy="385727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grpSp>
        <p:nvGrpSpPr>
          <p:cNvPr id="33" name="Google Shape;33;p3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83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60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1245817" y="3895817"/>
            <a:ext cx="38768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7069384" y="3895817"/>
            <a:ext cx="38768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1245817" y="4565200"/>
            <a:ext cx="3876800" cy="1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7069384" y="4565200"/>
            <a:ext cx="3876800" cy="1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2" name="Google Shape;62;p5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63" name="Google Shape;63;p5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13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6" name="Google Shape;86;p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19600" cy="31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88" name="Google Shape;88;p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89" name="Google Shape;89;p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90" name="Google Shape;90;p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5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>
            <a:off x="960000" y="713333"/>
            <a:ext cx="10278400" cy="5431200"/>
          </a:xfrm>
          <a:prstGeom prst="roundRect">
            <a:avLst>
              <a:gd name="adj" fmla="val 120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01" name="Google Shape;101;p8"/>
          <p:cNvGrpSpPr/>
          <p:nvPr/>
        </p:nvGrpSpPr>
        <p:grpSpPr>
          <a:xfrm>
            <a:off x="354436" y="199623"/>
            <a:ext cx="11468433" cy="6490136"/>
            <a:chOff x="265826" y="149717"/>
            <a:chExt cx="8601325" cy="4867602"/>
          </a:xfrm>
        </p:grpSpPr>
        <p:sp>
          <p:nvSpPr>
            <p:cNvPr id="102" name="Google Shape;102;p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03" name="Google Shape;103;p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04" name="Google Shape;104;p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05" name="Google Shape;105;p8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 rot="5400000" flipH="1">
              <a:off x="2398989" y="48179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08" name="Google Shape;108;p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97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2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939800" y="4137467"/>
            <a:ext cx="8312400" cy="9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960000" y="1536633"/>
            <a:ext cx="10272000" cy="20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9433367" y="3659169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grpSp>
        <p:nvGrpSpPr>
          <p:cNvPr id="115" name="Google Shape;115;p9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5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51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1099933" y="23553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1099933" y="29342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4591800" y="2347433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4591800" y="292626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8083667" y="2348600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8083667" y="2927433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1099933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1099933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4591800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4591800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8083667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8083667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1111500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4603351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8095233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1111500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4603367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8095233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2785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0" name="Google Shape;260;p19"/>
          <p:cNvSpPr txBox="1">
            <a:spLocks noGrp="1"/>
          </p:cNvSpPr>
          <p:nvPr>
            <p:ph type="subTitle" idx="1"/>
          </p:nvPr>
        </p:nvSpPr>
        <p:spPr>
          <a:xfrm>
            <a:off x="953467" y="1536633"/>
            <a:ext cx="102720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19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262" name="Google Shape;262;p19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63" name="Google Shape;263;p19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64" name="Google Shape;264;p19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65" name="Google Shape;265;p19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66" name="Google Shape;266;p19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27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>
            <a:spLocks noGrp="1"/>
          </p:cNvSpPr>
          <p:nvPr>
            <p:ph type="body" idx="1"/>
          </p:nvPr>
        </p:nvSpPr>
        <p:spPr>
          <a:xfrm>
            <a:off x="1727067" y="2027633"/>
            <a:ext cx="4259200" cy="36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74" name="Google Shape;274;p20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275" name="Google Shape;275;p20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76" name="Google Shape;276;p2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77" name="Google Shape;277;p20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78" name="Google Shape;278;p2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79" name="Google Shape;279;p20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282" name="Google Shape;282;p2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02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"/>
          <p:cNvSpPr txBox="1">
            <a:spLocks noGrp="1"/>
          </p:cNvSpPr>
          <p:nvPr>
            <p:ph type="title"/>
          </p:nvPr>
        </p:nvSpPr>
        <p:spPr>
          <a:xfrm>
            <a:off x="1025200" y="2410917"/>
            <a:ext cx="31152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6" name="Google Shape;316;p23"/>
          <p:cNvSpPr txBox="1">
            <a:spLocks noGrp="1"/>
          </p:cNvSpPr>
          <p:nvPr>
            <p:ph type="subTitle" idx="1"/>
          </p:nvPr>
        </p:nvSpPr>
        <p:spPr>
          <a:xfrm>
            <a:off x="1025200" y="3182567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3"/>
          <p:cNvSpPr txBox="1">
            <a:spLocks noGrp="1"/>
          </p:cNvSpPr>
          <p:nvPr>
            <p:ph type="subTitle" idx="2"/>
          </p:nvPr>
        </p:nvSpPr>
        <p:spPr>
          <a:xfrm>
            <a:off x="8051600" y="3182567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title" idx="3"/>
          </p:nvPr>
        </p:nvSpPr>
        <p:spPr>
          <a:xfrm>
            <a:off x="4538400" y="2410900"/>
            <a:ext cx="31152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title" idx="4"/>
          </p:nvPr>
        </p:nvSpPr>
        <p:spPr>
          <a:xfrm>
            <a:off x="8051600" y="2410917"/>
            <a:ext cx="31152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subTitle" idx="5"/>
          </p:nvPr>
        </p:nvSpPr>
        <p:spPr>
          <a:xfrm>
            <a:off x="4538400" y="3182567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1" name="Google Shape;321;p23"/>
          <p:cNvGrpSpPr/>
          <p:nvPr/>
        </p:nvGrpSpPr>
        <p:grpSpPr>
          <a:xfrm rot="10800000">
            <a:off x="447903" y="402824"/>
            <a:ext cx="11578165" cy="6219977"/>
            <a:chOff x="265826" y="149717"/>
            <a:chExt cx="8683624" cy="4664983"/>
          </a:xfrm>
        </p:grpSpPr>
        <p:sp>
          <p:nvSpPr>
            <p:cNvPr id="322" name="Google Shape;322;p23"/>
            <p:cNvSpPr/>
            <p:nvPr/>
          </p:nvSpPr>
          <p:spPr>
            <a:xfrm rot="4490997" flipH="1">
              <a:off x="8779984" y="3941791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23" name="Google Shape;323;p2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24" name="Google Shape;324;p2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25" name="Google Shape;325;p2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26" name="Google Shape;326;p2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7" name="Google Shape;327;p2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8" name="Google Shape;328;p2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29" name="Google Shape;329;p2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30" name="Google Shape;330;p2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31" name="Google Shape;331;p23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4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"/>
          <p:cNvSpPr txBox="1">
            <a:spLocks noGrp="1"/>
          </p:cNvSpPr>
          <p:nvPr>
            <p:ph type="title"/>
          </p:nvPr>
        </p:nvSpPr>
        <p:spPr>
          <a:xfrm>
            <a:off x="960076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subTitle" idx="1"/>
          </p:nvPr>
        </p:nvSpPr>
        <p:spPr>
          <a:xfrm>
            <a:off x="960076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4"/>
          <p:cNvSpPr txBox="1">
            <a:spLocks noGrp="1"/>
          </p:cNvSpPr>
          <p:nvPr>
            <p:ph type="title" idx="2"/>
          </p:nvPr>
        </p:nvSpPr>
        <p:spPr>
          <a:xfrm>
            <a:off x="4538400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6" name="Google Shape;336;p24"/>
          <p:cNvSpPr txBox="1">
            <a:spLocks noGrp="1"/>
          </p:cNvSpPr>
          <p:nvPr>
            <p:ph type="subTitle" idx="3"/>
          </p:nvPr>
        </p:nvSpPr>
        <p:spPr>
          <a:xfrm>
            <a:off x="4538400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4"/>
          <p:cNvSpPr txBox="1">
            <a:spLocks noGrp="1"/>
          </p:cNvSpPr>
          <p:nvPr>
            <p:ph type="title" idx="4"/>
          </p:nvPr>
        </p:nvSpPr>
        <p:spPr>
          <a:xfrm>
            <a:off x="8116724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8" name="Google Shape;338;p24"/>
          <p:cNvSpPr txBox="1">
            <a:spLocks noGrp="1"/>
          </p:cNvSpPr>
          <p:nvPr>
            <p:ph type="subTitle" idx="5"/>
          </p:nvPr>
        </p:nvSpPr>
        <p:spPr>
          <a:xfrm>
            <a:off x="8116724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340" name="Google Shape;340;p24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341" name="Google Shape;341;p2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49" name="Google Shape;349;p24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8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"/>
          <p:cNvSpPr txBox="1">
            <a:spLocks noGrp="1"/>
          </p:cNvSpPr>
          <p:nvPr>
            <p:ph type="title" hasCustomPrompt="1"/>
          </p:nvPr>
        </p:nvSpPr>
        <p:spPr>
          <a:xfrm>
            <a:off x="1024733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5" name="Google Shape;415;p28"/>
          <p:cNvSpPr txBox="1">
            <a:spLocks noGrp="1"/>
          </p:cNvSpPr>
          <p:nvPr>
            <p:ph type="subTitle" idx="1"/>
          </p:nvPr>
        </p:nvSpPr>
        <p:spPr>
          <a:xfrm>
            <a:off x="1537500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17" name="Google Shape;417;p28"/>
          <p:cNvSpPr txBox="1">
            <a:spLocks noGrp="1"/>
          </p:cNvSpPr>
          <p:nvPr>
            <p:ph type="title" idx="2" hasCustomPrompt="1"/>
          </p:nvPr>
        </p:nvSpPr>
        <p:spPr>
          <a:xfrm>
            <a:off x="4535200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8" name="Google Shape;418;p28"/>
          <p:cNvSpPr txBox="1">
            <a:spLocks noGrp="1"/>
          </p:cNvSpPr>
          <p:nvPr>
            <p:ph type="subTitle" idx="3"/>
          </p:nvPr>
        </p:nvSpPr>
        <p:spPr>
          <a:xfrm>
            <a:off x="5048000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8"/>
          <p:cNvSpPr txBox="1">
            <a:spLocks noGrp="1"/>
          </p:cNvSpPr>
          <p:nvPr>
            <p:ph type="title" idx="4" hasCustomPrompt="1"/>
          </p:nvPr>
        </p:nvSpPr>
        <p:spPr>
          <a:xfrm>
            <a:off x="8045667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0" name="Google Shape;420;p28"/>
          <p:cNvSpPr txBox="1">
            <a:spLocks noGrp="1"/>
          </p:cNvSpPr>
          <p:nvPr>
            <p:ph type="subTitle" idx="5"/>
          </p:nvPr>
        </p:nvSpPr>
        <p:spPr>
          <a:xfrm>
            <a:off x="8558467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8"/>
          <p:cNvSpPr/>
          <p:nvPr/>
        </p:nvSpPr>
        <p:spPr>
          <a:xfrm rot="10800000">
            <a:off x="-15" y="12"/>
            <a:ext cx="2758581" cy="153975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422" name="Google Shape;422;p28"/>
          <p:cNvSpPr/>
          <p:nvPr/>
        </p:nvSpPr>
        <p:spPr>
          <a:xfrm>
            <a:off x="9433367" y="5111561"/>
            <a:ext cx="2758581" cy="1770024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grpSp>
        <p:nvGrpSpPr>
          <p:cNvPr id="423" name="Google Shape;423;p28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424" name="Google Shape;424;p28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25" name="Google Shape;425;p2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26" name="Google Shape;426;p2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27" name="Google Shape;427;p2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28" name="Google Shape;428;p28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31" name="Google Shape;431;p2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7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46" name="Google Shape;446;p3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30"/>
          <p:cNvGrpSpPr/>
          <p:nvPr/>
        </p:nvGrpSpPr>
        <p:grpSpPr>
          <a:xfrm rot="10800000">
            <a:off x="354435" y="152320"/>
            <a:ext cx="11462552" cy="6504579"/>
            <a:chOff x="270237" y="81522"/>
            <a:chExt cx="8596914" cy="4878434"/>
          </a:xfrm>
        </p:grpSpPr>
        <p:sp>
          <p:nvSpPr>
            <p:cNvPr id="448" name="Google Shape;448;p30"/>
            <p:cNvSpPr/>
            <p:nvPr/>
          </p:nvSpPr>
          <p:spPr>
            <a:xfrm rot="2700000" flipH="1">
              <a:off x="444773" y="725317"/>
              <a:ext cx="158035" cy="144759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49" name="Google Shape;449;p3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50" name="Google Shape;450;p30"/>
            <p:cNvSpPr/>
            <p:nvPr/>
          </p:nvSpPr>
          <p:spPr>
            <a:xfrm rot="-4497520">
              <a:off x="2430918" y="4726616"/>
              <a:ext cx="166106" cy="243161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51" name="Google Shape;451;p3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52" name="Google Shape;452;p30"/>
            <p:cNvSpPr/>
            <p:nvPr/>
          </p:nvSpPr>
          <p:spPr>
            <a:xfrm rot="-7202570" flipH="1">
              <a:off x="2338802" y="156301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 rot="-1800746">
              <a:off x="300222" y="333893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55" name="Google Shape;455;p3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30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58" name="Google Shape;458;p3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31"/>
          <p:cNvSpPr/>
          <p:nvPr/>
        </p:nvSpPr>
        <p:spPr>
          <a:xfrm rot="-6309003" flipH="1">
            <a:off x="1343660" y="1388197"/>
            <a:ext cx="210632" cy="192937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460" name="Google Shape;460;p31"/>
          <p:cNvSpPr/>
          <p:nvPr/>
        </p:nvSpPr>
        <p:spPr>
          <a:xfrm rot="-9000802">
            <a:off x="11573970" y="2604679"/>
            <a:ext cx="180039" cy="263557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461" name="Google Shape;461;p31"/>
          <p:cNvSpPr/>
          <p:nvPr/>
        </p:nvSpPr>
        <p:spPr>
          <a:xfrm rot="-902480">
            <a:off x="1996391" y="6237055"/>
            <a:ext cx="221475" cy="324215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462" name="Google Shape;462;p31"/>
          <p:cNvSpPr/>
          <p:nvPr/>
        </p:nvSpPr>
        <p:spPr>
          <a:xfrm rot="4498256" flipH="1">
            <a:off x="11525511" y="5505366"/>
            <a:ext cx="277389" cy="254087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463" name="Google Shape;463;p31"/>
          <p:cNvSpPr/>
          <p:nvPr/>
        </p:nvSpPr>
        <p:spPr>
          <a:xfrm rot="9900295" flipH="1">
            <a:off x="4170965" y="226707"/>
            <a:ext cx="191188" cy="20711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/>
              </a:solidFill>
              <a:latin typeface="UTM Avo" panose="02040603050506020204" pitchFamily="18" charset="0"/>
            </a:endParaRPr>
          </a:p>
        </p:txBody>
      </p:sp>
      <p:sp>
        <p:nvSpPr>
          <p:cNvPr id="464" name="Google Shape;464;p31"/>
          <p:cNvSpPr/>
          <p:nvPr/>
        </p:nvSpPr>
        <p:spPr>
          <a:xfrm rot="6298269">
            <a:off x="565128" y="4085526"/>
            <a:ext cx="175073" cy="20711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/>
              </a:solidFill>
              <a:latin typeface="UTM Avo" panose="02040603050506020204" pitchFamily="18" charset="0"/>
            </a:endParaRPr>
          </a:p>
        </p:txBody>
      </p:sp>
      <p:sp>
        <p:nvSpPr>
          <p:cNvPr id="465" name="Google Shape;465;p31"/>
          <p:cNvSpPr/>
          <p:nvPr/>
        </p:nvSpPr>
        <p:spPr>
          <a:xfrm rot="8100000" flipH="1">
            <a:off x="9925516" y="120664"/>
            <a:ext cx="277145" cy="253864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466" name="Google Shape;466;p31"/>
          <p:cNvSpPr/>
          <p:nvPr/>
        </p:nvSpPr>
        <p:spPr>
          <a:xfrm rot="-3607270">
            <a:off x="8111865" y="6295606"/>
            <a:ext cx="174955" cy="207013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3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3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2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9" name="Google Shape;469;p3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32"/>
          <p:cNvGrpSpPr/>
          <p:nvPr/>
        </p:nvGrpSpPr>
        <p:grpSpPr>
          <a:xfrm>
            <a:off x="225141" y="63748"/>
            <a:ext cx="11739279" cy="6466285"/>
            <a:chOff x="168855" y="47811"/>
            <a:chExt cx="8804459" cy="4849714"/>
          </a:xfrm>
        </p:grpSpPr>
        <p:sp>
          <p:nvSpPr>
            <p:cNvPr id="471" name="Google Shape;471;p32"/>
            <p:cNvSpPr/>
            <p:nvPr/>
          </p:nvSpPr>
          <p:spPr>
            <a:xfrm rot="-6309003" flipH="1">
              <a:off x="286945" y="1553022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72" name="Google Shape;472;p32"/>
            <p:cNvSpPr/>
            <p:nvPr/>
          </p:nvSpPr>
          <p:spPr>
            <a:xfrm rot="-5400000">
              <a:off x="8786790" y="1650676"/>
              <a:ext cx="134975" cy="197589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73" name="Google Shape;473;p32"/>
            <p:cNvSpPr/>
            <p:nvPr/>
          </p:nvSpPr>
          <p:spPr>
            <a:xfrm rot="2700000">
              <a:off x="1342238" y="463157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74" name="Google Shape;474;p32"/>
            <p:cNvSpPr/>
            <p:nvPr/>
          </p:nvSpPr>
          <p:spPr>
            <a:xfrm rot="-6301744" flipH="1">
              <a:off x="8750296" y="3769263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75" name="Google Shape;475;p32"/>
            <p:cNvSpPr/>
            <p:nvPr/>
          </p:nvSpPr>
          <p:spPr>
            <a:xfrm rot="1795222" flipH="1">
              <a:off x="1108409" y="108006"/>
              <a:ext cx="143093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6" name="Google Shape;476;p32"/>
            <p:cNvSpPr/>
            <p:nvPr/>
          </p:nvSpPr>
          <p:spPr>
            <a:xfrm rot="-9901731">
              <a:off x="186800" y="3859486"/>
              <a:ext cx="131305" cy="155333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7" name="Google Shape;477;p32"/>
            <p:cNvSpPr/>
            <p:nvPr/>
          </p:nvSpPr>
          <p:spPr>
            <a:xfrm rot="-3598373" flipH="1">
              <a:off x="7444101" y="90242"/>
              <a:ext cx="207912" cy="190446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478" name="Google Shape;478;p32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00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473886" y="-170367"/>
            <a:ext cx="3429788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518" name="Google Shape;518;p36"/>
          <p:cNvSpPr/>
          <p:nvPr/>
        </p:nvSpPr>
        <p:spPr>
          <a:xfrm>
            <a:off x="9149967" y="-274334"/>
            <a:ext cx="3429788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960000" y="2413133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960033" y="5556851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354436" y="199623"/>
            <a:ext cx="11468433" cy="615499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844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3429733" y="3028433"/>
            <a:ext cx="53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4167200" y="4584067"/>
            <a:ext cx="3833600" cy="6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568" name="Google Shape;568;p3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69" name="Google Shape;569;p3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70" name="Google Shape;570;p3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71" name="Google Shape;571;p3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72" name="Google Shape;572;p3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75" name="Google Shape;575;p3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76" name="Google Shape;576;p39"/>
          <p:cNvSpPr txBox="1">
            <a:spLocks noGrp="1"/>
          </p:cNvSpPr>
          <p:nvPr>
            <p:ph type="title" idx="2" hasCustomPrompt="1"/>
          </p:nvPr>
        </p:nvSpPr>
        <p:spPr>
          <a:xfrm>
            <a:off x="3453067" y="1351233"/>
            <a:ext cx="52852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77" name="Google Shape;577;p39"/>
          <p:cNvSpPr/>
          <p:nvPr/>
        </p:nvSpPr>
        <p:spPr>
          <a:xfrm>
            <a:off x="10324070" y="6195266"/>
            <a:ext cx="1868340" cy="685953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578" name="Google Shape;578;p39"/>
          <p:cNvSpPr/>
          <p:nvPr/>
        </p:nvSpPr>
        <p:spPr>
          <a:xfrm rot="10800000">
            <a:off x="-303" y="170"/>
            <a:ext cx="1767265" cy="656129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1" name="Google Shape;581;p40"/>
          <p:cNvSpPr/>
          <p:nvPr/>
        </p:nvSpPr>
        <p:spPr>
          <a:xfrm>
            <a:off x="10324070" y="6195266"/>
            <a:ext cx="1868340" cy="685953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582" name="Google Shape;582;p40"/>
          <p:cNvSpPr txBox="1">
            <a:spLocks noGrp="1"/>
          </p:cNvSpPr>
          <p:nvPr>
            <p:ph type="sldNum" idx="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3" name="Google Shape;583;p40"/>
          <p:cNvSpPr txBox="1">
            <a:spLocks noGrp="1"/>
          </p:cNvSpPr>
          <p:nvPr>
            <p:ph type="title"/>
          </p:nvPr>
        </p:nvSpPr>
        <p:spPr>
          <a:xfrm>
            <a:off x="960033" y="2412284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4" name="Google Shape;584;p40"/>
          <p:cNvSpPr txBox="1">
            <a:spLocks noGrp="1"/>
          </p:cNvSpPr>
          <p:nvPr>
            <p:ph type="subTitle" idx="1"/>
          </p:nvPr>
        </p:nvSpPr>
        <p:spPr>
          <a:xfrm>
            <a:off x="960033" y="3341367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40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586" name="Google Shape;586;p40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94" name="Google Shape;594;p40"/>
          <p:cNvSpPr/>
          <p:nvPr/>
        </p:nvSpPr>
        <p:spPr>
          <a:xfrm rot="10800000">
            <a:off x="0" y="-1"/>
            <a:ext cx="2758581" cy="9620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595" name="Google Shape;595;p40"/>
          <p:cNvSpPr/>
          <p:nvPr/>
        </p:nvSpPr>
        <p:spPr>
          <a:xfrm rot="10800000" flipH="1">
            <a:off x="9218832" y="0"/>
            <a:ext cx="2973173" cy="9620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596" name="Google Shape;596;p40"/>
          <p:cNvSpPr txBox="1">
            <a:spLocks noGrp="1"/>
          </p:cNvSpPr>
          <p:nvPr>
            <p:ph type="title" idx="3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7216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72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7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UTM Avo" panose="02040603050506020204" pitchFamily="18" charset="0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accent3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3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5288A55-0BA2-4492-B687-12C53FCEA02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E325504-3570-42EB-BFDC-4B9CDABB7A1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4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hewy"/>
              <a:buNone/>
              <a:defRPr sz="37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496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8" r:id="rId16"/>
    <p:sldLayoutId id="2147483749" r:id="rId17"/>
    <p:sldLayoutId id="2147483750" r:id="rId18"/>
    <p:sldLayoutId id="2147483775" r:id="rId19"/>
    <p:sldLayoutId id="214748377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482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2783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8.pn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90.pn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7-tap-2/1/142/118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7-tap-2/1/142/117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5.png"/><Relationship Id="rId5" Type="http://schemas.openxmlformats.org/officeDocument/2006/relationships/image" Target="../media/image73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3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3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3.png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7-tap-2/1/142/117/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61.xml"/><Relationship Id="rId21" Type="http://schemas.openxmlformats.org/officeDocument/2006/relationships/image" Target="../media/image23.png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17" Type="http://schemas.openxmlformats.org/officeDocument/2006/relationships/image" Target="../media/image10.png"/><Relationship Id="rId25" Type="http://schemas.openxmlformats.org/officeDocument/2006/relationships/image" Target="../media/image27.png"/><Relationship Id="rId33" Type="http://schemas.openxmlformats.org/officeDocument/2006/relationships/audio" Target="../media/audio5.wav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29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4.emf"/><Relationship Id="rId24" Type="http://schemas.openxmlformats.org/officeDocument/2006/relationships/image" Target="../media/image26.png"/><Relationship Id="rId32" Type="http://schemas.openxmlformats.org/officeDocument/2006/relationships/audio" Target="../media/audio4.wav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23" Type="http://schemas.openxmlformats.org/officeDocument/2006/relationships/image" Target="../media/image25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31" Type="http://schemas.openxmlformats.org/officeDocument/2006/relationships/audio" Target="../media/audio3.wav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5.wav"/><Relationship Id="rId14" Type="http://schemas.openxmlformats.org/officeDocument/2006/relationships/image" Target="../media/image17.emf"/><Relationship Id="rId22" Type="http://schemas.openxmlformats.org/officeDocument/2006/relationships/image" Target="../media/image24.png"/><Relationship Id="rId27" Type="http://schemas.openxmlformats.org/officeDocument/2006/relationships/image" Target="../media/image28.png"/><Relationship Id="rId30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oc10fb/" TargetMode="External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5.png"/><Relationship Id="rId5" Type="http://schemas.microsoft.com/office/2007/relationships/hdphoto" Target="../media/hdphoto2.wdp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7-tap-2/1/142/117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7B99F42B-FD92-F119-7804-5B63FB67EB7B}"/>
              </a:ext>
            </a:extLst>
          </p:cNvPr>
          <p:cNvSpPr txBox="1">
            <a:spLocks/>
          </p:cNvSpPr>
          <p:nvPr/>
        </p:nvSpPr>
        <p:spPr>
          <a:xfrm>
            <a:off x="727107" y="1732188"/>
            <a:ext cx="10737785" cy="1008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Chương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VII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8D823-ED71-54C0-A439-3B2B8699D9B8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7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833815-3676-2603-590A-413F5E577B81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709BC-7DE2-2F18-A7D1-6EE563AFF957}"/>
              </a:ext>
            </a:extLst>
          </p:cNvPr>
          <p:cNvSpPr txBox="1"/>
          <p:nvPr/>
        </p:nvSpPr>
        <p:spPr>
          <a:xfrm>
            <a:off x="961022" y="2741078"/>
            <a:ext cx="102699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77">
              <a:lnSpc>
                <a:spcPct val="100000"/>
              </a:lnSpc>
              <a:buClr>
                <a:srgbClr val="000000"/>
              </a:buClr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12: </a:t>
            </a:r>
            <a:r>
              <a:rPr lang="vi-VN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 chất ba đường </a:t>
            </a:r>
            <a:r>
              <a:rPr lang="en-US" sz="6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 tam giác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3152" y="1551672"/>
                <a:ext cx="11507373" cy="1138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Cho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nhọn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AM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BN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cắt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H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CH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thằng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AB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không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?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Vì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sao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?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52" y="1551672"/>
                <a:ext cx="11507373" cy="1138645"/>
              </a:xfrm>
              <a:prstGeom prst="rect">
                <a:avLst/>
              </a:prstGeom>
              <a:blipFill>
                <a:blip r:embed="rId4"/>
                <a:stretch>
                  <a:fillRect l="-106" r="-847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13152" y="3068344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43678" y="3874944"/>
                <a:ext cx="10904644" cy="1692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Vì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cùng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qua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giao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H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AM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BN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cũng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thuộc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Vậy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CH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AB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78" y="3874944"/>
                <a:ext cx="10904644" cy="1692643"/>
              </a:xfrm>
              <a:prstGeom prst="rect">
                <a:avLst/>
              </a:prstGeom>
              <a:blipFill>
                <a:blip r:embed="rId5"/>
                <a:stretch>
                  <a:fillRect l="-895" r="-895" b="-6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931B91D-0A42-C84F-C00B-0867A031ADBA}"/>
              </a:ext>
            </a:extLst>
          </p:cNvPr>
          <p:cNvSpPr/>
          <p:nvPr/>
        </p:nvSpPr>
        <p:spPr>
          <a:xfrm>
            <a:off x="384248" y="1702965"/>
            <a:ext cx="1469157" cy="411585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28314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5210" y="1717607"/>
                <a:ext cx="11192415" cy="113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848339" algn="l"/>
                  </a:tabLst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		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Cho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đều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trọng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G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Chứng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minh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G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cũng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10" y="1717607"/>
                <a:ext cx="11192415" cy="1138645"/>
              </a:xfrm>
              <a:prstGeom prst="rect">
                <a:avLst/>
              </a:prstGeom>
              <a:blipFill>
                <a:blip r:embed="rId4"/>
                <a:stretch>
                  <a:fillRect l="-871" b="-10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63" y="3130758"/>
            <a:ext cx="3054175" cy="2774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730304" y="3429000"/>
                <a:ext cx="8232826" cy="2276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Gọi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M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N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theo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thứ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tự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đều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CA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BAC</m:t>
                        </m:r>
                      </m:e>
                    </m:acc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ABC</m:t>
                        </m:r>
                      </m:e>
                    </m:acc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ACB</m:t>
                        </m:r>
                      </m:e>
                    </m:acc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marL="40639" marR="40639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Do 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trung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điểm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AC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nên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AM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CM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304" y="3429000"/>
                <a:ext cx="8232826" cy="2276585"/>
              </a:xfrm>
              <a:prstGeom prst="rect">
                <a:avLst/>
              </a:prstGeom>
              <a:blipFill>
                <a:blip r:embed="rId6"/>
                <a:stretch>
                  <a:fillRect l="-667" b="-5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ình chữ nhật: Góc Tròn 16">
            <a:extLst>
              <a:ext uri="{FF2B5EF4-FFF2-40B4-BE49-F238E27FC236}">
                <a16:creationId xmlns:a16="http://schemas.microsoft.com/office/drawing/2014/main" id="{293DF890-1EAB-BD29-CAD8-BE410217FB0B}"/>
              </a:ext>
            </a:extLst>
          </p:cNvPr>
          <p:cNvSpPr/>
          <p:nvPr/>
        </p:nvSpPr>
        <p:spPr>
          <a:xfrm>
            <a:off x="360933" y="1777890"/>
            <a:ext cx="2213568" cy="422386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2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0EC84A-BE55-B794-A56E-97B609908B94}"/>
              </a:ext>
            </a:extLst>
          </p:cNvPr>
          <p:cNvSpPr/>
          <p:nvPr/>
        </p:nvSpPr>
        <p:spPr>
          <a:xfrm>
            <a:off x="3730304" y="2807999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258" y="2216698"/>
            <a:ext cx="3054175" cy="27744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63474" y="2076790"/>
                <a:ext cx="7816672" cy="4059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Xét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BAM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BCM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BA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chứng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minh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trên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).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BAM</m:t>
                          </m:r>
                        </m:e>
                      </m:acc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BCM</m:t>
                          </m:r>
                        </m:e>
                      </m:acc>
                    </m:oMath>
                  </m:oMathPara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AM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CM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chứng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minh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trên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).</a:t>
                </a: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BAM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=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BCM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(c - g - c)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Suy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ra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BMA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BMC</m:t>
                        </m:r>
                      </m:e>
                    </m:acc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(2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tương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ứng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).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BMA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BMC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18</m:t>
                    </m:r>
                    <m:r>
                      <m:rPr>
                        <m:nor/>
                      </m:rPr>
                      <a:rPr lang="en-US" sz="24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0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BMA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BMC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90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endParaRPr lang="en-US" sz="2400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74" y="2076790"/>
                <a:ext cx="7816672" cy="4059766"/>
              </a:xfrm>
              <a:prstGeom prst="rect">
                <a:avLst/>
              </a:prstGeom>
              <a:blipFill>
                <a:blip r:embed="rId5"/>
                <a:stretch>
                  <a:fillRect l="-624" b="-2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BF0EC84A-BE55-B794-A56E-97B609908B94}"/>
              </a:ext>
            </a:extLst>
          </p:cNvPr>
          <p:cNvSpPr/>
          <p:nvPr/>
        </p:nvSpPr>
        <p:spPr>
          <a:xfrm>
            <a:off x="263204" y="1691116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836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470" y="2328277"/>
            <a:ext cx="3054175" cy="2774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63204" y="2695098"/>
                <a:ext cx="7816672" cy="2246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BM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của tam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Tương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tự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CN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của tam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Tam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BM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CN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cắt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nhau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G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G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của tam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04" y="2695098"/>
                <a:ext cx="7816672" cy="2246641"/>
              </a:xfrm>
              <a:prstGeom prst="rect">
                <a:avLst/>
              </a:prstGeom>
              <a:blipFill>
                <a:blip r:embed="rId5"/>
                <a:stretch>
                  <a:fillRect l="-624" r="-702" b="-4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BF0EC84A-BE55-B794-A56E-97B609908B94}"/>
              </a:ext>
            </a:extLst>
          </p:cNvPr>
          <p:cNvSpPr/>
          <p:nvPr/>
        </p:nvSpPr>
        <p:spPr>
          <a:xfrm>
            <a:off x="263204" y="1691116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962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84503" y="1676925"/>
                <a:ext cx="11469347" cy="1042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	       Cho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thoả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mãn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HA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HB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HC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(Hình 138).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Chứng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minh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đều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03" y="1676925"/>
                <a:ext cx="11469347" cy="1042337"/>
              </a:xfrm>
              <a:prstGeom prst="rect">
                <a:avLst/>
              </a:prstGeom>
              <a:blipFill>
                <a:blip r:embed="rId4"/>
                <a:stretch>
                  <a:fillRect l="-69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550" y="2395360"/>
            <a:ext cx="3069259" cy="2900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21394" y="2832986"/>
                <a:ext cx="8049011" cy="408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Vì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HB</m:t>
                    </m:r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HC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thuộc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Vì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AH</m:t>
                    </m:r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⊥</m:t>
                    </m:r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Đường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AH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cùng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đi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vơi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chúng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trùng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nhau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Suy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ra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AH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 </a:t>
                </a:r>
              </a:p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AB</m:t>
                    </m:r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Chứng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minh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tương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tự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, ta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BC</m:t>
                    </m:r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CA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Suy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ra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AB</m:t>
                    </m:r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BC</m:t>
                    </m:r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CA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Vậy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đều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94" y="2832986"/>
                <a:ext cx="8049011" cy="4089325"/>
              </a:xfrm>
              <a:prstGeom prst="rect">
                <a:avLst/>
              </a:prstGeom>
              <a:blipFill>
                <a:blip r:embed="rId6"/>
                <a:stretch>
                  <a:fillRect l="-984" r="-303" b="-1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1CEAD86E-EE87-7A5A-DBB3-B64ECB55E531}"/>
              </a:ext>
            </a:extLst>
          </p:cNvPr>
          <p:cNvSpPr/>
          <p:nvPr/>
        </p:nvSpPr>
        <p:spPr>
          <a:xfrm>
            <a:off x="253157" y="2621984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9" name="Hình chữ nhật: Góc Tròn 16">
            <a:extLst>
              <a:ext uri="{FF2B5EF4-FFF2-40B4-BE49-F238E27FC236}">
                <a16:creationId xmlns:a16="http://schemas.microsoft.com/office/drawing/2014/main" id="{68ADB531-04D5-3102-24C3-AD3BE98189E8}"/>
              </a:ext>
            </a:extLst>
          </p:cNvPr>
          <p:cNvSpPr/>
          <p:nvPr/>
        </p:nvSpPr>
        <p:spPr>
          <a:xfrm>
            <a:off x="346149" y="1712209"/>
            <a:ext cx="1330252" cy="402342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718" y="3328046"/>
            <a:ext cx="2563607" cy="2328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77724" y="1658097"/>
                <a:ext cx="11726657" cy="1042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			      Cho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cũng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trọng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của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Chứng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minh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đều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24" y="1658097"/>
                <a:ext cx="11726657" cy="1042337"/>
              </a:xfrm>
              <a:prstGeom prst="rect">
                <a:avLst/>
              </a:prstGeom>
              <a:blipFill>
                <a:blip r:embed="rId6"/>
                <a:stretch>
                  <a:fillRect l="-676" b="-9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179997" y="2795894"/>
                <a:ext cx="8325387" cy="408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Gọi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M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N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lần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lượt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CH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BH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CN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BM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Lại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c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ó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trọng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BM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CN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tuyến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Khi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BM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với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M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BM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đoạn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BA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(1).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997" y="2795894"/>
                <a:ext cx="8325387" cy="4089325"/>
              </a:xfrm>
              <a:prstGeom prst="rect">
                <a:avLst/>
              </a:prstGeom>
              <a:blipFill>
                <a:blip r:embed="rId7"/>
                <a:stretch>
                  <a:fillRect l="-952" r="-1026" b="-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345F54D1-3A68-69D7-CBCE-C734D372815E}"/>
              </a:ext>
            </a:extLst>
          </p:cNvPr>
          <p:cNvSpPr/>
          <p:nvPr/>
        </p:nvSpPr>
        <p:spPr>
          <a:xfrm>
            <a:off x="377724" y="1778914"/>
            <a:ext cx="2213568" cy="405486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CFFEA8-AECC-B4AC-E969-31730DB4FE71}"/>
              </a:ext>
            </a:extLst>
          </p:cNvPr>
          <p:cNvSpPr/>
          <p:nvPr/>
        </p:nvSpPr>
        <p:spPr>
          <a:xfrm>
            <a:off x="303288" y="2700434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718" y="3328046"/>
            <a:ext cx="2563607" cy="2328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12943" y="1753557"/>
                <a:ext cx="11726657" cy="888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			      Cho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cũng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trọng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của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Chứng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minh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đều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43" y="1753557"/>
                <a:ext cx="11726657" cy="888000"/>
              </a:xfrm>
              <a:prstGeom prst="rect">
                <a:avLst/>
              </a:prstGeom>
              <a:blipFill>
                <a:blip r:embed="rId6"/>
                <a:stretch>
                  <a:fillRect l="-676" t="-690" b="-13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171288" y="3137307"/>
                <a:ext cx="8325387" cy="2057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639" marR="40639"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CN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với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N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CN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của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đoạn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2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CA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CB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(2).</a:t>
                </a:r>
                <a:endParaRPr lang="en-US" sz="22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Từ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(1)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(2)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suy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ra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CA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đều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2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288" y="3137307"/>
                <a:ext cx="8325387" cy="2057999"/>
              </a:xfrm>
              <a:prstGeom prst="rect">
                <a:avLst/>
              </a:prstGeom>
              <a:blipFill>
                <a:blip r:embed="rId7"/>
                <a:stretch>
                  <a:fillRect l="-952" b="-47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345F54D1-3A68-69D7-CBCE-C734D372815E}"/>
              </a:ext>
            </a:extLst>
          </p:cNvPr>
          <p:cNvSpPr/>
          <p:nvPr/>
        </p:nvSpPr>
        <p:spPr>
          <a:xfrm>
            <a:off x="377724" y="1778914"/>
            <a:ext cx="2213568" cy="405486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CFFEA8-AECC-B4AC-E969-31730DB4FE71}"/>
              </a:ext>
            </a:extLst>
          </p:cNvPr>
          <p:cNvSpPr/>
          <p:nvPr/>
        </p:nvSpPr>
        <p:spPr>
          <a:xfrm>
            <a:off x="303288" y="2700434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2229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DF2ADC9-CE36-967D-9C8A-ACBD7322C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910" y="2726765"/>
            <a:ext cx="2866614" cy="168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21676" y="2131435"/>
                <a:ext cx="11060699" cy="113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Câu 1.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ΔABC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,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cao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AM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BN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cắt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nhau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tại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H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.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Hãy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chọn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phát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biểu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đúng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76" y="2131435"/>
                <a:ext cx="11060699" cy="1131656"/>
              </a:xfrm>
              <a:prstGeom prst="rect">
                <a:avLst/>
              </a:prstGeom>
              <a:blipFill>
                <a:blip r:embed="rId4"/>
                <a:stretch>
                  <a:fillRect l="-496" r="-496" b="-1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9175" y="3087592"/>
                <a:ext cx="6096000" cy="293214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40639" marR="40639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H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trọng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tâm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ΔABC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</a:p>
              <a:p>
                <a:pPr marL="40639" marR="40639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H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cách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đều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ba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đỉnh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ΔABC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</a:p>
              <a:p>
                <a:pPr marL="40639" marR="40639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CH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cao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ΔABC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</a:p>
              <a:p>
                <a:pPr marL="40639" marR="40639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CH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trung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trực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10000"/>
                      </a:scheme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ΔABC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75" y="3087592"/>
                <a:ext cx="6096000" cy="2932149"/>
              </a:xfrm>
              <a:prstGeom prst="rect">
                <a:avLst/>
              </a:prstGeom>
              <a:blipFill>
                <a:blip r:embed="rId5"/>
                <a:stretch>
                  <a:fillRect l="-900" b="-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95719" y="4724326"/>
            <a:ext cx="5150884" cy="55761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1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Google Shape;4099;p55"/>
          <p:cNvSpPr txBox="1">
            <a:spLocks noGrp="1"/>
          </p:cNvSpPr>
          <p:nvPr>
            <p:ph type="title"/>
          </p:nvPr>
        </p:nvSpPr>
        <p:spPr>
          <a:xfrm>
            <a:off x="4071171" y="1640293"/>
            <a:ext cx="4049658" cy="49114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</a:rPr>
              <a:t>BÀI TẬP TRẮC NGHIỆM</a:t>
            </a:r>
            <a:endParaRPr sz="2400" b="1" dirty="0">
              <a:solidFill>
                <a:schemeClr val="accent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2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676" y="2131435"/>
            <a:ext cx="11060699" cy="1131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39" marR="40639"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rPr>
              <a:t>Câu 2. </a:t>
            </a:r>
            <a:r>
              <a:rPr lang="vi-VN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rPr>
              <a:t>Cho tam giác </a:t>
            </a:r>
            <a:r>
              <a:rPr lang="en-US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rPr>
              <a:t>ABC </a:t>
            </a:r>
            <a:r>
              <a:rPr lang="vi-VN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rPr>
              <a:t>cân tại </a:t>
            </a:r>
            <a:r>
              <a:rPr lang="en-US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rPr>
              <a:t>A </a:t>
            </a:r>
            <a:r>
              <a:rPr lang="vi-VN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rPr>
              <a:t>có </a:t>
            </a:r>
            <a:r>
              <a:rPr lang="en-US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rPr>
              <a:t>AM </a:t>
            </a:r>
            <a:r>
              <a:rPr lang="vi-VN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rPr>
              <a:t>là đường trung tuyến của tam giác</a:t>
            </a:r>
            <a:r>
              <a:rPr lang="en-US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rPr>
              <a:t> ABC</a:t>
            </a:r>
            <a:r>
              <a:rPr lang="vi-VN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/>
                <a:sym typeface="Arial"/>
              </a:rPr>
              <a:t>. Khi đó: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9175" y="3125692"/>
                <a:ext cx="7281300" cy="29223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97839" marR="40639" lvl="0" indent="-457200" algn="just">
                  <a:lnSpc>
                    <a:spcPct val="200000"/>
                  </a:lnSpc>
                  <a:buClr>
                    <a:srgbClr val="000000"/>
                  </a:buClr>
                  <a:buAutoNum type="alphaUcPeriod"/>
                  <a:defRPr/>
                </a:pP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AM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⊥</m:t>
                    </m:r>
                    <m:r>
                      <m:rPr>
                        <m:nor/>
                      </m:rPr>
                      <a:rPr lang="en-US" sz="2400" b="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b="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BC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</a:p>
              <a:p>
                <a:pPr marL="497839" marR="40639" lvl="0" indent="-457200" algn="just">
                  <a:lnSpc>
                    <a:spcPct val="200000"/>
                  </a:lnSpc>
                  <a:buClr>
                    <a:srgbClr val="000000"/>
                  </a:buClr>
                  <a:buAutoNum type="alphaUcPeriod"/>
                  <a:defRPr/>
                </a:pP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AM </a:t>
                </a:r>
                <a:r>
                  <a:rPr lang="vi-VN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 đường trung trực của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BC.</a:t>
                </a:r>
                <a:endParaRPr lang="vi-VN" sz="2400" kern="0" dirty="0">
                  <a:solidFill>
                    <a:schemeClr val="accent2">
                      <a:lumMod val="1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40639" marR="40639" lvl="0" algn="just">
                  <a:lnSpc>
                    <a:spcPct val="200000"/>
                  </a:lnSpc>
                  <a:buClr>
                    <a:srgbClr val="000000"/>
                  </a:buClr>
                  <a:defRPr/>
                </a:pPr>
                <a:r>
                  <a:rPr lang="vi-VN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C. 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AM </a:t>
                </a:r>
                <a:r>
                  <a:rPr lang="vi-VN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 đường phân giác của góc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BAC.</a:t>
                </a:r>
                <a:endParaRPr lang="vi-VN" sz="2400" kern="0" dirty="0">
                  <a:solidFill>
                    <a:schemeClr val="accent2">
                      <a:lumMod val="1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40639" marR="40639" lvl="0" algn="just">
                  <a:lnSpc>
                    <a:spcPct val="200000"/>
                  </a:lnSpc>
                  <a:buClr>
                    <a:srgbClr val="000000"/>
                  </a:buClr>
                  <a:defRPr/>
                </a:pPr>
                <a:r>
                  <a:rPr lang="vi-VN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D. Cả A, B, C đều đúng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  <a:endParaRPr lang="vi-VN" sz="2400" kern="0" dirty="0">
                  <a:solidFill>
                    <a:schemeClr val="accent2">
                      <a:lumMod val="10000"/>
                    </a:schemeClr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75" y="3125692"/>
                <a:ext cx="7281300" cy="2922338"/>
              </a:xfrm>
              <a:prstGeom prst="rect">
                <a:avLst/>
              </a:prstGeom>
              <a:blipFill>
                <a:blip r:embed="rId4"/>
                <a:stretch>
                  <a:fillRect l="-1089" b="-3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33819" y="5514901"/>
            <a:ext cx="3838131" cy="55761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1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31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6458C2C7-7186-DEC4-F4BE-7A62C2C7E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910" y="2726765"/>
            <a:ext cx="2866614" cy="168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72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676" y="2131435"/>
            <a:ext cx="11060699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Câu 3. </a:t>
            </a:r>
            <a:r>
              <a:rPr lang="en-US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Cho </a:t>
            </a:r>
            <a:r>
              <a:rPr lang="en-US" sz="2400" kern="0" dirty="0" err="1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24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000" kern="0" dirty="0">
              <a:solidFill>
                <a:schemeClr val="accent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8700" y="2639917"/>
                <a:ext cx="7281300" cy="2939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của tam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lvl="0">
                  <a:lnSpc>
                    <a:spcPct val="20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BD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EK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cùng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đi qua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lvl="0">
                  <a:lnSpc>
                    <a:spcPct val="20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của tam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AEB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lvl="0">
                  <a:lnSpc>
                    <a:spcPct val="20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.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E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00" y="2639917"/>
                <a:ext cx="7281300" cy="2939138"/>
              </a:xfrm>
              <a:prstGeom prst="rect">
                <a:avLst/>
              </a:prstGeom>
              <a:blipFill>
                <a:blip r:embed="rId4"/>
                <a:stretch>
                  <a:fillRect l="-1340" b="-3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05244" y="5038651"/>
            <a:ext cx="4704906" cy="55761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1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96A68B-CFFD-3572-3802-5ED746D92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150" y="2321187"/>
            <a:ext cx="3747387" cy="219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4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9776" y="2131435"/>
                <a:ext cx="11060699" cy="1138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b="1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Câu 4. 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Cho tam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cân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Trên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tia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đối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của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tia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lấy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E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sao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cho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AE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của tam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BEC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  <a:endParaRPr lang="en-US" sz="2000" kern="0" dirty="0">
                  <a:solidFill>
                    <a:schemeClr val="accent2">
                      <a:lumMod val="10000"/>
                    </a:schemeClr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76" y="2131435"/>
                <a:ext cx="11060699" cy="1138645"/>
              </a:xfrm>
              <a:prstGeom prst="rect">
                <a:avLst/>
              </a:prstGeom>
              <a:blipFill>
                <a:blip r:embed="rId4"/>
                <a:stretch>
                  <a:fillRect l="-827" r="-221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634350" y="3335242"/>
                <a:ext cx="7281300" cy="1602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spcAft>
                    <a:spcPts val="1067"/>
                  </a:spcAft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A.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		B.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E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lvl="0">
                  <a:lnSpc>
                    <a:spcPct val="200000"/>
                  </a:lnSpc>
                  <a:spcAft>
                    <a:spcPts val="1067"/>
                  </a:spcAft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C.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C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		D.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B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350" y="3335242"/>
                <a:ext cx="7281300" cy="1602875"/>
              </a:xfrm>
              <a:prstGeom prst="rect">
                <a:avLst/>
              </a:prstGeom>
              <a:blipFill>
                <a:blip r:embed="rId5"/>
                <a:stretch>
                  <a:fillRect l="-1255" b="-6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429444" y="4381426"/>
            <a:ext cx="2123631" cy="55761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1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40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9776" y="2131435"/>
                <a:ext cx="11546474" cy="1181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  <a:defRPr/>
                </a:pPr>
                <a:r>
                  <a:rPr lang="en-US" sz="2400" b="1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Câu 5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Cho tam</a:t>
                </a:r>
                <a:r>
                  <a:rPr lang="en-US" sz="2400" b="1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nhọn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AH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BK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cắt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nhau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D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Biết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chemeClr val="accent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chemeClr val="accent2">
                                <a:lumMod val="10000"/>
                              </a:schemeClr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ACB</m:t>
                        </m:r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chemeClr val="accent2">
                                <a:lumMod val="10000"/>
                              </a:schemeClr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lang="en-US" sz="2400" i="0" ker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chemeClr val="accent2">
                            <a:lumMod val="10000"/>
                          </a:schemeClr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5</m:t>
                    </m:r>
                    <m:sSup>
                      <m:sSupPr>
                        <m:ctrlPr>
                          <a:rPr lang="en-US" sz="2400" i="1" kern="0">
                            <a:solidFill>
                              <a:schemeClr val="accent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chemeClr val="accent2">
                                <a:lumMod val="10000"/>
                              </a:schemeClr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0</m:t>
                        </m:r>
                      </m:e>
                      <m:sup>
                        <m:r>
                          <a:rPr lang="en-US" sz="2400" i="1" kern="0">
                            <a:solidFill>
                              <a:schemeClr val="accent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đo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chemeClr val="accent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chemeClr val="accent2">
                                <a:lumMod val="10000"/>
                              </a:schemeClr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HDK</m:t>
                        </m:r>
                      </m:e>
                    </m:acc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endParaRPr lang="en-US" sz="2000" kern="0" dirty="0">
                  <a:solidFill>
                    <a:schemeClr val="accent2">
                      <a:lumMod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76" y="2131435"/>
                <a:ext cx="11546474" cy="1181285"/>
              </a:xfrm>
              <a:prstGeom prst="rect">
                <a:avLst/>
              </a:prstGeom>
              <a:blipFill>
                <a:blip r:embed="rId4"/>
                <a:stretch>
                  <a:fillRect l="-792" r="-528" b="-9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634350" y="3335242"/>
                <a:ext cx="7281300" cy="19260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50000"/>
                  </a:lnSpc>
                  <a:spcAft>
                    <a:spcPts val="1067"/>
                  </a:spcAft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A.</a:t>
                </a:r>
                <a14:m>
                  <m:oMath xmlns:m="http://schemas.openxmlformats.org/officeDocument/2006/math">
                    <m: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 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13</m:t>
                    </m:r>
                    <m:r>
                      <m:rPr>
                        <m:nor/>
                      </m:rPr>
                      <a:rPr lang="en-US" sz="24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0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		B.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5</m:t>
                    </m:r>
                    <m:r>
                      <m:rPr>
                        <m:nor/>
                      </m:rPr>
                      <a:rPr lang="en-US" sz="24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0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endParaRPr lang="en-US" sz="2400" kern="0" dirty="0">
                  <a:solidFill>
                    <a:schemeClr val="accent2">
                      <a:lumMod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lvl="0">
                  <a:lnSpc>
                    <a:spcPct val="250000"/>
                  </a:lnSpc>
                  <a:spcAft>
                    <a:spcPts val="1067"/>
                  </a:spcAft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C.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6</m:t>
                    </m:r>
                    <m:r>
                      <m:rPr>
                        <m:nor/>
                      </m:rPr>
                      <a:rPr lang="en-US" sz="24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0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r>
                  <a:rPr lang="en-US" sz="2400" kern="0" dirty="0">
                    <a:solidFill>
                      <a:schemeClr val="accent2">
                        <a:lumMod val="10000"/>
                      </a:schemeClr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		 	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9</m:t>
                    </m:r>
                    <m:r>
                      <m:rPr>
                        <m:nor/>
                      </m:rPr>
                      <a:rPr lang="en-US" sz="24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0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endParaRPr lang="en-US" sz="2400" kern="0" dirty="0">
                  <a:solidFill>
                    <a:schemeClr val="accent2">
                      <a:lumMod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350" y="3335242"/>
                <a:ext cx="7281300" cy="1926040"/>
              </a:xfrm>
              <a:prstGeom prst="rect">
                <a:avLst/>
              </a:prstGeom>
              <a:blipFill>
                <a:blip r:embed="rId5"/>
                <a:stretch>
                  <a:fillRect l="-1255" b="-5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600895" y="3686101"/>
            <a:ext cx="1409256" cy="55761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1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00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0816" y="1651936"/>
                <a:ext cx="11891184" cy="256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	Cho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không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trùng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với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đỉnh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nào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Nêu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tính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chất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cặp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</a:p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;</a:t>
                </a:r>
              </a:p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BH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CA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;</a:t>
                </a:r>
              </a:p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CH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16" y="1651936"/>
                <a:ext cx="11891184" cy="2565831"/>
              </a:xfrm>
              <a:prstGeom prst="rect">
                <a:avLst/>
              </a:prstGeom>
              <a:blipFill>
                <a:blip r:embed="rId4"/>
                <a:stretch>
                  <a:fillRect l="-666" b="-3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379" y="3270034"/>
            <a:ext cx="3464739" cy="2320025"/>
          </a:xfrm>
          <a:prstGeom prst="rect">
            <a:avLst/>
          </a:prstGeom>
        </p:spPr>
      </p:pic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EBE7CCE0-9C30-7F78-7F93-F0A6D341A27E}"/>
              </a:ext>
            </a:extLst>
          </p:cNvPr>
          <p:cNvSpPr/>
          <p:nvPr/>
        </p:nvSpPr>
        <p:spPr>
          <a:xfrm>
            <a:off x="404424" y="1731032"/>
            <a:ext cx="643326" cy="383518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59D8A1-9066-EA65-ACAE-E6A032F007DE}"/>
              </a:ext>
            </a:extLst>
          </p:cNvPr>
          <p:cNvSpPr/>
          <p:nvPr/>
        </p:nvSpPr>
        <p:spPr>
          <a:xfrm>
            <a:off x="257850" y="4254144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E339CF0-10A2-6E79-A5DB-DA0029543F1D}"/>
                  </a:ext>
                </a:extLst>
              </p:cNvPr>
              <p:cNvSpPr/>
              <p:nvPr/>
            </p:nvSpPr>
            <p:spPr>
              <a:xfrm>
                <a:off x="293973" y="4833634"/>
                <a:ext cx="7355368" cy="1550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a) H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AH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b) H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BH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CA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>
                  <a:lnSpc>
                    <a:spcPct val="150000"/>
                  </a:lnSpc>
                  <a:buClr>
                    <a:srgbClr val="000000"/>
                  </a:buClr>
                  <a:tabLst>
                    <a:tab pos="848339" algn="l"/>
                  </a:tabLst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c) H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CH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E339CF0-10A2-6E79-A5DB-DA0029543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73" y="4833634"/>
                <a:ext cx="7355368" cy="1550168"/>
              </a:xfrm>
              <a:prstGeom prst="rect">
                <a:avLst/>
              </a:prstGeom>
              <a:blipFill>
                <a:blip r:embed="rId6"/>
                <a:stretch>
                  <a:fillRect l="-1077" b="-6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46593" y="1585602"/>
                <a:ext cx="11454882" cy="1685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Cho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Vẽ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nhận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xét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vị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trí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hợp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sau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</a:p>
              <a:p>
                <a:pPr marL="40639" marR="40639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a)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nhọn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;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93" y="1585602"/>
                <a:ext cx="11454882" cy="1685654"/>
              </a:xfrm>
              <a:prstGeom prst="rect">
                <a:avLst/>
              </a:prstGeom>
              <a:blipFill>
                <a:blip r:embed="rId4"/>
                <a:stretch>
                  <a:fillRect l="-852" r="-798" b="-6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388" y="3614721"/>
            <a:ext cx="3983073" cy="26671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959941" y="4144327"/>
                <a:ext cx="4399281" cy="465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0639" marR="40639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nằm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941" y="4144327"/>
                <a:ext cx="4399281" cy="465577"/>
              </a:xfrm>
              <a:prstGeom prst="rect">
                <a:avLst/>
              </a:prstGeom>
              <a:blipFill>
                <a:blip r:embed="rId6"/>
                <a:stretch>
                  <a:fillRect t="-13158" r="-277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6374">
            <a:off x="6339455" y="4520518"/>
            <a:ext cx="781501" cy="889099"/>
          </a:xfrm>
          <a:prstGeom prst="rect">
            <a:avLst/>
          </a:prstGeom>
        </p:spPr>
      </p:pic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73D293C4-1FDF-9EC7-AF33-A29322623382}"/>
              </a:ext>
            </a:extLst>
          </p:cNvPr>
          <p:cNvSpPr/>
          <p:nvPr/>
        </p:nvSpPr>
        <p:spPr>
          <a:xfrm>
            <a:off x="413487" y="1730397"/>
            <a:ext cx="643788" cy="403204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4DCCE4-DD23-AD57-0B8E-35AF00BD67CF}"/>
              </a:ext>
            </a:extLst>
          </p:cNvPr>
          <p:cNvSpPr/>
          <p:nvPr/>
        </p:nvSpPr>
        <p:spPr>
          <a:xfrm>
            <a:off x="351123" y="3470273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1582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46593" y="1585602"/>
                <a:ext cx="11454882" cy="17397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Cho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Vẽ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nhận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xét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vị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trí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hợp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sau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</a:p>
              <a:p>
                <a:pPr marL="40639" marR="40639" lvl="0" algn="just">
                  <a:lnSpc>
                    <a:spcPct val="150000"/>
                  </a:lnSpc>
                  <a:spcAft>
                    <a:spcPts val="1600"/>
                  </a:spcAft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b) Tam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vuông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tại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;</m:t>
                    </m:r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93" y="1585602"/>
                <a:ext cx="11454882" cy="1739772"/>
              </a:xfrm>
              <a:prstGeom prst="rect">
                <a:avLst/>
              </a:prstGeom>
              <a:blipFill>
                <a:blip r:embed="rId4"/>
                <a:stretch>
                  <a:fillRect l="-852" r="-798" b="-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85607" y="3701105"/>
                <a:ext cx="8950233" cy="2236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Xét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  <a:sym typeface="Arial"/>
                      </a:rPr>
                      <m:t>⊥</m:t>
                    </m:r>
                    <m:r>
                      <m:rPr>
                        <m:nor/>
                      </m:rPr>
                      <a:rPr lang="en-US" sz="2400" i="0" kern="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  <m:r>
                      <m:rPr>
                        <m:nor/>
                      </m:rPr>
                      <a:rPr lang="en-US" sz="2400" i="0" kern="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400" i="0" kern="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  <m:r>
                      <m:rPr>
                        <m:nor/>
                      </m:rPr>
                      <a:rPr lang="en-US" sz="2400" i="0" kern="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lang="en-US" sz="2400" i="0" kern="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của tam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cắt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n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ê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n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của tam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trùng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607" y="3701105"/>
                <a:ext cx="8950233" cy="2236638"/>
              </a:xfrm>
              <a:prstGeom prst="rect">
                <a:avLst/>
              </a:prstGeom>
              <a:blipFill>
                <a:blip r:embed="rId5"/>
                <a:stretch>
                  <a:fillRect l="-613" b="-5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73D293C4-1FDF-9EC7-AF33-A29322623382}"/>
              </a:ext>
            </a:extLst>
          </p:cNvPr>
          <p:cNvSpPr/>
          <p:nvPr/>
        </p:nvSpPr>
        <p:spPr>
          <a:xfrm>
            <a:off x="413487" y="1730397"/>
            <a:ext cx="643788" cy="403204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4DCCE4-DD23-AD57-0B8E-35AF00BD67CF}"/>
              </a:ext>
            </a:extLst>
          </p:cNvPr>
          <p:cNvSpPr/>
          <p:nvPr/>
        </p:nvSpPr>
        <p:spPr>
          <a:xfrm>
            <a:off x="351123" y="3470273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678701-05C4-4A8F-38C9-E67B653D1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36" y="4016841"/>
            <a:ext cx="2940557" cy="221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46593" y="1585602"/>
                <a:ext cx="11454882" cy="17397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Cho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Vẽ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nhận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xét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vị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trí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hợp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sau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</a:p>
              <a:p>
                <a:pPr marL="40639" marR="40639" lvl="0" algn="just">
                  <a:lnSpc>
                    <a:spcPct val="150000"/>
                  </a:lnSpc>
                  <a:spcAft>
                    <a:spcPts val="1600"/>
                  </a:spcAft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c) Tam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góc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tù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93" y="1585602"/>
                <a:ext cx="11454882" cy="1739772"/>
              </a:xfrm>
              <a:prstGeom prst="rect">
                <a:avLst/>
              </a:prstGeom>
              <a:blipFill>
                <a:blip r:embed="rId4"/>
                <a:stretch>
                  <a:fillRect l="-852" r="-798" b="-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601246" y="3974720"/>
                <a:ext cx="4781004" cy="4655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>
                  <a:lnSpc>
                    <a:spcPct val="107000"/>
                  </a:lnSpc>
                  <a:spcAft>
                    <a:spcPts val="1600"/>
                  </a:spcAft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nằm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ngoài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000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1246" y="3974720"/>
                <a:ext cx="4781004" cy="465577"/>
              </a:xfrm>
              <a:prstGeom prst="rect">
                <a:avLst/>
              </a:prstGeom>
              <a:blipFill>
                <a:blip r:embed="rId5"/>
                <a:stretch>
                  <a:fillRect t="-1315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73D293C4-1FDF-9EC7-AF33-A29322623382}"/>
              </a:ext>
            </a:extLst>
          </p:cNvPr>
          <p:cNvSpPr/>
          <p:nvPr/>
        </p:nvSpPr>
        <p:spPr>
          <a:xfrm>
            <a:off x="413487" y="1730397"/>
            <a:ext cx="643788" cy="403204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4DCCE4-DD23-AD57-0B8E-35AF00BD67CF}"/>
              </a:ext>
            </a:extLst>
          </p:cNvPr>
          <p:cNvSpPr/>
          <p:nvPr/>
        </p:nvSpPr>
        <p:spPr>
          <a:xfrm>
            <a:off x="351123" y="3470273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4293E-77B8-2E44-0471-5F51DD210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701" y="3531996"/>
            <a:ext cx="2717763" cy="3011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7BBD74-A807-4647-228B-8B8DA30593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6374">
            <a:off x="5263131" y="4672918"/>
            <a:ext cx="781501" cy="88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83977" y="1531111"/>
                <a:ext cx="11355573" cy="1692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Cho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nhọn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D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nằm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Chứng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minh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rằng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nếu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DA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DB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CA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thì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DC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77" y="1531111"/>
                <a:ext cx="11355573" cy="1692643"/>
              </a:xfrm>
              <a:prstGeom prst="rect">
                <a:avLst/>
              </a:prstGeom>
              <a:blipFill>
                <a:blip r:embed="rId4"/>
                <a:stretch>
                  <a:fillRect l="-859" r="-859" b="-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545" y="3474569"/>
            <a:ext cx="3085797" cy="2196353"/>
          </a:xfrm>
          <a:prstGeom prst="rect">
            <a:avLst/>
          </a:prstGeom>
        </p:spPr>
      </p:pic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DEDA77CD-9F9A-F792-01C4-067CD0A6A0D0}"/>
              </a:ext>
            </a:extLst>
          </p:cNvPr>
          <p:cNvSpPr/>
          <p:nvPr/>
        </p:nvSpPr>
        <p:spPr>
          <a:xfrm>
            <a:off x="421852" y="1701748"/>
            <a:ext cx="625898" cy="403277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D1D89F-ACF5-C554-B1AF-5F2C65E623AC}"/>
              </a:ext>
            </a:extLst>
          </p:cNvPr>
          <p:cNvSpPr/>
          <p:nvPr/>
        </p:nvSpPr>
        <p:spPr>
          <a:xfrm>
            <a:off x="303498" y="3279773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26306A-CAA7-3F9E-0E51-40D55EDA2DE5}"/>
                  </a:ext>
                </a:extLst>
              </p:cNvPr>
              <p:cNvSpPr txBox="1"/>
              <p:nvPr/>
            </p:nvSpPr>
            <p:spPr>
              <a:xfrm>
                <a:off x="285156" y="3731426"/>
                <a:ext cx="9033015" cy="1682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0639" marR="40639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DA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DB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CA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marL="40639" marR="40639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DA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cắt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DB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D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D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DC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26306A-CAA7-3F9E-0E51-40D55EDA2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56" y="3731426"/>
                <a:ext cx="9033015" cy="1682640"/>
              </a:xfrm>
              <a:prstGeom prst="rect">
                <a:avLst/>
              </a:prstGeom>
              <a:blipFill>
                <a:blip r:embed="rId6"/>
                <a:stretch>
                  <a:fillRect l="-607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63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6" y="3000849"/>
            <a:ext cx="3510539" cy="2573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19514" y="1569713"/>
                <a:ext cx="10696261" cy="1172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Cho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nhọn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Hai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BE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CF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cắt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H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,  </m:t>
                    </m:r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HCA</m:t>
                        </m:r>
                      </m:e>
                    </m:acc>
                    <m: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25</m:t>
                        </m:r>
                      </m:e>
                      <m:sup>
                        <m: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∘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BAC</m:t>
                        </m:r>
                      </m:e>
                    </m:acc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HBA</m:t>
                        </m:r>
                      </m:e>
                    </m:acc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514" y="1569713"/>
                <a:ext cx="10696261" cy="1172757"/>
              </a:xfrm>
              <a:prstGeom prst="rect">
                <a:avLst/>
              </a:prstGeom>
              <a:blipFill>
                <a:blip r:embed="rId5"/>
                <a:stretch>
                  <a:fillRect l="-855" b="-9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335245" y="3381038"/>
                <a:ext cx="6570880" cy="17468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Xét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AFC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F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FCA</m:t>
                        </m:r>
                      </m:e>
                    </m:acc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FAC</m:t>
                        </m:r>
                      </m:e>
                    </m:acc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90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tổng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nhọn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bằng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90</a:t>
                </a:r>
                <a:r>
                  <a:rPr kumimoji="0" lang="en-US" sz="24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245" y="3381038"/>
                <a:ext cx="6570880" cy="1746888"/>
              </a:xfrm>
              <a:prstGeom prst="rect">
                <a:avLst/>
              </a:prstGeom>
              <a:blipFill>
                <a:blip r:embed="rId6"/>
                <a:stretch>
                  <a:fillRect l="-1391" r="-1484" b="-6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ình chữ nhật: Góc Tròn 16">
            <a:extLst>
              <a:ext uri="{FF2B5EF4-FFF2-40B4-BE49-F238E27FC236}">
                <a16:creationId xmlns:a16="http://schemas.microsoft.com/office/drawing/2014/main" id="{1085E5B7-1D74-4BB2-0B65-95309D90552F}"/>
              </a:ext>
            </a:extLst>
          </p:cNvPr>
          <p:cNvSpPr/>
          <p:nvPr/>
        </p:nvSpPr>
        <p:spPr>
          <a:xfrm>
            <a:off x="413761" y="1730619"/>
            <a:ext cx="700664" cy="402982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585870-6865-95B5-6CA4-3B3F417ECE2C}"/>
              </a:ext>
            </a:extLst>
          </p:cNvPr>
          <p:cNvSpPr/>
          <p:nvPr/>
        </p:nvSpPr>
        <p:spPr>
          <a:xfrm>
            <a:off x="4303788" y="2983763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830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6" y="3000849"/>
            <a:ext cx="3510539" cy="2573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19514" y="1569713"/>
                <a:ext cx="10696261" cy="1181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Cho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nhọn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Hai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BE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CF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cắt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H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,  </m:t>
                    </m:r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HCA</m:t>
                        </m:r>
                      </m:e>
                    </m:acc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25</m:t>
                        </m:r>
                      </m:e>
                      <m:sup>
                        <m: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∘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BAC</m:t>
                        </m:r>
                      </m:e>
                    </m:acc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HBA</m:t>
                        </m:r>
                      </m:e>
                    </m:acc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514" y="1569713"/>
                <a:ext cx="10696261" cy="1181285"/>
              </a:xfrm>
              <a:prstGeom prst="rect">
                <a:avLst/>
              </a:prstGeom>
              <a:blipFill>
                <a:blip r:embed="rId5"/>
                <a:stretch>
                  <a:fillRect l="-855" b="-9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335245" y="3381038"/>
                <a:ext cx="6799480" cy="30224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Suy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ra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FAC</m:t>
                        </m:r>
                      </m:e>
                    </m:acc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90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FCA</m:t>
                        </m:r>
                      </m:e>
                    </m:acc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90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°−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25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°=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65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BAC</m:t>
                        </m:r>
                      </m:e>
                    </m:acc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65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Xét ∆BEA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E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EBA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EAB</m:t>
                        </m:r>
                      </m:e>
                    </m:acc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90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endParaRPr lang="en-US" sz="2400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Suy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ra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EBA</m:t>
                        </m:r>
                      </m:e>
                    </m:acc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90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EAB</m:t>
                        </m:r>
                      </m:e>
                    </m:acc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90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°−=</m:t>
                    </m:r>
                    <m:sSup>
                      <m:sSup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65</m:t>
                        </m:r>
                      </m:e>
                      <m:sup>
                        <m: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°</m:t>
                        </m:r>
                      </m:sup>
                    </m:sSup>
                    <m:sSup>
                      <m:sSup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25</m:t>
                        </m:r>
                      </m:e>
                      <m:sup>
                        <m: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°</m:t>
                        </m:r>
                      </m:sup>
                    </m:sSup>
                  </m:oMath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HBA</m:t>
                        </m:r>
                      </m:e>
                    </m:acc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25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400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245" y="3381038"/>
                <a:ext cx="6799480" cy="3022494"/>
              </a:xfrm>
              <a:prstGeom prst="rect">
                <a:avLst/>
              </a:prstGeom>
              <a:blipFill>
                <a:blip r:embed="rId6"/>
                <a:stretch>
                  <a:fillRect l="-1344" b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ình chữ nhật: Góc Tròn 16">
            <a:extLst>
              <a:ext uri="{FF2B5EF4-FFF2-40B4-BE49-F238E27FC236}">
                <a16:creationId xmlns:a16="http://schemas.microsoft.com/office/drawing/2014/main" id="{1085E5B7-1D74-4BB2-0B65-95309D90552F}"/>
              </a:ext>
            </a:extLst>
          </p:cNvPr>
          <p:cNvSpPr/>
          <p:nvPr/>
        </p:nvSpPr>
        <p:spPr>
          <a:xfrm>
            <a:off x="413761" y="1730619"/>
            <a:ext cx="700664" cy="402982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585870-6865-95B5-6CA4-3B3F417ECE2C}"/>
              </a:ext>
            </a:extLst>
          </p:cNvPr>
          <p:cNvSpPr/>
          <p:nvPr/>
        </p:nvSpPr>
        <p:spPr>
          <a:xfrm>
            <a:off x="4303788" y="2983763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1097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10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4" y="2697909"/>
            <a:ext cx="2504399" cy="9174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351841" y="583257"/>
            <a:ext cx="350737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31750">
                  <a:solidFill>
                    <a:srgbClr val="A6543D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1" y="533401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7" y="2591002"/>
            <a:ext cx="1429252" cy="523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8" y="1524001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5" y="1524001"/>
            <a:ext cx="3255059" cy="1776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20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9" y="5541633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584327" y="1009641"/>
            <a:ext cx="86401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42324">
                    <a:lumMod val="50000"/>
                    <a:lumOff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Nhạc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42324">
                    <a:lumMod val="50000"/>
                    <a:lumOff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42324">
                    <a:lumMod val="50000"/>
                    <a:lumOff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nền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42324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BA49A-2992-74AD-99EC-C518ECC667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080" cy="1038225"/>
          </a:xfrm>
          <a:prstGeom prst="rect">
            <a:avLst/>
          </a:prstGeom>
          <a:solidFill>
            <a:schemeClr val="accent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A87674F-C4B0-4565-CED4-06F9D72F1AEA}"/>
                  </a:ext>
                </a:extLst>
              </p:cNvPr>
              <p:cNvSpPr txBox="1"/>
              <p:nvPr/>
            </p:nvSpPr>
            <p:spPr>
              <a:xfrm>
                <a:off x="309037" y="1560909"/>
                <a:ext cx="11435288" cy="1128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Trong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Hình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139,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cho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biết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AB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//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CD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,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AD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//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BC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;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H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,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K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lần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lượt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các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ACD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Chứng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minh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AK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CH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AH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//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CK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A87674F-C4B0-4565-CED4-06F9D72F1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37" y="1560909"/>
                <a:ext cx="11435288" cy="1128642"/>
              </a:xfrm>
              <a:prstGeom prst="rect">
                <a:avLst/>
              </a:prstGeom>
              <a:blipFill>
                <a:blip r:embed="rId4"/>
                <a:stretch>
                  <a:fillRect l="-693" b="-6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331" y="2800063"/>
            <a:ext cx="3750232" cy="2603641"/>
          </a:xfrm>
          <a:prstGeom prst="rect">
            <a:avLst/>
          </a:prstGeom>
        </p:spPr>
      </p:pic>
      <p:sp>
        <p:nvSpPr>
          <p:cNvPr id="3" name="Hình chữ nhật: Góc Tròn 16">
            <a:extLst>
              <a:ext uri="{FF2B5EF4-FFF2-40B4-BE49-F238E27FC236}">
                <a16:creationId xmlns:a16="http://schemas.microsoft.com/office/drawing/2014/main" id="{90B04A78-4E2F-6D0E-420C-56ED048C1889}"/>
              </a:ext>
            </a:extLst>
          </p:cNvPr>
          <p:cNvSpPr/>
          <p:nvPr/>
        </p:nvSpPr>
        <p:spPr>
          <a:xfrm>
            <a:off x="375661" y="1702043"/>
            <a:ext cx="700664" cy="393457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6C7671-081C-1DC8-5D55-73FB3C2C4B77}"/>
              </a:ext>
            </a:extLst>
          </p:cNvPr>
          <p:cNvSpPr/>
          <p:nvPr/>
        </p:nvSpPr>
        <p:spPr>
          <a:xfrm>
            <a:off x="312811" y="2743872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0EB2FE7-3C37-390C-C41E-E678D015A62F}"/>
                  </a:ext>
                </a:extLst>
              </p:cNvPr>
              <p:cNvSpPr/>
              <p:nvPr/>
            </p:nvSpPr>
            <p:spPr>
              <a:xfrm>
                <a:off x="1249285" y="2768675"/>
                <a:ext cx="5766537" cy="4089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CH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  <a:sym typeface="Arial"/>
                      </a:rPr>
                      <m:t>⊥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AH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K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tâm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ADC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AK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CD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CK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AD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//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CD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AK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CH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AK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//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CH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AD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//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AH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AD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CK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AD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AH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//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CK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0EB2FE7-3C37-390C-C41E-E678D015A6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285" y="2768675"/>
                <a:ext cx="5766537" cy="4089325"/>
              </a:xfrm>
              <a:prstGeom prst="rect">
                <a:avLst/>
              </a:prstGeom>
              <a:blipFill>
                <a:blip r:embed="rId6"/>
                <a:stretch>
                  <a:fillRect l="-634" r="-634" b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2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8345" y="1630053"/>
                <a:ext cx="11870463" cy="15501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	Cho tam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giác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G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trọng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tâm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H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trực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tâm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I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giao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điểm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ba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đường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phân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giác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O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giao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điểm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ba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đường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trung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trực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.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Chứng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minh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rằng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:</a:t>
                </a:r>
                <a:r>
                  <a:rPr kumimoji="0" lang="en-US" sz="22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Nếu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tam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giác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đều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thì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bốn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điểm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G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H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I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O</m:t>
                    </m:r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trùng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nhau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;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45" y="1630053"/>
                <a:ext cx="11870463" cy="1550168"/>
              </a:xfrm>
              <a:prstGeom prst="rect">
                <a:avLst/>
              </a:prstGeom>
              <a:blipFill>
                <a:blip r:embed="rId4"/>
                <a:stretch>
                  <a:fillRect l="-308" r="-36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ình chữ nhật: Góc Tròn 16">
            <a:extLst>
              <a:ext uri="{FF2B5EF4-FFF2-40B4-BE49-F238E27FC236}">
                <a16:creationId xmlns:a16="http://schemas.microsoft.com/office/drawing/2014/main" id="{A6E53B3B-9327-9DEB-D4C9-5EE09A6BFFD1}"/>
              </a:ext>
            </a:extLst>
          </p:cNvPr>
          <p:cNvSpPr/>
          <p:nvPr/>
        </p:nvSpPr>
        <p:spPr>
          <a:xfrm>
            <a:off x="367686" y="1705367"/>
            <a:ext cx="670539" cy="409183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59E88A-04D7-21E3-CBAA-13C3AE29A4E6}"/>
              </a:ext>
            </a:extLst>
          </p:cNvPr>
          <p:cNvSpPr/>
          <p:nvPr/>
        </p:nvSpPr>
        <p:spPr>
          <a:xfrm>
            <a:off x="284188" y="3113728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66EE1D6-72DE-A6A1-62D8-486E8A6A86BD}"/>
                  </a:ext>
                </a:extLst>
              </p:cNvPr>
              <p:cNvSpPr/>
              <p:nvPr/>
            </p:nvSpPr>
            <p:spPr>
              <a:xfrm>
                <a:off x="245489" y="3499900"/>
                <a:ext cx="7460236" cy="31736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algn="just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fr-FR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a) </a:t>
                </a:r>
                <a:r>
                  <a:rPr lang="fr-FR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Nếu</a:t>
                </a:r>
                <a:r>
                  <a:rPr lang="fr-FR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tam</a:t>
                </a:r>
                <a:r>
                  <a:rPr lang="fr-FR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giác</a:t>
                </a:r>
                <a:r>
                  <a:rPr lang="fr-FR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ABC</m:t>
                    </m:r>
                  </m:oMath>
                </a14:m>
                <a:r>
                  <a:rPr lang="fr-FR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fr-FR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đều</a:t>
                </a:r>
                <a:r>
                  <a:rPr lang="fr-FR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:</a:t>
                </a:r>
                <a:endParaRPr lang="en-US" sz="22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  <a:p>
                <a:pPr marL="40639" marR="40639" algn="just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Gọi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M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N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P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lần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lượt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trung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điểm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cạnh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BC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CA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AB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  <a:p>
                <a:pPr marL="40639" marR="40639" algn="just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Do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đều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AB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BC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CA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</m:t>
                    </m:r>
                  </m:oMath>
                </a14:m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và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2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ABC</m:t>
                        </m:r>
                      </m:e>
                    </m:acc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2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ACB</m:t>
                        </m:r>
                      </m:e>
                    </m:acc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fr-FR" sz="22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fr-FR" sz="22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BAC</m:t>
                        </m:r>
                      </m:e>
                    </m:acc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  <a:p>
                <a:pPr marL="40639" marR="40639" algn="just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Do 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trung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điểm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của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BM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CM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66EE1D6-72DE-A6A1-62D8-486E8A6A86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89" y="3499900"/>
                <a:ext cx="7460236" cy="3173689"/>
              </a:xfrm>
              <a:prstGeom prst="rect">
                <a:avLst/>
              </a:prstGeom>
              <a:blipFill>
                <a:blip r:embed="rId5"/>
                <a:stretch>
                  <a:fillRect l="-490" b="-2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D619D38-15CD-4ECD-21FB-F67E05ACB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2937" y="3565107"/>
            <a:ext cx="3112831" cy="258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62785" y="2072109"/>
                <a:ext cx="5618717" cy="2290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Xét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AMB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AMC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m:t>AB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m:t> =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m:t>AC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ABM</m:t>
                        </m:r>
                      </m:e>
                    </m:acc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ACM</m:t>
                        </m:r>
                      </m:e>
                    </m:acc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BM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CM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85" y="2072109"/>
                <a:ext cx="5618717" cy="2290884"/>
              </a:xfrm>
              <a:prstGeom prst="rect">
                <a:avLst/>
              </a:prstGeom>
              <a:blipFill>
                <a:blip r:embed="rId4"/>
                <a:stretch>
                  <a:fillRect l="-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/>
          <p:cNvSpPr/>
          <p:nvPr/>
        </p:nvSpPr>
        <p:spPr>
          <a:xfrm>
            <a:off x="4036604" y="2787067"/>
            <a:ext cx="472559" cy="147060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830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46274" y="3158913"/>
                <a:ext cx="4918654" cy="5846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0639" marR="40639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AMB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=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AMC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(c - g - c)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274" y="3158913"/>
                <a:ext cx="4918654" cy="584647"/>
              </a:xfrm>
              <a:prstGeom prst="rect">
                <a:avLst/>
              </a:prstGeom>
              <a:blipFill>
                <a:blip r:embed="rId5"/>
                <a:stretch>
                  <a:fillRect l="-496" r="-49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62787" y="4352169"/>
                <a:ext cx="10438809" cy="1235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Suy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ra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AMB</m:t>
                        </m:r>
                      </m:e>
                    </m:acc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AMC</m:t>
                        </m:r>
                      </m:e>
                    </m:acc>
                  </m:oMath>
                </a14:m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MAB</m:t>
                        </m:r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MAC</m:t>
                        </m:r>
                      </m:e>
                    </m:acc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(2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tương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ứng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AMB</m:t>
                        </m:r>
                      </m:e>
                    </m:acc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AMC</m:t>
                        </m:r>
                      </m:e>
                    </m:acc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AMB</m:t>
                        </m:r>
                      </m:e>
                    </m:acc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AMC</m:t>
                        </m:r>
                      </m:e>
                    </m:acc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180</m:t>
                    </m:r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AMB</m:t>
                        </m:r>
                      </m:e>
                    </m:acc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AMC</m:t>
                        </m:r>
                      </m:e>
                    </m:acc>
                    <m:r>
                      <a:rPr kumimoji="0" lang="en-US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9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0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87" y="4352169"/>
                <a:ext cx="10438809" cy="1235531"/>
              </a:xfrm>
              <a:prstGeom prst="rect">
                <a:avLst/>
              </a:prstGeom>
              <a:blipFill>
                <a:blip r:embed="rId6"/>
                <a:stretch>
                  <a:fillRect l="-876" b="-8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62785" y="5668811"/>
                <a:ext cx="11462490" cy="1138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AM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M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AM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đoạn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AM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cũng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85" y="5668811"/>
                <a:ext cx="11462490" cy="1138645"/>
              </a:xfrm>
              <a:prstGeom prst="rect">
                <a:avLst/>
              </a:prstGeom>
              <a:blipFill>
                <a:blip r:embed="rId7"/>
                <a:stretch>
                  <a:fillRect l="-798" r="-851" b="-10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ình chữ nhật: Góc Tròn 16">
            <a:extLst>
              <a:ext uri="{FF2B5EF4-FFF2-40B4-BE49-F238E27FC236}">
                <a16:creationId xmlns:a16="http://schemas.microsoft.com/office/drawing/2014/main" id="{8AEE615D-1086-7A86-18AA-F4E4CE1D6B45}"/>
              </a:ext>
            </a:extLst>
          </p:cNvPr>
          <p:cNvSpPr/>
          <p:nvPr/>
        </p:nvSpPr>
        <p:spPr>
          <a:xfrm>
            <a:off x="367686" y="1705367"/>
            <a:ext cx="670539" cy="409183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9BEF9-36D2-B5DD-D446-79E2C210B02A}"/>
              </a:ext>
            </a:extLst>
          </p:cNvPr>
          <p:cNvSpPr/>
          <p:nvPr/>
        </p:nvSpPr>
        <p:spPr>
          <a:xfrm>
            <a:off x="1150963" y="1704028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00070" y="2273542"/>
                <a:ext cx="10438809" cy="41311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Lại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MAB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MAC</m:t>
                        </m:r>
                      </m:e>
                    </m:acc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AM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  <a:sym typeface="Arial"/>
                          </a:rPr>
                          <m:t>BAC</m:t>
                        </m:r>
                      </m:e>
                    </m:acc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Chứng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minh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tương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tự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 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57189" lvl="0" indent="-457189" algn="just">
                  <a:lnSpc>
                    <a:spcPct val="150000"/>
                  </a:lnSpc>
                  <a:buClr>
                    <a:srgbClr val="000000"/>
                  </a:buClr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BN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đoạn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CA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BN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BN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ABC</m:t>
                        </m:r>
                      </m:e>
                    </m:acc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marL="457189" lvl="0" indent="-457189" algn="just">
                  <a:lnSpc>
                    <a:spcPct val="150000"/>
                  </a:lnSpc>
                  <a:buClr>
                    <a:srgbClr val="000000"/>
                  </a:buClr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CP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đoạn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CP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CP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ACB</m:t>
                        </m:r>
                      </m:e>
                    </m:acc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marL="40639" marR="40639" lvl="0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 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AM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BN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CP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cắt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nhau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G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G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I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O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trùng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nhau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70" y="2273542"/>
                <a:ext cx="10438809" cy="4131196"/>
              </a:xfrm>
              <a:prstGeom prst="rect">
                <a:avLst/>
              </a:prstGeom>
              <a:blipFill>
                <a:blip r:embed="rId4"/>
                <a:stretch>
                  <a:fillRect l="-876" r="-876" b="-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ình chữ nhật: Góc Tròn 16">
            <a:extLst>
              <a:ext uri="{FF2B5EF4-FFF2-40B4-BE49-F238E27FC236}">
                <a16:creationId xmlns:a16="http://schemas.microsoft.com/office/drawing/2014/main" id="{8AEE615D-1086-7A86-18AA-F4E4CE1D6B45}"/>
              </a:ext>
            </a:extLst>
          </p:cNvPr>
          <p:cNvSpPr/>
          <p:nvPr/>
        </p:nvSpPr>
        <p:spPr>
          <a:xfrm>
            <a:off x="367686" y="1705367"/>
            <a:ext cx="670539" cy="409183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9BEF9-36D2-B5DD-D446-79E2C210B02A}"/>
              </a:ext>
            </a:extLst>
          </p:cNvPr>
          <p:cNvSpPr/>
          <p:nvPr/>
        </p:nvSpPr>
        <p:spPr>
          <a:xfrm>
            <a:off x="1150963" y="1704028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541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8345" y="1630053"/>
                <a:ext cx="11870463" cy="15963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	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Cho tam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giác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G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trọng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tâm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H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trực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tâm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I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giao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điểm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ba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đường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phân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giác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O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giao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điểm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ba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đường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trung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trực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.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Chứng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minh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rằng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:</a:t>
                </a:r>
                <a:r>
                  <a:rPr kumimoji="0" lang="en-US" sz="22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</a:p>
              <a:p>
                <a:pPr marL="40639" marR="40639" algn="just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Nếu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2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điểm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H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,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I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trùng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nhau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thì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tam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giác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đều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45" y="1630053"/>
                <a:ext cx="11870463" cy="1596334"/>
              </a:xfrm>
              <a:prstGeom prst="rect">
                <a:avLst/>
              </a:prstGeom>
              <a:blipFill>
                <a:blip r:embed="rId4"/>
                <a:stretch>
                  <a:fillRect l="-308" r="-360" b="-6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ình chữ nhật: Góc Tròn 16">
            <a:extLst>
              <a:ext uri="{FF2B5EF4-FFF2-40B4-BE49-F238E27FC236}">
                <a16:creationId xmlns:a16="http://schemas.microsoft.com/office/drawing/2014/main" id="{A6E53B3B-9327-9DEB-D4C9-5EE09A6BFFD1}"/>
              </a:ext>
            </a:extLst>
          </p:cNvPr>
          <p:cNvSpPr/>
          <p:nvPr/>
        </p:nvSpPr>
        <p:spPr>
          <a:xfrm>
            <a:off x="367686" y="1705367"/>
            <a:ext cx="670539" cy="409183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59E88A-04D7-21E3-CBAA-13C3AE29A4E6}"/>
              </a:ext>
            </a:extLst>
          </p:cNvPr>
          <p:cNvSpPr/>
          <p:nvPr/>
        </p:nvSpPr>
        <p:spPr>
          <a:xfrm>
            <a:off x="101751" y="3301701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66EE1D6-72DE-A6A1-62D8-486E8A6A86BD}"/>
                  </a:ext>
                </a:extLst>
              </p:cNvPr>
              <p:cNvSpPr/>
              <p:nvPr/>
            </p:nvSpPr>
            <p:spPr>
              <a:xfrm>
                <a:off x="367686" y="3730287"/>
                <a:ext cx="7460236" cy="3073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algn="just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pl-PL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b) Tam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l-PL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ABC</m:t>
                    </m:r>
                  </m:oMath>
                </a14:m>
                <a:r>
                  <a:rPr lang="pl-PL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có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l-PL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H</m:t>
                    </m:r>
                  </m:oMath>
                </a14:m>
                <a:r>
                  <a:rPr lang="pl-PL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trùng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l-PL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I</m:t>
                    </m:r>
                  </m:oMath>
                </a14:m>
                <a:r>
                  <a:rPr lang="pl-PL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  <a:endParaRPr lang="en-US" sz="22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  <a:p>
                <a:pPr marL="40639" marR="40639" algn="just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Gọi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M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N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P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lần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lượt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chân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đường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cao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kẻ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từ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đến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BC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CA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AB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  <a:p>
                <a:pPr marL="40639" marR="40639" algn="just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Khi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đó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HN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AC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  <a:p>
                <a:pPr marL="40639" marR="40639" algn="just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Mà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H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là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trực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tâm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của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ABC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BH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AC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  <a:p>
                <a:pPr marL="40639" marR="40639" algn="just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HN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AC</m:t>
                    </m:r>
                  </m:oMath>
                </a14:m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BH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AC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</m:t>
                    </m:r>
                  </m:oMath>
                </a14:m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nên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B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H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N</m:t>
                    </m:r>
                    <m:r>
                      <m:rPr>
                        <m:nor/>
                      </m:rPr>
                      <a:rPr lang="en-US" sz="22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cs typeface="Arial"/>
                        <a:sym typeface="Arial"/>
                      </a:rPr>
                      <m:t> </m:t>
                    </m:r>
                  </m:oMath>
                </a14:m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thẳng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hàng</a:t>
                </a:r>
                <a:r>
                  <a:rPr lang="en-US" sz="22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66EE1D6-72DE-A6A1-62D8-486E8A6A86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86" y="3730287"/>
                <a:ext cx="7460236" cy="3073662"/>
              </a:xfrm>
              <a:prstGeom prst="rect">
                <a:avLst/>
              </a:prstGeom>
              <a:blipFill>
                <a:blip r:embed="rId5"/>
                <a:stretch>
                  <a:fillRect l="-490" r="-490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89C61E6-0AC1-F9A8-496B-057137CF9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291" y="3664640"/>
            <a:ext cx="3261555" cy="29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4685" y="2195934"/>
                <a:ext cx="9328890" cy="4431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>
                  <a:spcAft>
                    <a:spcPts val="1600"/>
                  </a:spcAft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Chứng minh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tương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tự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 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spcAft>
                    <a:spcPts val="1600"/>
                  </a:spcAft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M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hàng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spcAft>
                    <a:spcPts val="1600"/>
                  </a:spcAft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P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hàng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spcAft>
                    <a:spcPts val="1600"/>
                  </a:spcAft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trùng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I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HP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HN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HM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97828" marR="40639" lvl="0" indent="-457189">
                  <a:spcAft>
                    <a:spcPts val="1600"/>
                  </a:spcAft>
                  <a:buClr>
                    <a:srgbClr val="000000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Xét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APH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P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CMH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M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lvl="0">
                  <a:spcAft>
                    <a:spcPts val="1067"/>
                  </a:spcAft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AHP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CHM</m:t>
                        </m:r>
                      </m:e>
                    </m:acc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đối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đỉnh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spcAft>
                    <a:spcPts val="1600"/>
                  </a:spcAft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HP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HM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theo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giả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thiết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).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spcAft>
                    <a:spcPts val="1600"/>
                  </a:spcAft>
                  <a:buClr>
                    <a:srgbClr val="000000"/>
                  </a:buClr>
                  <a:defRPr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Suy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ra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HA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HC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(2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tương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ứng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).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85" y="2195934"/>
                <a:ext cx="9328890" cy="4431470"/>
              </a:xfrm>
              <a:prstGeom prst="rect">
                <a:avLst/>
              </a:prstGeom>
              <a:blipFill>
                <a:blip r:embed="rId4"/>
                <a:stretch>
                  <a:fillRect l="-588" t="-1100" b="-2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/>
          <p:cNvSpPr/>
          <p:nvPr/>
        </p:nvSpPr>
        <p:spPr>
          <a:xfrm>
            <a:off x="5734050" y="5034967"/>
            <a:ext cx="327688" cy="147060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830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198849" y="5397288"/>
                <a:ext cx="4935876" cy="8607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 algn="ctr">
                  <a:lnSpc>
                    <a:spcPct val="107000"/>
                  </a:lnSpc>
                  <a:spcAft>
                    <a:spcPts val="1600"/>
                  </a:spcAft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APH</m:t>
                    </m:r>
                    <m:r>
                      <m:rPr>
                        <m:nor/>
                      </m:rPr>
                      <a:rPr lang="en-US" sz="2400" b="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=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∆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CMH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                    (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nhọn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-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).</a:t>
                </a:r>
                <a:endParaRPr lang="en-US" sz="2000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849" y="5397288"/>
                <a:ext cx="4935876" cy="860748"/>
              </a:xfrm>
              <a:prstGeom prst="rect">
                <a:avLst/>
              </a:prstGeom>
              <a:blipFill>
                <a:blip r:embed="rId5"/>
                <a:stretch>
                  <a:fillRect t="-7042"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ình chữ nhật: Góc Tròn 16">
            <a:extLst>
              <a:ext uri="{FF2B5EF4-FFF2-40B4-BE49-F238E27FC236}">
                <a16:creationId xmlns:a16="http://schemas.microsoft.com/office/drawing/2014/main" id="{8AEE615D-1086-7A86-18AA-F4E4CE1D6B45}"/>
              </a:ext>
            </a:extLst>
          </p:cNvPr>
          <p:cNvSpPr/>
          <p:nvPr/>
        </p:nvSpPr>
        <p:spPr>
          <a:xfrm>
            <a:off x="367686" y="1705367"/>
            <a:ext cx="670539" cy="409183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9BEF9-36D2-B5DD-D446-79E2C210B02A}"/>
              </a:ext>
            </a:extLst>
          </p:cNvPr>
          <p:cNvSpPr/>
          <p:nvPr/>
        </p:nvSpPr>
        <p:spPr>
          <a:xfrm>
            <a:off x="1150963" y="1704028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468C6C-CD21-DD29-9CA1-6E2AFD119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841" y="1883465"/>
            <a:ext cx="3261555" cy="29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7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3735" y="2110209"/>
                <a:ext cx="8471640" cy="4462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Xét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HNA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N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HNC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N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HN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chung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HA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chứng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minh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trên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).</a:t>
                </a: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HNA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=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HNC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(2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vuông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).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Suy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ra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AN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CN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(2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tương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ứng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).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Khi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N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HN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⊥ </m:t>
                    </m:r>
                    <m:r>
                      <m:rPr>
                        <m:nor/>
                      </m:rPr>
                      <a:rPr lang="en-US" sz="2400" i="0" kern="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  <m:r>
                      <m:rPr>
                        <m:nor/>
                      </m:rPr>
                      <a:rPr lang="en-US" sz="2400" i="0" kern="0" dirty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N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HN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của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đoạn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" y="2110209"/>
                <a:ext cx="8471640" cy="4462632"/>
              </a:xfrm>
              <a:prstGeom prst="rect">
                <a:avLst/>
              </a:prstGeom>
              <a:blipFill>
                <a:blip r:embed="rId4"/>
                <a:stretch>
                  <a:fillRect l="-647" b="-1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ình chữ nhật: Góc Tròn 16">
            <a:extLst>
              <a:ext uri="{FF2B5EF4-FFF2-40B4-BE49-F238E27FC236}">
                <a16:creationId xmlns:a16="http://schemas.microsoft.com/office/drawing/2014/main" id="{8AEE615D-1086-7A86-18AA-F4E4CE1D6B45}"/>
              </a:ext>
            </a:extLst>
          </p:cNvPr>
          <p:cNvSpPr/>
          <p:nvPr/>
        </p:nvSpPr>
        <p:spPr>
          <a:xfrm>
            <a:off x="367686" y="1705367"/>
            <a:ext cx="670539" cy="409183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9BEF9-36D2-B5DD-D446-79E2C210B02A}"/>
              </a:ext>
            </a:extLst>
          </p:cNvPr>
          <p:cNvSpPr/>
          <p:nvPr/>
        </p:nvSpPr>
        <p:spPr>
          <a:xfrm>
            <a:off x="1150963" y="1704028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777C5-354F-0EE6-5C5F-64B5AC5B5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841" y="2112065"/>
            <a:ext cx="3261555" cy="29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7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3735" y="2110209"/>
                <a:ext cx="7995390" cy="33546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Mà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N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hàng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nên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B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thuộc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trung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trực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của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đoạn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thẳng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r>
                  <a:rPr lang="en-US" sz="20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  <a:p>
                <a:pPr marL="40639" marR="40639" lvl="0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BA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Thực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hiện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tương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tự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ta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chứng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minh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CA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CB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Do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BC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CA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0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40639" marR="40639" lvl="0" defTabSz="121917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Vậy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kern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đều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" y="2110209"/>
                <a:ext cx="7995390" cy="3354636"/>
              </a:xfrm>
              <a:prstGeom prst="rect">
                <a:avLst/>
              </a:prstGeom>
              <a:blipFill>
                <a:blip r:embed="rId4"/>
                <a:stretch>
                  <a:fillRect l="-686" b="-2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ình chữ nhật: Góc Tròn 16">
            <a:extLst>
              <a:ext uri="{FF2B5EF4-FFF2-40B4-BE49-F238E27FC236}">
                <a16:creationId xmlns:a16="http://schemas.microsoft.com/office/drawing/2014/main" id="{8AEE615D-1086-7A86-18AA-F4E4CE1D6B45}"/>
              </a:ext>
            </a:extLst>
          </p:cNvPr>
          <p:cNvSpPr/>
          <p:nvPr/>
        </p:nvSpPr>
        <p:spPr>
          <a:xfrm>
            <a:off x="367686" y="1705367"/>
            <a:ext cx="670539" cy="409183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06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9BEF9-36D2-B5DD-D446-79E2C210B02A}"/>
              </a:ext>
            </a:extLst>
          </p:cNvPr>
          <p:cNvSpPr/>
          <p:nvPr/>
        </p:nvSpPr>
        <p:spPr>
          <a:xfrm>
            <a:off x="1150963" y="1704028"/>
            <a:ext cx="93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FDFDF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777C5-354F-0EE6-5C5F-64B5AC5B5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16" y="2273990"/>
            <a:ext cx="3261555" cy="29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363B5983-66FC-D91F-B4B4-9E15F2EE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910" y="2726765"/>
            <a:ext cx="2866614" cy="168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7">
            <a:extLst>
              <a:ext uri="{FF2B5EF4-FFF2-40B4-BE49-F238E27FC236}">
                <a16:creationId xmlns:a16="http://schemas.microsoft.com/office/drawing/2014/main" id="{8824690F-D5E3-4C55-9D9A-7CCEC3DAC7C5}"/>
              </a:ext>
            </a:extLst>
          </p:cNvPr>
          <p:cNvSpPr txBox="1"/>
          <p:nvPr/>
        </p:nvSpPr>
        <p:spPr>
          <a:xfrm>
            <a:off x="972497" y="3721642"/>
            <a:ext cx="2893219" cy="123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Hộp Văn bản 12">
            <a:extLst>
              <a:ext uri="{FF2B5EF4-FFF2-40B4-BE49-F238E27FC236}">
                <a16:creationId xmlns:a16="http://schemas.microsoft.com/office/drawing/2014/main" id="{7D91DFB1-338A-4D56-9FD3-CD0C38C7B7C9}"/>
              </a:ext>
            </a:extLst>
          </p:cNvPr>
          <p:cNvSpPr txBox="1"/>
          <p:nvPr/>
        </p:nvSpPr>
        <p:spPr>
          <a:xfrm>
            <a:off x="4439763" y="3721641"/>
            <a:ext cx="2994819" cy="123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Hộp Văn bản 17">
            <a:extLst>
              <a:ext uri="{FF2B5EF4-FFF2-40B4-BE49-F238E27FC236}">
                <a16:creationId xmlns:a16="http://schemas.microsoft.com/office/drawing/2014/main" id="{50810A03-B501-42AF-B1BE-4D522AB34BF9}"/>
              </a:ext>
            </a:extLst>
          </p:cNvPr>
          <p:cNvSpPr txBox="1"/>
          <p:nvPr/>
        </p:nvSpPr>
        <p:spPr>
          <a:xfrm>
            <a:off x="7799117" y="3709606"/>
            <a:ext cx="3393817" cy="123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sz="2667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Chuẩn bị </a:t>
            </a:r>
            <a:r>
              <a:rPr lang="vi-VN" sz="2667" b="1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tập cuối chương VII</a:t>
            </a:r>
            <a:endParaRPr lang="pt-BR" sz="2667" b="1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Đồ họa 19" descr="Backpack outline">
            <a:extLst>
              <a:ext uri="{FF2B5EF4-FFF2-40B4-BE49-F238E27FC236}">
                <a16:creationId xmlns:a16="http://schemas.microsoft.com/office/drawing/2014/main" id="{502A3A19-F558-47DE-8C0A-997FCF411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4429" y="2165891"/>
            <a:ext cx="1574800" cy="1574800"/>
          </a:xfrm>
          <a:prstGeom prst="rect">
            <a:avLst/>
          </a:prstGeom>
        </p:spPr>
      </p:pic>
      <p:pic>
        <p:nvPicPr>
          <p:cNvPr id="6" name="Đồ họa 20" descr="Backpack outline">
            <a:extLst>
              <a:ext uri="{FF2B5EF4-FFF2-40B4-BE49-F238E27FC236}">
                <a16:creationId xmlns:a16="http://schemas.microsoft.com/office/drawing/2014/main" id="{438A96F8-3E21-4CFB-A70A-3355B8DFD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7354" y="2208425"/>
            <a:ext cx="1574800" cy="1574800"/>
          </a:xfrm>
          <a:prstGeom prst="rect">
            <a:avLst/>
          </a:prstGeom>
        </p:spPr>
      </p:pic>
      <p:pic>
        <p:nvPicPr>
          <p:cNvPr id="7" name="Đồ họa 21" descr="Backpack outline">
            <a:extLst>
              <a:ext uri="{FF2B5EF4-FFF2-40B4-BE49-F238E27FC236}">
                <a16:creationId xmlns:a16="http://schemas.microsoft.com/office/drawing/2014/main" id="{D5E17234-BECE-4242-80AF-9C8021AC9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0525" y="2208425"/>
            <a:ext cx="1574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7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72207" y="502920"/>
            <a:ext cx="9486901" cy="2964179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3215598" y="968649"/>
              <a:ext cx="4547275" cy="15862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67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Cho hình vẽ dưới đây. Đường cao của tam giác </a:t>
              </a:r>
              <a:r>
                <a:rPr kumimoji="0" lang="en-US" sz="3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ABC </a:t>
              </a:r>
              <a:r>
                <a:rPr kumimoji="0" lang="vi-VN" sz="3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là: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418136" y="3596599"/>
            <a:ext cx="4516065" cy="1306122"/>
            <a:chOff x="2418135" y="3355754"/>
            <a:chExt cx="4516065" cy="130612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01951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A6543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18135" y="3355754"/>
              <a:ext cx="754340" cy="101271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66897" y="3839690"/>
                  <a:ext cx="3159572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m:t>𝑚</m:t>
                      </m:r>
                    </m:oMath>
                  </a14:m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/>
                      <a:sym typeface="Arial"/>
                    </a:rPr>
                    <a:t>; 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m:t>𝑡</m:t>
                      </m:r>
                    </m:oMath>
                  </a14:m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/>
                      <a:sym typeface="Arial"/>
                    </a:rPr>
                    <a:t> </a:t>
                  </a:r>
                  <a:r>
                    <a:rPr kumimoji="0" lang="en-US" sz="2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/>
                      <a:sym typeface="Arial"/>
                    </a:rPr>
                    <a:t>và</a:t>
                  </a: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m:t>𝑘</m:t>
                      </m:r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m:t>.</m:t>
                      </m:r>
                    </m:oMath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897" y="3839690"/>
                  <a:ext cx="3159572" cy="430887"/>
                </a:xfrm>
                <a:prstGeom prst="rect">
                  <a:avLst/>
                </a:prstGeom>
                <a:blipFill>
                  <a:blip r:embed="rId19"/>
                  <a:stretch>
                    <a:fillRect t="-26761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272880" y="3667658"/>
            <a:ext cx="4461921" cy="1240892"/>
            <a:chOff x="7272880" y="3445118"/>
            <a:chExt cx="4461920" cy="124089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0131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A6543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2880" y="3445118"/>
              <a:ext cx="571030" cy="9699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7970263" y="3884242"/>
                  <a:ext cx="324768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m:t>𝑚</m:t>
                      </m:r>
                    </m:oMath>
                  </a14:m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/>
                      <a:sym typeface="Arial"/>
                    </a:rPr>
                    <a:t> </a:t>
                  </a:r>
                  <a:r>
                    <a:rPr kumimoji="0" lang="en-US" sz="2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/>
                      <a:sym typeface="Arial"/>
                    </a:rPr>
                    <a:t>và</a:t>
                  </a: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m:t>𝑛</m:t>
                      </m:r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m:t>.</m:t>
                      </m:r>
                    </m:oMath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0263" y="3884242"/>
                  <a:ext cx="3247688" cy="430887"/>
                </a:xfrm>
                <a:prstGeom prst="rect">
                  <a:avLst/>
                </a:prstGeom>
                <a:blipFill>
                  <a:blip r:embed="rId21"/>
                  <a:stretch>
                    <a:fillRect t="-27143" b="-4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434107" y="5144841"/>
            <a:ext cx="4500094" cy="1184785"/>
            <a:chOff x="2434107" y="5129048"/>
            <a:chExt cx="4500093" cy="11847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0150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A6543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4107" y="5129048"/>
              <a:ext cx="535456" cy="8930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411934" y="5571212"/>
                  <a:ext cx="253589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m:t>𝑚</m:t>
                      </m:r>
                    </m:oMath>
                  </a14:m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/>
                      <a:sym typeface="Arial"/>
                    </a:rPr>
                    <a:t> </a:t>
                  </a:r>
                  <a:r>
                    <a:rPr kumimoji="0" lang="en-US" sz="2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/>
                      <a:sym typeface="Arial"/>
                    </a:rPr>
                    <a:t>và</a:t>
                  </a: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m:t>𝑘</m:t>
                      </m:r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m:t>.</m:t>
                      </m:r>
                    </m:oMath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934" y="5571212"/>
                  <a:ext cx="2535898" cy="430887"/>
                </a:xfrm>
                <a:prstGeom prst="rect">
                  <a:avLst/>
                </a:prstGeom>
                <a:blipFill>
                  <a:blip r:embed="rId23"/>
                  <a:stretch>
                    <a:fillRect t="-27143" b="-4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369890" y="5105484"/>
            <a:ext cx="4364912" cy="1292141"/>
            <a:chOff x="7369888" y="5089690"/>
            <a:chExt cx="4364912" cy="129214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08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A6543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69888" y="5089690"/>
              <a:ext cx="552059" cy="8983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303426" y="5555960"/>
                  <a:ext cx="263974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m:t>𝑚</m:t>
                      </m:r>
                    </m:oMath>
                  </a14:m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/>
                      <a:sym typeface="Arial"/>
                    </a:rPr>
                    <a:t> </a:t>
                  </a:r>
                  <a:r>
                    <a:rPr kumimoji="0" lang="en-US" sz="2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/>
                      <a:sym typeface="Arial"/>
                    </a:rPr>
                    <a:t>và</a:t>
                  </a: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Calibri" panose="020F0502020204030204" pitchFamily="34" charset="0"/>
                      <a:cs typeface="Arial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m:t>𝑡</m:t>
                      </m:r>
                      <m:r>
                        <a:rPr kumimoji="0" lang="en-US" sz="2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m:t>.</m:t>
                      </m:r>
                    </m:oMath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3426" y="5555960"/>
                  <a:ext cx="2639740" cy="430887"/>
                </a:xfrm>
                <a:prstGeom prst="rect">
                  <a:avLst/>
                </a:prstGeom>
                <a:blipFill>
                  <a:blip r:embed="rId25"/>
                  <a:stretch>
                    <a:fillRect t="-26761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8D848D4-CF1D-24C7-A93A-8078AA1B973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700" cy="722235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Picture 2" descr="Trắc nghiệm Toán 7 cánh diều bài 13 Tính chất ba đường cao của tam giác">
            <a:extLst>
              <a:ext uri="{FF2B5EF4-FFF2-40B4-BE49-F238E27FC236}">
                <a16:creationId xmlns:a16="http://schemas.microsoft.com/office/drawing/2014/main" id="{FF9353F4-F940-CF68-0EDD-5C8160D25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775882"/>
            <a:ext cx="2990850" cy="24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82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indefinite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9" dur="indefinite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indefinit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5" dur="indefinite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indefinite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85" dur="indefinite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indefinite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9" dur="indefinite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indefinit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5" dur="indefinite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indefinite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89" dur="indefinite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A12D8E-95D4-FEAA-4466-B0A0969F2F22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B8277-022A-FA83-1F27-8AB4EC66CB9E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Like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fanpage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Hoc10 -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DF1492-905C-F2F2-AE28-5D1AE2B9DF20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384142EF-7412-E984-432B-75EE1BBB9309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Học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biết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10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E47845-F3B8-7C7E-CBFD-026113046482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9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C51CD2EB-38CB-6657-D095-B85CFDE4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D06E2-E04F-02F2-3DE7-15A84D572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21360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CEA0A2-1997-82D1-5C32-8C204544B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3" y="667272"/>
            <a:ext cx="11638273" cy="5523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5E446-4CE9-A437-B367-B86768963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080" cy="1038225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EE83B47A-031A-D908-F090-182C0F2FA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910" y="2726765"/>
            <a:ext cx="2866614" cy="168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48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857;p47">
            <a:extLst>
              <a:ext uri="{FF2B5EF4-FFF2-40B4-BE49-F238E27FC236}">
                <a16:creationId xmlns:a16="http://schemas.microsoft.com/office/drawing/2014/main" id="{22280B01-1741-B465-2D3F-7578CB7F88D2}"/>
              </a:ext>
            </a:extLst>
          </p:cNvPr>
          <p:cNvSpPr txBox="1">
            <a:spLocks/>
          </p:cNvSpPr>
          <p:nvPr/>
        </p:nvSpPr>
        <p:spPr>
          <a:xfrm>
            <a:off x="1877623" y="2810157"/>
            <a:ext cx="8079178" cy="94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5000" b="1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ctr"/>
            <a:r>
              <a:rPr lang="en-US" sz="48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</a:rPr>
              <a:t>II. </a:t>
            </a:r>
          </a:p>
          <a:p>
            <a:pPr algn="ctr"/>
            <a:r>
              <a:rPr lang="vi-VN" sz="4800" kern="0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</a:rPr>
              <a:t>TÍNH CHẤT BA ĐƯỜNG CAO CỦA TAM GIÁC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F2AB26-485C-E389-3080-B59D6141E313}"/>
              </a:ext>
            </a:extLst>
          </p:cNvPr>
          <p:cNvGrpSpPr/>
          <p:nvPr/>
        </p:nvGrpSpPr>
        <p:grpSpPr>
          <a:xfrm>
            <a:off x="369054" y="4091750"/>
            <a:ext cx="1758551" cy="2191495"/>
            <a:chOff x="113022" y="4548950"/>
            <a:chExt cx="1758551" cy="2191495"/>
          </a:xfrm>
        </p:grpSpPr>
        <p:pic>
          <p:nvPicPr>
            <p:cNvPr id="2" name="Picture 8">
              <a:extLst>
                <a:ext uri="{FF2B5EF4-FFF2-40B4-BE49-F238E27FC236}">
                  <a16:creationId xmlns:a16="http://schemas.microsoft.com/office/drawing/2014/main" id="{332BA512-6BBE-6D07-8960-6A948832C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7456477" flipH="1">
              <a:off x="620735" y="5489607"/>
              <a:ext cx="1454463" cy="1047213"/>
            </a:xfrm>
            <a:prstGeom prst="rect">
              <a:avLst/>
            </a:prstGeom>
          </p:spPr>
        </p:pic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6C80223B-52E7-55A1-E5B5-D5D85B81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577561">
              <a:off x="402835" y="5454033"/>
              <a:ext cx="1179922" cy="1252813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01B0CA16-1351-8F08-27F0-C9FE2E64F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3022" y="5560243"/>
              <a:ext cx="1203763" cy="829502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71C824A4-DB49-580D-D2DE-ABEC9255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477480">
              <a:off x="619075" y="4548950"/>
              <a:ext cx="1040695" cy="2119935"/>
            </a:xfrm>
            <a:prstGeom prst="rect">
              <a:avLst/>
            </a:prstGeom>
          </p:spPr>
        </p:pic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A2873B9C-1DEE-F277-E538-F984B32F54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455048" y="3546194"/>
            <a:ext cx="1285848" cy="299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2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913034" y="935438"/>
            <a:ext cx="5959218" cy="595783"/>
            <a:chOff x="2351574" y="2130825"/>
            <a:chExt cx="4469413" cy="446837"/>
          </a:xfrm>
        </p:grpSpPr>
        <p:sp>
          <p:nvSpPr>
            <p:cNvPr id="19" name="Rectangle 18"/>
            <p:cNvSpPr/>
            <p:nvPr/>
          </p:nvSpPr>
          <p:spPr>
            <a:xfrm>
              <a:off x="2977146" y="2169578"/>
              <a:ext cx="3843841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283039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Thảo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283039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283039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luận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283039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283039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nhóm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283039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283039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hoàn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283039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4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283039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thành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283039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HĐ2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574" y="2130825"/>
              <a:ext cx="625572" cy="44683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44633" y="1636909"/>
                <a:ext cx="10282684" cy="1138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Quan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sát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AM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,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BN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,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CP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(</a:t>
                </a:r>
                <a:r>
                  <a:rPr kumimoji="0" lang="en-US" sz="24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Hình 137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),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cho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biết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cùng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qua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hay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không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?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633" y="1636909"/>
                <a:ext cx="10282684" cy="1138645"/>
              </a:xfrm>
              <a:prstGeom prst="rect">
                <a:avLst/>
              </a:prstGeom>
              <a:blipFill>
                <a:blip r:embed="rId5"/>
                <a:stretch>
                  <a:fillRect l="-949" r="-949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13" y="3067826"/>
            <a:ext cx="3212073" cy="29230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954544" y="4082446"/>
                <a:ext cx="5510028" cy="1138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639" marR="40639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Ba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đường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cao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AM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BN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CP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tam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cùng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qua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điểm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m:t>H</m:t>
                    </m:r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544" y="4082446"/>
                <a:ext cx="5510028" cy="1138645"/>
              </a:xfrm>
              <a:prstGeom prst="rect">
                <a:avLst/>
              </a:prstGeom>
              <a:blipFill>
                <a:blip r:embed="rId7"/>
                <a:stretch>
                  <a:fillRect l="-996" r="-885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5472">
            <a:off x="7379958" y="3326624"/>
            <a:ext cx="536855" cy="610768"/>
          </a:xfrm>
          <a:prstGeom prst="rect">
            <a:avLst/>
          </a:prstGeom>
        </p:spPr>
      </p:pic>
      <p:sp>
        <p:nvSpPr>
          <p:cNvPr id="2" name="Hình chữ nhật: Góc Tròn 16">
            <a:extLst>
              <a:ext uri="{FF2B5EF4-FFF2-40B4-BE49-F238E27FC236}">
                <a16:creationId xmlns:a16="http://schemas.microsoft.com/office/drawing/2014/main" id="{FC078833-7279-28DC-E5C4-3DA37381EFD0}"/>
              </a:ext>
            </a:extLst>
          </p:cNvPr>
          <p:cNvSpPr/>
          <p:nvPr/>
        </p:nvSpPr>
        <p:spPr>
          <a:xfrm>
            <a:off x="345351" y="1807867"/>
            <a:ext cx="890783" cy="401933"/>
          </a:xfrm>
          <a:prstGeom prst="roundRect">
            <a:avLst/>
          </a:prstGeom>
          <a:solidFill>
            <a:srgbClr val="E46C0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HĐ2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8" name="Google Shape;3938;p49"/>
          <p:cNvSpPr/>
          <p:nvPr/>
        </p:nvSpPr>
        <p:spPr>
          <a:xfrm>
            <a:off x="304326" y="1778346"/>
            <a:ext cx="3228999" cy="599033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10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940" name="Google Shape;3940;p49"/>
          <p:cNvSpPr txBox="1">
            <a:spLocks noGrp="1"/>
          </p:cNvSpPr>
          <p:nvPr>
            <p:ph type="subTitle" idx="1"/>
          </p:nvPr>
        </p:nvSpPr>
        <p:spPr>
          <a:xfrm>
            <a:off x="-713524" y="1853299"/>
            <a:ext cx="5220321" cy="36456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latin typeface="UTM Avo" panose="02040603050506020204" pitchFamily="18" charset="0"/>
              </a:rPr>
              <a:t>ĐỊNH LÍ</a:t>
            </a:r>
            <a:endParaRPr sz="2400" b="1" dirty="0">
              <a:solidFill>
                <a:schemeClr val="accent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0847" y="2434980"/>
            <a:ext cx="11577778" cy="113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39" marR="40639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26" y="3688826"/>
            <a:ext cx="11519949" cy="1692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39" marR="40639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tam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8" grpId="0" animBg="1"/>
      <p:bldP spid="3940" grpId="0" build="p"/>
      <p:bldP spid="3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4.xml><?xml version="1.0" encoding="utf-8"?>
<a:theme xmlns:a="http://schemas.openxmlformats.org/drawingml/2006/main" name="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890</TotalTime>
  <Words>2457</Words>
  <Application>Microsoft Office PowerPoint</Application>
  <PresentationFormat>Widescreen</PresentationFormat>
  <Paragraphs>218</Paragraphs>
  <Slides>41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Chewy</vt:lpstr>
      <vt:lpstr>Hind</vt:lpstr>
      <vt:lpstr>Nunito</vt:lpstr>
      <vt:lpstr>Nunito ExtraBold</vt:lpstr>
      <vt:lpstr>Nunito Light</vt:lpstr>
      <vt:lpstr>Rubik</vt:lpstr>
      <vt:lpstr>UTM Avo</vt:lpstr>
      <vt:lpstr>Office Theme</vt:lpstr>
      <vt:lpstr>1_Office Theme</vt:lpstr>
      <vt:lpstr>4_Office Theme</vt:lpstr>
      <vt:lpstr>Geography Subject for Elementary: Europe Continent by Slidesgo</vt:lpstr>
      <vt:lpstr>Biology Subject for Pre-K: Food Chain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TRẮC NGHIỆM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Monkey</dc:creator>
  <dc:description>9Slide.vn</dc:description>
  <cp:lastModifiedBy>Huy Nguyễn</cp:lastModifiedBy>
  <cp:revision>59</cp:revision>
  <dcterms:created xsi:type="dcterms:W3CDTF">2023-11-28T09:31:40Z</dcterms:created>
  <dcterms:modified xsi:type="dcterms:W3CDTF">2024-01-24T01:44:32Z</dcterms:modified>
  <cp:category>9Slide.vn</cp:category>
</cp:coreProperties>
</file>