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05c2eadf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305c2eadf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b="1" i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87066" y="2622339"/>
            <a:ext cx="567955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b="1" i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b="1" i="1"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sinessmen about To Connect Puzzle Pieces Stock Illustration -  Illustration of business, team: 45660158" id="223" name="Google Shape;22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8293" y="2331886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b="1" i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b="1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66408" y="1978678"/>
            <a:ext cx="11372306" cy="4651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actor, he never played a leading role in a film.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 never played a leading role in a film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the film, it wasn’t a big success.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film wasn’t a big success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it.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film was a comedy, I didn’t find it funny at all.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didn’t find the film funny at all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a comedy.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well, we couldn’t win the match.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couldn’t win the match </a:t>
            </a:r>
            <a:r>
              <a:rPr b="1" lang="en-US" sz="200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1324161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b="1" i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7067" y="2446335"/>
            <a:ext cx="5690709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b="1" i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i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b="1" i="1"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sinessmen about To Connect Puzzle Pieces Stock Illustration -  Illustration of business, team: 45660158" id="246" name="Google Shape;24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7776" y="2211088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72112" y="1324161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b="1" i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57502" y="2121959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628983" y="2347186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93435" y="3822617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93435" y="5274342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3024763" y="3127810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25414" y="4560178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8611" y="1847381"/>
            <a:ext cx="1601650" cy="16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botic and human hands with two puzzle pieces Vector Image" id="269" name="Google Shape;269;p15"/>
          <p:cNvPicPr preferRelativeResize="0"/>
          <p:nvPr/>
        </p:nvPicPr>
        <p:blipFill rotWithShape="1">
          <a:blip r:embed="rId3">
            <a:alphaModFix/>
          </a:blip>
          <a:srcRect b="11211" l="0" r="0" t="0"/>
          <a:stretch/>
        </p:blipFill>
        <p:spPr>
          <a:xfrm>
            <a:off x="6711660" y="1536905"/>
            <a:ext cx="5480340" cy="3795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b="1" lang="en-US" sz="3600">
                <a:solidFill>
                  <a:schemeClr val="dk1"/>
                </a:solidFill>
              </a:rPr>
              <a:t>ACTICE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487067" y="2247176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79189" y="1351083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b="1" sz="2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423798" y="131026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b="1" lang="en-US" sz="3600">
                <a:solidFill>
                  <a:schemeClr val="dk1"/>
                </a:solidFill>
              </a:rPr>
              <a:t>ACTICE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628983" y="2042183"/>
            <a:ext cx="11106417" cy="449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1507375" y="2530781"/>
            <a:ext cx="465513" cy="443346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847513" y="3403617"/>
            <a:ext cx="465513" cy="443346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507373" y="4311001"/>
            <a:ext cx="465513" cy="443346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847512" y="5173133"/>
            <a:ext cx="465513" cy="443346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507374" y="6069103"/>
            <a:ext cx="465513" cy="443346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4834" y="1873703"/>
            <a:ext cx="1529368" cy="152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05c2eadfe_0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1305c2eadf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305c2eadfe_0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00" name="Google Shape;300;g1305c2eadfe_0_0"/>
          <p:cNvSpPr/>
          <p:nvPr/>
        </p:nvSpPr>
        <p:spPr>
          <a:xfrm>
            <a:off x="971990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305c2eadfe_0_0"/>
          <p:cNvSpPr/>
          <p:nvPr/>
        </p:nvSpPr>
        <p:spPr>
          <a:xfrm>
            <a:off x="2672790" y="2089884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05c2eadfe_0_0"/>
          <p:cNvSpPr/>
          <p:nvPr/>
        </p:nvSpPr>
        <p:spPr>
          <a:xfrm>
            <a:off x="971990" y="3346236"/>
            <a:ext cx="1950600" cy="7101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05c2eadfe_0_0"/>
          <p:cNvSpPr/>
          <p:nvPr/>
        </p:nvSpPr>
        <p:spPr>
          <a:xfrm>
            <a:off x="2451691" y="4928118"/>
            <a:ext cx="2171700" cy="6234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305c2eadfe_0_0"/>
          <p:cNvSpPr/>
          <p:nvPr/>
        </p:nvSpPr>
        <p:spPr>
          <a:xfrm>
            <a:off x="5449331" y="1234448"/>
            <a:ext cx="55989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05c2eadfe_0_0"/>
          <p:cNvSpPr/>
          <p:nvPr/>
        </p:nvSpPr>
        <p:spPr>
          <a:xfrm>
            <a:off x="5449332" y="2089884"/>
            <a:ext cx="55779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05c2eadfe_0_0"/>
          <p:cNvSpPr/>
          <p:nvPr/>
        </p:nvSpPr>
        <p:spPr>
          <a:xfrm>
            <a:off x="5449325" y="2881855"/>
            <a:ext cx="5590500" cy="1900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05c2eadfe_0_0"/>
          <p:cNvSpPr/>
          <p:nvPr/>
        </p:nvSpPr>
        <p:spPr>
          <a:xfrm>
            <a:off x="5449325" y="5051973"/>
            <a:ext cx="5601900" cy="655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/>
          </a:p>
        </p:txBody>
      </p:sp>
      <p:cxnSp>
        <p:nvCxnSpPr>
          <p:cNvPr id="308" name="Google Shape;308;g1305c2eadfe_0_0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9" name="Google Shape;309;g1305c2eadfe_0_0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0" name="Google Shape;310;g1305c2eadfe_0_0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b="1" i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pic>
        <p:nvPicPr>
          <p:cNvPr descr="3D Men Connecting Jigsaw Puzzle Stock Illustration - Illustration of  participation, concepts: 43654334" id="322" name="Google Shape;3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449332" y="1234448"/>
            <a:ext cx="5598904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5449332" y="2089884"/>
            <a:ext cx="557797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5449331" y="2881840"/>
            <a:ext cx="5590376" cy="129114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5449331" y="4265671"/>
            <a:ext cx="5601796" cy="144181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story.</a:t>
            </a:r>
            <a:endParaRPr/>
          </a:p>
        </p:txBody>
      </p:sp>
      <p:cxnSp>
        <p:nvCxnSpPr>
          <p:cNvPr id="338" name="Google Shape;338;p18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9" name="Google Shape;339;p18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0" name="Google Shape;340;p18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8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2" name="Google Shape;342;p18"/>
          <p:cNvSpPr/>
          <p:nvPr/>
        </p:nvSpPr>
        <p:spPr>
          <a:xfrm>
            <a:off x="5449331" y="5776099"/>
            <a:ext cx="5610165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18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300752" y="2054376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922199" y="3004749"/>
            <a:ext cx="8097313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b="1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b="1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The Rules of Connectors in Bangla | BD English School" id="110" name="Google Shape;110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1243489" y="2081210"/>
            <a:ext cx="10055881" cy="2499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exercises in the Workbook.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B: Ex.6 &amp; Ex.7 (page 62)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E: Ex. 1 (page 65)</a:t>
            </a:r>
            <a:endParaRPr/>
          </a:p>
        </p:txBody>
      </p:sp>
      <p:pic>
        <p:nvPicPr>
          <p:cNvPr id="372" name="Google Shape;37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5020" y="307539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5773" y="330909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87433" y="1914652"/>
            <a:ext cx="1138843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use of the connectors: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endParaRPr b="1"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the connectors: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contexts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475249" y="1234448"/>
            <a:ext cx="557298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475250" y="2089884"/>
            <a:ext cx="5552058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475249" y="2881840"/>
            <a:ext cx="5564458" cy="129114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475249" y="4265671"/>
            <a:ext cx="5575611" cy="144181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/>
          </a:p>
        </p:txBody>
      </p:sp>
      <p:cxnSp>
        <p:nvCxnSpPr>
          <p:cNvPr id="132" name="Google Shape;132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3" name="Google Shape;133;p4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9" name="Google Shape;139;p4"/>
          <p:cNvSpPr/>
          <p:nvPr/>
        </p:nvSpPr>
        <p:spPr>
          <a:xfrm>
            <a:off x="5475249" y="5776099"/>
            <a:ext cx="5584247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5088506" y="2683057"/>
            <a:ext cx="6855125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connectors of contrast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igsaw puzzle - Simple English Wikipedia, the free encyclopedia"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61" y="1443813"/>
            <a:ext cx="688047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</a:t>
            </a:r>
            <a:r>
              <a:rPr b="1" i="1" lang="en-US"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</a:t>
            </a:r>
            <a:r>
              <a:rPr i="1" lang="en-US"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raining.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59160" y="2715193"/>
            <a:ext cx="694673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2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</a:t>
            </a:r>
            <a:r>
              <a:rPr b="1" i="1" lang="en-US"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</a:t>
            </a:r>
            <a:r>
              <a:rPr i="1" lang="en-US"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lazy.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59160" y="3986573"/>
            <a:ext cx="785063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3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an amateur actor. </a:t>
            </a:r>
            <a:r>
              <a:rPr b="1" i="1" lang="en-US"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acts very well.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947361" y="5301186"/>
            <a:ext cx="74603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4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</a:t>
            </a:r>
            <a:r>
              <a:rPr b="1" i="1" lang="en-US"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failed the exam.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igsaw puzzle - Simple English Wikipedia, the free encyclopedia"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78" name="Google Shape;178;p7"/>
          <p:cNvGrpSpPr/>
          <p:nvPr/>
        </p:nvGrpSpPr>
        <p:grpSpPr>
          <a:xfrm>
            <a:off x="1922199" y="3187219"/>
            <a:ext cx="8097313" cy="3107113"/>
            <a:chOff x="-164765" y="239261"/>
            <a:chExt cx="8097313" cy="3107113"/>
          </a:xfrm>
        </p:grpSpPr>
        <p:sp>
          <p:nvSpPr>
            <p:cNvPr id="179" name="Google Shape;179;p7"/>
            <p:cNvSpPr/>
            <p:nvPr/>
          </p:nvSpPr>
          <p:spPr>
            <a:xfrm>
              <a:off x="164765" y="239261"/>
              <a:ext cx="7767783" cy="3107113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b="1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pic>
        <p:nvPicPr>
          <p:cNvPr descr="Learntalk | However, Besides, As a Result, and Other Sentence Connectors" id="191" name="Google Shape;1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0248" y="2585022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842379" y="1333055"/>
            <a:ext cx="676297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b="1" i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i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89209" y="30052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8865634" y="3005271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422505" y="5477465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i="1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380906" y="6064001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b="1" i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i="1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5574527" y="2881840"/>
            <a:ext cx="5465180" cy="129114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210" name="Google Shape;210;p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1" name="Google Shape;211;p9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