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8"/>
  </p:notesMasterIdLst>
  <p:sldIdLst>
    <p:sldId id="324" r:id="rId2"/>
    <p:sldId id="385" r:id="rId3"/>
    <p:sldId id="386" r:id="rId4"/>
    <p:sldId id="387" r:id="rId5"/>
    <p:sldId id="388" r:id="rId6"/>
    <p:sldId id="389" r:id="rId7"/>
    <p:sldId id="376" r:id="rId8"/>
    <p:sldId id="361" r:id="rId9"/>
    <p:sldId id="390" r:id="rId10"/>
    <p:sldId id="380" r:id="rId11"/>
    <p:sldId id="391" r:id="rId12"/>
    <p:sldId id="381" r:id="rId13"/>
    <p:sldId id="383" r:id="rId14"/>
    <p:sldId id="384" r:id="rId15"/>
    <p:sldId id="392" r:id="rId16"/>
    <p:sldId id="393" r:id="rId17"/>
  </p:sldIdLst>
  <p:sldSz cx="9144000" cy="6858000" type="screen4x3"/>
  <p:notesSz cx="6858000" cy="9144000"/>
  <p:embeddedFontLst>
    <p:embeddedFont>
      <p:font typeface="Open Sans" panose="020B0604020202020204" charset="0"/>
      <p:regular r:id="rId19"/>
      <p:bold r:id="rId20"/>
      <p:italic r:id="rId21"/>
      <p:boldItalic r:id="rId22"/>
    </p:embeddedFont>
    <p:embeddedFont>
      <p:font typeface="Calibri" panose="020F0502020204030204" pitchFamily="34" charset="0"/>
      <p:regular r:id="rId23"/>
      <p:bold r:id="rId24"/>
      <p:italic r:id="rId25"/>
      <p:boldItalic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00FF"/>
    <a:srgbClr val="FF0066"/>
    <a:srgbClr val="FFFF00"/>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55" autoAdjust="0"/>
    <p:restoredTop sz="94660"/>
  </p:normalViewPr>
  <p:slideViewPr>
    <p:cSldViewPr>
      <p:cViewPr varScale="1">
        <p:scale>
          <a:sx n="73" d="100"/>
          <a:sy n="73" d="100"/>
        </p:scale>
        <p:origin x="1152"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AD79788-CCBF-410D-8D9F-9812D35E5D5D}" type="datetimeFigureOut">
              <a:rPr lang="en-US" smtClean="0"/>
              <a:t>5/17/2024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AE0C993-A15A-4531-A761-2B569D6CA468}" type="slidenum">
              <a:rPr lang="en-US" smtClean="0"/>
              <a:t>‹#›</a:t>
            </a:fld>
            <a:endParaRPr lang="en-US"/>
          </a:p>
        </p:txBody>
      </p:sp>
    </p:spTree>
    <p:extLst>
      <p:ext uri="{BB962C8B-B14F-4D97-AF65-F5344CB8AC3E}">
        <p14:creationId xmlns:p14="http://schemas.microsoft.com/office/powerpoint/2010/main" val="3763658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696F50F-5E46-4190-B3D3-49B7FB02B90F}" type="datetimeFigureOut">
              <a:rPr lang="en-US" smtClean="0"/>
              <a:t>5/17/2024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CB956B-E33B-41B5-A489-4F6396F9242C}"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96F50F-5E46-4190-B3D3-49B7FB02B90F}" type="datetimeFigureOut">
              <a:rPr lang="en-US" smtClean="0"/>
              <a:t>5/17/2024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CB956B-E33B-41B5-A489-4F6396F9242C}"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96F50F-5E46-4190-B3D3-49B7FB02B90F}" type="datetimeFigureOut">
              <a:rPr lang="en-US" smtClean="0"/>
              <a:t>5/17/2024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CB956B-E33B-41B5-A489-4F6396F9242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96F50F-5E46-4190-B3D3-49B7FB02B90F}" type="datetimeFigureOut">
              <a:rPr lang="en-US" smtClean="0"/>
              <a:t>5/17/2024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CB956B-E33B-41B5-A489-4F6396F9242C}"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96F50F-5E46-4190-B3D3-49B7FB02B90F}" type="datetimeFigureOut">
              <a:rPr lang="en-US" smtClean="0"/>
              <a:t>5/17/2024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CB956B-E33B-41B5-A489-4F6396F9242C}"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696F50F-5E46-4190-B3D3-49B7FB02B90F}" type="datetimeFigureOut">
              <a:rPr lang="en-US" smtClean="0"/>
              <a:t>5/17/2024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CB956B-E33B-41B5-A489-4F6396F9242C}"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696F50F-5E46-4190-B3D3-49B7FB02B90F}" type="datetimeFigureOut">
              <a:rPr lang="en-US" smtClean="0"/>
              <a:t>5/17/2024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CB956B-E33B-41B5-A489-4F6396F9242C}"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696F50F-5E46-4190-B3D3-49B7FB02B90F}" type="datetimeFigureOut">
              <a:rPr lang="en-US" smtClean="0"/>
              <a:t>5/17/2024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DCB956B-E33B-41B5-A489-4F6396F9242C}"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96F50F-5E46-4190-B3D3-49B7FB02B90F}" type="datetimeFigureOut">
              <a:rPr lang="en-US" smtClean="0"/>
              <a:t>5/17/2024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DCB956B-E33B-41B5-A489-4F6396F9242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696F50F-5E46-4190-B3D3-49B7FB02B90F}" type="datetimeFigureOut">
              <a:rPr lang="en-US" smtClean="0"/>
              <a:t>5/17/2024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CB956B-E33B-41B5-A489-4F6396F9242C}"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696F50F-5E46-4190-B3D3-49B7FB02B90F}" type="datetimeFigureOut">
              <a:rPr lang="en-US" smtClean="0"/>
              <a:t>5/17/2024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CB956B-E33B-41B5-A489-4F6396F9242C}"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96F50F-5E46-4190-B3D3-49B7FB02B90F}" type="datetimeFigureOut">
              <a:rPr lang="en-US" smtClean="0"/>
              <a:t>5/17/2024</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CB956B-E33B-41B5-A489-4F6396F9242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Layout" Target="../slideLayouts/slideLayout2.xml"/><Relationship Id="rId5" Type="http://schemas.openxmlformats.org/officeDocument/2006/relationships/image" Target="../media/image5.gif"/><Relationship Id="rId4" Type="http://schemas.openxmlformats.org/officeDocument/2006/relationships/image" Target="../media/image4.gif"/></Relationships>
</file>

<file path=ppt/slides/_rels/slide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gif"/><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4.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6.gif"/><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8"/>
          <p:cNvSpPr txBox="1">
            <a:spLocks noChangeArrowheads="1"/>
          </p:cNvSpPr>
          <p:nvPr/>
        </p:nvSpPr>
        <p:spPr bwMode="auto">
          <a:xfrm>
            <a:off x="3314700" y="6080125"/>
            <a:ext cx="9144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endParaRPr lang="en-US" altLang="en-US" sz="4000" b="1">
              <a:solidFill>
                <a:srgbClr val="0000CC"/>
              </a:solidFill>
              <a:latin typeface=".VnAristote" pitchFamily="34" charset="0"/>
              <a:cs typeface="Arial" panose="020B0604020202020204"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34" y="0"/>
            <a:ext cx="9076266" cy="6858000"/>
          </a:xfrm>
          <a:prstGeom prst="rect">
            <a:avLst/>
          </a:prstGeom>
        </p:spPr>
      </p:pic>
      <p:sp>
        <p:nvSpPr>
          <p:cNvPr id="8" name="WordArt 16"/>
          <p:cNvSpPr>
            <a:spLocks noChangeArrowheads="1" noChangeShapeType="1" noTextEdit="1"/>
          </p:cNvSpPr>
          <p:nvPr/>
        </p:nvSpPr>
        <p:spPr bwMode="auto">
          <a:xfrm>
            <a:off x="1634067" y="381000"/>
            <a:ext cx="5943600" cy="390525"/>
          </a:xfrm>
          <a:prstGeom prst="rect">
            <a:avLst/>
          </a:prstGeom>
        </p:spPr>
        <p:txBody>
          <a:bodyPr wrap="none" fromWordArt="1">
            <a:prstTxWarp prst="textPlain">
              <a:avLst>
                <a:gd name="adj" fmla="val 50000"/>
              </a:avLst>
            </a:prstTxWarp>
          </a:bodyPr>
          <a:lstStyle/>
          <a:p>
            <a:pPr algn="ctr"/>
            <a:r>
              <a:rPr lang="en-US" b="1" kern="10" dirty="0">
                <a:ln w="9525">
                  <a:solidFill>
                    <a:srgbClr val="008000"/>
                  </a:solidFill>
                  <a:round/>
                  <a:headEnd/>
                  <a:tailEnd/>
                </a:ln>
                <a:solidFill>
                  <a:srgbClr val="FFFF00"/>
                </a:solidFill>
                <a:latin typeface="Times New Roman" panose="02020603050405020304" pitchFamily="18" charset="0"/>
                <a:cs typeface="Times New Roman" panose="02020603050405020304" pitchFamily="18" charset="0"/>
              </a:rPr>
              <a:t>TRƯỜNG</a:t>
            </a:r>
            <a:r>
              <a:rPr lang="en-US" b="1" kern="10" dirty="0">
                <a:ln w="9525">
                  <a:solidFill>
                    <a:srgbClr val="008000"/>
                  </a:solidFill>
                  <a:round/>
                  <a:headEnd/>
                  <a:tailEnd/>
                </a:ln>
                <a:solidFill>
                  <a:srgbClr val="FFFF00"/>
                </a:solidFill>
                <a:effectLst>
                  <a:outerShdw dist="563972" dir="14049741" sx="125000" sy="125000" algn="tl" rotWithShape="0">
                    <a:srgbClr val="C7DFD3">
                      <a:alpha val="79999"/>
                    </a:srgbClr>
                  </a:outerShdw>
                </a:effectLst>
                <a:latin typeface="Times New Roman" panose="02020603050405020304" pitchFamily="18" charset="0"/>
                <a:cs typeface="Times New Roman" panose="02020603050405020304" pitchFamily="18" charset="0"/>
              </a:rPr>
              <a:t> THCS </a:t>
            </a:r>
            <a:r>
              <a:rPr lang="en-US" b="1" kern="10" dirty="0" smtClean="0">
                <a:ln w="9525">
                  <a:solidFill>
                    <a:srgbClr val="008000"/>
                  </a:solidFill>
                  <a:round/>
                  <a:headEnd/>
                  <a:tailEnd/>
                </a:ln>
                <a:solidFill>
                  <a:srgbClr val="FFFF00"/>
                </a:solidFill>
                <a:effectLst>
                  <a:outerShdw dist="563972" dir="14049741" sx="125000" sy="125000" algn="tl" rotWithShape="0">
                    <a:srgbClr val="C7DFD3">
                      <a:alpha val="79999"/>
                    </a:srgbClr>
                  </a:outerShdw>
                </a:effectLst>
                <a:latin typeface="Times New Roman" panose="02020603050405020304" pitchFamily="18" charset="0"/>
                <a:cs typeface="Times New Roman" panose="02020603050405020304" pitchFamily="18" charset="0"/>
              </a:rPr>
              <a:t>NGỌC THỤY</a:t>
            </a:r>
            <a:endParaRPr lang="en-US" b="1" kern="10" dirty="0">
              <a:ln w="9525">
                <a:solidFill>
                  <a:srgbClr val="008000"/>
                </a:solidFill>
                <a:round/>
                <a:headEnd/>
                <a:tailEnd/>
              </a:ln>
              <a:solidFill>
                <a:srgbClr val="FFFF00"/>
              </a:solidFill>
              <a:effectLst>
                <a:outerShdw dist="563972" dir="14049741" sx="125000" sy="125000" algn="tl" rotWithShape="0">
                  <a:srgbClr val="C7DFD3">
                    <a:alpha val="79999"/>
                  </a:srgbClr>
                </a:outerShdw>
              </a:effectLst>
              <a:latin typeface="Times New Roman" panose="02020603050405020304" pitchFamily="18" charset="0"/>
              <a:cs typeface="Times New Roman" panose="02020603050405020304" pitchFamily="18" charset="0"/>
            </a:endParaRPr>
          </a:p>
        </p:txBody>
      </p:sp>
      <p:sp>
        <p:nvSpPr>
          <p:cNvPr id="10" name="WordArt 11"/>
          <p:cNvSpPr>
            <a:spLocks noChangeArrowheads="1" noChangeShapeType="1" noTextEdit="1"/>
          </p:cNvSpPr>
          <p:nvPr/>
        </p:nvSpPr>
        <p:spPr bwMode="auto">
          <a:xfrm>
            <a:off x="785812" y="2509837"/>
            <a:ext cx="7572375" cy="1428750"/>
          </a:xfrm>
          <a:prstGeom prst="rect">
            <a:avLst/>
          </a:prstGeom>
        </p:spPr>
        <p:txBody>
          <a:bodyPr wrap="none" fromWordArt="1">
            <a:prstTxWarp prst="textPlain">
              <a:avLst>
                <a:gd name="adj" fmla="val 50042"/>
              </a:avLst>
            </a:prstTxWarp>
          </a:bodyPr>
          <a:lstStyle/>
          <a:p>
            <a:pPr algn="ctr"/>
            <a:r>
              <a:rPr lang="vi-VN" sz="6400" b="1" kern="10" dirty="0">
                <a:ln w="9525">
                  <a:solidFill>
                    <a:srgbClr val="008000"/>
                  </a:solidFill>
                  <a:round/>
                  <a:headEnd/>
                  <a:tailEnd/>
                </a:ln>
                <a:solidFill>
                  <a:srgbClr val="FF0000"/>
                </a:solidFill>
                <a:latin typeface="+mj-lt"/>
              </a:rPr>
              <a:t>BÀI </a:t>
            </a:r>
            <a:r>
              <a:rPr lang="en-US" sz="6400" b="1" kern="10" dirty="0">
                <a:ln w="9525">
                  <a:solidFill>
                    <a:srgbClr val="008000"/>
                  </a:solidFill>
                  <a:round/>
                  <a:headEnd/>
                  <a:tailEnd/>
                </a:ln>
                <a:solidFill>
                  <a:srgbClr val="FF0000"/>
                </a:solidFill>
                <a:latin typeface="+mj-lt"/>
              </a:rPr>
              <a:t>18. NAM CHÂM</a:t>
            </a:r>
          </a:p>
        </p:txBody>
      </p:sp>
      <p:sp>
        <p:nvSpPr>
          <p:cNvPr id="11" name="TextBox 31"/>
          <p:cNvSpPr txBox="1"/>
          <p:nvPr/>
        </p:nvSpPr>
        <p:spPr>
          <a:xfrm>
            <a:off x="610315" y="5524471"/>
            <a:ext cx="7967819" cy="1033231"/>
          </a:xfrm>
          <a:prstGeom prst="rect">
            <a:avLst/>
          </a:prstGeom>
          <a:noFill/>
          <a:ln w="76200">
            <a:noFill/>
          </a:ln>
        </p:spPr>
        <p:style>
          <a:lnRef idx="0">
            <a:schemeClr val="accent2"/>
          </a:lnRef>
          <a:fillRef idx="3">
            <a:schemeClr val="accent2"/>
          </a:fillRef>
          <a:effectRef idx="3">
            <a:schemeClr val="accent2"/>
          </a:effectRef>
          <a:fontRef idx="minor">
            <a:schemeClr val="lt1"/>
          </a:fontRef>
        </p:style>
        <p:txBody>
          <a:bodyPr lIns="108838" tIns="54419" rIns="108838" bIns="54419">
            <a:spAutoFit/>
          </a:bodyPr>
          <a:lstStyle/>
          <a:p>
            <a:pPr algn="ctr" eaLnBrk="1" fontAlgn="auto" hangingPunct="1">
              <a:spcBef>
                <a:spcPts val="0"/>
              </a:spcBef>
              <a:spcAft>
                <a:spcPts val="0"/>
              </a:spcAft>
              <a:defRPr/>
            </a:pPr>
            <a:r>
              <a:rPr lang="vi-VN" sz="3000" b="1" dirty="0">
                <a:solidFill>
                  <a:schemeClr val="bg2"/>
                </a:solidFill>
                <a:latin typeface="Times New Roman" pitchFamily="18" charset="0"/>
                <a:cs typeface="Arial" charset="0"/>
              </a:rPr>
              <a:t>GIÁO VIÊN</a:t>
            </a:r>
            <a:r>
              <a:rPr lang="en-US" sz="3000" b="1" dirty="0">
                <a:solidFill>
                  <a:schemeClr val="bg2"/>
                </a:solidFill>
                <a:latin typeface="Times New Roman" pitchFamily="18" charset="0"/>
                <a:cs typeface="Arial" charset="0"/>
              </a:rPr>
              <a:t> : </a:t>
            </a:r>
            <a:r>
              <a:rPr lang="en-US" sz="3000" b="1" dirty="0" smtClean="0">
                <a:solidFill>
                  <a:schemeClr val="bg2"/>
                </a:solidFill>
                <a:latin typeface="Times New Roman" pitchFamily="18" charset="0"/>
                <a:cs typeface="Arial" charset="0"/>
              </a:rPr>
              <a:t>LÊ PHƯƠNG ANH</a:t>
            </a:r>
            <a:endParaRPr lang="en-US" sz="3000" b="1" dirty="0">
              <a:solidFill>
                <a:schemeClr val="bg2"/>
              </a:solidFill>
              <a:latin typeface="Times New Roman" pitchFamily="18" charset="0"/>
              <a:cs typeface="Arial" charset="0"/>
            </a:endParaRPr>
          </a:p>
          <a:p>
            <a:pPr algn="ctr" eaLnBrk="1" fontAlgn="auto" hangingPunct="1">
              <a:spcBef>
                <a:spcPts val="0"/>
              </a:spcBef>
              <a:spcAft>
                <a:spcPts val="0"/>
              </a:spcAft>
              <a:defRPr/>
            </a:pPr>
            <a:r>
              <a:rPr lang="en-US" sz="3000" b="1" dirty="0">
                <a:solidFill>
                  <a:schemeClr val="bg2"/>
                </a:solidFill>
                <a:latin typeface="Times New Roman" pitchFamily="18" charset="0"/>
                <a:cs typeface="Arial" charset="0"/>
              </a:rPr>
              <a:t>TỔ : TỰ </a:t>
            </a:r>
            <a:r>
              <a:rPr lang="en-US" sz="3000" b="1" dirty="0" smtClean="0">
                <a:solidFill>
                  <a:schemeClr val="bg2"/>
                </a:solidFill>
                <a:latin typeface="Times New Roman" pitchFamily="18" charset="0"/>
                <a:cs typeface="Arial" charset="0"/>
              </a:rPr>
              <a:t>NHIÊN 2</a:t>
            </a:r>
            <a:endParaRPr lang="vi-VN" sz="3000" b="1" dirty="0">
              <a:solidFill>
                <a:schemeClr val="bg2"/>
              </a:solidFill>
              <a:latin typeface="Times New Roman" pitchFamily="18" charset="0"/>
              <a:cs typeface="Arial" charset="0"/>
            </a:endParaRPr>
          </a:p>
        </p:txBody>
      </p:sp>
    </p:spTree>
    <p:extLst>
      <p:ext uri="{BB962C8B-B14F-4D97-AF65-F5344CB8AC3E}">
        <p14:creationId xmlns:p14="http://schemas.microsoft.com/office/powerpoint/2010/main" val="3054594285"/>
      </p:ext>
    </p:extLst>
  </p:cSld>
  <p:clrMapOvr>
    <a:masterClrMapping/>
  </p:clrMapOvr>
  <p:transition spd="slow">
    <p:split orient="vert"/>
    <p:sndAc>
      <p:stSnd>
        <p:snd r:embed="rId2" name="applause.wav"/>
      </p:stSnd>
    </p:sndAc>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8" name="Text Box 8"/>
          <p:cNvSpPr txBox="1">
            <a:spLocks noChangeArrowheads="1"/>
          </p:cNvSpPr>
          <p:nvPr/>
        </p:nvSpPr>
        <p:spPr bwMode="auto">
          <a:xfrm>
            <a:off x="2514600" y="22661"/>
            <a:ext cx="4572000" cy="523220"/>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lvl1pPr eaLnBrk="0" hangingPunct="0">
              <a:defRPr>
                <a:solidFill>
                  <a:srgbClr val="003399"/>
                </a:solidFill>
                <a:latin typeface="Arial" charset="0"/>
              </a:defRPr>
            </a:lvl1pPr>
            <a:lvl2pPr marL="742950" indent="-285750" eaLnBrk="0" hangingPunct="0">
              <a:defRPr>
                <a:solidFill>
                  <a:srgbClr val="003399"/>
                </a:solidFill>
                <a:latin typeface="Arial" charset="0"/>
              </a:defRPr>
            </a:lvl2pPr>
            <a:lvl3pPr marL="1143000" indent="-228600" eaLnBrk="0" hangingPunct="0">
              <a:defRPr>
                <a:solidFill>
                  <a:srgbClr val="003399"/>
                </a:solidFill>
                <a:latin typeface="Arial" charset="0"/>
              </a:defRPr>
            </a:lvl3pPr>
            <a:lvl4pPr marL="1600200" indent="-228600" eaLnBrk="0" hangingPunct="0">
              <a:defRPr>
                <a:solidFill>
                  <a:srgbClr val="003399"/>
                </a:solidFill>
                <a:latin typeface="Arial" charset="0"/>
              </a:defRPr>
            </a:lvl4pPr>
            <a:lvl5pPr marL="2057400" indent="-228600" eaLnBrk="0" hangingPunct="0">
              <a:defRPr>
                <a:solidFill>
                  <a:srgbClr val="003399"/>
                </a:solidFill>
                <a:latin typeface="Arial" charset="0"/>
              </a:defRPr>
            </a:lvl5pPr>
            <a:lvl6pPr marL="2514600" indent="-228600" algn="ctr" eaLnBrk="0" fontAlgn="base" hangingPunct="0">
              <a:spcBef>
                <a:spcPct val="0"/>
              </a:spcBef>
              <a:spcAft>
                <a:spcPct val="0"/>
              </a:spcAft>
              <a:defRPr>
                <a:solidFill>
                  <a:srgbClr val="003399"/>
                </a:solidFill>
                <a:latin typeface="Arial" charset="0"/>
              </a:defRPr>
            </a:lvl6pPr>
            <a:lvl7pPr marL="2971800" indent="-228600" algn="ctr" eaLnBrk="0" fontAlgn="base" hangingPunct="0">
              <a:spcBef>
                <a:spcPct val="0"/>
              </a:spcBef>
              <a:spcAft>
                <a:spcPct val="0"/>
              </a:spcAft>
              <a:defRPr>
                <a:solidFill>
                  <a:srgbClr val="003399"/>
                </a:solidFill>
                <a:latin typeface="Arial" charset="0"/>
              </a:defRPr>
            </a:lvl7pPr>
            <a:lvl8pPr marL="3429000" indent="-228600" algn="ctr" eaLnBrk="0" fontAlgn="base" hangingPunct="0">
              <a:spcBef>
                <a:spcPct val="0"/>
              </a:spcBef>
              <a:spcAft>
                <a:spcPct val="0"/>
              </a:spcAft>
              <a:defRPr>
                <a:solidFill>
                  <a:srgbClr val="003399"/>
                </a:solidFill>
                <a:latin typeface="Arial" charset="0"/>
              </a:defRPr>
            </a:lvl8pPr>
            <a:lvl9pPr marL="3886200" indent="-228600" algn="ctr" eaLnBrk="0" fontAlgn="base" hangingPunct="0">
              <a:spcBef>
                <a:spcPct val="0"/>
              </a:spcBef>
              <a:spcAft>
                <a:spcPct val="0"/>
              </a:spcAft>
              <a:defRPr>
                <a:solidFill>
                  <a:srgbClr val="003399"/>
                </a:solidFill>
                <a:latin typeface="Arial" charset="0"/>
              </a:defRPr>
            </a:lvl9pPr>
          </a:lstStyle>
          <a:p>
            <a:pPr algn="just" eaLnBrk="1" hangingPunct="1">
              <a:spcBef>
                <a:spcPct val="50000"/>
              </a:spcBef>
            </a:pPr>
            <a:r>
              <a:rPr lang="en-US" sz="2800" dirty="0">
                <a:solidFill>
                  <a:schemeClr val="tx1"/>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Bài</a:t>
            </a:r>
            <a:r>
              <a:rPr lang="en-US" sz="2800" b="1" dirty="0">
                <a:solidFill>
                  <a:srgbClr val="FF0000"/>
                </a:solidFill>
                <a:latin typeface="Times New Roman" panose="02020603050405020304" pitchFamily="18" charset="0"/>
                <a:cs typeface="Times New Roman" panose="02020603050405020304" pitchFamily="18" charset="0"/>
              </a:rPr>
              <a:t> 18. NAM CHÂM</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2" name="Text Box 8">
            <a:extLst>
              <a:ext uri="{FF2B5EF4-FFF2-40B4-BE49-F238E27FC236}">
                <a16:creationId xmlns:a16="http://schemas.microsoft.com/office/drawing/2014/main" id="{E5F9A289-936A-8998-B3BF-DAD91DD67DD4}"/>
              </a:ext>
            </a:extLst>
          </p:cNvPr>
          <p:cNvSpPr txBox="1">
            <a:spLocks noChangeArrowheads="1"/>
          </p:cNvSpPr>
          <p:nvPr/>
        </p:nvSpPr>
        <p:spPr bwMode="auto">
          <a:xfrm>
            <a:off x="-762000" y="694405"/>
            <a:ext cx="9703560" cy="523220"/>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lvl1pPr eaLnBrk="0" hangingPunct="0">
              <a:defRPr>
                <a:solidFill>
                  <a:srgbClr val="003399"/>
                </a:solidFill>
                <a:latin typeface="Arial" charset="0"/>
              </a:defRPr>
            </a:lvl1pPr>
            <a:lvl2pPr marL="742950" indent="-285750" eaLnBrk="0" hangingPunct="0">
              <a:defRPr>
                <a:solidFill>
                  <a:srgbClr val="003399"/>
                </a:solidFill>
                <a:latin typeface="Arial" charset="0"/>
              </a:defRPr>
            </a:lvl2pPr>
            <a:lvl3pPr marL="1143000" indent="-228600" eaLnBrk="0" hangingPunct="0">
              <a:defRPr>
                <a:solidFill>
                  <a:srgbClr val="003399"/>
                </a:solidFill>
                <a:latin typeface="Arial" charset="0"/>
              </a:defRPr>
            </a:lvl3pPr>
            <a:lvl4pPr marL="1600200" indent="-228600" eaLnBrk="0" hangingPunct="0">
              <a:defRPr>
                <a:solidFill>
                  <a:srgbClr val="003399"/>
                </a:solidFill>
                <a:latin typeface="Arial" charset="0"/>
              </a:defRPr>
            </a:lvl4pPr>
            <a:lvl5pPr marL="2057400" indent="-228600" eaLnBrk="0" hangingPunct="0">
              <a:defRPr>
                <a:solidFill>
                  <a:srgbClr val="003399"/>
                </a:solidFill>
                <a:latin typeface="Arial" charset="0"/>
              </a:defRPr>
            </a:lvl5pPr>
            <a:lvl6pPr marL="2514600" indent="-228600" algn="ctr" eaLnBrk="0" fontAlgn="base" hangingPunct="0">
              <a:spcBef>
                <a:spcPct val="0"/>
              </a:spcBef>
              <a:spcAft>
                <a:spcPct val="0"/>
              </a:spcAft>
              <a:defRPr>
                <a:solidFill>
                  <a:srgbClr val="003399"/>
                </a:solidFill>
                <a:latin typeface="Arial" charset="0"/>
              </a:defRPr>
            </a:lvl6pPr>
            <a:lvl7pPr marL="2971800" indent="-228600" algn="ctr" eaLnBrk="0" fontAlgn="base" hangingPunct="0">
              <a:spcBef>
                <a:spcPct val="0"/>
              </a:spcBef>
              <a:spcAft>
                <a:spcPct val="0"/>
              </a:spcAft>
              <a:defRPr>
                <a:solidFill>
                  <a:srgbClr val="003399"/>
                </a:solidFill>
                <a:latin typeface="Arial" charset="0"/>
              </a:defRPr>
            </a:lvl7pPr>
            <a:lvl8pPr marL="3429000" indent="-228600" algn="ctr" eaLnBrk="0" fontAlgn="base" hangingPunct="0">
              <a:spcBef>
                <a:spcPct val="0"/>
              </a:spcBef>
              <a:spcAft>
                <a:spcPct val="0"/>
              </a:spcAft>
              <a:defRPr>
                <a:solidFill>
                  <a:srgbClr val="003399"/>
                </a:solidFill>
                <a:latin typeface="Arial" charset="0"/>
              </a:defRPr>
            </a:lvl8pPr>
            <a:lvl9pPr marL="3886200" indent="-228600" algn="ctr" eaLnBrk="0" fontAlgn="base" hangingPunct="0">
              <a:spcBef>
                <a:spcPct val="0"/>
              </a:spcBef>
              <a:spcAft>
                <a:spcPct val="0"/>
              </a:spcAft>
              <a:defRPr>
                <a:solidFill>
                  <a:srgbClr val="003399"/>
                </a:solidFill>
                <a:latin typeface="Arial" charset="0"/>
              </a:defRPr>
            </a:lvl9pPr>
          </a:lstStyle>
          <a:p>
            <a:pPr algn="just" eaLnBrk="1" hangingPunct="1">
              <a:spcBef>
                <a:spcPct val="50000"/>
              </a:spcBef>
            </a:pPr>
            <a:r>
              <a:rPr lang="en-US" sz="2800" dirty="0">
                <a:solidFill>
                  <a:schemeClr val="tx1"/>
                </a:solidFill>
                <a:latin typeface="Times New Roman" panose="02020603050405020304" pitchFamily="18" charset="0"/>
                <a:cs typeface="Times New Roman" panose="02020603050405020304" pitchFamily="18" charset="0"/>
              </a:rPr>
              <a:t>	</a:t>
            </a:r>
            <a:r>
              <a:rPr lang="en-US" sz="2800" b="1" dirty="0">
                <a:solidFill>
                  <a:srgbClr val="0000FF"/>
                </a:solidFill>
                <a:latin typeface="Times New Roman" panose="02020603050405020304" pitchFamily="18" charset="0"/>
                <a:cs typeface="Times New Roman" panose="02020603050405020304" pitchFamily="18" charset="0"/>
              </a:rPr>
              <a:t>II. </a:t>
            </a:r>
            <a:r>
              <a:rPr lang="en-US" sz="2800" b="1" dirty="0" err="1">
                <a:solidFill>
                  <a:srgbClr val="0000FF"/>
                </a:solidFill>
                <a:latin typeface="Times New Roman" panose="02020603050405020304" pitchFamily="18" charset="0"/>
                <a:cs typeface="Times New Roman" panose="02020603050405020304" pitchFamily="18" charset="0"/>
              </a:rPr>
              <a:t>Tính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chất</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từ</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của</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nam</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châm</a:t>
            </a:r>
            <a:endParaRPr lang="en-US" sz="2800" dirty="0">
              <a:solidFill>
                <a:srgbClr val="0000FF"/>
              </a:solidFill>
              <a:latin typeface="Times New Roman" panose="02020603050405020304" pitchFamily="18" charset="0"/>
              <a:cs typeface="Times New Roman" panose="02020603050405020304" pitchFamily="18" charset="0"/>
            </a:endParaRPr>
          </a:p>
        </p:txBody>
      </p:sp>
      <p:pic>
        <p:nvPicPr>
          <p:cNvPr id="3" name="Picture 6" descr="Nam châm thẳng | Shopee Việt Nam">
            <a:extLst>
              <a:ext uri="{FF2B5EF4-FFF2-40B4-BE49-F238E27FC236}">
                <a16:creationId xmlns:a16="http://schemas.microsoft.com/office/drawing/2014/main" id="{2A797C1C-CAAC-1C87-B25E-EF147D1018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956015"/>
            <a:ext cx="3357563" cy="33575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Nam châm chữ U, KT: 60*50*10mm | Shopee Việt Nam">
            <a:extLst>
              <a:ext uri="{FF2B5EF4-FFF2-40B4-BE49-F238E27FC236}">
                <a16:creationId xmlns:a16="http://schemas.microsoft.com/office/drawing/2014/main" id="{4E6F463F-1167-1589-ABED-6A782B0CF8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3299" y="1409462"/>
            <a:ext cx="2447926" cy="244792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a:extLst>
              <a:ext uri="{FF2B5EF4-FFF2-40B4-BE49-F238E27FC236}">
                <a16:creationId xmlns:a16="http://schemas.microsoft.com/office/drawing/2014/main" id="{336616CE-64B3-ABC2-1209-E6218D78C83D}"/>
              </a:ext>
            </a:extLst>
          </p:cNvPr>
          <p:cNvSpPr/>
          <p:nvPr/>
        </p:nvSpPr>
        <p:spPr>
          <a:xfrm>
            <a:off x="152400" y="4724400"/>
            <a:ext cx="8789160" cy="1384995"/>
          </a:xfrm>
          <a:prstGeom prst="rect">
            <a:avLst/>
          </a:prstGeom>
        </p:spPr>
        <p:txBody>
          <a:bodyPr wrap="square">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nam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Kim </a:t>
            </a:r>
            <a:r>
              <a:rPr lang="en-US" sz="2800" dirty="0" err="1">
                <a:latin typeface="Times New Roman" panose="02020603050405020304" pitchFamily="18" charset="0"/>
                <a:cs typeface="Times New Roman" panose="02020603050405020304" pitchFamily="18" charset="0"/>
              </a:rPr>
              <a:t>nam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do ở </a:t>
            </a:r>
            <a:r>
              <a:rPr lang="en-US" sz="2800" dirty="0" err="1">
                <a:latin typeface="Times New Roman" panose="02020603050405020304" pitchFamily="18" charset="0"/>
                <a:cs typeface="Times New Roman" panose="02020603050405020304" pitchFamily="18" charset="0"/>
              </a:rPr>
              <a:t>trạng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hướng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kia </a:t>
            </a:r>
            <a:r>
              <a:rPr lang="en-US" sz="2800" dirty="0" err="1">
                <a:latin typeface="Times New Roman" panose="02020603050405020304" pitchFamily="18" charset="0"/>
                <a:cs typeface="Times New Roman" panose="02020603050405020304" pitchFamily="18" charset="0"/>
              </a:rPr>
              <a:t>luôn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hướng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nam</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24180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8" name="Text Box 8"/>
          <p:cNvSpPr txBox="1">
            <a:spLocks noChangeArrowheads="1"/>
          </p:cNvSpPr>
          <p:nvPr/>
        </p:nvSpPr>
        <p:spPr bwMode="auto">
          <a:xfrm>
            <a:off x="2514600" y="22661"/>
            <a:ext cx="4572000" cy="523220"/>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lvl1pPr eaLnBrk="0" hangingPunct="0">
              <a:defRPr>
                <a:solidFill>
                  <a:srgbClr val="003399"/>
                </a:solidFill>
                <a:latin typeface="Arial" charset="0"/>
              </a:defRPr>
            </a:lvl1pPr>
            <a:lvl2pPr marL="742950" indent="-285750" eaLnBrk="0" hangingPunct="0">
              <a:defRPr>
                <a:solidFill>
                  <a:srgbClr val="003399"/>
                </a:solidFill>
                <a:latin typeface="Arial" charset="0"/>
              </a:defRPr>
            </a:lvl2pPr>
            <a:lvl3pPr marL="1143000" indent="-228600" eaLnBrk="0" hangingPunct="0">
              <a:defRPr>
                <a:solidFill>
                  <a:srgbClr val="003399"/>
                </a:solidFill>
                <a:latin typeface="Arial" charset="0"/>
              </a:defRPr>
            </a:lvl3pPr>
            <a:lvl4pPr marL="1600200" indent="-228600" eaLnBrk="0" hangingPunct="0">
              <a:defRPr>
                <a:solidFill>
                  <a:srgbClr val="003399"/>
                </a:solidFill>
                <a:latin typeface="Arial" charset="0"/>
              </a:defRPr>
            </a:lvl4pPr>
            <a:lvl5pPr marL="2057400" indent="-228600" eaLnBrk="0" hangingPunct="0">
              <a:defRPr>
                <a:solidFill>
                  <a:srgbClr val="003399"/>
                </a:solidFill>
                <a:latin typeface="Arial" charset="0"/>
              </a:defRPr>
            </a:lvl5pPr>
            <a:lvl6pPr marL="2514600" indent="-228600" algn="ctr" eaLnBrk="0" fontAlgn="base" hangingPunct="0">
              <a:spcBef>
                <a:spcPct val="0"/>
              </a:spcBef>
              <a:spcAft>
                <a:spcPct val="0"/>
              </a:spcAft>
              <a:defRPr>
                <a:solidFill>
                  <a:srgbClr val="003399"/>
                </a:solidFill>
                <a:latin typeface="Arial" charset="0"/>
              </a:defRPr>
            </a:lvl6pPr>
            <a:lvl7pPr marL="2971800" indent="-228600" algn="ctr" eaLnBrk="0" fontAlgn="base" hangingPunct="0">
              <a:spcBef>
                <a:spcPct val="0"/>
              </a:spcBef>
              <a:spcAft>
                <a:spcPct val="0"/>
              </a:spcAft>
              <a:defRPr>
                <a:solidFill>
                  <a:srgbClr val="003399"/>
                </a:solidFill>
                <a:latin typeface="Arial" charset="0"/>
              </a:defRPr>
            </a:lvl7pPr>
            <a:lvl8pPr marL="3429000" indent="-228600" algn="ctr" eaLnBrk="0" fontAlgn="base" hangingPunct="0">
              <a:spcBef>
                <a:spcPct val="0"/>
              </a:spcBef>
              <a:spcAft>
                <a:spcPct val="0"/>
              </a:spcAft>
              <a:defRPr>
                <a:solidFill>
                  <a:srgbClr val="003399"/>
                </a:solidFill>
                <a:latin typeface="Arial" charset="0"/>
              </a:defRPr>
            </a:lvl8pPr>
            <a:lvl9pPr marL="3886200" indent="-228600" algn="ctr" eaLnBrk="0" fontAlgn="base" hangingPunct="0">
              <a:spcBef>
                <a:spcPct val="0"/>
              </a:spcBef>
              <a:spcAft>
                <a:spcPct val="0"/>
              </a:spcAft>
              <a:defRPr>
                <a:solidFill>
                  <a:srgbClr val="003399"/>
                </a:solidFill>
                <a:latin typeface="Arial" charset="0"/>
              </a:defRPr>
            </a:lvl9pPr>
          </a:lstStyle>
          <a:p>
            <a:pPr algn="just" eaLnBrk="1" hangingPunct="1">
              <a:spcBef>
                <a:spcPct val="50000"/>
              </a:spcBef>
            </a:pPr>
            <a:r>
              <a:rPr lang="en-US" sz="2800" dirty="0">
                <a:solidFill>
                  <a:schemeClr val="tx1"/>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Bài</a:t>
            </a:r>
            <a:r>
              <a:rPr lang="en-US" sz="2800" b="1" dirty="0">
                <a:solidFill>
                  <a:srgbClr val="FF0000"/>
                </a:solidFill>
                <a:latin typeface="Times New Roman" panose="02020603050405020304" pitchFamily="18" charset="0"/>
                <a:cs typeface="Times New Roman" panose="02020603050405020304" pitchFamily="18" charset="0"/>
              </a:rPr>
              <a:t> 18. NAM CHÂM</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2" name="Text Box 8">
            <a:extLst>
              <a:ext uri="{FF2B5EF4-FFF2-40B4-BE49-F238E27FC236}">
                <a16:creationId xmlns:a16="http://schemas.microsoft.com/office/drawing/2014/main" id="{E5F9A289-936A-8998-B3BF-DAD91DD67DD4}"/>
              </a:ext>
            </a:extLst>
          </p:cNvPr>
          <p:cNvSpPr txBox="1">
            <a:spLocks noChangeArrowheads="1"/>
          </p:cNvSpPr>
          <p:nvPr/>
        </p:nvSpPr>
        <p:spPr bwMode="auto">
          <a:xfrm>
            <a:off x="-762000" y="694405"/>
            <a:ext cx="9703560" cy="523220"/>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lvl1pPr eaLnBrk="0" hangingPunct="0">
              <a:defRPr>
                <a:solidFill>
                  <a:srgbClr val="003399"/>
                </a:solidFill>
                <a:latin typeface="Arial" charset="0"/>
              </a:defRPr>
            </a:lvl1pPr>
            <a:lvl2pPr marL="742950" indent="-285750" eaLnBrk="0" hangingPunct="0">
              <a:defRPr>
                <a:solidFill>
                  <a:srgbClr val="003399"/>
                </a:solidFill>
                <a:latin typeface="Arial" charset="0"/>
              </a:defRPr>
            </a:lvl2pPr>
            <a:lvl3pPr marL="1143000" indent="-228600" eaLnBrk="0" hangingPunct="0">
              <a:defRPr>
                <a:solidFill>
                  <a:srgbClr val="003399"/>
                </a:solidFill>
                <a:latin typeface="Arial" charset="0"/>
              </a:defRPr>
            </a:lvl3pPr>
            <a:lvl4pPr marL="1600200" indent="-228600" eaLnBrk="0" hangingPunct="0">
              <a:defRPr>
                <a:solidFill>
                  <a:srgbClr val="003399"/>
                </a:solidFill>
                <a:latin typeface="Arial" charset="0"/>
              </a:defRPr>
            </a:lvl4pPr>
            <a:lvl5pPr marL="2057400" indent="-228600" eaLnBrk="0" hangingPunct="0">
              <a:defRPr>
                <a:solidFill>
                  <a:srgbClr val="003399"/>
                </a:solidFill>
                <a:latin typeface="Arial" charset="0"/>
              </a:defRPr>
            </a:lvl5pPr>
            <a:lvl6pPr marL="2514600" indent="-228600" algn="ctr" eaLnBrk="0" fontAlgn="base" hangingPunct="0">
              <a:spcBef>
                <a:spcPct val="0"/>
              </a:spcBef>
              <a:spcAft>
                <a:spcPct val="0"/>
              </a:spcAft>
              <a:defRPr>
                <a:solidFill>
                  <a:srgbClr val="003399"/>
                </a:solidFill>
                <a:latin typeface="Arial" charset="0"/>
              </a:defRPr>
            </a:lvl6pPr>
            <a:lvl7pPr marL="2971800" indent="-228600" algn="ctr" eaLnBrk="0" fontAlgn="base" hangingPunct="0">
              <a:spcBef>
                <a:spcPct val="0"/>
              </a:spcBef>
              <a:spcAft>
                <a:spcPct val="0"/>
              </a:spcAft>
              <a:defRPr>
                <a:solidFill>
                  <a:srgbClr val="003399"/>
                </a:solidFill>
                <a:latin typeface="Arial" charset="0"/>
              </a:defRPr>
            </a:lvl7pPr>
            <a:lvl8pPr marL="3429000" indent="-228600" algn="ctr" eaLnBrk="0" fontAlgn="base" hangingPunct="0">
              <a:spcBef>
                <a:spcPct val="0"/>
              </a:spcBef>
              <a:spcAft>
                <a:spcPct val="0"/>
              </a:spcAft>
              <a:defRPr>
                <a:solidFill>
                  <a:srgbClr val="003399"/>
                </a:solidFill>
                <a:latin typeface="Arial" charset="0"/>
              </a:defRPr>
            </a:lvl8pPr>
            <a:lvl9pPr marL="3886200" indent="-228600" algn="ctr" eaLnBrk="0" fontAlgn="base" hangingPunct="0">
              <a:spcBef>
                <a:spcPct val="0"/>
              </a:spcBef>
              <a:spcAft>
                <a:spcPct val="0"/>
              </a:spcAft>
              <a:defRPr>
                <a:solidFill>
                  <a:srgbClr val="003399"/>
                </a:solidFill>
                <a:latin typeface="Arial" charset="0"/>
              </a:defRPr>
            </a:lvl9pPr>
          </a:lstStyle>
          <a:p>
            <a:pPr algn="just" eaLnBrk="1" hangingPunct="1">
              <a:spcBef>
                <a:spcPct val="50000"/>
              </a:spcBef>
            </a:pPr>
            <a:r>
              <a:rPr lang="en-US" sz="2800" dirty="0">
                <a:solidFill>
                  <a:schemeClr val="tx1"/>
                </a:solidFill>
                <a:latin typeface="Times New Roman" panose="02020603050405020304" pitchFamily="18" charset="0"/>
                <a:cs typeface="Times New Roman" panose="02020603050405020304" pitchFamily="18" charset="0"/>
              </a:rPr>
              <a:t>	</a:t>
            </a:r>
            <a:r>
              <a:rPr lang="en-US" sz="2800" b="1" dirty="0">
                <a:solidFill>
                  <a:srgbClr val="0000FF"/>
                </a:solidFill>
                <a:latin typeface="Times New Roman" panose="02020603050405020304" pitchFamily="18" charset="0"/>
                <a:cs typeface="Times New Roman" panose="02020603050405020304" pitchFamily="18" charset="0"/>
              </a:rPr>
              <a:t>II. </a:t>
            </a:r>
            <a:r>
              <a:rPr lang="en-US" sz="2800" b="1" dirty="0" err="1">
                <a:solidFill>
                  <a:srgbClr val="0000FF"/>
                </a:solidFill>
                <a:latin typeface="Times New Roman" panose="02020603050405020304" pitchFamily="18" charset="0"/>
                <a:cs typeface="Times New Roman" panose="02020603050405020304" pitchFamily="18" charset="0"/>
              </a:rPr>
              <a:t>Tính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chất</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từ</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của</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nam</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châm</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6" name="Rectangle 4">
            <a:extLst>
              <a:ext uri="{FF2B5EF4-FFF2-40B4-BE49-F238E27FC236}">
                <a16:creationId xmlns:a16="http://schemas.microsoft.com/office/drawing/2014/main" id="{336616CE-64B3-ABC2-1209-E6218D78C83D}"/>
              </a:ext>
            </a:extLst>
          </p:cNvPr>
          <p:cNvSpPr/>
          <p:nvPr/>
        </p:nvSpPr>
        <p:spPr>
          <a:xfrm>
            <a:off x="177420" y="1447800"/>
            <a:ext cx="8789160" cy="1384995"/>
          </a:xfrm>
          <a:prstGeom prst="rect">
            <a:avLst/>
          </a:prstGeom>
        </p:spPr>
        <p:txBody>
          <a:bodyPr wrap="square">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nam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sơn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chữ</a:t>
            </a:r>
            <a:r>
              <a:rPr lang="en-US" sz="2800" dirty="0">
                <a:latin typeface="Times New Roman" panose="02020603050405020304" pitchFamily="18" charset="0"/>
                <a:cs typeface="Times New Roman" panose="02020603050405020304" pitchFamily="18" charset="0"/>
              </a:rPr>
              <a:t> N, </a:t>
            </a:r>
            <a:r>
              <a:rPr lang="en-US" sz="2800" dirty="0" err="1">
                <a:latin typeface="Times New Roman" panose="02020603050405020304" pitchFamily="18" charset="0"/>
                <a:cs typeface="Times New Roman" panose="02020603050405020304" pitchFamily="18" charset="0"/>
              </a:rPr>
              <a:t>màu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cực</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ghi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chữ</a:t>
            </a:r>
            <a:r>
              <a:rPr lang="en-US" sz="2800" dirty="0">
                <a:latin typeface="Times New Roman" panose="02020603050405020304" pitchFamily="18" charset="0"/>
                <a:cs typeface="Times New Roman" panose="02020603050405020304" pitchFamily="18" charset="0"/>
              </a:rPr>
              <a:t> S .</a:t>
            </a:r>
          </a:p>
        </p:txBody>
      </p:sp>
      <p:pic>
        <p:nvPicPr>
          <p:cNvPr id="4" name="Picture 8" descr="Nam châm chữ U, KT: 60*50*10mm | Shopee Việt Nam">
            <a:extLst>
              <a:ext uri="{FF2B5EF4-FFF2-40B4-BE49-F238E27FC236}">
                <a16:creationId xmlns:a16="http://schemas.microsoft.com/office/drawing/2014/main" id="{15BC25CC-B4DE-9E8B-589C-8C13581107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3276600"/>
            <a:ext cx="2447926" cy="244792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Nam châm thẳng | Shopee Việt Nam">
            <a:extLst>
              <a:ext uri="{FF2B5EF4-FFF2-40B4-BE49-F238E27FC236}">
                <a16:creationId xmlns:a16="http://schemas.microsoft.com/office/drawing/2014/main" id="{38FE1251-CA0C-C889-EC3F-914DACA4CA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3997" y="2821946"/>
            <a:ext cx="3357563" cy="3357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7828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464C00A4-5FF6-28A9-64F3-72805B8062EE}"/>
              </a:ext>
            </a:extLst>
          </p:cNvPr>
          <p:cNvSpPr txBox="1"/>
          <p:nvPr/>
        </p:nvSpPr>
        <p:spPr>
          <a:xfrm>
            <a:off x="304800" y="1524000"/>
            <a:ext cx="8610600" cy="1569660"/>
          </a:xfrm>
          <a:prstGeom prst="rect">
            <a:avLst/>
          </a:prstGeom>
          <a:noFill/>
        </p:spPr>
        <p:txBody>
          <a:bodyPr wrap="square">
            <a:spAutoFit/>
          </a:bodyPr>
          <a:lstStyle/>
          <a:p>
            <a:pPr algn="just"/>
            <a:r>
              <a:rPr lang="en-US"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a:solidFill>
                  <a:srgbClr val="000000"/>
                </a:solidFill>
                <a:effectLst/>
                <a:latin typeface="Times New Roman" panose="02020603050405020304" pitchFamily="18" charset="0"/>
                <a:cs typeface="Times New Roman" panose="02020603050405020304" pitchFamily="18" charset="0"/>
              </a:rPr>
              <a:t>Làm thế nào để xác định được cực Bắc và cực Nam của một nam châm khi trên nam châm không đánh dấu cực?</a:t>
            </a:r>
            <a:endParaRPr lang="en-US" sz="3200" dirty="0">
              <a:latin typeface="Times New Roman" panose="02020603050405020304" pitchFamily="18" charset="0"/>
              <a:cs typeface="Times New Roman" panose="02020603050405020304" pitchFamily="18" charset="0"/>
            </a:endParaRPr>
          </a:p>
        </p:txBody>
      </p:sp>
      <p:sp>
        <p:nvSpPr>
          <p:cNvPr id="6" name="Text Box 8">
            <a:extLst>
              <a:ext uri="{FF2B5EF4-FFF2-40B4-BE49-F238E27FC236}">
                <a16:creationId xmlns:a16="http://schemas.microsoft.com/office/drawing/2014/main" id="{589B3BD6-435D-8EE3-01F0-33124EFB687D}"/>
              </a:ext>
            </a:extLst>
          </p:cNvPr>
          <p:cNvSpPr txBox="1">
            <a:spLocks noChangeArrowheads="1"/>
          </p:cNvSpPr>
          <p:nvPr/>
        </p:nvSpPr>
        <p:spPr bwMode="auto">
          <a:xfrm>
            <a:off x="2514600" y="157508"/>
            <a:ext cx="4572000" cy="523220"/>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lvl1pPr eaLnBrk="0" hangingPunct="0">
              <a:defRPr>
                <a:solidFill>
                  <a:srgbClr val="003399"/>
                </a:solidFill>
                <a:latin typeface="Arial" charset="0"/>
              </a:defRPr>
            </a:lvl1pPr>
            <a:lvl2pPr marL="742950" indent="-285750" eaLnBrk="0" hangingPunct="0">
              <a:defRPr>
                <a:solidFill>
                  <a:srgbClr val="003399"/>
                </a:solidFill>
                <a:latin typeface="Arial" charset="0"/>
              </a:defRPr>
            </a:lvl2pPr>
            <a:lvl3pPr marL="1143000" indent="-228600" eaLnBrk="0" hangingPunct="0">
              <a:defRPr>
                <a:solidFill>
                  <a:srgbClr val="003399"/>
                </a:solidFill>
                <a:latin typeface="Arial" charset="0"/>
              </a:defRPr>
            </a:lvl3pPr>
            <a:lvl4pPr marL="1600200" indent="-228600" eaLnBrk="0" hangingPunct="0">
              <a:defRPr>
                <a:solidFill>
                  <a:srgbClr val="003399"/>
                </a:solidFill>
                <a:latin typeface="Arial" charset="0"/>
              </a:defRPr>
            </a:lvl4pPr>
            <a:lvl5pPr marL="2057400" indent="-228600" eaLnBrk="0" hangingPunct="0">
              <a:defRPr>
                <a:solidFill>
                  <a:srgbClr val="003399"/>
                </a:solidFill>
                <a:latin typeface="Arial" charset="0"/>
              </a:defRPr>
            </a:lvl5pPr>
            <a:lvl6pPr marL="2514600" indent="-228600" algn="ctr" eaLnBrk="0" fontAlgn="base" hangingPunct="0">
              <a:spcBef>
                <a:spcPct val="0"/>
              </a:spcBef>
              <a:spcAft>
                <a:spcPct val="0"/>
              </a:spcAft>
              <a:defRPr>
                <a:solidFill>
                  <a:srgbClr val="003399"/>
                </a:solidFill>
                <a:latin typeface="Arial" charset="0"/>
              </a:defRPr>
            </a:lvl6pPr>
            <a:lvl7pPr marL="2971800" indent="-228600" algn="ctr" eaLnBrk="0" fontAlgn="base" hangingPunct="0">
              <a:spcBef>
                <a:spcPct val="0"/>
              </a:spcBef>
              <a:spcAft>
                <a:spcPct val="0"/>
              </a:spcAft>
              <a:defRPr>
                <a:solidFill>
                  <a:srgbClr val="003399"/>
                </a:solidFill>
                <a:latin typeface="Arial" charset="0"/>
              </a:defRPr>
            </a:lvl7pPr>
            <a:lvl8pPr marL="3429000" indent="-228600" algn="ctr" eaLnBrk="0" fontAlgn="base" hangingPunct="0">
              <a:spcBef>
                <a:spcPct val="0"/>
              </a:spcBef>
              <a:spcAft>
                <a:spcPct val="0"/>
              </a:spcAft>
              <a:defRPr>
                <a:solidFill>
                  <a:srgbClr val="003399"/>
                </a:solidFill>
                <a:latin typeface="Arial" charset="0"/>
              </a:defRPr>
            </a:lvl8pPr>
            <a:lvl9pPr marL="3886200" indent="-228600" algn="ctr" eaLnBrk="0" fontAlgn="base" hangingPunct="0">
              <a:spcBef>
                <a:spcPct val="0"/>
              </a:spcBef>
              <a:spcAft>
                <a:spcPct val="0"/>
              </a:spcAft>
              <a:defRPr>
                <a:solidFill>
                  <a:srgbClr val="003399"/>
                </a:solidFill>
                <a:latin typeface="Arial" charset="0"/>
              </a:defRPr>
            </a:lvl9pPr>
          </a:lstStyle>
          <a:p>
            <a:pPr algn="just" eaLnBrk="1" hangingPunct="1">
              <a:spcBef>
                <a:spcPct val="50000"/>
              </a:spcBef>
            </a:pPr>
            <a:r>
              <a:rPr lang="en-US" sz="2800" dirty="0">
                <a:solidFill>
                  <a:schemeClr val="tx1"/>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Bài</a:t>
            </a:r>
            <a:r>
              <a:rPr lang="en-US" sz="2800" b="1" dirty="0">
                <a:solidFill>
                  <a:srgbClr val="FF0000"/>
                </a:solidFill>
                <a:latin typeface="Times New Roman" panose="02020603050405020304" pitchFamily="18" charset="0"/>
                <a:cs typeface="Times New Roman" panose="02020603050405020304" pitchFamily="18" charset="0"/>
              </a:rPr>
              <a:t> 18. NAM CHÂM</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7" name="Text Box 8">
            <a:extLst>
              <a:ext uri="{FF2B5EF4-FFF2-40B4-BE49-F238E27FC236}">
                <a16:creationId xmlns:a16="http://schemas.microsoft.com/office/drawing/2014/main" id="{A78548BE-8C33-1D84-9BC4-444D8A286AB7}"/>
              </a:ext>
            </a:extLst>
          </p:cNvPr>
          <p:cNvSpPr txBox="1">
            <a:spLocks noChangeArrowheads="1"/>
          </p:cNvSpPr>
          <p:nvPr/>
        </p:nvSpPr>
        <p:spPr bwMode="auto">
          <a:xfrm>
            <a:off x="-762000" y="694405"/>
            <a:ext cx="9703560" cy="523220"/>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lvl1pPr eaLnBrk="0" hangingPunct="0">
              <a:defRPr>
                <a:solidFill>
                  <a:srgbClr val="003399"/>
                </a:solidFill>
                <a:latin typeface="Arial" charset="0"/>
              </a:defRPr>
            </a:lvl1pPr>
            <a:lvl2pPr marL="742950" indent="-285750" eaLnBrk="0" hangingPunct="0">
              <a:defRPr>
                <a:solidFill>
                  <a:srgbClr val="003399"/>
                </a:solidFill>
                <a:latin typeface="Arial" charset="0"/>
              </a:defRPr>
            </a:lvl2pPr>
            <a:lvl3pPr marL="1143000" indent="-228600" eaLnBrk="0" hangingPunct="0">
              <a:defRPr>
                <a:solidFill>
                  <a:srgbClr val="003399"/>
                </a:solidFill>
                <a:latin typeface="Arial" charset="0"/>
              </a:defRPr>
            </a:lvl3pPr>
            <a:lvl4pPr marL="1600200" indent="-228600" eaLnBrk="0" hangingPunct="0">
              <a:defRPr>
                <a:solidFill>
                  <a:srgbClr val="003399"/>
                </a:solidFill>
                <a:latin typeface="Arial" charset="0"/>
              </a:defRPr>
            </a:lvl4pPr>
            <a:lvl5pPr marL="2057400" indent="-228600" eaLnBrk="0" hangingPunct="0">
              <a:defRPr>
                <a:solidFill>
                  <a:srgbClr val="003399"/>
                </a:solidFill>
                <a:latin typeface="Arial" charset="0"/>
              </a:defRPr>
            </a:lvl5pPr>
            <a:lvl6pPr marL="2514600" indent="-228600" algn="ctr" eaLnBrk="0" fontAlgn="base" hangingPunct="0">
              <a:spcBef>
                <a:spcPct val="0"/>
              </a:spcBef>
              <a:spcAft>
                <a:spcPct val="0"/>
              </a:spcAft>
              <a:defRPr>
                <a:solidFill>
                  <a:srgbClr val="003399"/>
                </a:solidFill>
                <a:latin typeface="Arial" charset="0"/>
              </a:defRPr>
            </a:lvl6pPr>
            <a:lvl7pPr marL="2971800" indent="-228600" algn="ctr" eaLnBrk="0" fontAlgn="base" hangingPunct="0">
              <a:spcBef>
                <a:spcPct val="0"/>
              </a:spcBef>
              <a:spcAft>
                <a:spcPct val="0"/>
              </a:spcAft>
              <a:defRPr>
                <a:solidFill>
                  <a:srgbClr val="003399"/>
                </a:solidFill>
                <a:latin typeface="Arial" charset="0"/>
              </a:defRPr>
            </a:lvl7pPr>
            <a:lvl8pPr marL="3429000" indent="-228600" algn="ctr" eaLnBrk="0" fontAlgn="base" hangingPunct="0">
              <a:spcBef>
                <a:spcPct val="0"/>
              </a:spcBef>
              <a:spcAft>
                <a:spcPct val="0"/>
              </a:spcAft>
              <a:defRPr>
                <a:solidFill>
                  <a:srgbClr val="003399"/>
                </a:solidFill>
                <a:latin typeface="Arial" charset="0"/>
              </a:defRPr>
            </a:lvl8pPr>
            <a:lvl9pPr marL="3886200" indent="-228600" algn="ctr" eaLnBrk="0" fontAlgn="base" hangingPunct="0">
              <a:spcBef>
                <a:spcPct val="0"/>
              </a:spcBef>
              <a:spcAft>
                <a:spcPct val="0"/>
              </a:spcAft>
              <a:defRPr>
                <a:solidFill>
                  <a:srgbClr val="003399"/>
                </a:solidFill>
                <a:latin typeface="Arial" charset="0"/>
              </a:defRPr>
            </a:lvl9pPr>
          </a:lstStyle>
          <a:p>
            <a:pPr algn="just" eaLnBrk="1" hangingPunct="1">
              <a:spcBef>
                <a:spcPct val="50000"/>
              </a:spcBef>
            </a:pPr>
            <a:r>
              <a:rPr lang="en-US" sz="2800" dirty="0">
                <a:solidFill>
                  <a:schemeClr val="tx1"/>
                </a:solidFill>
                <a:latin typeface="Times New Roman" panose="02020603050405020304" pitchFamily="18" charset="0"/>
                <a:cs typeface="Times New Roman" panose="02020603050405020304" pitchFamily="18" charset="0"/>
              </a:rPr>
              <a:t>	</a:t>
            </a:r>
            <a:r>
              <a:rPr lang="en-US" sz="2800" b="1" dirty="0">
                <a:solidFill>
                  <a:srgbClr val="0000FF"/>
                </a:solidFill>
                <a:latin typeface="Times New Roman" panose="02020603050405020304" pitchFamily="18" charset="0"/>
                <a:cs typeface="Times New Roman" panose="02020603050405020304" pitchFamily="18" charset="0"/>
              </a:rPr>
              <a:t>II. </a:t>
            </a:r>
            <a:r>
              <a:rPr lang="en-US" sz="2800" b="1" dirty="0" err="1">
                <a:solidFill>
                  <a:srgbClr val="0000FF"/>
                </a:solidFill>
                <a:latin typeface="Times New Roman" panose="02020603050405020304" pitchFamily="18" charset="0"/>
                <a:cs typeface="Times New Roman" panose="02020603050405020304" pitchFamily="18" charset="0"/>
              </a:rPr>
              <a:t>Tính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chất</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từ</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của</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nam</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châm</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9" name="Hộp Văn bản 8">
            <a:extLst>
              <a:ext uri="{FF2B5EF4-FFF2-40B4-BE49-F238E27FC236}">
                <a16:creationId xmlns:a16="http://schemas.microsoft.com/office/drawing/2014/main" id="{9EE84FC8-1524-2226-1F15-32BC0810A476}"/>
              </a:ext>
            </a:extLst>
          </p:cNvPr>
          <p:cNvSpPr txBox="1"/>
          <p:nvPr/>
        </p:nvSpPr>
        <p:spPr>
          <a:xfrm>
            <a:off x="228600" y="1235210"/>
            <a:ext cx="4966676" cy="5262979"/>
          </a:xfrm>
          <a:prstGeom prst="rect">
            <a:avLst/>
          </a:prstGeom>
          <a:noFill/>
        </p:spPr>
        <p:txBody>
          <a:bodyPr wrap="square">
            <a:spAutoFit/>
          </a:bodyPr>
          <a:lstStyle/>
          <a:p>
            <a:pPr algn="just"/>
            <a:r>
              <a:rPr lang="vi-VN" sz="2800" b="1" i="0" dirty="0">
                <a:solidFill>
                  <a:srgbClr val="FF0000"/>
                </a:solidFill>
                <a:effectLst/>
                <a:latin typeface="+mj-lt"/>
              </a:rPr>
              <a:t>- Cách 1:</a:t>
            </a:r>
          </a:p>
          <a:p>
            <a:pPr algn="just"/>
            <a:r>
              <a:rPr lang="vi-VN" sz="2800" b="0" i="0" dirty="0">
                <a:solidFill>
                  <a:srgbClr val="000000"/>
                </a:solidFill>
                <a:effectLst/>
                <a:latin typeface="+mj-lt"/>
              </a:rPr>
              <a:t>Đặt nam châm trên miếng xốp rồi thả vào chậu nước, sao cho nam châm nổi trên mặt nước. Nam châm sẽ quay tự do, đến khi nằm cân bằng trên mặt nước thì:</a:t>
            </a:r>
          </a:p>
          <a:p>
            <a:pPr algn="just"/>
            <a:r>
              <a:rPr lang="vi-VN" sz="2800" b="0" i="0" dirty="0">
                <a:solidFill>
                  <a:srgbClr val="000000"/>
                </a:solidFill>
                <a:effectLst/>
                <a:latin typeface="+mj-lt"/>
              </a:rPr>
              <a:t>+ Một đầu của nam châm hướng về phía Bắc ⇒</a:t>
            </a:r>
            <a:r>
              <a:rPr lang="en-US" sz="2800" b="0" i="0" dirty="0">
                <a:solidFill>
                  <a:srgbClr val="000000"/>
                </a:solidFill>
                <a:effectLst/>
                <a:latin typeface="+mj-lt"/>
              </a:rPr>
              <a:t> </a:t>
            </a:r>
            <a:r>
              <a:rPr lang="vi-VN" sz="2800" b="0" i="0" dirty="0">
                <a:solidFill>
                  <a:srgbClr val="000000"/>
                </a:solidFill>
                <a:effectLst/>
                <a:latin typeface="+mj-lt"/>
              </a:rPr>
              <a:t>đó là cực Bắc của nam châm.</a:t>
            </a:r>
          </a:p>
          <a:p>
            <a:pPr algn="just"/>
            <a:r>
              <a:rPr lang="vi-VN" sz="2800" b="0" i="0" dirty="0">
                <a:solidFill>
                  <a:srgbClr val="000000"/>
                </a:solidFill>
                <a:effectLst/>
                <a:latin typeface="+mj-lt"/>
              </a:rPr>
              <a:t>+ Đầu còn lại hướng về phía Nam ⇒ đó là cực Nam của nam châm.</a:t>
            </a:r>
          </a:p>
        </p:txBody>
      </p:sp>
      <p:pic>
        <p:nvPicPr>
          <p:cNvPr id="3074" name="Picture 2" descr="Làm thế nào để xác định được cực Bắc và cực Nam của một nam châm (ảnh 9)">
            <a:extLst>
              <a:ext uri="{FF2B5EF4-FFF2-40B4-BE49-F238E27FC236}">
                <a16:creationId xmlns:a16="http://schemas.microsoft.com/office/drawing/2014/main" id="{93821FDE-C4E9-739C-3694-D6B88939FA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2644" y="1599118"/>
            <a:ext cx="3582756" cy="3263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3212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par>
                                <p:cTn id="16" presetID="6" presetClass="entr" presetSubtype="16" fill="hold" nodeType="with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circle(in)">
                                      <p:cBhvr>
                                        <p:cTn id="18"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ộp Văn bản 6">
            <a:extLst>
              <a:ext uri="{FF2B5EF4-FFF2-40B4-BE49-F238E27FC236}">
                <a16:creationId xmlns:a16="http://schemas.microsoft.com/office/drawing/2014/main" id="{3AB615EC-CB79-FDC3-B28E-A1DC80CE08AC}"/>
              </a:ext>
            </a:extLst>
          </p:cNvPr>
          <p:cNvSpPr txBox="1"/>
          <p:nvPr/>
        </p:nvSpPr>
        <p:spPr>
          <a:xfrm>
            <a:off x="304800" y="228600"/>
            <a:ext cx="4572000" cy="5262979"/>
          </a:xfrm>
          <a:prstGeom prst="rect">
            <a:avLst/>
          </a:prstGeom>
          <a:noFill/>
        </p:spPr>
        <p:txBody>
          <a:bodyPr wrap="square">
            <a:spAutoFit/>
          </a:bodyPr>
          <a:lstStyle/>
          <a:p>
            <a:pPr algn="just"/>
            <a:r>
              <a:rPr lang="vi-VN" b="0" i="0" dirty="0">
                <a:solidFill>
                  <a:srgbClr val="000000"/>
                </a:solidFill>
                <a:effectLst/>
                <a:latin typeface="Open Sans" panose="020B0606030504020204" pitchFamily="34" charset="0"/>
              </a:rPr>
              <a:t> </a:t>
            </a:r>
            <a:r>
              <a:rPr lang="vi-VN" sz="2800" b="1" i="0" dirty="0">
                <a:solidFill>
                  <a:srgbClr val="FF0000"/>
                </a:solidFill>
                <a:effectLst/>
                <a:latin typeface="+mj-lt"/>
              </a:rPr>
              <a:t>Cách 2:</a:t>
            </a:r>
          </a:p>
          <a:p>
            <a:pPr algn="just"/>
            <a:r>
              <a:rPr lang="vi-VN" sz="2800" b="0" i="0" dirty="0">
                <a:solidFill>
                  <a:srgbClr val="000000"/>
                </a:solidFill>
                <a:effectLst/>
                <a:latin typeface="+mj-lt"/>
              </a:rPr>
              <a:t>Treo nam châm bằng một sợi dây chỉ mềm sao cho thanh nam châm nằm ngang. Nam châm sẽ quay tự do, đến khi nằm cân bằng thì:</a:t>
            </a:r>
          </a:p>
          <a:p>
            <a:pPr algn="just"/>
            <a:r>
              <a:rPr lang="vi-VN" sz="2800" b="0" i="0" dirty="0">
                <a:solidFill>
                  <a:srgbClr val="000000"/>
                </a:solidFill>
                <a:effectLst/>
                <a:latin typeface="+mj-lt"/>
              </a:rPr>
              <a:t>+ Một đầu của nam châm hướng về phía Bắc ⇒ đó là cực Bắc của nam châm.</a:t>
            </a:r>
            <a:endParaRPr lang="en-US" sz="2800" b="0" i="0" dirty="0">
              <a:solidFill>
                <a:srgbClr val="000000"/>
              </a:solidFill>
              <a:effectLst/>
              <a:latin typeface="+mj-lt"/>
            </a:endParaRPr>
          </a:p>
          <a:p>
            <a:pPr algn="just"/>
            <a:r>
              <a:rPr lang="vi-VN" sz="2800" b="0" i="0" dirty="0">
                <a:solidFill>
                  <a:srgbClr val="000000"/>
                </a:solidFill>
                <a:effectLst/>
                <a:latin typeface="+mj-lt"/>
              </a:rPr>
              <a:t>+ Đầu còn lại hướng về phía Nam ⇒ đó là cực Nam của nam châm.</a:t>
            </a:r>
          </a:p>
        </p:txBody>
      </p:sp>
      <p:pic>
        <p:nvPicPr>
          <p:cNvPr id="7170" name="Picture 2" descr="Làm thế nào để xác định được cực Bắc và cực Nam của một nam châm (ảnh 10)">
            <a:extLst>
              <a:ext uri="{FF2B5EF4-FFF2-40B4-BE49-F238E27FC236}">
                <a16:creationId xmlns:a16="http://schemas.microsoft.com/office/drawing/2014/main" id="{2E02CBC6-365F-F6FE-6A50-27F6C2B9E4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5308" y="691662"/>
            <a:ext cx="4310743"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74133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8" name="Text Box 8"/>
          <p:cNvSpPr txBox="1">
            <a:spLocks noChangeArrowheads="1"/>
          </p:cNvSpPr>
          <p:nvPr/>
        </p:nvSpPr>
        <p:spPr bwMode="auto">
          <a:xfrm>
            <a:off x="1879980" y="149965"/>
            <a:ext cx="4419600" cy="523220"/>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lvl1pPr eaLnBrk="0" hangingPunct="0">
              <a:defRPr>
                <a:solidFill>
                  <a:srgbClr val="003399"/>
                </a:solidFill>
                <a:latin typeface="Arial" charset="0"/>
              </a:defRPr>
            </a:lvl1pPr>
            <a:lvl2pPr marL="742950" indent="-285750" eaLnBrk="0" hangingPunct="0">
              <a:defRPr>
                <a:solidFill>
                  <a:srgbClr val="003399"/>
                </a:solidFill>
                <a:latin typeface="Arial" charset="0"/>
              </a:defRPr>
            </a:lvl2pPr>
            <a:lvl3pPr marL="1143000" indent="-228600" eaLnBrk="0" hangingPunct="0">
              <a:defRPr>
                <a:solidFill>
                  <a:srgbClr val="003399"/>
                </a:solidFill>
                <a:latin typeface="Arial" charset="0"/>
              </a:defRPr>
            </a:lvl3pPr>
            <a:lvl4pPr marL="1600200" indent="-228600" eaLnBrk="0" hangingPunct="0">
              <a:defRPr>
                <a:solidFill>
                  <a:srgbClr val="003399"/>
                </a:solidFill>
                <a:latin typeface="Arial" charset="0"/>
              </a:defRPr>
            </a:lvl4pPr>
            <a:lvl5pPr marL="2057400" indent="-228600" eaLnBrk="0" hangingPunct="0">
              <a:defRPr>
                <a:solidFill>
                  <a:srgbClr val="003399"/>
                </a:solidFill>
                <a:latin typeface="Arial" charset="0"/>
              </a:defRPr>
            </a:lvl5pPr>
            <a:lvl6pPr marL="2514600" indent="-228600" algn="ctr" eaLnBrk="0" fontAlgn="base" hangingPunct="0">
              <a:spcBef>
                <a:spcPct val="0"/>
              </a:spcBef>
              <a:spcAft>
                <a:spcPct val="0"/>
              </a:spcAft>
              <a:defRPr>
                <a:solidFill>
                  <a:srgbClr val="003399"/>
                </a:solidFill>
                <a:latin typeface="Arial" charset="0"/>
              </a:defRPr>
            </a:lvl6pPr>
            <a:lvl7pPr marL="2971800" indent="-228600" algn="ctr" eaLnBrk="0" fontAlgn="base" hangingPunct="0">
              <a:spcBef>
                <a:spcPct val="0"/>
              </a:spcBef>
              <a:spcAft>
                <a:spcPct val="0"/>
              </a:spcAft>
              <a:defRPr>
                <a:solidFill>
                  <a:srgbClr val="003399"/>
                </a:solidFill>
                <a:latin typeface="Arial" charset="0"/>
              </a:defRPr>
            </a:lvl7pPr>
            <a:lvl8pPr marL="3429000" indent="-228600" algn="ctr" eaLnBrk="0" fontAlgn="base" hangingPunct="0">
              <a:spcBef>
                <a:spcPct val="0"/>
              </a:spcBef>
              <a:spcAft>
                <a:spcPct val="0"/>
              </a:spcAft>
              <a:defRPr>
                <a:solidFill>
                  <a:srgbClr val="003399"/>
                </a:solidFill>
                <a:latin typeface="Arial" charset="0"/>
              </a:defRPr>
            </a:lvl8pPr>
            <a:lvl9pPr marL="3886200" indent="-228600" algn="ctr" eaLnBrk="0" fontAlgn="base" hangingPunct="0">
              <a:spcBef>
                <a:spcPct val="0"/>
              </a:spcBef>
              <a:spcAft>
                <a:spcPct val="0"/>
              </a:spcAft>
              <a:defRPr>
                <a:solidFill>
                  <a:srgbClr val="003399"/>
                </a:solidFill>
                <a:latin typeface="Arial" charset="0"/>
              </a:defRPr>
            </a:lvl9pPr>
          </a:lstStyle>
          <a:p>
            <a:pPr algn="just" eaLnBrk="1" hangingPunct="1">
              <a:spcBef>
                <a:spcPct val="50000"/>
              </a:spcBef>
            </a:pPr>
            <a:r>
              <a:rPr lang="en-US" sz="2800" dirty="0">
                <a:solidFill>
                  <a:schemeClr val="tx1"/>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Bài</a:t>
            </a:r>
            <a:r>
              <a:rPr lang="en-US" sz="2800" b="1" dirty="0">
                <a:solidFill>
                  <a:srgbClr val="FF0000"/>
                </a:solidFill>
                <a:latin typeface="Times New Roman" panose="02020603050405020304" pitchFamily="18" charset="0"/>
                <a:cs typeface="Times New Roman" panose="02020603050405020304" pitchFamily="18" charset="0"/>
              </a:rPr>
              <a:t> 18. NAM CHÂM</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2" name="Text Box 8">
            <a:extLst>
              <a:ext uri="{FF2B5EF4-FFF2-40B4-BE49-F238E27FC236}">
                <a16:creationId xmlns:a16="http://schemas.microsoft.com/office/drawing/2014/main" id="{E5F9A289-936A-8998-B3BF-DAD91DD67DD4}"/>
              </a:ext>
            </a:extLst>
          </p:cNvPr>
          <p:cNvSpPr txBox="1">
            <a:spLocks noChangeArrowheads="1"/>
          </p:cNvSpPr>
          <p:nvPr/>
        </p:nvSpPr>
        <p:spPr bwMode="auto">
          <a:xfrm>
            <a:off x="-762000" y="694405"/>
            <a:ext cx="9703560" cy="523220"/>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lvl1pPr eaLnBrk="0" hangingPunct="0">
              <a:defRPr>
                <a:solidFill>
                  <a:srgbClr val="003399"/>
                </a:solidFill>
                <a:latin typeface="Arial" charset="0"/>
              </a:defRPr>
            </a:lvl1pPr>
            <a:lvl2pPr marL="742950" indent="-285750" eaLnBrk="0" hangingPunct="0">
              <a:defRPr>
                <a:solidFill>
                  <a:srgbClr val="003399"/>
                </a:solidFill>
                <a:latin typeface="Arial" charset="0"/>
              </a:defRPr>
            </a:lvl2pPr>
            <a:lvl3pPr marL="1143000" indent="-228600" eaLnBrk="0" hangingPunct="0">
              <a:defRPr>
                <a:solidFill>
                  <a:srgbClr val="003399"/>
                </a:solidFill>
                <a:latin typeface="Arial" charset="0"/>
              </a:defRPr>
            </a:lvl3pPr>
            <a:lvl4pPr marL="1600200" indent="-228600" eaLnBrk="0" hangingPunct="0">
              <a:defRPr>
                <a:solidFill>
                  <a:srgbClr val="003399"/>
                </a:solidFill>
                <a:latin typeface="Arial" charset="0"/>
              </a:defRPr>
            </a:lvl4pPr>
            <a:lvl5pPr marL="2057400" indent="-228600" eaLnBrk="0" hangingPunct="0">
              <a:defRPr>
                <a:solidFill>
                  <a:srgbClr val="003399"/>
                </a:solidFill>
                <a:latin typeface="Arial" charset="0"/>
              </a:defRPr>
            </a:lvl5pPr>
            <a:lvl6pPr marL="2514600" indent="-228600" algn="ctr" eaLnBrk="0" fontAlgn="base" hangingPunct="0">
              <a:spcBef>
                <a:spcPct val="0"/>
              </a:spcBef>
              <a:spcAft>
                <a:spcPct val="0"/>
              </a:spcAft>
              <a:defRPr>
                <a:solidFill>
                  <a:srgbClr val="003399"/>
                </a:solidFill>
                <a:latin typeface="Arial" charset="0"/>
              </a:defRPr>
            </a:lvl6pPr>
            <a:lvl7pPr marL="2971800" indent="-228600" algn="ctr" eaLnBrk="0" fontAlgn="base" hangingPunct="0">
              <a:spcBef>
                <a:spcPct val="0"/>
              </a:spcBef>
              <a:spcAft>
                <a:spcPct val="0"/>
              </a:spcAft>
              <a:defRPr>
                <a:solidFill>
                  <a:srgbClr val="003399"/>
                </a:solidFill>
                <a:latin typeface="Arial" charset="0"/>
              </a:defRPr>
            </a:lvl7pPr>
            <a:lvl8pPr marL="3429000" indent="-228600" algn="ctr" eaLnBrk="0" fontAlgn="base" hangingPunct="0">
              <a:spcBef>
                <a:spcPct val="0"/>
              </a:spcBef>
              <a:spcAft>
                <a:spcPct val="0"/>
              </a:spcAft>
              <a:defRPr>
                <a:solidFill>
                  <a:srgbClr val="003399"/>
                </a:solidFill>
                <a:latin typeface="Arial" charset="0"/>
              </a:defRPr>
            </a:lvl8pPr>
            <a:lvl9pPr marL="3886200" indent="-228600" algn="ctr" eaLnBrk="0" fontAlgn="base" hangingPunct="0">
              <a:spcBef>
                <a:spcPct val="0"/>
              </a:spcBef>
              <a:spcAft>
                <a:spcPct val="0"/>
              </a:spcAft>
              <a:defRPr>
                <a:solidFill>
                  <a:srgbClr val="003399"/>
                </a:solidFill>
                <a:latin typeface="Arial" charset="0"/>
              </a:defRPr>
            </a:lvl9pPr>
          </a:lstStyle>
          <a:p>
            <a:pPr algn="just" eaLnBrk="1" hangingPunct="1">
              <a:spcBef>
                <a:spcPct val="50000"/>
              </a:spcBef>
            </a:pPr>
            <a:r>
              <a:rPr lang="en-US" sz="2800" dirty="0">
                <a:solidFill>
                  <a:schemeClr val="tx1"/>
                </a:solidFill>
                <a:latin typeface="Times New Roman" panose="02020603050405020304" pitchFamily="18" charset="0"/>
                <a:cs typeface="Times New Roman" panose="02020603050405020304" pitchFamily="18" charset="0"/>
              </a:rPr>
              <a:t>	</a:t>
            </a:r>
            <a:r>
              <a:rPr lang="en-US" sz="2800" b="1" dirty="0">
                <a:solidFill>
                  <a:srgbClr val="0000FF"/>
                </a:solidFill>
                <a:latin typeface="Times New Roman" panose="02020603050405020304" pitchFamily="18" charset="0"/>
                <a:cs typeface="Times New Roman" panose="02020603050405020304" pitchFamily="18" charset="0"/>
              </a:rPr>
              <a:t>I. Nam </a:t>
            </a:r>
            <a:r>
              <a:rPr lang="en-US" sz="2800" b="1" dirty="0" err="1">
                <a:solidFill>
                  <a:srgbClr val="0000FF"/>
                </a:solidFill>
                <a:latin typeface="Times New Roman" panose="02020603050405020304" pitchFamily="18" charset="0"/>
                <a:cs typeface="Times New Roman" panose="02020603050405020304" pitchFamily="18" charset="0"/>
              </a:rPr>
              <a:t>châm</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là</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gì</a:t>
            </a:r>
            <a:r>
              <a:rPr lang="en-US" sz="2800" b="1" dirty="0">
                <a:solidFill>
                  <a:srgbClr val="0000FF"/>
                </a:solidFill>
                <a:latin typeface="Times New Roman" panose="02020603050405020304" pitchFamily="18" charset="0"/>
                <a:cs typeface="Times New Roman" panose="02020603050405020304" pitchFamily="18" charset="0"/>
              </a:rPr>
              <a:t>?</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3" name="Text Box 8">
            <a:extLst>
              <a:ext uri="{FF2B5EF4-FFF2-40B4-BE49-F238E27FC236}">
                <a16:creationId xmlns:a16="http://schemas.microsoft.com/office/drawing/2014/main" id="{076F4991-F555-72F5-E11C-2BAB095E924B}"/>
              </a:ext>
            </a:extLst>
          </p:cNvPr>
          <p:cNvSpPr txBox="1">
            <a:spLocks noChangeArrowheads="1"/>
          </p:cNvSpPr>
          <p:nvPr/>
        </p:nvSpPr>
        <p:spPr bwMode="auto">
          <a:xfrm>
            <a:off x="-762000" y="1228235"/>
            <a:ext cx="5817360" cy="523220"/>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lvl1pPr eaLnBrk="0" hangingPunct="0">
              <a:defRPr>
                <a:solidFill>
                  <a:srgbClr val="003399"/>
                </a:solidFill>
                <a:latin typeface="Arial" charset="0"/>
              </a:defRPr>
            </a:lvl1pPr>
            <a:lvl2pPr marL="742950" indent="-285750" eaLnBrk="0" hangingPunct="0">
              <a:defRPr>
                <a:solidFill>
                  <a:srgbClr val="003399"/>
                </a:solidFill>
                <a:latin typeface="Arial" charset="0"/>
              </a:defRPr>
            </a:lvl2pPr>
            <a:lvl3pPr marL="1143000" indent="-228600" eaLnBrk="0" hangingPunct="0">
              <a:defRPr>
                <a:solidFill>
                  <a:srgbClr val="003399"/>
                </a:solidFill>
                <a:latin typeface="Arial" charset="0"/>
              </a:defRPr>
            </a:lvl3pPr>
            <a:lvl4pPr marL="1600200" indent="-228600" eaLnBrk="0" hangingPunct="0">
              <a:defRPr>
                <a:solidFill>
                  <a:srgbClr val="003399"/>
                </a:solidFill>
                <a:latin typeface="Arial" charset="0"/>
              </a:defRPr>
            </a:lvl4pPr>
            <a:lvl5pPr marL="2057400" indent="-228600" eaLnBrk="0" hangingPunct="0">
              <a:defRPr>
                <a:solidFill>
                  <a:srgbClr val="003399"/>
                </a:solidFill>
                <a:latin typeface="Arial" charset="0"/>
              </a:defRPr>
            </a:lvl5pPr>
            <a:lvl6pPr marL="2514600" indent="-228600" algn="ctr" eaLnBrk="0" fontAlgn="base" hangingPunct="0">
              <a:spcBef>
                <a:spcPct val="0"/>
              </a:spcBef>
              <a:spcAft>
                <a:spcPct val="0"/>
              </a:spcAft>
              <a:defRPr>
                <a:solidFill>
                  <a:srgbClr val="003399"/>
                </a:solidFill>
                <a:latin typeface="Arial" charset="0"/>
              </a:defRPr>
            </a:lvl6pPr>
            <a:lvl7pPr marL="2971800" indent="-228600" algn="ctr" eaLnBrk="0" fontAlgn="base" hangingPunct="0">
              <a:spcBef>
                <a:spcPct val="0"/>
              </a:spcBef>
              <a:spcAft>
                <a:spcPct val="0"/>
              </a:spcAft>
              <a:defRPr>
                <a:solidFill>
                  <a:srgbClr val="003399"/>
                </a:solidFill>
                <a:latin typeface="Arial" charset="0"/>
              </a:defRPr>
            </a:lvl7pPr>
            <a:lvl8pPr marL="3429000" indent="-228600" algn="ctr" eaLnBrk="0" fontAlgn="base" hangingPunct="0">
              <a:spcBef>
                <a:spcPct val="0"/>
              </a:spcBef>
              <a:spcAft>
                <a:spcPct val="0"/>
              </a:spcAft>
              <a:defRPr>
                <a:solidFill>
                  <a:srgbClr val="003399"/>
                </a:solidFill>
                <a:latin typeface="Arial" charset="0"/>
              </a:defRPr>
            </a:lvl8pPr>
            <a:lvl9pPr marL="3886200" indent="-228600" algn="ctr" eaLnBrk="0" fontAlgn="base" hangingPunct="0">
              <a:spcBef>
                <a:spcPct val="0"/>
              </a:spcBef>
              <a:spcAft>
                <a:spcPct val="0"/>
              </a:spcAft>
              <a:defRPr>
                <a:solidFill>
                  <a:srgbClr val="003399"/>
                </a:solidFill>
                <a:latin typeface="Arial" charset="0"/>
              </a:defRPr>
            </a:lvl9pPr>
          </a:lstStyle>
          <a:p>
            <a:pPr algn="just" eaLnBrk="1" hangingPunct="1">
              <a:spcBef>
                <a:spcPct val="50000"/>
              </a:spcBef>
            </a:pPr>
            <a:r>
              <a:rPr lang="en-US" sz="2800" dirty="0">
                <a:solidFill>
                  <a:schemeClr val="tx1"/>
                </a:solidFill>
                <a:latin typeface="Times New Roman" panose="02020603050405020304" pitchFamily="18" charset="0"/>
                <a:cs typeface="Times New Roman" panose="02020603050405020304" pitchFamily="18" charset="0"/>
              </a:rPr>
              <a:t>	</a:t>
            </a:r>
            <a:r>
              <a:rPr lang="en-US" sz="2800" b="1" dirty="0">
                <a:solidFill>
                  <a:srgbClr val="0000FF"/>
                </a:solidFill>
                <a:latin typeface="Times New Roman" panose="02020603050405020304" pitchFamily="18" charset="0"/>
                <a:cs typeface="Times New Roman" panose="02020603050405020304" pitchFamily="18" charset="0"/>
              </a:rPr>
              <a:t>II. </a:t>
            </a:r>
            <a:r>
              <a:rPr lang="en-US" sz="2800" b="1" dirty="0" err="1">
                <a:solidFill>
                  <a:srgbClr val="0000FF"/>
                </a:solidFill>
                <a:latin typeface="Times New Roman" panose="02020603050405020304" pitchFamily="18" charset="0"/>
                <a:cs typeface="Times New Roman" panose="02020603050405020304" pitchFamily="18" charset="0"/>
              </a:rPr>
              <a:t>Tính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chất</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từ</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của</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nam</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châm</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5" name="Text Box 8">
            <a:extLst>
              <a:ext uri="{FF2B5EF4-FFF2-40B4-BE49-F238E27FC236}">
                <a16:creationId xmlns:a16="http://schemas.microsoft.com/office/drawing/2014/main" id="{FD3D959B-94CE-8BAC-CC28-511C22E8A007}"/>
              </a:ext>
            </a:extLst>
          </p:cNvPr>
          <p:cNvSpPr txBox="1">
            <a:spLocks noChangeArrowheads="1"/>
          </p:cNvSpPr>
          <p:nvPr/>
        </p:nvSpPr>
        <p:spPr bwMode="auto">
          <a:xfrm>
            <a:off x="-762000" y="1762065"/>
            <a:ext cx="6477000" cy="523220"/>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lvl1pPr eaLnBrk="0" hangingPunct="0">
              <a:defRPr>
                <a:solidFill>
                  <a:srgbClr val="003399"/>
                </a:solidFill>
                <a:latin typeface="Arial" charset="0"/>
              </a:defRPr>
            </a:lvl1pPr>
            <a:lvl2pPr marL="742950" indent="-285750" eaLnBrk="0" hangingPunct="0">
              <a:defRPr>
                <a:solidFill>
                  <a:srgbClr val="003399"/>
                </a:solidFill>
                <a:latin typeface="Arial" charset="0"/>
              </a:defRPr>
            </a:lvl2pPr>
            <a:lvl3pPr marL="1143000" indent="-228600" eaLnBrk="0" hangingPunct="0">
              <a:defRPr>
                <a:solidFill>
                  <a:srgbClr val="003399"/>
                </a:solidFill>
                <a:latin typeface="Arial" charset="0"/>
              </a:defRPr>
            </a:lvl3pPr>
            <a:lvl4pPr marL="1600200" indent="-228600" eaLnBrk="0" hangingPunct="0">
              <a:defRPr>
                <a:solidFill>
                  <a:srgbClr val="003399"/>
                </a:solidFill>
                <a:latin typeface="Arial" charset="0"/>
              </a:defRPr>
            </a:lvl4pPr>
            <a:lvl5pPr marL="2057400" indent="-228600" eaLnBrk="0" hangingPunct="0">
              <a:defRPr>
                <a:solidFill>
                  <a:srgbClr val="003399"/>
                </a:solidFill>
                <a:latin typeface="Arial" charset="0"/>
              </a:defRPr>
            </a:lvl5pPr>
            <a:lvl6pPr marL="2514600" indent="-228600" algn="ctr" eaLnBrk="0" fontAlgn="base" hangingPunct="0">
              <a:spcBef>
                <a:spcPct val="0"/>
              </a:spcBef>
              <a:spcAft>
                <a:spcPct val="0"/>
              </a:spcAft>
              <a:defRPr>
                <a:solidFill>
                  <a:srgbClr val="003399"/>
                </a:solidFill>
                <a:latin typeface="Arial" charset="0"/>
              </a:defRPr>
            </a:lvl6pPr>
            <a:lvl7pPr marL="2971800" indent="-228600" algn="ctr" eaLnBrk="0" fontAlgn="base" hangingPunct="0">
              <a:spcBef>
                <a:spcPct val="0"/>
              </a:spcBef>
              <a:spcAft>
                <a:spcPct val="0"/>
              </a:spcAft>
              <a:defRPr>
                <a:solidFill>
                  <a:srgbClr val="003399"/>
                </a:solidFill>
                <a:latin typeface="Arial" charset="0"/>
              </a:defRPr>
            </a:lvl7pPr>
            <a:lvl8pPr marL="3429000" indent="-228600" algn="ctr" eaLnBrk="0" fontAlgn="base" hangingPunct="0">
              <a:spcBef>
                <a:spcPct val="0"/>
              </a:spcBef>
              <a:spcAft>
                <a:spcPct val="0"/>
              </a:spcAft>
              <a:defRPr>
                <a:solidFill>
                  <a:srgbClr val="003399"/>
                </a:solidFill>
                <a:latin typeface="Arial" charset="0"/>
              </a:defRPr>
            </a:lvl8pPr>
            <a:lvl9pPr marL="3886200" indent="-228600" algn="ctr" eaLnBrk="0" fontAlgn="base" hangingPunct="0">
              <a:spcBef>
                <a:spcPct val="0"/>
              </a:spcBef>
              <a:spcAft>
                <a:spcPct val="0"/>
              </a:spcAft>
              <a:defRPr>
                <a:solidFill>
                  <a:srgbClr val="003399"/>
                </a:solidFill>
                <a:latin typeface="Arial" charset="0"/>
              </a:defRPr>
            </a:lvl9pPr>
          </a:lstStyle>
          <a:p>
            <a:pPr algn="just" eaLnBrk="1" hangingPunct="1">
              <a:spcBef>
                <a:spcPct val="50000"/>
              </a:spcBef>
            </a:pPr>
            <a:r>
              <a:rPr lang="en-US" sz="2800" dirty="0">
                <a:solidFill>
                  <a:schemeClr val="tx1"/>
                </a:solidFill>
                <a:latin typeface="Times New Roman" panose="02020603050405020304" pitchFamily="18" charset="0"/>
                <a:cs typeface="Times New Roman" panose="02020603050405020304" pitchFamily="18" charset="0"/>
              </a:rPr>
              <a:t>	</a:t>
            </a:r>
            <a:r>
              <a:rPr lang="en-US" sz="2800" b="1" dirty="0">
                <a:solidFill>
                  <a:srgbClr val="0000FF"/>
                </a:solidFill>
                <a:latin typeface="Times New Roman" panose="02020603050405020304" pitchFamily="18" charset="0"/>
                <a:cs typeface="Times New Roman" panose="02020603050405020304" pitchFamily="18" charset="0"/>
              </a:rPr>
              <a:t>III. </a:t>
            </a:r>
            <a:r>
              <a:rPr lang="en-US" sz="2800" b="1" dirty="0" err="1">
                <a:solidFill>
                  <a:srgbClr val="0000FF"/>
                </a:solidFill>
                <a:latin typeface="Times New Roman" panose="02020603050405020304" pitchFamily="18" charset="0"/>
                <a:cs typeface="Times New Roman" panose="02020603050405020304" pitchFamily="18" charset="0"/>
              </a:rPr>
              <a:t>Tương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tác</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giữa</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hai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nam</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châm</a:t>
            </a:r>
            <a:endParaRPr lang="en-US" sz="2800" dirty="0">
              <a:solidFill>
                <a:srgbClr val="0000FF"/>
              </a:solidFill>
              <a:latin typeface="Times New Roman" panose="02020603050405020304" pitchFamily="18" charset="0"/>
              <a:cs typeface="Times New Roman" panose="02020603050405020304" pitchFamily="18" charset="0"/>
            </a:endParaRPr>
          </a:p>
        </p:txBody>
      </p:sp>
      <p:pic>
        <p:nvPicPr>
          <p:cNvPr id="6" name="KHTN 7 bài 18. live 2">
            <a:hlinkClick r:id="" action="ppaction://media"/>
            <a:extLst>
              <a:ext uri="{FF2B5EF4-FFF2-40B4-BE49-F238E27FC236}">
                <a16:creationId xmlns:a16="http://schemas.microsoft.com/office/drawing/2014/main" id="{53EBF23C-9D3F-B671-0249-58C64538816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14400" y="2424910"/>
            <a:ext cx="6705600" cy="3771900"/>
          </a:xfrm>
          <a:prstGeom prst="rect">
            <a:avLst/>
          </a:prstGeom>
        </p:spPr>
      </p:pic>
    </p:spTree>
    <p:extLst>
      <p:ext uri="{BB962C8B-B14F-4D97-AF65-F5344CB8AC3E}">
        <p14:creationId xmlns:p14="http://schemas.microsoft.com/office/powerpoint/2010/main" val="823229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3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8" name="Text Box 8"/>
          <p:cNvSpPr txBox="1">
            <a:spLocks noChangeArrowheads="1"/>
          </p:cNvSpPr>
          <p:nvPr/>
        </p:nvSpPr>
        <p:spPr bwMode="auto">
          <a:xfrm>
            <a:off x="1879980" y="149965"/>
            <a:ext cx="4419600" cy="523220"/>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lvl1pPr eaLnBrk="0" hangingPunct="0">
              <a:defRPr>
                <a:solidFill>
                  <a:srgbClr val="003399"/>
                </a:solidFill>
                <a:latin typeface="Arial" charset="0"/>
              </a:defRPr>
            </a:lvl1pPr>
            <a:lvl2pPr marL="742950" indent="-285750" eaLnBrk="0" hangingPunct="0">
              <a:defRPr>
                <a:solidFill>
                  <a:srgbClr val="003399"/>
                </a:solidFill>
                <a:latin typeface="Arial" charset="0"/>
              </a:defRPr>
            </a:lvl2pPr>
            <a:lvl3pPr marL="1143000" indent="-228600" eaLnBrk="0" hangingPunct="0">
              <a:defRPr>
                <a:solidFill>
                  <a:srgbClr val="003399"/>
                </a:solidFill>
                <a:latin typeface="Arial" charset="0"/>
              </a:defRPr>
            </a:lvl3pPr>
            <a:lvl4pPr marL="1600200" indent="-228600" eaLnBrk="0" hangingPunct="0">
              <a:defRPr>
                <a:solidFill>
                  <a:srgbClr val="003399"/>
                </a:solidFill>
                <a:latin typeface="Arial" charset="0"/>
              </a:defRPr>
            </a:lvl4pPr>
            <a:lvl5pPr marL="2057400" indent="-228600" eaLnBrk="0" hangingPunct="0">
              <a:defRPr>
                <a:solidFill>
                  <a:srgbClr val="003399"/>
                </a:solidFill>
                <a:latin typeface="Arial" charset="0"/>
              </a:defRPr>
            </a:lvl5pPr>
            <a:lvl6pPr marL="2514600" indent="-228600" algn="ctr" eaLnBrk="0" fontAlgn="base" hangingPunct="0">
              <a:spcBef>
                <a:spcPct val="0"/>
              </a:spcBef>
              <a:spcAft>
                <a:spcPct val="0"/>
              </a:spcAft>
              <a:defRPr>
                <a:solidFill>
                  <a:srgbClr val="003399"/>
                </a:solidFill>
                <a:latin typeface="Arial" charset="0"/>
              </a:defRPr>
            </a:lvl6pPr>
            <a:lvl7pPr marL="2971800" indent="-228600" algn="ctr" eaLnBrk="0" fontAlgn="base" hangingPunct="0">
              <a:spcBef>
                <a:spcPct val="0"/>
              </a:spcBef>
              <a:spcAft>
                <a:spcPct val="0"/>
              </a:spcAft>
              <a:defRPr>
                <a:solidFill>
                  <a:srgbClr val="003399"/>
                </a:solidFill>
                <a:latin typeface="Arial" charset="0"/>
              </a:defRPr>
            </a:lvl7pPr>
            <a:lvl8pPr marL="3429000" indent="-228600" algn="ctr" eaLnBrk="0" fontAlgn="base" hangingPunct="0">
              <a:spcBef>
                <a:spcPct val="0"/>
              </a:spcBef>
              <a:spcAft>
                <a:spcPct val="0"/>
              </a:spcAft>
              <a:defRPr>
                <a:solidFill>
                  <a:srgbClr val="003399"/>
                </a:solidFill>
                <a:latin typeface="Arial" charset="0"/>
              </a:defRPr>
            </a:lvl8pPr>
            <a:lvl9pPr marL="3886200" indent="-228600" algn="ctr" eaLnBrk="0" fontAlgn="base" hangingPunct="0">
              <a:spcBef>
                <a:spcPct val="0"/>
              </a:spcBef>
              <a:spcAft>
                <a:spcPct val="0"/>
              </a:spcAft>
              <a:defRPr>
                <a:solidFill>
                  <a:srgbClr val="003399"/>
                </a:solidFill>
                <a:latin typeface="Arial" charset="0"/>
              </a:defRPr>
            </a:lvl9pPr>
          </a:lstStyle>
          <a:p>
            <a:pPr algn="just" eaLnBrk="1" hangingPunct="1">
              <a:spcBef>
                <a:spcPct val="50000"/>
              </a:spcBef>
            </a:pPr>
            <a:r>
              <a:rPr lang="en-US" sz="2800" dirty="0">
                <a:solidFill>
                  <a:schemeClr val="tx1"/>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Bài</a:t>
            </a:r>
            <a:r>
              <a:rPr lang="en-US" sz="2800" b="1" dirty="0">
                <a:solidFill>
                  <a:srgbClr val="FF0000"/>
                </a:solidFill>
                <a:latin typeface="Times New Roman" panose="02020603050405020304" pitchFamily="18" charset="0"/>
                <a:cs typeface="Times New Roman" panose="02020603050405020304" pitchFamily="18" charset="0"/>
              </a:rPr>
              <a:t> 18. NAM CHÂM</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2" name="Text Box 8">
            <a:extLst>
              <a:ext uri="{FF2B5EF4-FFF2-40B4-BE49-F238E27FC236}">
                <a16:creationId xmlns:a16="http://schemas.microsoft.com/office/drawing/2014/main" id="{E5F9A289-936A-8998-B3BF-DAD91DD67DD4}"/>
              </a:ext>
            </a:extLst>
          </p:cNvPr>
          <p:cNvSpPr txBox="1">
            <a:spLocks noChangeArrowheads="1"/>
          </p:cNvSpPr>
          <p:nvPr/>
        </p:nvSpPr>
        <p:spPr bwMode="auto">
          <a:xfrm>
            <a:off x="-762000" y="694405"/>
            <a:ext cx="9703560" cy="523220"/>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lvl1pPr eaLnBrk="0" hangingPunct="0">
              <a:defRPr>
                <a:solidFill>
                  <a:srgbClr val="003399"/>
                </a:solidFill>
                <a:latin typeface="Arial" charset="0"/>
              </a:defRPr>
            </a:lvl1pPr>
            <a:lvl2pPr marL="742950" indent="-285750" eaLnBrk="0" hangingPunct="0">
              <a:defRPr>
                <a:solidFill>
                  <a:srgbClr val="003399"/>
                </a:solidFill>
                <a:latin typeface="Arial" charset="0"/>
              </a:defRPr>
            </a:lvl2pPr>
            <a:lvl3pPr marL="1143000" indent="-228600" eaLnBrk="0" hangingPunct="0">
              <a:defRPr>
                <a:solidFill>
                  <a:srgbClr val="003399"/>
                </a:solidFill>
                <a:latin typeface="Arial" charset="0"/>
              </a:defRPr>
            </a:lvl3pPr>
            <a:lvl4pPr marL="1600200" indent="-228600" eaLnBrk="0" hangingPunct="0">
              <a:defRPr>
                <a:solidFill>
                  <a:srgbClr val="003399"/>
                </a:solidFill>
                <a:latin typeface="Arial" charset="0"/>
              </a:defRPr>
            </a:lvl4pPr>
            <a:lvl5pPr marL="2057400" indent="-228600" eaLnBrk="0" hangingPunct="0">
              <a:defRPr>
                <a:solidFill>
                  <a:srgbClr val="003399"/>
                </a:solidFill>
                <a:latin typeface="Arial" charset="0"/>
              </a:defRPr>
            </a:lvl5pPr>
            <a:lvl6pPr marL="2514600" indent="-228600" algn="ctr" eaLnBrk="0" fontAlgn="base" hangingPunct="0">
              <a:spcBef>
                <a:spcPct val="0"/>
              </a:spcBef>
              <a:spcAft>
                <a:spcPct val="0"/>
              </a:spcAft>
              <a:defRPr>
                <a:solidFill>
                  <a:srgbClr val="003399"/>
                </a:solidFill>
                <a:latin typeface="Arial" charset="0"/>
              </a:defRPr>
            </a:lvl6pPr>
            <a:lvl7pPr marL="2971800" indent="-228600" algn="ctr" eaLnBrk="0" fontAlgn="base" hangingPunct="0">
              <a:spcBef>
                <a:spcPct val="0"/>
              </a:spcBef>
              <a:spcAft>
                <a:spcPct val="0"/>
              </a:spcAft>
              <a:defRPr>
                <a:solidFill>
                  <a:srgbClr val="003399"/>
                </a:solidFill>
                <a:latin typeface="Arial" charset="0"/>
              </a:defRPr>
            </a:lvl7pPr>
            <a:lvl8pPr marL="3429000" indent="-228600" algn="ctr" eaLnBrk="0" fontAlgn="base" hangingPunct="0">
              <a:spcBef>
                <a:spcPct val="0"/>
              </a:spcBef>
              <a:spcAft>
                <a:spcPct val="0"/>
              </a:spcAft>
              <a:defRPr>
                <a:solidFill>
                  <a:srgbClr val="003399"/>
                </a:solidFill>
                <a:latin typeface="Arial" charset="0"/>
              </a:defRPr>
            </a:lvl8pPr>
            <a:lvl9pPr marL="3886200" indent="-228600" algn="ctr" eaLnBrk="0" fontAlgn="base" hangingPunct="0">
              <a:spcBef>
                <a:spcPct val="0"/>
              </a:spcBef>
              <a:spcAft>
                <a:spcPct val="0"/>
              </a:spcAft>
              <a:defRPr>
                <a:solidFill>
                  <a:srgbClr val="003399"/>
                </a:solidFill>
                <a:latin typeface="Arial" charset="0"/>
              </a:defRPr>
            </a:lvl9pPr>
          </a:lstStyle>
          <a:p>
            <a:pPr algn="just" eaLnBrk="1" hangingPunct="1">
              <a:spcBef>
                <a:spcPct val="50000"/>
              </a:spcBef>
            </a:pPr>
            <a:r>
              <a:rPr lang="en-US" sz="2800" dirty="0">
                <a:solidFill>
                  <a:schemeClr val="tx1"/>
                </a:solidFill>
                <a:latin typeface="Times New Roman" panose="02020603050405020304" pitchFamily="18" charset="0"/>
                <a:cs typeface="Times New Roman" panose="02020603050405020304" pitchFamily="18" charset="0"/>
              </a:rPr>
              <a:t>	</a:t>
            </a:r>
            <a:r>
              <a:rPr lang="en-US" sz="2800" b="1" dirty="0">
                <a:solidFill>
                  <a:srgbClr val="0000FF"/>
                </a:solidFill>
                <a:latin typeface="Times New Roman" panose="02020603050405020304" pitchFamily="18" charset="0"/>
                <a:cs typeface="Times New Roman" panose="02020603050405020304" pitchFamily="18" charset="0"/>
              </a:rPr>
              <a:t>I. Nam </a:t>
            </a:r>
            <a:r>
              <a:rPr lang="en-US" sz="2800" b="1" dirty="0" err="1">
                <a:solidFill>
                  <a:srgbClr val="0000FF"/>
                </a:solidFill>
                <a:latin typeface="Times New Roman" panose="02020603050405020304" pitchFamily="18" charset="0"/>
                <a:cs typeface="Times New Roman" panose="02020603050405020304" pitchFamily="18" charset="0"/>
              </a:rPr>
              <a:t>châm</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là</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gì</a:t>
            </a:r>
            <a:r>
              <a:rPr lang="en-US" sz="2800" b="1" dirty="0">
                <a:solidFill>
                  <a:srgbClr val="0000FF"/>
                </a:solidFill>
                <a:latin typeface="Times New Roman" panose="02020603050405020304" pitchFamily="18" charset="0"/>
                <a:cs typeface="Times New Roman" panose="02020603050405020304" pitchFamily="18" charset="0"/>
              </a:rPr>
              <a:t>?</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3" name="Text Box 8">
            <a:extLst>
              <a:ext uri="{FF2B5EF4-FFF2-40B4-BE49-F238E27FC236}">
                <a16:creationId xmlns:a16="http://schemas.microsoft.com/office/drawing/2014/main" id="{076F4991-F555-72F5-E11C-2BAB095E924B}"/>
              </a:ext>
            </a:extLst>
          </p:cNvPr>
          <p:cNvSpPr txBox="1">
            <a:spLocks noChangeArrowheads="1"/>
          </p:cNvSpPr>
          <p:nvPr/>
        </p:nvSpPr>
        <p:spPr bwMode="auto">
          <a:xfrm>
            <a:off x="-762000" y="1228235"/>
            <a:ext cx="5817360" cy="523220"/>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lvl1pPr eaLnBrk="0" hangingPunct="0">
              <a:defRPr>
                <a:solidFill>
                  <a:srgbClr val="003399"/>
                </a:solidFill>
                <a:latin typeface="Arial" charset="0"/>
              </a:defRPr>
            </a:lvl1pPr>
            <a:lvl2pPr marL="742950" indent="-285750" eaLnBrk="0" hangingPunct="0">
              <a:defRPr>
                <a:solidFill>
                  <a:srgbClr val="003399"/>
                </a:solidFill>
                <a:latin typeface="Arial" charset="0"/>
              </a:defRPr>
            </a:lvl2pPr>
            <a:lvl3pPr marL="1143000" indent="-228600" eaLnBrk="0" hangingPunct="0">
              <a:defRPr>
                <a:solidFill>
                  <a:srgbClr val="003399"/>
                </a:solidFill>
                <a:latin typeface="Arial" charset="0"/>
              </a:defRPr>
            </a:lvl3pPr>
            <a:lvl4pPr marL="1600200" indent="-228600" eaLnBrk="0" hangingPunct="0">
              <a:defRPr>
                <a:solidFill>
                  <a:srgbClr val="003399"/>
                </a:solidFill>
                <a:latin typeface="Arial" charset="0"/>
              </a:defRPr>
            </a:lvl4pPr>
            <a:lvl5pPr marL="2057400" indent="-228600" eaLnBrk="0" hangingPunct="0">
              <a:defRPr>
                <a:solidFill>
                  <a:srgbClr val="003399"/>
                </a:solidFill>
                <a:latin typeface="Arial" charset="0"/>
              </a:defRPr>
            </a:lvl5pPr>
            <a:lvl6pPr marL="2514600" indent="-228600" algn="ctr" eaLnBrk="0" fontAlgn="base" hangingPunct="0">
              <a:spcBef>
                <a:spcPct val="0"/>
              </a:spcBef>
              <a:spcAft>
                <a:spcPct val="0"/>
              </a:spcAft>
              <a:defRPr>
                <a:solidFill>
                  <a:srgbClr val="003399"/>
                </a:solidFill>
                <a:latin typeface="Arial" charset="0"/>
              </a:defRPr>
            </a:lvl6pPr>
            <a:lvl7pPr marL="2971800" indent="-228600" algn="ctr" eaLnBrk="0" fontAlgn="base" hangingPunct="0">
              <a:spcBef>
                <a:spcPct val="0"/>
              </a:spcBef>
              <a:spcAft>
                <a:spcPct val="0"/>
              </a:spcAft>
              <a:defRPr>
                <a:solidFill>
                  <a:srgbClr val="003399"/>
                </a:solidFill>
                <a:latin typeface="Arial" charset="0"/>
              </a:defRPr>
            </a:lvl7pPr>
            <a:lvl8pPr marL="3429000" indent="-228600" algn="ctr" eaLnBrk="0" fontAlgn="base" hangingPunct="0">
              <a:spcBef>
                <a:spcPct val="0"/>
              </a:spcBef>
              <a:spcAft>
                <a:spcPct val="0"/>
              </a:spcAft>
              <a:defRPr>
                <a:solidFill>
                  <a:srgbClr val="003399"/>
                </a:solidFill>
                <a:latin typeface="Arial" charset="0"/>
              </a:defRPr>
            </a:lvl8pPr>
            <a:lvl9pPr marL="3886200" indent="-228600" algn="ctr" eaLnBrk="0" fontAlgn="base" hangingPunct="0">
              <a:spcBef>
                <a:spcPct val="0"/>
              </a:spcBef>
              <a:spcAft>
                <a:spcPct val="0"/>
              </a:spcAft>
              <a:defRPr>
                <a:solidFill>
                  <a:srgbClr val="003399"/>
                </a:solidFill>
                <a:latin typeface="Arial" charset="0"/>
              </a:defRPr>
            </a:lvl9pPr>
          </a:lstStyle>
          <a:p>
            <a:pPr algn="just" eaLnBrk="1" hangingPunct="1">
              <a:spcBef>
                <a:spcPct val="50000"/>
              </a:spcBef>
            </a:pPr>
            <a:r>
              <a:rPr lang="en-US" sz="2800" dirty="0">
                <a:solidFill>
                  <a:schemeClr val="tx1"/>
                </a:solidFill>
                <a:latin typeface="Times New Roman" panose="02020603050405020304" pitchFamily="18" charset="0"/>
                <a:cs typeface="Times New Roman" panose="02020603050405020304" pitchFamily="18" charset="0"/>
              </a:rPr>
              <a:t>	</a:t>
            </a:r>
            <a:r>
              <a:rPr lang="en-US" sz="2800" b="1" dirty="0">
                <a:solidFill>
                  <a:srgbClr val="0000FF"/>
                </a:solidFill>
                <a:latin typeface="Times New Roman" panose="02020603050405020304" pitchFamily="18" charset="0"/>
                <a:cs typeface="Times New Roman" panose="02020603050405020304" pitchFamily="18" charset="0"/>
              </a:rPr>
              <a:t>II. </a:t>
            </a:r>
            <a:r>
              <a:rPr lang="en-US" sz="2800" b="1" dirty="0" err="1">
                <a:solidFill>
                  <a:srgbClr val="0000FF"/>
                </a:solidFill>
                <a:latin typeface="Times New Roman" panose="02020603050405020304" pitchFamily="18" charset="0"/>
                <a:cs typeface="Times New Roman" panose="02020603050405020304" pitchFamily="18" charset="0"/>
              </a:rPr>
              <a:t>Tính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chất</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từ</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của</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nam</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châm</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5" name="Text Box 8">
            <a:extLst>
              <a:ext uri="{FF2B5EF4-FFF2-40B4-BE49-F238E27FC236}">
                <a16:creationId xmlns:a16="http://schemas.microsoft.com/office/drawing/2014/main" id="{FD3D959B-94CE-8BAC-CC28-511C22E8A007}"/>
              </a:ext>
            </a:extLst>
          </p:cNvPr>
          <p:cNvSpPr txBox="1">
            <a:spLocks noChangeArrowheads="1"/>
          </p:cNvSpPr>
          <p:nvPr/>
        </p:nvSpPr>
        <p:spPr bwMode="auto">
          <a:xfrm>
            <a:off x="-762000" y="1762065"/>
            <a:ext cx="6477000" cy="523220"/>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lvl1pPr eaLnBrk="0" hangingPunct="0">
              <a:defRPr>
                <a:solidFill>
                  <a:srgbClr val="003399"/>
                </a:solidFill>
                <a:latin typeface="Arial" charset="0"/>
              </a:defRPr>
            </a:lvl1pPr>
            <a:lvl2pPr marL="742950" indent="-285750" eaLnBrk="0" hangingPunct="0">
              <a:defRPr>
                <a:solidFill>
                  <a:srgbClr val="003399"/>
                </a:solidFill>
                <a:latin typeface="Arial" charset="0"/>
              </a:defRPr>
            </a:lvl2pPr>
            <a:lvl3pPr marL="1143000" indent="-228600" eaLnBrk="0" hangingPunct="0">
              <a:defRPr>
                <a:solidFill>
                  <a:srgbClr val="003399"/>
                </a:solidFill>
                <a:latin typeface="Arial" charset="0"/>
              </a:defRPr>
            </a:lvl3pPr>
            <a:lvl4pPr marL="1600200" indent="-228600" eaLnBrk="0" hangingPunct="0">
              <a:defRPr>
                <a:solidFill>
                  <a:srgbClr val="003399"/>
                </a:solidFill>
                <a:latin typeface="Arial" charset="0"/>
              </a:defRPr>
            </a:lvl4pPr>
            <a:lvl5pPr marL="2057400" indent="-228600" eaLnBrk="0" hangingPunct="0">
              <a:defRPr>
                <a:solidFill>
                  <a:srgbClr val="003399"/>
                </a:solidFill>
                <a:latin typeface="Arial" charset="0"/>
              </a:defRPr>
            </a:lvl5pPr>
            <a:lvl6pPr marL="2514600" indent="-228600" algn="ctr" eaLnBrk="0" fontAlgn="base" hangingPunct="0">
              <a:spcBef>
                <a:spcPct val="0"/>
              </a:spcBef>
              <a:spcAft>
                <a:spcPct val="0"/>
              </a:spcAft>
              <a:defRPr>
                <a:solidFill>
                  <a:srgbClr val="003399"/>
                </a:solidFill>
                <a:latin typeface="Arial" charset="0"/>
              </a:defRPr>
            </a:lvl6pPr>
            <a:lvl7pPr marL="2971800" indent="-228600" algn="ctr" eaLnBrk="0" fontAlgn="base" hangingPunct="0">
              <a:spcBef>
                <a:spcPct val="0"/>
              </a:spcBef>
              <a:spcAft>
                <a:spcPct val="0"/>
              </a:spcAft>
              <a:defRPr>
                <a:solidFill>
                  <a:srgbClr val="003399"/>
                </a:solidFill>
                <a:latin typeface="Arial" charset="0"/>
              </a:defRPr>
            </a:lvl7pPr>
            <a:lvl8pPr marL="3429000" indent="-228600" algn="ctr" eaLnBrk="0" fontAlgn="base" hangingPunct="0">
              <a:spcBef>
                <a:spcPct val="0"/>
              </a:spcBef>
              <a:spcAft>
                <a:spcPct val="0"/>
              </a:spcAft>
              <a:defRPr>
                <a:solidFill>
                  <a:srgbClr val="003399"/>
                </a:solidFill>
                <a:latin typeface="Arial" charset="0"/>
              </a:defRPr>
            </a:lvl8pPr>
            <a:lvl9pPr marL="3886200" indent="-228600" algn="ctr" eaLnBrk="0" fontAlgn="base" hangingPunct="0">
              <a:spcBef>
                <a:spcPct val="0"/>
              </a:spcBef>
              <a:spcAft>
                <a:spcPct val="0"/>
              </a:spcAft>
              <a:defRPr>
                <a:solidFill>
                  <a:srgbClr val="003399"/>
                </a:solidFill>
                <a:latin typeface="Arial" charset="0"/>
              </a:defRPr>
            </a:lvl9pPr>
          </a:lstStyle>
          <a:p>
            <a:pPr algn="just" eaLnBrk="1" hangingPunct="1">
              <a:spcBef>
                <a:spcPct val="50000"/>
              </a:spcBef>
            </a:pPr>
            <a:r>
              <a:rPr lang="en-US" sz="2800" dirty="0">
                <a:solidFill>
                  <a:schemeClr val="tx1"/>
                </a:solidFill>
                <a:latin typeface="Times New Roman" panose="02020603050405020304" pitchFamily="18" charset="0"/>
                <a:cs typeface="Times New Roman" panose="02020603050405020304" pitchFamily="18" charset="0"/>
              </a:rPr>
              <a:t>	</a:t>
            </a:r>
            <a:r>
              <a:rPr lang="en-US" sz="2800" b="1" dirty="0">
                <a:solidFill>
                  <a:srgbClr val="0000FF"/>
                </a:solidFill>
                <a:latin typeface="Times New Roman" panose="02020603050405020304" pitchFamily="18" charset="0"/>
                <a:cs typeface="Times New Roman" panose="02020603050405020304" pitchFamily="18" charset="0"/>
              </a:rPr>
              <a:t>III. </a:t>
            </a:r>
            <a:r>
              <a:rPr lang="en-US" sz="2800" b="1" dirty="0" err="1">
                <a:solidFill>
                  <a:srgbClr val="0000FF"/>
                </a:solidFill>
                <a:latin typeface="Times New Roman" panose="02020603050405020304" pitchFamily="18" charset="0"/>
                <a:cs typeface="Times New Roman" panose="02020603050405020304" pitchFamily="18" charset="0"/>
              </a:rPr>
              <a:t>Tương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tác</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giữa</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hai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nam</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châm</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8" name="Hộp Văn bản 7">
            <a:extLst>
              <a:ext uri="{FF2B5EF4-FFF2-40B4-BE49-F238E27FC236}">
                <a16:creationId xmlns:a16="http://schemas.microsoft.com/office/drawing/2014/main" id="{1C07DEF1-2EFB-F558-722C-2E2037318A02}"/>
              </a:ext>
            </a:extLst>
          </p:cNvPr>
          <p:cNvSpPr txBox="1"/>
          <p:nvPr/>
        </p:nvSpPr>
        <p:spPr>
          <a:xfrm>
            <a:off x="228600" y="2445585"/>
            <a:ext cx="8560560" cy="954107"/>
          </a:xfrm>
          <a:prstGeom prst="rect">
            <a:avLst/>
          </a:prstGeom>
          <a:noFill/>
        </p:spPr>
        <p:txBody>
          <a:bodyPr wrap="square">
            <a:spAutoFit/>
          </a:bodyPr>
          <a:lstStyle/>
          <a:p>
            <a:pPr marL="0" marR="0" algn="just">
              <a:spcBef>
                <a:spcPts val="0"/>
              </a:spcBef>
              <a:spcAft>
                <a:spcPts val="0"/>
              </a:spcAft>
            </a:pPr>
            <a:r>
              <a:rPr lang="en-US" sz="2800" dirty="0">
                <a:solidFill>
                  <a:srgbClr val="000000"/>
                </a:solidFill>
                <a:effectLst/>
                <a:latin typeface="Times New Roman" panose="02020603050405020304" pitchFamily="18" charset="0"/>
                <a:ea typeface="Times New Roman" panose="02020603050405020304" pitchFamily="18" charset="0"/>
              </a:rPr>
              <a:t>Khi </a:t>
            </a:r>
            <a:r>
              <a:rPr lang="en-US" sz="2800" dirty="0" err="1">
                <a:solidFill>
                  <a:srgbClr val="000000"/>
                </a:solidFill>
                <a:effectLst/>
                <a:latin typeface="Times New Roman" panose="02020603050405020304" pitchFamily="18" charset="0"/>
                <a:ea typeface="Times New Roman" panose="02020603050405020304" pitchFamily="18" charset="0"/>
              </a:rPr>
              <a:t>đặt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hai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nam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châm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nhau</a:t>
            </a:r>
            <a:r>
              <a:rPr lang="en-US" sz="2800" dirty="0">
                <a:solidFill>
                  <a:srgbClr val="000000"/>
                </a:solidFill>
                <a:effectLst/>
                <a:latin typeface="Times New Roman" panose="02020603050405020304" pitchFamily="18" charset="0"/>
                <a:ea typeface="Times New Roman" panose="02020603050405020304" pitchFamily="18" charset="0"/>
              </a:rPr>
              <a:t>, h</a:t>
            </a:r>
            <a:r>
              <a:rPr lang="vi-VN" sz="2800" dirty="0">
                <a:solidFill>
                  <a:srgbClr val="000000"/>
                </a:solidFill>
                <a:effectLst/>
                <a:latin typeface="Times New Roman" panose="02020603050405020304" pitchFamily="18" charset="0"/>
                <a:ea typeface="Times New Roman" panose="02020603050405020304" pitchFamily="18" charset="0"/>
              </a:rPr>
              <a:t>ai </a:t>
            </a:r>
            <a:r>
              <a:rPr lang="en-US" sz="2800" dirty="0" err="1">
                <a:solidFill>
                  <a:srgbClr val="000000"/>
                </a:solidFill>
                <a:effectLst/>
                <a:latin typeface="Times New Roman" panose="02020603050405020304" pitchFamily="18" charset="0"/>
                <a:ea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rPr>
              <a:t> </a:t>
            </a:r>
            <a:r>
              <a:rPr lang="vi-VN" sz="2800" dirty="0">
                <a:solidFill>
                  <a:srgbClr val="000000"/>
                </a:solidFill>
                <a:effectLst/>
                <a:latin typeface="Times New Roman" panose="02020603050405020304" pitchFamily="18" charset="0"/>
                <a:ea typeface="Times New Roman" panose="02020603050405020304" pitchFamily="18" charset="0"/>
              </a:rPr>
              <a:t>cực cùng tên thì đẩy nhau, khác tên thì hút nhau</a:t>
            </a:r>
            <a:endParaRPr lang="en-US" sz="2800" dirty="0">
              <a:effectLst/>
              <a:latin typeface="Times New Roman" panose="02020603050405020304" pitchFamily="18" charset="0"/>
              <a:ea typeface="Times New Roman" panose="02020603050405020304" pitchFamily="18" charset="0"/>
            </a:endParaRPr>
          </a:p>
        </p:txBody>
      </p:sp>
      <p:sp>
        <p:nvSpPr>
          <p:cNvPr id="9" name="Text Box 8">
            <a:extLst>
              <a:ext uri="{FF2B5EF4-FFF2-40B4-BE49-F238E27FC236}">
                <a16:creationId xmlns:a16="http://schemas.microsoft.com/office/drawing/2014/main" id="{820F18A0-2B8E-94B5-017E-7CF316F20176}"/>
              </a:ext>
            </a:extLst>
          </p:cNvPr>
          <p:cNvSpPr txBox="1">
            <a:spLocks noChangeArrowheads="1"/>
          </p:cNvSpPr>
          <p:nvPr/>
        </p:nvSpPr>
        <p:spPr bwMode="auto">
          <a:xfrm>
            <a:off x="-762000" y="3598439"/>
            <a:ext cx="9753600" cy="523220"/>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lvl1pPr eaLnBrk="0" hangingPunct="0">
              <a:defRPr>
                <a:solidFill>
                  <a:srgbClr val="003399"/>
                </a:solidFill>
                <a:latin typeface="Arial" charset="0"/>
              </a:defRPr>
            </a:lvl1pPr>
            <a:lvl2pPr marL="742950" indent="-285750" eaLnBrk="0" hangingPunct="0">
              <a:defRPr>
                <a:solidFill>
                  <a:srgbClr val="003399"/>
                </a:solidFill>
                <a:latin typeface="Arial" charset="0"/>
              </a:defRPr>
            </a:lvl2pPr>
            <a:lvl3pPr marL="1143000" indent="-228600" eaLnBrk="0" hangingPunct="0">
              <a:defRPr>
                <a:solidFill>
                  <a:srgbClr val="003399"/>
                </a:solidFill>
                <a:latin typeface="Arial" charset="0"/>
              </a:defRPr>
            </a:lvl3pPr>
            <a:lvl4pPr marL="1600200" indent="-228600" eaLnBrk="0" hangingPunct="0">
              <a:defRPr>
                <a:solidFill>
                  <a:srgbClr val="003399"/>
                </a:solidFill>
                <a:latin typeface="Arial" charset="0"/>
              </a:defRPr>
            </a:lvl4pPr>
            <a:lvl5pPr marL="2057400" indent="-228600" eaLnBrk="0" hangingPunct="0">
              <a:defRPr>
                <a:solidFill>
                  <a:srgbClr val="003399"/>
                </a:solidFill>
                <a:latin typeface="Arial" charset="0"/>
              </a:defRPr>
            </a:lvl5pPr>
            <a:lvl6pPr marL="2514600" indent="-228600" algn="ctr" eaLnBrk="0" fontAlgn="base" hangingPunct="0">
              <a:spcBef>
                <a:spcPct val="0"/>
              </a:spcBef>
              <a:spcAft>
                <a:spcPct val="0"/>
              </a:spcAft>
              <a:defRPr>
                <a:solidFill>
                  <a:srgbClr val="003399"/>
                </a:solidFill>
                <a:latin typeface="Arial" charset="0"/>
              </a:defRPr>
            </a:lvl6pPr>
            <a:lvl7pPr marL="2971800" indent="-228600" algn="ctr" eaLnBrk="0" fontAlgn="base" hangingPunct="0">
              <a:spcBef>
                <a:spcPct val="0"/>
              </a:spcBef>
              <a:spcAft>
                <a:spcPct val="0"/>
              </a:spcAft>
              <a:defRPr>
                <a:solidFill>
                  <a:srgbClr val="003399"/>
                </a:solidFill>
                <a:latin typeface="Arial" charset="0"/>
              </a:defRPr>
            </a:lvl7pPr>
            <a:lvl8pPr marL="3429000" indent="-228600" algn="ctr" eaLnBrk="0" fontAlgn="base" hangingPunct="0">
              <a:spcBef>
                <a:spcPct val="0"/>
              </a:spcBef>
              <a:spcAft>
                <a:spcPct val="0"/>
              </a:spcAft>
              <a:defRPr>
                <a:solidFill>
                  <a:srgbClr val="003399"/>
                </a:solidFill>
                <a:latin typeface="Arial" charset="0"/>
              </a:defRPr>
            </a:lvl8pPr>
            <a:lvl9pPr marL="3886200" indent="-228600" algn="ctr" eaLnBrk="0" fontAlgn="base" hangingPunct="0">
              <a:spcBef>
                <a:spcPct val="0"/>
              </a:spcBef>
              <a:spcAft>
                <a:spcPct val="0"/>
              </a:spcAft>
              <a:defRPr>
                <a:solidFill>
                  <a:srgbClr val="003399"/>
                </a:solidFill>
                <a:latin typeface="Arial" charset="0"/>
              </a:defRPr>
            </a:lvl9pPr>
          </a:lstStyle>
          <a:p>
            <a:pPr algn="just" eaLnBrk="1" hangingPunct="1">
              <a:spcBef>
                <a:spcPct val="50000"/>
              </a:spcBef>
            </a:pPr>
            <a:r>
              <a:rPr lang="en-US" sz="2800" dirty="0">
                <a:solidFill>
                  <a:schemeClr val="tx1"/>
                </a:solidFill>
                <a:latin typeface="Times New Roman" panose="02020603050405020304" pitchFamily="18" charset="0"/>
                <a:cs typeface="Times New Roman" panose="02020603050405020304" pitchFamily="18" charset="0"/>
              </a:rPr>
              <a:t>	</a:t>
            </a:r>
            <a:r>
              <a:rPr lang="en-US" sz="2800" b="1" dirty="0">
                <a:solidFill>
                  <a:srgbClr val="0000FF"/>
                </a:solidFill>
                <a:latin typeface="Times New Roman" panose="02020603050405020304" pitchFamily="18" charset="0"/>
                <a:cs typeface="Times New Roman" panose="02020603050405020304" pitchFamily="18" charset="0"/>
              </a:rPr>
              <a:t>IV. </a:t>
            </a:r>
            <a:r>
              <a:rPr lang="en-US" sz="2800" b="1" dirty="0" err="1">
                <a:solidFill>
                  <a:srgbClr val="0000FF"/>
                </a:solidFill>
                <a:latin typeface="Times New Roman" panose="02020603050405020304" pitchFamily="18" charset="0"/>
                <a:cs typeface="Times New Roman" panose="02020603050405020304" pitchFamily="18" charset="0"/>
              </a:rPr>
              <a:t>Định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hướng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của</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một</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kim</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nam</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châm</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tự</a:t>
            </a:r>
            <a:r>
              <a:rPr lang="en-US" sz="2800" b="1" dirty="0">
                <a:solidFill>
                  <a:srgbClr val="0000FF"/>
                </a:solidFill>
                <a:latin typeface="Times New Roman" panose="02020603050405020304" pitchFamily="18" charset="0"/>
                <a:cs typeface="Times New Roman" panose="02020603050405020304" pitchFamily="18" charset="0"/>
              </a:rPr>
              <a:t> do</a:t>
            </a:r>
            <a:endParaRPr lang="en-US" sz="2800" dirty="0">
              <a:solidFill>
                <a:srgbClr val="0000FF"/>
              </a:solidFill>
              <a:latin typeface="Times New Roman" panose="02020603050405020304" pitchFamily="18" charset="0"/>
              <a:cs typeface="Times New Roman" panose="02020603050405020304" pitchFamily="18" charset="0"/>
            </a:endParaRPr>
          </a:p>
        </p:txBody>
      </p:sp>
      <p:pic>
        <p:nvPicPr>
          <p:cNvPr id="8194" name="Picture 2">
            <a:extLst>
              <a:ext uri="{FF2B5EF4-FFF2-40B4-BE49-F238E27FC236}">
                <a16:creationId xmlns:a16="http://schemas.microsoft.com/office/drawing/2014/main" id="{B708C25E-46F0-88C1-F446-6D8BA96859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40273"/>
            <a:ext cx="8940652" cy="2362200"/>
          </a:xfrm>
          <a:prstGeom prst="rect">
            <a:avLst/>
          </a:prstGeom>
          <a:noFill/>
          <a:extLst>
            <a:ext uri="{909E8E84-426E-40DD-AFC4-6F175D3DCCD1}">
              <a14:hiddenFill xmlns:a14="http://schemas.microsoft.com/office/drawing/2010/main">
                <a:solidFill>
                  <a:srgbClr val="FFFFFF"/>
                </a:solidFill>
              </a14:hiddenFill>
            </a:ext>
          </a:extLst>
        </p:spPr>
      </p:pic>
      <p:sp>
        <p:nvSpPr>
          <p:cNvPr id="11" name="Hộp Văn bản 10">
            <a:extLst>
              <a:ext uri="{FF2B5EF4-FFF2-40B4-BE49-F238E27FC236}">
                <a16:creationId xmlns:a16="http://schemas.microsoft.com/office/drawing/2014/main" id="{4791A624-3479-0AA7-DB3A-F85634C02245}"/>
              </a:ext>
            </a:extLst>
          </p:cNvPr>
          <p:cNvSpPr txBox="1"/>
          <p:nvPr/>
        </p:nvSpPr>
        <p:spPr>
          <a:xfrm>
            <a:off x="189671" y="4150598"/>
            <a:ext cx="8560560" cy="1384995"/>
          </a:xfrm>
          <a:prstGeom prst="rect">
            <a:avLst/>
          </a:prstGeom>
          <a:noFill/>
        </p:spPr>
        <p:txBody>
          <a:bodyPr wrap="square">
            <a:spAutoFit/>
          </a:bodyPr>
          <a:lstStyle/>
          <a:p>
            <a:pPr marL="0" marR="0" algn="just">
              <a:spcBef>
                <a:spcPts val="0"/>
              </a:spcBef>
              <a:spcAft>
                <a:spcPts val="0"/>
              </a:spcAft>
            </a:pPr>
            <a:r>
              <a:rPr lang="en-US" sz="2800" dirty="0">
                <a:solidFill>
                  <a:srgbClr val="000000"/>
                </a:solidFill>
                <a:effectLst/>
                <a:latin typeface="Times New Roman" panose="02020603050405020304" pitchFamily="18" charset="0"/>
                <a:ea typeface="Times New Roman" panose="02020603050405020304" pitchFamily="18" charset="0"/>
              </a:rPr>
              <a:t>Kim </a:t>
            </a:r>
            <a:r>
              <a:rPr lang="en-US" sz="2800" dirty="0" err="1">
                <a:solidFill>
                  <a:srgbClr val="000000"/>
                </a:solidFill>
                <a:effectLst/>
                <a:latin typeface="Times New Roman" panose="02020603050405020304" pitchFamily="18" charset="0"/>
                <a:ea typeface="Times New Roman" panose="02020603050405020304" pitchFamily="18" charset="0"/>
              </a:rPr>
              <a:t>nam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châm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nam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châm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thử</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đặt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nam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châm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sẽ</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chịu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dụng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nam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châm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kim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nằm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theo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hướng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xác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định</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17445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8194"/>
                                        </p:tgtEl>
                                        <p:attrNameLst>
                                          <p:attrName>style.visibility</p:attrName>
                                        </p:attrNameLst>
                                      </p:cBhvr>
                                      <p:to>
                                        <p:strVal val="visible"/>
                                      </p:to>
                                    </p:set>
                                    <p:animEffect transition="in" filter="wheel(1)">
                                      <p:cBhvr>
                                        <p:cTn id="16" dur="2000"/>
                                        <p:tgtEl>
                                          <p:spTgt spid="8194"/>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8194"/>
                                        </p:tgtEl>
                                      </p:cBhvr>
                                    </p:animEffect>
                                    <p:anim calcmode="lin" valueType="num">
                                      <p:cBhvr>
                                        <p:cTn id="21" dur="1000"/>
                                        <p:tgtEl>
                                          <p:spTgt spid="8194"/>
                                        </p:tgtEl>
                                        <p:attrNameLst>
                                          <p:attrName>ppt_x</p:attrName>
                                        </p:attrNameLst>
                                      </p:cBhvr>
                                      <p:tavLst>
                                        <p:tav tm="0">
                                          <p:val>
                                            <p:strVal val="ppt_x"/>
                                          </p:val>
                                        </p:tav>
                                        <p:tav tm="100000">
                                          <p:val>
                                            <p:strVal val="ppt_x"/>
                                          </p:val>
                                        </p:tav>
                                      </p:tavLst>
                                    </p:anim>
                                    <p:anim calcmode="lin" valueType="num">
                                      <p:cBhvr>
                                        <p:cTn id="22" dur="1000"/>
                                        <p:tgtEl>
                                          <p:spTgt spid="8194"/>
                                        </p:tgtEl>
                                        <p:attrNameLst>
                                          <p:attrName>ppt_y</p:attrName>
                                        </p:attrNameLst>
                                      </p:cBhvr>
                                      <p:tavLst>
                                        <p:tav tm="0">
                                          <p:val>
                                            <p:strVal val="ppt_y"/>
                                          </p:val>
                                        </p:tav>
                                        <p:tav tm="100000">
                                          <p:val>
                                            <p:strVal val="ppt_y+.1"/>
                                          </p:val>
                                        </p:tav>
                                      </p:tavLst>
                                    </p:anim>
                                    <p:set>
                                      <p:cBhvr>
                                        <p:cTn id="23" dur="1" fill="hold">
                                          <p:stCondLst>
                                            <p:cond delay="999"/>
                                          </p:stCondLst>
                                        </p:cTn>
                                        <p:tgtEl>
                                          <p:spTgt spid="8194"/>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heel(1)">
                                      <p:cBhvr>
                                        <p:cTn id="28"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8" name="Text Box 8"/>
          <p:cNvSpPr txBox="1">
            <a:spLocks noChangeArrowheads="1"/>
          </p:cNvSpPr>
          <p:nvPr/>
        </p:nvSpPr>
        <p:spPr bwMode="auto">
          <a:xfrm>
            <a:off x="1905000" y="153190"/>
            <a:ext cx="4572000" cy="523220"/>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lvl1pPr eaLnBrk="0" hangingPunct="0">
              <a:defRPr>
                <a:solidFill>
                  <a:srgbClr val="003399"/>
                </a:solidFill>
                <a:latin typeface="Arial" charset="0"/>
              </a:defRPr>
            </a:lvl1pPr>
            <a:lvl2pPr marL="742950" indent="-285750" eaLnBrk="0" hangingPunct="0">
              <a:defRPr>
                <a:solidFill>
                  <a:srgbClr val="003399"/>
                </a:solidFill>
                <a:latin typeface="Arial" charset="0"/>
              </a:defRPr>
            </a:lvl2pPr>
            <a:lvl3pPr marL="1143000" indent="-228600" eaLnBrk="0" hangingPunct="0">
              <a:defRPr>
                <a:solidFill>
                  <a:srgbClr val="003399"/>
                </a:solidFill>
                <a:latin typeface="Arial" charset="0"/>
              </a:defRPr>
            </a:lvl3pPr>
            <a:lvl4pPr marL="1600200" indent="-228600" eaLnBrk="0" hangingPunct="0">
              <a:defRPr>
                <a:solidFill>
                  <a:srgbClr val="003399"/>
                </a:solidFill>
                <a:latin typeface="Arial" charset="0"/>
              </a:defRPr>
            </a:lvl4pPr>
            <a:lvl5pPr marL="2057400" indent="-228600" eaLnBrk="0" hangingPunct="0">
              <a:defRPr>
                <a:solidFill>
                  <a:srgbClr val="003399"/>
                </a:solidFill>
                <a:latin typeface="Arial" charset="0"/>
              </a:defRPr>
            </a:lvl5pPr>
            <a:lvl6pPr marL="2514600" indent="-228600" algn="ctr" eaLnBrk="0" fontAlgn="base" hangingPunct="0">
              <a:spcBef>
                <a:spcPct val="0"/>
              </a:spcBef>
              <a:spcAft>
                <a:spcPct val="0"/>
              </a:spcAft>
              <a:defRPr>
                <a:solidFill>
                  <a:srgbClr val="003399"/>
                </a:solidFill>
                <a:latin typeface="Arial" charset="0"/>
              </a:defRPr>
            </a:lvl6pPr>
            <a:lvl7pPr marL="2971800" indent="-228600" algn="ctr" eaLnBrk="0" fontAlgn="base" hangingPunct="0">
              <a:spcBef>
                <a:spcPct val="0"/>
              </a:spcBef>
              <a:spcAft>
                <a:spcPct val="0"/>
              </a:spcAft>
              <a:defRPr>
                <a:solidFill>
                  <a:srgbClr val="003399"/>
                </a:solidFill>
                <a:latin typeface="Arial" charset="0"/>
              </a:defRPr>
            </a:lvl7pPr>
            <a:lvl8pPr marL="3429000" indent="-228600" algn="ctr" eaLnBrk="0" fontAlgn="base" hangingPunct="0">
              <a:spcBef>
                <a:spcPct val="0"/>
              </a:spcBef>
              <a:spcAft>
                <a:spcPct val="0"/>
              </a:spcAft>
              <a:defRPr>
                <a:solidFill>
                  <a:srgbClr val="003399"/>
                </a:solidFill>
                <a:latin typeface="Arial" charset="0"/>
              </a:defRPr>
            </a:lvl8pPr>
            <a:lvl9pPr marL="3886200" indent="-228600" algn="ctr" eaLnBrk="0" fontAlgn="base" hangingPunct="0">
              <a:spcBef>
                <a:spcPct val="0"/>
              </a:spcBef>
              <a:spcAft>
                <a:spcPct val="0"/>
              </a:spcAft>
              <a:defRPr>
                <a:solidFill>
                  <a:srgbClr val="003399"/>
                </a:solidFill>
                <a:latin typeface="Arial" charset="0"/>
              </a:defRPr>
            </a:lvl9pPr>
          </a:lstStyle>
          <a:p>
            <a:pPr algn="just" eaLnBrk="1" hangingPunct="1">
              <a:spcBef>
                <a:spcPct val="50000"/>
              </a:spcBef>
            </a:pPr>
            <a:r>
              <a:rPr lang="en-US" sz="2800" dirty="0">
                <a:solidFill>
                  <a:schemeClr val="tx1"/>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Bài</a:t>
            </a:r>
            <a:r>
              <a:rPr lang="en-US" sz="2800" b="1" dirty="0">
                <a:solidFill>
                  <a:srgbClr val="FF0000"/>
                </a:solidFill>
                <a:latin typeface="Times New Roman" panose="02020603050405020304" pitchFamily="18" charset="0"/>
                <a:cs typeface="Times New Roman" panose="02020603050405020304" pitchFamily="18" charset="0"/>
              </a:rPr>
              <a:t> 18. NAM CHÂM</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3" name="X2Convert.com 1001_thi_nghiem_ao_dieu_voi_nam_cham_ban_se_khong_the_tin_943335579563415213">
            <a:hlinkClick r:id="" action="ppaction://media"/>
            <a:extLst>
              <a:ext uri="{FF2B5EF4-FFF2-40B4-BE49-F238E27FC236}">
                <a16:creationId xmlns:a16="http://schemas.microsoft.com/office/drawing/2014/main" id="{CFCD4419-9580-9633-9FA3-126C88110EF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76400" y="1295400"/>
            <a:ext cx="4876800" cy="2743200"/>
          </a:xfrm>
          <a:prstGeom prst="roundRect">
            <a:avLst>
              <a:gd name="adj" fmla="val 8594"/>
            </a:avLst>
          </a:prstGeom>
          <a:solidFill>
            <a:srgbClr val="FFFFFF">
              <a:shade val="85000"/>
            </a:srgbClr>
          </a:solidFill>
          <a:ln>
            <a:solidFill>
              <a:srgbClr val="FF0000"/>
            </a:solidFill>
          </a:ln>
          <a:effectLst>
            <a:reflection blurRad="12700" stA="38000" endPos="28000" dist="5000" dir="5400000" sy="-100000" algn="bl" rotWithShape="0"/>
          </a:effectLst>
        </p:spPr>
      </p:pic>
    </p:spTree>
    <p:extLst>
      <p:ext uri="{BB962C8B-B14F-4D97-AF65-F5344CB8AC3E}">
        <p14:creationId xmlns:p14="http://schemas.microsoft.com/office/powerpoint/2010/main" val="3608530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69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nh Dong (1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695325" cy="5619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nh Dong (145)"/>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077200" y="0"/>
            <a:ext cx="762000" cy="17907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nh Dong (15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43814" y="4467091"/>
            <a:ext cx="47625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nh Dong (157)"/>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462493" y="4643303"/>
            <a:ext cx="542925" cy="202882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62000" y="381000"/>
            <a:ext cx="7467600" cy="3323987"/>
          </a:xfrm>
          <a:prstGeom prst="rect">
            <a:avLst/>
          </a:prstGeom>
        </p:spPr>
        <p:txBody>
          <a:bodyPr wrap="square">
            <a:spAutoFit/>
          </a:bodyPr>
          <a:lstStyle/>
          <a:p>
            <a:pPr algn="just"/>
            <a:r>
              <a:rPr lang="vi-VN" sz="2800" b="1" dirty="0">
                <a:solidFill>
                  <a:srgbClr val="FF0000"/>
                </a:solidFill>
                <a:latin typeface="+mj-lt"/>
              </a:rPr>
              <a:t>Câu 1: Chỉ ra phát biểu </a:t>
            </a:r>
            <a:r>
              <a:rPr lang="vi-VN" sz="2800" b="1" dirty="0">
                <a:solidFill>
                  <a:srgbClr val="0000FF"/>
                </a:solidFill>
                <a:latin typeface="+mj-lt"/>
              </a:rPr>
              <a:t>sai.</a:t>
            </a:r>
          </a:p>
          <a:p>
            <a:r>
              <a:rPr lang="vi-VN" sz="2600" dirty="0">
                <a:latin typeface="+mj-lt"/>
              </a:rPr>
              <a:t>Ảnh của vật qua gương </a:t>
            </a:r>
            <a:r>
              <a:rPr lang="vi-VN" sz="2600" dirty="0" err="1">
                <a:latin typeface="+mj-lt"/>
              </a:rPr>
              <a:t>phẳng</a:t>
            </a:r>
            <a:r>
              <a:rPr lang="en-US" sz="2600" dirty="0">
                <a:latin typeface="+mj-lt"/>
              </a:rPr>
              <a:t>:</a:t>
            </a:r>
            <a:endParaRPr lang="vi-VN" sz="2600" dirty="0">
              <a:latin typeface="+mj-lt"/>
            </a:endParaRPr>
          </a:p>
          <a:p>
            <a:r>
              <a:rPr lang="vi-VN" sz="2600" dirty="0">
                <a:latin typeface="+mj-lt"/>
              </a:rPr>
              <a:t>A. Là ảnh ảo, kích thước luôn bằng kích thước của vật.</a:t>
            </a:r>
          </a:p>
          <a:p>
            <a:r>
              <a:rPr lang="vi-VN" sz="2600" b="1" dirty="0">
                <a:latin typeface="+mj-lt"/>
              </a:rPr>
              <a:t>B. </a:t>
            </a:r>
            <a:r>
              <a:rPr lang="vi-VN" sz="2600" dirty="0">
                <a:latin typeface="+mj-lt"/>
              </a:rPr>
              <a:t>Là ảnh ảo, kích thước càng lớn khi vật càng gần gương </a:t>
            </a:r>
            <a:r>
              <a:rPr lang="vi-VN" sz="2600" dirty="0" err="1">
                <a:latin typeface="+mj-lt"/>
              </a:rPr>
              <a:t>phẳng</a:t>
            </a:r>
            <a:r>
              <a:rPr lang="vi-VN" sz="2600" dirty="0">
                <a:latin typeface="+mj-lt"/>
              </a:rPr>
              <a:t>.</a:t>
            </a:r>
          </a:p>
          <a:p>
            <a:r>
              <a:rPr lang="vi-VN" sz="2600" dirty="0">
                <a:latin typeface="+mj-lt"/>
              </a:rPr>
              <a:t>C. Là ảnh ảo, đối xứng với vật qua gương </a:t>
            </a:r>
            <a:r>
              <a:rPr lang="vi-VN" sz="2600" dirty="0" err="1">
                <a:latin typeface="+mj-lt"/>
              </a:rPr>
              <a:t>phẳng</a:t>
            </a:r>
            <a:r>
              <a:rPr lang="vi-VN" sz="2600" dirty="0">
                <a:latin typeface="+mj-lt"/>
              </a:rPr>
              <a:t>.</a:t>
            </a:r>
          </a:p>
          <a:p>
            <a:pPr algn="just"/>
            <a:r>
              <a:rPr lang="vi-VN" sz="2600" dirty="0">
                <a:latin typeface="+mj-lt"/>
              </a:rPr>
              <a:t>D. Là ảnh ảo, khoảng cách từ ảnh tới gương </a:t>
            </a:r>
            <a:r>
              <a:rPr lang="vi-VN" sz="2600" dirty="0" err="1">
                <a:latin typeface="+mj-lt"/>
              </a:rPr>
              <a:t>phẳng</a:t>
            </a:r>
            <a:r>
              <a:rPr lang="vi-VN" sz="2600" dirty="0">
                <a:latin typeface="+mj-lt"/>
              </a:rPr>
              <a:t> bằng khoảng cách</a:t>
            </a:r>
            <a:r>
              <a:rPr lang="en-US" sz="2600" dirty="0">
                <a:latin typeface="+mj-lt"/>
              </a:rPr>
              <a:t> </a:t>
            </a:r>
            <a:r>
              <a:rPr lang="vi-VN" sz="2600" dirty="0">
                <a:latin typeface="+mj-lt"/>
              </a:rPr>
              <a:t>từ vật tới gương </a:t>
            </a:r>
            <a:r>
              <a:rPr lang="vi-VN" sz="2600" dirty="0" err="1">
                <a:latin typeface="+mj-lt"/>
              </a:rPr>
              <a:t>phẳng</a:t>
            </a:r>
            <a:r>
              <a:rPr lang="vi-VN" sz="2600" dirty="0">
                <a:latin typeface="+mj-lt"/>
              </a:rPr>
              <a:t>.</a:t>
            </a:r>
          </a:p>
        </p:txBody>
      </p:sp>
      <p:sp>
        <p:nvSpPr>
          <p:cNvPr id="6" name="Oval 5"/>
          <p:cNvSpPr/>
          <p:nvPr/>
        </p:nvSpPr>
        <p:spPr>
          <a:xfrm>
            <a:off x="726829" y="1643798"/>
            <a:ext cx="456261" cy="506917"/>
          </a:xfrm>
          <a:prstGeom prst="ellipse">
            <a:avLst/>
          </a:prstGeom>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Rectangle 8"/>
          <p:cNvSpPr/>
          <p:nvPr/>
        </p:nvSpPr>
        <p:spPr>
          <a:xfrm>
            <a:off x="761999" y="3810000"/>
            <a:ext cx="7635633" cy="2523768"/>
          </a:xfrm>
          <a:prstGeom prst="rect">
            <a:avLst/>
          </a:prstGeom>
        </p:spPr>
        <p:txBody>
          <a:bodyPr wrap="square">
            <a:spAutoFit/>
          </a:bodyPr>
          <a:lstStyle/>
          <a:p>
            <a:r>
              <a:rPr lang="vi-VN" sz="2800" b="1" dirty="0">
                <a:solidFill>
                  <a:srgbClr val="FF0000"/>
                </a:solidFill>
                <a:latin typeface="+mj-lt"/>
              </a:rPr>
              <a:t>Câu </a:t>
            </a:r>
            <a:r>
              <a:rPr lang="en-US" sz="2800" b="1" dirty="0">
                <a:solidFill>
                  <a:srgbClr val="FF0000"/>
                </a:solidFill>
                <a:latin typeface="Times New Roman" panose="02020603050405020304" pitchFamily="18" charset="0"/>
                <a:cs typeface="Times New Roman" panose="02020603050405020304" pitchFamily="18" charset="0"/>
              </a:rPr>
              <a:t>2</a:t>
            </a:r>
            <a:r>
              <a:rPr lang="vi-VN" sz="2800" b="1" dirty="0">
                <a:solidFill>
                  <a:srgbClr val="FF0000"/>
                </a:solidFill>
                <a:latin typeface="Times New Roman" panose="02020603050405020304" pitchFamily="18" charset="0"/>
                <a:cs typeface="Times New Roman" panose="02020603050405020304" pitchFamily="18" charset="0"/>
              </a:rPr>
              <a:t>: </a:t>
            </a:r>
            <a:r>
              <a:rPr lang="vi-VN" sz="2600" dirty="0">
                <a:solidFill>
                  <a:srgbClr val="FF0000"/>
                </a:solidFill>
                <a:latin typeface="+mj-lt"/>
              </a:rPr>
              <a:t>Ảnh của một vật tạo bởi gương </a:t>
            </a:r>
            <a:r>
              <a:rPr lang="vi-VN" sz="2600" dirty="0" err="1">
                <a:solidFill>
                  <a:srgbClr val="FF0000"/>
                </a:solidFill>
                <a:latin typeface="+mj-lt"/>
              </a:rPr>
              <a:t>phẳng</a:t>
            </a:r>
            <a:r>
              <a:rPr lang="vi-VN" sz="2600" dirty="0">
                <a:solidFill>
                  <a:srgbClr val="FF0000"/>
                </a:solidFill>
                <a:latin typeface="+mj-lt"/>
              </a:rPr>
              <a:t> có tính chất sau: </a:t>
            </a:r>
            <a:endParaRPr lang="en-US" sz="2600" dirty="0">
              <a:solidFill>
                <a:srgbClr val="FF0000"/>
              </a:solidFill>
              <a:latin typeface="+mj-lt"/>
            </a:endParaRPr>
          </a:p>
          <a:p>
            <a:r>
              <a:rPr lang="vi-VN" sz="2600" b="1" dirty="0">
                <a:latin typeface="+mj-lt"/>
              </a:rPr>
              <a:t>A. </a:t>
            </a:r>
            <a:r>
              <a:rPr lang="vi-VN" sz="2600" dirty="0">
                <a:latin typeface="+mj-lt"/>
              </a:rPr>
              <a:t>Là ảnh ảo, bằng vật. </a:t>
            </a:r>
          </a:p>
          <a:p>
            <a:r>
              <a:rPr lang="vi-VN" sz="2600" dirty="0">
                <a:latin typeface="+mj-lt"/>
              </a:rPr>
              <a:t>B. Là ảnh ảo, nhỏ hơn vật </a:t>
            </a:r>
          </a:p>
          <a:p>
            <a:r>
              <a:rPr lang="vi-VN" sz="2600" dirty="0">
                <a:latin typeface="+mj-lt"/>
              </a:rPr>
              <a:t>C. Là ảnh thật, bằng vật </a:t>
            </a:r>
            <a:endParaRPr lang="en-US" sz="2600" dirty="0">
              <a:latin typeface="+mj-lt"/>
            </a:endParaRPr>
          </a:p>
          <a:p>
            <a:r>
              <a:rPr lang="vi-VN" sz="2600" dirty="0">
                <a:latin typeface="+mj-lt"/>
              </a:rPr>
              <a:t>D. Là ảnh ảo lớn hơn vật</a:t>
            </a:r>
          </a:p>
        </p:txBody>
      </p:sp>
      <p:sp>
        <p:nvSpPr>
          <p:cNvPr id="12" name="Oval 11"/>
          <p:cNvSpPr/>
          <p:nvPr/>
        </p:nvSpPr>
        <p:spPr>
          <a:xfrm>
            <a:off x="746367" y="4648200"/>
            <a:ext cx="456261" cy="506917"/>
          </a:xfrm>
          <a:prstGeom prst="ellipse">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178844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9" grpId="0"/>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54164" y="116983"/>
            <a:ext cx="8061236" cy="3724096"/>
          </a:xfrm>
          <a:prstGeom prst="rect">
            <a:avLst/>
          </a:prstGeom>
        </p:spPr>
        <p:txBody>
          <a:bodyPr wrap="square">
            <a:spAutoFit/>
          </a:bodyPr>
          <a:lstStyle/>
          <a:p>
            <a:pPr algn="just"/>
            <a:r>
              <a:rPr lang="vi-VN" sz="2800" b="1" dirty="0">
                <a:solidFill>
                  <a:srgbClr val="FF0000"/>
                </a:solidFill>
                <a:latin typeface="+mj-lt"/>
              </a:rPr>
              <a:t>Câu </a:t>
            </a:r>
            <a:r>
              <a:rPr lang="en-US" sz="2800" b="1" dirty="0">
                <a:solidFill>
                  <a:srgbClr val="FF0000"/>
                </a:solidFill>
                <a:latin typeface="Times New Roman" panose="02020603050405020304" pitchFamily="18" charset="0"/>
                <a:cs typeface="Times New Roman" panose="02020603050405020304" pitchFamily="18" charset="0"/>
              </a:rPr>
              <a:t>3</a:t>
            </a:r>
            <a:r>
              <a:rPr lang="en-US" sz="2800" b="1" dirty="0">
                <a:solidFill>
                  <a:srgbClr val="FF0000"/>
                </a:solidFill>
                <a:latin typeface="+mj-lt"/>
              </a:rPr>
              <a:t>.</a:t>
            </a:r>
            <a:r>
              <a:rPr lang="vi-VN" sz="2800" b="1" dirty="0">
                <a:solidFill>
                  <a:srgbClr val="FF0000"/>
                </a:solidFill>
                <a:latin typeface="+mj-lt"/>
              </a:rPr>
              <a:t> </a:t>
            </a:r>
            <a:r>
              <a:rPr lang="vi-VN" sz="2600" dirty="0">
                <a:latin typeface="+mj-lt"/>
              </a:rPr>
              <a:t>Trong các tiệm cắt tóc người ta thường bố trí hai cái gương: một cái treo trước mặt người cắt tóc và một cái treo hơi cao ở phía sau lưng ghế người ngồi. Việc làm này có mục đích gì?</a:t>
            </a:r>
          </a:p>
          <a:p>
            <a:r>
              <a:rPr lang="vi-VN" sz="2600" dirty="0">
                <a:latin typeface="+mj-lt"/>
              </a:rPr>
              <a:t>A. Làm cho tiệm cắt tóc thêm đẹp.</a:t>
            </a:r>
          </a:p>
          <a:p>
            <a:r>
              <a:rPr lang="vi-VN" sz="2600" dirty="0">
                <a:latin typeface="+mj-lt"/>
              </a:rPr>
              <a:t>B. Làm cho người đi cắt tóc có thể nhìn thấy ảnh của mình cả phía trước lẫn sau.</a:t>
            </a:r>
          </a:p>
          <a:p>
            <a:r>
              <a:rPr lang="vi-VN" sz="2600" dirty="0">
                <a:latin typeface="+mj-lt"/>
              </a:rPr>
              <a:t>C. Làm cho tiệm cắt tóc sáng hơn.</a:t>
            </a:r>
          </a:p>
          <a:p>
            <a:r>
              <a:rPr lang="vi-VN" sz="2600" dirty="0">
                <a:latin typeface="+mj-lt"/>
              </a:rPr>
              <a:t>D. Làm cho người cắt tóc cảm thấy thoải mái hơn.</a:t>
            </a:r>
          </a:p>
        </p:txBody>
      </p:sp>
      <p:pic>
        <p:nvPicPr>
          <p:cNvPr id="3074" name="Picture 2" descr="Anh Dong (168)"/>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
            <a:ext cx="762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Anh Dong (179)"/>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5575" y="6324599"/>
            <a:ext cx="2476500" cy="38100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Anh Dong (18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4644" y="6600825"/>
            <a:ext cx="2790825" cy="257175"/>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p:cNvSpPr/>
          <p:nvPr/>
        </p:nvSpPr>
        <p:spPr>
          <a:xfrm>
            <a:off x="835953" y="2162691"/>
            <a:ext cx="431174" cy="431174"/>
          </a:xfrm>
          <a:prstGeom prst="ellipse">
            <a:avLst/>
          </a:prstGeom>
          <a:ln w="57150">
            <a:solidFill>
              <a:srgbClr val="0000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FFFF00"/>
              </a:solidFill>
            </a:endParaRPr>
          </a:p>
        </p:txBody>
      </p:sp>
      <p:sp>
        <p:nvSpPr>
          <p:cNvPr id="2" name="Rectangle 4">
            <a:extLst>
              <a:ext uri="{FF2B5EF4-FFF2-40B4-BE49-F238E27FC236}">
                <a16:creationId xmlns:a16="http://schemas.microsoft.com/office/drawing/2014/main" id="{42727BDB-9E31-FFF5-EDBF-E65999666FC0}"/>
              </a:ext>
            </a:extLst>
          </p:cNvPr>
          <p:cNvSpPr/>
          <p:nvPr/>
        </p:nvSpPr>
        <p:spPr>
          <a:xfrm>
            <a:off x="746368" y="3837443"/>
            <a:ext cx="8169031" cy="1723549"/>
          </a:xfrm>
          <a:prstGeom prst="rect">
            <a:avLst/>
          </a:prstGeom>
        </p:spPr>
        <p:txBody>
          <a:bodyPr wrap="square">
            <a:spAutoFit/>
          </a:bodyPr>
          <a:lstStyle/>
          <a:p>
            <a:r>
              <a:rPr lang="vi-VN" sz="2800" b="1" dirty="0">
                <a:solidFill>
                  <a:srgbClr val="FF0000"/>
                </a:solidFill>
                <a:latin typeface="+mj-lt"/>
              </a:rPr>
              <a:t>Câu </a:t>
            </a:r>
            <a:r>
              <a:rPr lang="en-US" sz="2800" b="1" dirty="0">
                <a:solidFill>
                  <a:srgbClr val="FF0000"/>
                </a:solidFill>
                <a:latin typeface="Times New Roman" panose="02020603050405020304" pitchFamily="18" charset="0"/>
                <a:cs typeface="Times New Roman" panose="02020603050405020304" pitchFamily="18" charset="0"/>
              </a:rPr>
              <a:t>4</a:t>
            </a:r>
            <a:r>
              <a:rPr lang="en-US" sz="2800" b="1" dirty="0">
                <a:solidFill>
                  <a:srgbClr val="FF0000"/>
                </a:solidFill>
                <a:latin typeface="+mj-lt"/>
              </a:rPr>
              <a:t>.</a:t>
            </a:r>
            <a:r>
              <a:rPr lang="vi-VN" sz="2800" b="1" dirty="0">
                <a:solidFill>
                  <a:srgbClr val="FF0000"/>
                </a:solidFill>
                <a:latin typeface="+mj-lt"/>
              </a:rPr>
              <a:t> </a:t>
            </a:r>
            <a:r>
              <a:rPr lang="vi-VN" sz="2600" dirty="0">
                <a:latin typeface="+mj-lt"/>
              </a:rPr>
              <a:t>Độ lớn của ảnh của vật qua gương </a:t>
            </a:r>
            <a:r>
              <a:rPr lang="vi-VN" sz="2600" dirty="0" err="1">
                <a:latin typeface="+mj-lt"/>
              </a:rPr>
              <a:t>phẳng</a:t>
            </a:r>
            <a:r>
              <a:rPr lang="vi-VN" sz="2600" dirty="0">
                <a:latin typeface="+mj-lt"/>
              </a:rPr>
              <a:t> có kích thước như thế nào với vật?</a:t>
            </a:r>
          </a:p>
          <a:p>
            <a:r>
              <a:rPr lang="vi-VN" sz="2600" dirty="0">
                <a:latin typeface="+mj-lt"/>
              </a:rPr>
              <a:t>A. Bằng vật.</a:t>
            </a:r>
            <a:r>
              <a:rPr lang="en-US" sz="2600" dirty="0">
                <a:latin typeface="+mj-lt"/>
              </a:rPr>
              <a:t>                          </a:t>
            </a:r>
            <a:r>
              <a:rPr lang="vi-VN" sz="2600" dirty="0">
                <a:latin typeface="+mj-lt"/>
              </a:rPr>
              <a:t>B. Lớn hơn vật.</a:t>
            </a:r>
          </a:p>
          <a:p>
            <a:r>
              <a:rPr lang="vi-VN" sz="2600" dirty="0">
                <a:latin typeface="+mj-lt"/>
              </a:rPr>
              <a:t>C. Nhỏ hơn vật.</a:t>
            </a:r>
            <a:r>
              <a:rPr lang="en-US" sz="2600" dirty="0">
                <a:latin typeface="+mj-lt"/>
              </a:rPr>
              <a:t>                    </a:t>
            </a:r>
            <a:r>
              <a:rPr lang="vi-VN" sz="2600" dirty="0">
                <a:latin typeface="+mj-lt"/>
              </a:rPr>
              <a:t>D. Có thể lớn hơn hoặc nhỏ hơn.</a:t>
            </a:r>
          </a:p>
        </p:txBody>
      </p:sp>
      <p:sp>
        <p:nvSpPr>
          <p:cNvPr id="3" name="Oval 5">
            <a:extLst>
              <a:ext uri="{FF2B5EF4-FFF2-40B4-BE49-F238E27FC236}">
                <a16:creationId xmlns:a16="http://schemas.microsoft.com/office/drawing/2014/main" id="{E21F6B8F-6077-E22D-3EED-A7C4BEF04A20}"/>
              </a:ext>
            </a:extLst>
          </p:cNvPr>
          <p:cNvSpPr/>
          <p:nvPr/>
        </p:nvSpPr>
        <p:spPr>
          <a:xfrm>
            <a:off x="762000" y="4712584"/>
            <a:ext cx="431174" cy="431174"/>
          </a:xfrm>
          <a:prstGeom prst="ellipse">
            <a:avLst/>
          </a:prstGeom>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986087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2" grpId="0"/>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01922" y="304800"/>
            <a:ext cx="7937278" cy="1723549"/>
          </a:xfrm>
          <a:prstGeom prst="rect">
            <a:avLst/>
          </a:prstGeom>
        </p:spPr>
        <p:txBody>
          <a:bodyPr wrap="square">
            <a:spAutoFit/>
          </a:bodyPr>
          <a:lstStyle/>
          <a:p>
            <a:pPr algn="just"/>
            <a:r>
              <a:rPr lang="vi-VN" sz="2800" b="1" dirty="0">
                <a:solidFill>
                  <a:srgbClr val="FF0000"/>
                </a:solidFill>
                <a:latin typeface="+mj-lt"/>
              </a:rPr>
              <a:t>Câu </a:t>
            </a:r>
            <a:r>
              <a:rPr lang="en-US" sz="2800" b="1" dirty="0">
                <a:solidFill>
                  <a:srgbClr val="FF0000"/>
                </a:solidFill>
                <a:latin typeface="Times New Roman" panose="02020603050405020304" pitchFamily="18" charset="0"/>
                <a:cs typeface="Times New Roman" panose="02020603050405020304" pitchFamily="18" charset="0"/>
              </a:rPr>
              <a:t>5</a:t>
            </a:r>
            <a:r>
              <a:rPr lang="vi-VN" sz="2800" b="1" dirty="0">
                <a:solidFill>
                  <a:srgbClr val="FF0000"/>
                </a:solidFill>
                <a:latin typeface="Times New Roman" panose="02020603050405020304" pitchFamily="18" charset="0"/>
                <a:cs typeface="Times New Roman" panose="02020603050405020304" pitchFamily="18" charset="0"/>
              </a:rPr>
              <a:t>:</a:t>
            </a:r>
            <a:r>
              <a:rPr lang="vi-VN" sz="2800" b="1" dirty="0">
                <a:solidFill>
                  <a:srgbClr val="FF0000"/>
                </a:solidFill>
                <a:latin typeface="+mj-lt"/>
              </a:rPr>
              <a:t> </a:t>
            </a:r>
            <a:r>
              <a:rPr lang="vi-VN" sz="2600" dirty="0">
                <a:latin typeface="+mj-lt"/>
              </a:rPr>
              <a:t>Khoảng cách từ một điểm sáng S đến gương </a:t>
            </a:r>
            <a:r>
              <a:rPr lang="vi-VN" sz="2600" dirty="0" err="1">
                <a:latin typeface="+mj-lt"/>
              </a:rPr>
              <a:t>phẳng</a:t>
            </a:r>
            <a:r>
              <a:rPr lang="vi-VN" sz="2600" dirty="0">
                <a:latin typeface="+mj-lt"/>
              </a:rPr>
              <a:t> bằng 1m. Khoảng cách từ ảnh S’ của điểm sáng S đến điểm sáng S là: </a:t>
            </a:r>
          </a:p>
          <a:p>
            <a:r>
              <a:rPr lang="vi-VN" sz="2600" dirty="0">
                <a:latin typeface="+mj-lt"/>
              </a:rPr>
              <a:t>A. 1m </a:t>
            </a:r>
            <a:r>
              <a:rPr lang="en-US" sz="2600" dirty="0">
                <a:latin typeface="+mj-lt"/>
              </a:rPr>
              <a:t>         </a:t>
            </a:r>
            <a:r>
              <a:rPr lang="vi-VN" sz="2600" dirty="0">
                <a:latin typeface="+mj-lt"/>
              </a:rPr>
              <a:t>B. 0,5m </a:t>
            </a:r>
            <a:r>
              <a:rPr lang="en-US" sz="2600" dirty="0">
                <a:latin typeface="+mj-lt"/>
              </a:rPr>
              <a:t>       </a:t>
            </a:r>
            <a:r>
              <a:rPr lang="vi-VN" sz="2600" dirty="0">
                <a:latin typeface="+mj-lt"/>
              </a:rPr>
              <a:t>C. 1,5m </a:t>
            </a:r>
            <a:r>
              <a:rPr lang="en-US" sz="2600" dirty="0">
                <a:latin typeface="+mj-lt"/>
              </a:rPr>
              <a:t>         </a:t>
            </a:r>
            <a:r>
              <a:rPr lang="vi-VN" sz="2600" dirty="0">
                <a:latin typeface="+mj-lt"/>
              </a:rPr>
              <a:t>D. 2m.</a:t>
            </a:r>
          </a:p>
        </p:txBody>
      </p:sp>
      <p:sp>
        <p:nvSpPr>
          <p:cNvPr id="6" name="Oval 5"/>
          <p:cNvSpPr/>
          <p:nvPr/>
        </p:nvSpPr>
        <p:spPr>
          <a:xfrm>
            <a:off x="5791200" y="1498070"/>
            <a:ext cx="625617" cy="606479"/>
          </a:xfrm>
          <a:prstGeom prst="ellipse">
            <a:avLst/>
          </a:prstGeom>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098" name="Picture 2" descr="Anh Dong (294)"/>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61790"/>
            <a:ext cx="819150" cy="233362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4">
            <a:extLst>
              <a:ext uri="{FF2B5EF4-FFF2-40B4-BE49-F238E27FC236}">
                <a16:creationId xmlns:a16="http://schemas.microsoft.com/office/drawing/2014/main" id="{DD96C71B-A973-7DEB-1773-70C35DA005C7}"/>
              </a:ext>
            </a:extLst>
          </p:cNvPr>
          <p:cNvSpPr/>
          <p:nvPr/>
        </p:nvSpPr>
        <p:spPr>
          <a:xfrm>
            <a:off x="825722" y="2495416"/>
            <a:ext cx="7937278" cy="1323439"/>
          </a:xfrm>
          <a:prstGeom prst="rect">
            <a:avLst/>
          </a:prstGeom>
        </p:spPr>
        <p:txBody>
          <a:bodyPr wrap="square">
            <a:spAutoFit/>
          </a:bodyPr>
          <a:lstStyle/>
          <a:p>
            <a:r>
              <a:rPr lang="vi-VN" sz="2800" b="1" dirty="0">
                <a:solidFill>
                  <a:srgbClr val="FF0000"/>
                </a:solidFill>
                <a:latin typeface="+mj-lt"/>
              </a:rPr>
              <a:t>Câu </a:t>
            </a:r>
            <a:r>
              <a:rPr lang="en-US" sz="2800" b="1" dirty="0">
                <a:solidFill>
                  <a:srgbClr val="FF0000"/>
                </a:solidFill>
                <a:latin typeface="Times New Roman" panose="02020603050405020304" pitchFamily="18" charset="0"/>
                <a:cs typeface="Times New Roman" panose="02020603050405020304" pitchFamily="18" charset="0"/>
              </a:rPr>
              <a:t>6</a:t>
            </a:r>
            <a:r>
              <a:rPr lang="vi-VN" sz="2800" b="1" dirty="0">
                <a:solidFill>
                  <a:srgbClr val="FF0000"/>
                </a:solidFill>
                <a:latin typeface="Times New Roman" panose="02020603050405020304" pitchFamily="18" charset="0"/>
                <a:cs typeface="Times New Roman" panose="02020603050405020304" pitchFamily="18" charset="0"/>
              </a:rPr>
              <a:t>: </a:t>
            </a:r>
            <a:r>
              <a:rPr lang="vi-VN" sz="2600" dirty="0">
                <a:latin typeface="+mj-lt"/>
              </a:rPr>
              <a:t>Có mấy cách dựng ảnh của một vật qua gương </a:t>
            </a:r>
            <a:r>
              <a:rPr lang="vi-VN" sz="2600" dirty="0" err="1">
                <a:latin typeface="+mj-lt"/>
              </a:rPr>
              <a:t>phẳng</a:t>
            </a:r>
            <a:r>
              <a:rPr lang="vi-VN" sz="2600" dirty="0">
                <a:latin typeface="+mj-lt"/>
              </a:rPr>
              <a:t>?</a:t>
            </a:r>
          </a:p>
          <a:p>
            <a:r>
              <a:rPr lang="en-US" sz="2600" dirty="0">
                <a:latin typeface="+mj-lt"/>
              </a:rPr>
              <a:t> </a:t>
            </a:r>
            <a:r>
              <a:rPr lang="vi-VN" sz="2600" dirty="0">
                <a:latin typeface="+mj-lt"/>
              </a:rPr>
              <a:t>A. 5.</a:t>
            </a:r>
            <a:r>
              <a:rPr lang="en-US" sz="2600" dirty="0">
                <a:latin typeface="+mj-lt"/>
              </a:rPr>
              <a:t>             </a:t>
            </a:r>
            <a:r>
              <a:rPr lang="vi-VN" sz="2600" dirty="0">
                <a:latin typeface="+mj-lt"/>
              </a:rPr>
              <a:t>B. 3.</a:t>
            </a:r>
            <a:r>
              <a:rPr lang="en-US" sz="2600" dirty="0">
                <a:latin typeface="+mj-lt"/>
              </a:rPr>
              <a:t>             </a:t>
            </a:r>
            <a:r>
              <a:rPr lang="vi-VN" sz="2600" dirty="0">
                <a:latin typeface="+mj-lt"/>
              </a:rPr>
              <a:t>C. 4.</a:t>
            </a:r>
            <a:r>
              <a:rPr lang="en-US" sz="2600" dirty="0">
                <a:latin typeface="+mj-lt"/>
              </a:rPr>
              <a:t>              </a:t>
            </a:r>
            <a:r>
              <a:rPr lang="vi-VN" sz="2600" dirty="0">
                <a:latin typeface="+mj-lt"/>
              </a:rPr>
              <a:t>D. 2.</a:t>
            </a:r>
          </a:p>
        </p:txBody>
      </p:sp>
      <p:sp>
        <p:nvSpPr>
          <p:cNvPr id="3" name="Oval 5">
            <a:extLst>
              <a:ext uri="{FF2B5EF4-FFF2-40B4-BE49-F238E27FC236}">
                <a16:creationId xmlns:a16="http://schemas.microsoft.com/office/drawing/2014/main" id="{98C9248E-83CD-CF78-E552-0E9ABBBAA8E5}"/>
              </a:ext>
            </a:extLst>
          </p:cNvPr>
          <p:cNvSpPr/>
          <p:nvPr/>
        </p:nvSpPr>
        <p:spPr>
          <a:xfrm>
            <a:off x="5638800" y="3330779"/>
            <a:ext cx="625617" cy="606479"/>
          </a:xfrm>
          <a:prstGeom prst="ellipse">
            <a:avLst/>
          </a:prstGeom>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 name="Picture 4" descr="Anh Dong (174)">
            <a:extLst>
              <a:ext uri="{FF2B5EF4-FFF2-40B4-BE49-F238E27FC236}">
                <a16:creationId xmlns:a16="http://schemas.microsoft.com/office/drawing/2014/main" id="{F5450F6F-576B-E164-26E4-4DB55564BFF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43418" y="552449"/>
            <a:ext cx="762000" cy="2571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4803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2" grpId="0"/>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54164" y="116983"/>
            <a:ext cx="7223036" cy="2123658"/>
          </a:xfrm>
          <a:prstGeom prst="rect">
            <a:avLst/>
          </a:prstGeom>
        </p:spPr>
        <p:txBody>
          <a:bodyPr wrap="square">
            <a:spAutoFit/>
          </a:bodyPr>
          <a:lstStyle/>
          <a:p>
            <a:pPr algn="just"/>
            <a:r>
              <a:rPr lang="vi-VN" sz="2800" b="1" dirty="0">
                <a:solidFill>
                  <a:srgbClr val="FF0000"/>
                </a:solidFill>
                <a:latin typeface="+mj-lt"/>
              </a:rPr>
              <a:t>Câu </a:t>
            </a:r>
            <a:r>
              <a:rPr lang="en-US" sz="2800" b="1" dirty="0">
                <a:solidFill>
                  <a:srgbClr val="FF0000"/>
                </a:solidFill>
                <a:latin typeface="Times New Roman" panose="02020603050405020304" pitchFamily="18" charset="0"/>
                <a:cs typeface="Times New Roman" panose="02020603050405020304" pitchFamily="18" charset="0"/>
              </a:rPr>
              <a:t>7.</a:t>
            </a:r>
            <a:r>
              <a:rPr lang="vi-VN" sz="2800" b="1" dirty="0">
                <a:solidFill>
                  <a:srgbClr val="FF0000"/>
                </a:solidFill>
                <a:latin typeface="+mj-lt"/>
              </a:rPr>
              <a:t> </a:t>
            </a:r>
            <a:r>
              <a:rPr lang="vi-VN" sz="2600" dirty="0">
                <a:latin typeface="+mj-lt"/>
              </a:rPr>
              <a:t>Nếu dùng một cái đèn pin chiếu một chùm sáng song </a:t>
            </a:r>
            <a:r>
              <a:rPr lang="vi-VN" sz="2600" dirty="0" err="1">
                <a:latin typeface="+mj-lt"/>
              </a:rPr>
              <a:t>song</a:t>
            </a:r>
            <a:r>
              <a:rPr lang="vi-VN" sz="2600" dirty="0">
                <a:latin typeface="+mj-lt"/>
              </a:rPr>
              <a:t> vào gương </a:t>
            </a:r>
            <a:r>
              <a:rPr lang="vi-VN" sz="2600" dirty="0" err="1">
                <a:latin typeface="+mj-lt"/>
              </a:rPr>
              <a:t>phẳng</a:t>
            </a:r>
            <a:r>
              <a:rPr lang="vi-VN" sz="2600" dirty="0">
                <a:latin typeface="+mj-lt"/>
              </a:rPr>
              <a:t> thì chùm sáng phản xạ sẽ là chùm nào trong các chùm sau?</a:t>
            </a:r>
          </a:p>
          <a:p>
            <a:r>
              <a:rPr lang="vi-VN" sz="2600" dirty="0">
                <a:latin typeface="+mj-lt"/>
              </a:rPr>
              <a:t>A. Song </a:t>
            </a:r>
            <a:r>
              <a:rPr lang="vi-VN" sz="2600" dirty="0" err="1">
                <a:latin typeface="+mj-lt"/>
              </a:rPr>
              <a:t>song</a:t>
            </a:r>
            <a:r>
              <a:rPr lang="vi-VN" sz="2600" dirty="0">
                <a:latin typeface="+mj-lt"/>
              </a:rPr>
              <a:t>. </a:t>
            </a:r>
            <a:r>
              <a:rPr lang="en-US" sz="2600" dirty="0">
                <a:latin typeface="+mj-lt"/>
              </a:rPr>
              <a:t>         </a:t>
            </a:r>
            <a:r>
              <a:rPr lang="vi-VN" sz="2600" dirty="0">
                <a:latin typeface="+mj-lt"/>
              </a:rPr>
              <a:t>B. Phân kì </a:t>
            </a:r>
          </a:p>
          <a:p>
            <a:r>
              <a:rPr lang="vi-VN" sz="2600" dirty="0">
                <a:latin typeface="+mj-lt"/>
              </a:rPr>
              <a:t>C. Hội tụ </a:t>
            </a:r>
            <a:r>
              <a:rPr lang="en-US" sz="2600" dirty="0">
                <a:latin typeface="+mj-lt"/>
              </a:rPr>
              <a:t>                  </a:t>
            </a:r>
            <a:r>
              <a:rPr lang="vi-VN" sz="2600" dirty="0">
                <a:latin typeface="+mj-lt"/>
              </a:rPr>
              <a:t>D. Không có trùm phản xạ trở lại</a:t>
            </a:r>
          </a:p>
        </p:txBody>
      </p:sp>
      <p:sp>
        <p:nvSpPr>
          <p:cNvPr id="6" name="Oval 5"/>
          <p:cNvSpPr/>
          <p:nvPr/>
        </p:nvSpPr>
        <p:spPr>
          <a:xfrm>
            <a:off x="818828" y="1407150"/>
            <a:ext cx="495944" cy="431174"/>
          </a:xfrm>
          <a:prstGeom prst="ellipse">
            <a:avLst/>
          </a:prstGeom>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074" name="Picture 2" descr="Anh Dong (168)"/>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
            <a:ext cx="762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nh Dong (174)"/>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43418" y="552449"/>
            <a:ext cx="762000" cy="257175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Anh Dong (18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6553200"/>
            <a:ext cx="2336288" cy="215289"/>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854164" y="2575991"/>
            <a:ext cx="7223036" cy="2923877"/>
          </a:xfrm>
          <a:prstGeom prst="rect">
            <a:avLst/>
          </a:prstGeom>
        </p:spPr>
        <p:txBody>
          <a:bodyPr wrap="square">
            <a:spAutoFit/>
          </a:bodyPr>
          <a:lstStyle/>
          <a:p>
            <a:pPr algn="just"/>
            <a:r>
              <a:rPr lang="vi-VN" sz="2800" b="1" dirty="0">
                <a:solidFill>
                  <a:srgbClr val="FF0000"/>
                </a:solidFill>
                <a:latin typeface="+mj-lt"/>
              </a:rPr>
              <a:t>Câu </a:t>
            </a:r>
            <a:r>
              <a:rPr lang="en-US" sz="2800" b="1" dirty="0">
                <a:solidFill>
                  <a:srgbClr val="FF0000"/>
                </a:solidFill>
                <a:latin typeface="Times New Roman" panose="02020603050405020304" pitchFamily="18" charset="0"/>
                <a:cs typeface="Times New Roman" panose="02020603050405020304" pitchFamily="18" charset="0"/>
              </a:rPr>
              <a:t>8</a:t>
            </a:r>
            <a:r>
              <a:rPr lang="en-US" sz="2800" b="1" dirty="0">
                <a:solidFill>
                  <a:srgbClr val="FF0000"/>
                </a:solidFill>
                <a:latin typeface="+mj-lt"/>
              </a:rPr>
              <a:t>.</a:t>
            </a:r>
            <a:r>
              <a:rPr lang="vi-VN" sz="2800" b="1" dirty="0">
                <a:solidFill>
                  <a:srgbClr val="FF0000"/>
                </a:solidFill>
                <a:latin typeface="+mj-lt"/>
              </a:rPr>
              <a:t> </a:t>
            </a:r>
            <a:r>
              <a:rPr lang="vi-VN" sz="2600" dirty="0">
                <a:latin typeface="+mj-lt"/>
              </a:rPr>
              <a:t>Chọn câu sai: Ảnh của một vật qua một gương </a:t>
            </a:r>
            <a:r>
              <a:rPr lang="vi-VN" sz="2600" dirty="0" err="1">
                <a:latin typeface="+mj-lt"/>
              </a:rPr>
              <a:t>phẳng</a:t>
            </a:r>
            <a:r>
              <a:rPr lang="vi-VN" sz="2600" dirty="0">
                <a:latin typeface="+mj-lt"/>
              </a:rPr>
              <a:t> có tính chất: </a:t>
            </a:r>
          </a:p>
          <a:p>
            <a:pPr algn="just"/>
            <a:r>
              <a:rPr lang="vi-VN" sz="2600" dirty="0">
                <a:latin typeface="+mj-lt"/>
              </a:rPr>
              <a:t>A. Khoảng cách từ vật đến gương bằng khoảng cách từ vật đến ảnh.</a:t>
            </a:r>
          </a:p>
          <a:p>
            <a:r>
              <a:rPr lang="vi-VN" sz="2600" dirty="0">
                <a:latin typeface="+mj-lt"/>
              </a:rPr>
              <a:t>B. Độ cao của vật bằng độ cao của ảnh </a:t>
            </a:r>
          </a:p>
          <a:p>
            <a:r>
              <a:rPr lang="vi-VN" sz="2600" dirty="0">
                <a:latin typeface="+mj-lt"/>
              </a:rPr>
              <a:t>C. Kích thước của vật bằng kích thước của ảnh </a:t>
            </a:r>
          </a:p>
          <a:p>
            <a:r>
              <a:rPr lang="vi-VN" sz="2600" dirty="0">
                <a:latin typeface="+mj-lt"/>
              </a:rPr>
              <a:t>D. Ảnh và vật luôn </a:t>
            </a:r>
            <a:r>
              <a:rPr lang="vi-VN" sz="2600" dirty="0" err="1">
                <a:latin typeface="+mj-lt"/>
              </a:rPr>
              <a:t>luôn</a:t>
            </a:r>
            <a:r>
              <a:rPr lang="vi-VN" sz="2600" dirty="0">
                <a:latin typeface="+mj-lt"/>
              </a:rPr>
              <a:t> cùng chiều với nhau </a:t>
            </a:r>
          </a:p>
        </p:txBody>
      </p:sp>
      <p:sp>
        <p:nvSpPr>
          <p:cNvPr id="13" name="Oval 12"/>
          <p:cNvSpPr/>
          <p:nvPr/>
        </p:nvSpPr>
        <p:spPr>
          <a:xfrm>
            <a:off x="863140" y="3429000"/>
            <a:ext cx="431174" cy="431174"/>
          </a:xfrm>
          <a:prstGeom prst="ellipse">
            <a:avLst/>
          </a:prstGeom>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687755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12" grpId="0"/>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8"/>
          <p:cNvSpPr txBox="1">
            <a:spLocks noChangeArrowheads="1"/>
          </p:cNvSpPr>
          <p:nvPr/>
        </p:nvSpPr>
        <p:spPr bwMode="auto">
          <a:xfrm>
            <a:off x="3314700" y="6080125"/>
            <a:ext cx="9144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endParaRPr lang="en-US" altLang="en-US" sz="4000" b="1">
              <a:solidFill>
                <a:srgbClr val="0000CC"/>
              </a:solidFill>
              <a:latin typeface=".VnAristote" pitchFamily="34" charset="0"/>
              <a:cs typeface="Arial" panose="020B0604020202020204"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34" y="0"/>
            <a:ext cx="9076266" cy="6858000"/>
          </a:xfrm>
          <a:prstGeom prst="rect">
            <a:avLst/>
          </a:prstGeom>
        </p:spPr>
      </p:pic>
      <p:sp>
        <p:nvSpPr>
          <p:cNvPr id="8" name="WordArt 16"/>
          <p:cNvSpPr>
            <a:spLocks noChangeArrowheads="1" noChangeShapeType="1" noTextEdit="1"/>
          </p:cNvSpPr>
          <p:nvPr/>
        </p:nvSpPr>
        <p:spPr bwMode="auto">
          <a:xfrm>
            <a:off x="1634067" y="381000"/>
            <a:ext cx="5943600" cy="390525"/>
          </a:xfrm>
          <a:prstGeom prst="rect">
            <a:avLst/>
          </a:prstGeom>
        </p:spPr>
        <p:txBody>
          <a:bodyPr wrap="none" fromWordArt="1">
            <a:prstTxWarp prst="textPlain">
              <a:avLst>
                <a:gd name="adj" fmla="val 50000"/>
              </a:avLst>
            </a:prstTxWarp>
          </a:bodyPr>
          <a:lstStyle/>
          <a:p>
            <a:pPr algn="ctr"/>
            <a:r>
              <a:rPr lang="en-US" b="1" kern="10" dirty="0">
                <a:ln w="9525">
                  <a:solidFill>
                    <a:srgbClr val="008000"/>
                  </a:solidFill>
                  <a:round/>
                  <a:headEnd/>
                  <a:tailEnd/>
                </a:ln>
                <a:solidFill>
                  <a:srgbClr val="FFFF00"/>
                </a:solidFill>
                <a:latin typeface="Times New Roman" panose="02020603050405020304" pitchFamily="18" charset="0"/>
                <a:cs typeface="Times New Roman" panose="02020603050405020304" pitchFamily="18" charset="0"/>
              </a:rPr>
              <a:t>TRƯỜNG</a:t>
            </a:r>
            <a:r>
              <a:rPr lang="en-US" b="1" kern="10" dirty="0">
                <a:ln w="9525">
                  <a:solidFill>
                    <a:srgbClr val="008000"/>
                  </a:solidFill>
                  <a:round/>
                  <a:headEnd/>
                  <a:tailEnd/>
                </a:ln>
                <a:solidFill>
                  <a:srgbClr val="FFFF00"/>
                </a:solidFill>
                <a:effectLst>
                  <a:outerShdw dist="563972" dir="14049741" sx="125000" sy="125000" algn="tl" rotWithShape="0">
                    <a:srgbClr val="C7DFD3">
                      <a:alpha val="79999"/>
                    </a:srgbClr>
                  </a:outerShdw>
                </a:effectLst>
                <a:latin typeface="Times New Roman" panose="02020603050405020304" pitchFamily="18" charset="0"/>
                <a:cs typeface="Times New Roman" panose="02020603050405020304" pitchFamily="18" charset="0"/>
              </a:rPr>
              <a:t> THCS THI TRẤN KIÊN LƯƠNG 1</a:t>
            </a:r>
          </a:p>
        </p:txBody>
      </p:sp>
      <p:sp>
        <p:nvSpPr>
          <p:cNvPr id="10" name="WordArt 11"/>
          <p:cNvSpPr>
            <a:spLocks noChangeArrowheads="1" noChangeShapeType="1" noTextEdit="1"/>
          </p:cNvSpPr>
          <p:nvPr/>
        </p:nvSpPr>
        <p:spPr bwMode="auto">
          <a:xfrm>
            <a:off x="785812" y="2509837"/>
            <a:ext cx="7572375" cy="1428750"/>
          </a:xfrm>
          <a:prstGeom prst="rect">
            <a:avLst/>
          </a:prstGeom>
        </p:spPr>
        <p:txBody>
          <a:bodyPr wrap="none" fromWordArt="1">
            <a:prstTxWarp prst="textPlain">
              <a:avLst>
                <a:gd name="adj" fmla="val 50042"/>
              </a:avLst>
            </a:prstTxWarp>
          </a:bodyPr>
          <a:lstStyle/>
          <a:p>
            <a:pPr algn="ctr"/>
            <a:r>
              <a:rPr lang="vi-VN" sz="6400" b="1" kern="10" dirty="0">
                <a:ln w="9525">
                  <a:solidFill>
                    <a:srgbClr val="008000"/>
                  </a:solidFill>
                  <a:round/>
                  <a:headEnd/>
                  <a:tailEnd/>
                </a:ln>
                <a:solidFill>
                  <a:srgbClr val="FF0000"/>
                </a:solidFill>
                <a:latin typeface="+mj-lt"/>
              </a:rPr>
              <a:t>BÀI </a:t>
            </a:r>
            <a:r>
              <a:rPr lang="en-US" sz="6400" b="1" kern="10" dirty="0">
                <a:ln w="9525">
                  <a:solidFill>
                    <a:srgbClr val="008000"/>
                  </a:solidFill>
                  <a:round/>
                  <a:headEnd/>
                  <a:tailEnd/>
                </a:ln>
                <a:solidFill>
                  <a:srgbClr val="FF0000"/>
                </a:solidFill>
                <a:latin typeface="+mj-lt"/>
              </a:rPr>
              <a:t>18. NAM CHÂM</a:t>
            </a:r>
          </a:p>
        </p:txBody>
      </p:sp>
      <p:sp>
        <p:nvSpPr>
          <p:cNvPr id="11" name="TextBox 31"/>
          <p:cNvSpPr txBox="1"/>
          <p:nvPr/>
        </p:nvSpPr>
        <p:spPr>
          <a:xfrm>
            <a:off x="610315" y="5524471"/>
            <a:ext cx="7967819" cy="1033231"/>
          </a:xfrm>
          <a:prstGeom prst="rect">
            <a:avLst/>
          </a:prstGeom>
          <a:noFill/>
          <a:ln w="76200">
            <a:noFill/>
          </a:ln>
        </p:spPr>
        <p:style>
          <a:lnRef idx="0">
            <a:schemeClr val="accent2"/>
          </a:lnRef>
          <a:fillRef idx="3">
            <a:schemeClr val="accent2"/>
          </a:fillRef>
          <a:effectRef idx="3">
            <a:schemeClr val="accent2"/>
          </a:effectRef>
          <a:fontRef idx="minor">
            <a:schemeClr val="lt1"/>
          </a:fontRef>
        </p:style>
        <p:txBody>
          <a:bodyPr lIns="108838" tIns="54419" rIns="108838" bIns="54419">
            <a:spAutoFit/>
          </a:bodyPr>
          <a:lstStyle/>
          <a:p>
            <a:pPr algn="ctr" eaLnBrk="1" fontAlgn="auto" hangingPunct="1">
              <a:spcBef>
                <a:spcPts val="0"/>
              </a:spcBef>
              <a:spcAft>
                <a:spcPts val="0"/>
              </a:spcAft>
              <a:defRPr/>
            </a:pPr>
            <a:r>
              <a:rPr lang="vi-VN" sz="3000" b="1" dirty="0">
                <a:solidFill>
                  <a:schemeClr val="bg2"/>
                </a:solidFill>
                <a:latin typeface="Times New Roman" pitchFamily="18" charset="0"/>
                <a:cs typeface="Arial" charset="0"/>
              </a:rPr>
              <a:t>GIÁO VIÊN</a:t>
            </a:r>
            <a:r>
              <a:rPr lang="en-US" sz="3000" b="1" dirty="0">
                <a:solidFill>
                  <a:schemeClr val="bg2"/>
                </a:solidFill>
                <a:latin typeface="Times New Roman" pitchFamily="18" charset="0"/>
                <a:cs typeface="Arial" charset="0"/>
              </a:rPr>
              <a:t> : NGUYỄN THỊ THU HƯỜNG</a:t>
            </a:r>
          </a:p>
          <a:p>
            <a:pPr algn="ctr" eaLnBrk="1" fontAlgn="auto" hangingPunct="1">
              <a:spcBef>
                <a:spcPts val="0"/>
              </a:spcBef>
              <a:spcAft>
                <a:spcPts val="0"/>
              </a:spcAft>
              <a:defRPr/>
            </a:pPr>
            <a:r>
              <a:rPr lang="en-US" sz="3000" b="1" dirty="0">
                <a:solidFill>
                  <a:schemeClr val="bg2"/>
                </a:solidFill>
                <a:latin typeface="Times New Roman" pitchFamily="18" charset="0"/>
                <a:cs typeface="Arial" charset="0"/>
              </a:rPr>
              <a:t>TỔ : TỰ NHIÊN</a:t>
            </a:r>
            <a:endParaRPr lang="vi-VN" sz="3000" b="1" dirty="0">
              <a:solidFill>
                <a:schemeClr val="bg2"/>
              </a:solidFill>
              <a:latin typeface="Times New Roman" pitchFamily="18" charset="0"/>
              <a:cs typeface="Arial" charset="0"/>
            </a:endParaRPr>
          </a:p>
        </p:txBody>
      </p:sp>
    </p:spTree>
    <p:extLst>
      <p:ext uri="{BB962C8B-B14F-4D97-AF65-F5344CB8AC3E}">
        <p14:creationId xmlns:p14="http://schemas.microsoft.com/office/powerpoint/2010/main" val="695553379"/>
      </p:ext>
    </p:extLst>
  </p:cSld>
  <p:clrMapOvr>
    <a:masterClrMapping/>
  </p:clrMapOvr>
  <p:transition spd="slow">
    <p:split orient="vert"/>
    <p:sndAc>
      <p:stSnd>
        <p:snd r:embed="rId2" name="applause.wav"/>
      </p:stSnd>
    </p:sndAc>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8" name="Text Box 8"/>
          <p:cNvSpPr txBox="1">
            <a:spLocks noChangeArrowheads="1"/>
          </p:cNvSpPr>
          <p:nvPr/>
        </p:nvSpPr>
        <p:spPr bwMode="auto">
          <a:xfrm>
            <a:off x="1905000" y="153190"/>
            <a:ext cx="4572000" cy="523220"/>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lvl1pPr eaLnBrk="0" hangingPunct="0">
              <a:defRPr>
                <a:solidFill>
                  <a:srgbClr val="003399"/>
                </a:solidFill>
                <a:latin typeface="Arial" charset="0"/>
              </a:defRPr>
            </a:lvl1pPr>
            <a:lvl2pPr marL="742950" indent="-285750" eaLnBrk="0" hangingPunct="0">
              <a:defRPr>
                <a:solidFill>
                  <a:srgbClr val="003399"/>
                </a:solidFill>
                <a:latin typeface="Arial" charset="0"/>
              </a:defRPr>
            </a:lvl2pPr>
            <a:lvl3pPr marL="1143000" indent="-228600" eaLnBrk="0" hangingPunct="0">
              <a:defRPr>
                <a:solidFill>
                  <a:srgbClr val="003399"/>
                </a:solidFill>
                <a:latin typeface="Arial" charset="0"/>
              </a:defRPr>
            </a:lvl3pPr>
            <a:lvl4pPr marL="1600200" indent="-228600" eaLnBrk="0" hangingPunct="0">
              <a:defRPr>
                <a:solidFill>
                  <a:srgbClr val="003399"/>
                </a:solidFill>
                <a:latin typeface="Arial" charset="0"/>
              </a:defRPr>
            </a:lvl4pPr>
            <a:lvl5pPr marL="2057400" indent="-228600" eaLnBrk="0" hangingPunct="0">
              <a:defRPr>
                <a:solidFill>
                  <a:srgbClr val="003399"/>
                </a:solidFill>
                <a:latin typeface="Arial" charset="0"/>
              </a:defRPr>
            </a:lvl5pPr>
            <a:lvl6pPr marL="2514600" indent="-228600" algn="ctr" eaLnBrk="0" fontAlgn="base" hangingPunct="0">
              <a:spcBef>
                <a:spcPct val="0"/>
              </a:spcBef>
              <a:spcAft>
                <a:spcPct val="0"/>
              </a:spcAft>
              <a:defRPr>
                <a:solidFill>
                  <a:srgbClr val="003399"/>
                </a:solidFill>
                <a:latin typeface="Arial" charset="0"/>
              </a:defRPr>
            </a:lvl6pPr>
            <a:lvl7pPr marL="2971800" indent="-228600" algn="ctr" eaLnBrk="0" fontAlgn="base" hangingPunct="0">
              <a:spcBef>
                <a:spcPct val="0"/>
              </a:spcBef>
              <a:spcAft>
                <a:spcPct val="0"/>
              </a:spcAft>
              <a:defRPr>
                <a:solidFill>
                  <a:srgbClr val="003399"/>
                </a:solidFill>
                <a:latin typeface="Arial" charset="0"/>
              </a:defRPr>
            </a:lvl7pPr>
            <a:lvl8pPr marL="3429000" indent="-228600" algn="ctr" eaLnBrk="0" fontAlgn="base" hangingPunct="0">
              <a:spcBef>
                <a:spcPct val="0"/>
              </a:spcBef>
              <a:spcAft>
                <a:spcPct val="0"/>
              </a:spcAft>
              <a:defRPr>
                <a:solidFill>
                  <a:srgbClr val="003399"/>
                </a:solidFill>
                <a:latin typeface="Arial" charset="0"/>
              </a:defRPr>
            </a:lvl8pPr>
            <a:lvl9pPr marL="3886200" indent="-228600" algn="ctr" eaLnBrk="0" fontAlgn="base" hangingPunct="0">
              <a:spcBef>
                <a:spcPct val="0"/>
              </a:spcBef>
              <a:spcAft>
                <a:spcPct val="0"/>
              </a:spcAft>
              <a:defRPr>
                <a:solidFill>
                  <a:srgbClr val="003399"/>
                </a:solidFill>
                <a:latin typeface="Arial" charset="0"/>
              </a:defRPr>
            </a:lvl9pPr>
          </a:lstStyle>
          <a:p>
            <a:pPr algn="just" eaLnBrk="1" hangingPunct="1">
              <a:spcBef>
                <a:spcPct val="50000"/>
              </a:spcBef>
            </a:pPr>
            <a:r>
              <a:rPr lang="en-US" sz="2800" dirty="0">
                <a:solidFill>
                  <a:schemeClr val="tx1"/>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Bài</a:t>
            </a:r>
            <a:r>
              <a:rPr lang="en-US" sz="2800" b="1" dirty="0">
                <a:solidFill>
                  <a:srgbClr val="FF0000"/>
                </a:solidFill>
                <a:latin typeface="Times New Roman" panose="02020603050405020304" pitchFamily="18" charset="0"/>
                <a:cs typeface="Times New Roman" panose="02020603050405020304" pitchFamily="18" charset="0"/>
              </a:rPr>
              <a:t> 18. NAM CHÂM</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2" name="Text Box 8">
            <a:extLst>
              <a:ext uri="{FF2B5EF4-FFF2-40B4-BE49-F238E27FC236}">
                <a16:creationId xmlns:a16="http://schemas.microsoft.com/office/drawing/2014/main" id="{E5F9A289-936A-8998-B3BF-DAD91DD67DD4}"/>
              </a:ext>
            </a:extLst>
          </p:cNvPr>
          <p:cNvSpPr txBox="1">
            <a:spLocks noChangeArrowheads="1"/>
          </p:cNvSpPr>
          <p:nvPr/>
        </p:nvSpPr>
        <p:spPr bwMode="auto">
          <a:xfrm>
            <a:off x="-762000" y="694405"/>
            <a:ext cx="9703560" cy="523220"/>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lvl1pPr eaLnBrk="0" hangingPunct="0">
              <a:defRPr>
                <a:solidFill>
                  <a:srgbClr val="003399"/>
                </a:solidFill>
                <a:latin typeface="Arial" charset="0"/>
              </a:defRPr>
            </a:lvl1pPr>
            <a:lvl2pPr marL="742950" indent="-285750" eaLnBrk="0" hangingPunct="0">
              <a:defRPr>
                <a:solidFill>
                  <a:srgbClr val="003399"/>
                </a:solidFill>
                <a:latin typeface="Arial" charset="0"/>
              </a:defRPr>
            </a:lvl2pPr>
            <a:lvl3pPr marL="1143000" indent="-228600" eaLnBrk="0" hangingPunct="0">
              <a:defRPr>
                <a:solidFill>
                  <a:srgbClr val="003399"/>
                </a:solidFill>
                <a:latin typeface="Arial" charset="0"/>
              </a:defRPr>
            </a:lvl3pPr>
            <a:lvl4pPr marL="1600200" indent="-228600" eaLnBrk="0" hangingPunct="0">
              <a:defRPr>
                <a:solidFill>
                  <a:srgbClr val="003399"/>
                </a:solidFill>
                <a:latin typeface="Arial" charset="0"/>
              </a:defRPr>
            </a:lvl4pPr>
            <a:lvl5pPr marL="2057400" indent="-228600" eaLnBrk="0" hangingPunct="0">
              <a:defRPr>
                <a:solidFill>
                  <a:srgbClr val="003399"/>
                </a:solidFill>
                <a:latin typeface="Arial" charset="0"/>
              </a:defRPr>
            </a:lvl5pPr>
            <a:lvl6pPr marL="2514600" indent="-228600" algn="ctr" eaLnBrk="0" fontAlgn="base" hangingPunct="0">
              <a:spcBef>
                <a:spcPct val="0"/>
              </a:spcBef>
              <a:spcAft>
                <a:spcPct val="0"/>
              </a:spcAft>
              <a:defRPr>
                <a:solidFill>
                  <a:srgbClr val="003399"/>
                </a:solidFill>
                <a:latin typeface="Arial" charset="0"/>
              </a:defRPr>
            </a:lvl6pPr>
            <a:lvl7pPr marL="2971800" indent="-228600" algn="ctr" eaLnBrk="0" fontAlgn="base" hangingPunct="0">
              <a:spcBef>
                <a:spcPct val="0"/>
              </a:spcBef>
              <a:spcAft>
                <a:spcPct val="0"/>
              </a:spcAft>
              <a:defRPr>
                <a:solidFill>
                  <a:srgbClr val="003399"/>
                </a:solidFill>
                <a:latin typeface="Arial" charset="0"/>
              </a:defRPr>
            </a:lvl7pPr>
            <a:lvl8pPr marL="3429000" indent="-228600" algn="ctr" eaLnBrk="0" fontAlgn="base" hangingPunct="0">
              <a:spcBef>
                <a:spcPct val="0"/>
              </a:spcBef>
              <a:spcAft>
                <a:spcPct val="0"/>
              </a:spcAft>
              <a:defRPr>
                <a:solidFill>
                  <a:srgbClr val="003399"/>
                </a:solidFill>
                <a:latin typeface="Arial" charset="0"/>
              </a:defRPr>
            </a:lvl8pPr>
            <a:lvl9pPr marL="3886200" indent="-228600" algn="ctr" eaLnBrk="0" fontAlgn="base" hangingPunct="0">
              <a:spcBef>
                <a:spcPct val="0"/>
              </a:spcBef>
              <a:spcAft>
                <a:spcPct val="0"/>
              </a:spcAft>
              <a:defRPr>
                <a:solidFill>
                  <a:srgbClr val="003399"/>
                </a:solidFill>
                <a:latin typeface="Arial" charset="0"/>
              </a:defRPr>
            </a:lvl9pPr>
          </a:lstStyle>
          <a:p>
            <a:pPr algn="just" eaLnBrk="1" hangingPunct="1">
              <a:spcBef>
                <a:spcPct val="50000"/>
              </a:spcBef>
            </a:pPr>
            <a:r>
              <a:rPr lang="en-US" sz="2800" dirty="0">
                <a:solidFill>
                  <a:schemeClr val="tx1"/>
                </a:solidFill>
                <a:latin typeface="Times New Roman" panose="02020603050405020304" pitchFamily="18" charset="0"/>
                <a:cs typeface="Times New Roman" panose="02020603050405020304" pitchFamily="18" charset="0"/>
              </a:rPr>
              <a:t>	</a:t>
            </a:r>
            <a:r>
              <a:rPr lang="en-US" sz="2800" b="1" dirty="0">
                <a:solidFill>
                  <a:srgbClr val="0000FF"/>
                </a:solidFill>
                <a:latin typeface="Times New Roman" panose="02020603050405020304" pitchFamily="18" charset="0"/>
                <a:cs typeface="Times New Roman" panose="02020603050405020304" pitchFamily="18" charset="0"/>
              </a:rPr>
              <a:t>I. Nam </a:t>
            </a:r>
            <a:r>
              <a:rPr lang="en-US" sz="2800" b="1" dirty="0" err="1">
                <a:solidFill>
                  <a:srgbClr val="0000FF"/>
                </a:solidFill>
                <a:latin typeface="Times New Roman" panose="02020603050405020304" pitchFamily="18" charset="0"/>
                <a:cs typeface="Times New Roman" panose="02020603050405020304" pitchFamily="18" charset="0"/>
              </a:rPr>
              <a:t>châm</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là</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gì</a:t>
            </a:r>
            <a:r>
              <a:rPr lang="en-US" sz="2800" b="1" dirty="0">
                <a:solidFill>
                  <a:srgbClr val="0000FF"/>
                </a:solidFill>
                <a:latin typeface="Times New Roman" panose="02020603050405020304" pitchFamily="18" charset="0"/>
                <a:cs typeface="Times New Roman" panose="02020603050405020304" pitchFamily="18" charset="0"/>
              </a:rPr>
              <a:t>?</a:t>
            </a:r>
            <a:endParaRPr lang="en-US" sz="2800" dirty="0">
              <a:solidFill>
                <a:srgbClr val="0000FF"/>
              </a:solidFill>
              <a:latin typeface="Times New Roman" panose="02020603050405020304" pitchFamily="18" charset="0"/>
              <a:cs typeface="Times New Roman" panose="02020603050405020304" pitchFamily="18" charset="0"/>
            </a:endParaRPr>
          </a:p>
        </p:txBody>
      </p:sp>
      <p:pic>
        <p:nvPicPr>
          <p:cNvPr id="2050" name="Picture 2" descr="Đá nam châm là gì? Hé lộ những bí mật về 3 công dụng ít biết">
            <a:extLst>
              <a:ext uri="{FF2B5EF4-FFF2-40B4-BE49-F238E27FC236}">
                <a16:creationId xmlns:a16="http://schemas.microsoft.com/office/drawing/2014/main" id="{F08122EC-6308-2154-240C-3E338D8BBE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376362"/>
            <a:ext cx="4839068" cy="41052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Nam châm thẳng | Shopee Việt Nam">
            <a:extLst>
              <a:ext uri="{FF2B5EF4-FFF2-40B4-BE49-F238E27FC236}">
                <a16:creationId xmlns:a16="http://schemas.microsoft.com/office/drawing/2014/main" id="{7C532CF6-AB98-2DBE-E227-653CE342DF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762000"/>
            <a:ext cx="3357563" cy="335756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Nam châm chữ U, KT: 60*50*10mm | Shopee Việt Nam">
            <a:extLst>
              <a:ext uri="{FF2B5EF4-FFF2-40B4-BE49-F238E27FC236}">
                <a16:creationId xmlns:a16="http://schemas.microsoft.com/office/drawing/2014/main" id="{C43DF11A-925C-2E84-C41F-C202DD51DB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0422" y="4149867"/>
            <a:ext cx="2447926" cy="2447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0220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fade">
                                      <p:cBhvr>
                                        <p:cTn id="7" dur="1000"/>
                                        <p:tgtEl>
                                          <p:spTgt spid="2054"/>
                                        </p:tgtEl>
                                      </p:cBhvr>
                                    </p:animEffect>
                                    <p:anim calcmode="lin" valueType="num">
                                      <p:cBhvr>
                                        <p:cTn id="8" dur="1000" fill="hold"/>
                                        <p:tgtEl>
                                          <p:spTgt spid="2054"/>
                                        </p:tgtEl>
                                        <p:attrNameLst>
                                          <p:attrName>ppt_x</p:attrName>
                                        </p:attrNameLst>
                                      </p:cBhvr>
                                      <p:tavLst>
                                        <p:tav tm="0">
                                          <p:val>
                                            <p:strVal val="#ppt_x"/>
                                          </p:val>
                                        </p:tav>
                                        <p:tav tm="100000">
                                          <p:val>
                                            <p:strVal val="#ppt_x"/>
                                          </p:val>
                                        </p:tav>
                                      </p:tavLst>
                                    </p:anim>
                                    <p:anim calcmode="lin" valueType="num">
                                      <p:cBhvr>
                                        <p:cTn id="9" dur="1000" fill="hold"/>
                                        <p:tgtEl>
                                          <p:spTgt spid="205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056"/>
                                        </p:tgtEl>
                                        <p:attrNameLst>
                                          <p:attrName>style.visibility</p:attrName>
                                        </p:attrNameLst>
                                      </p:cBhvr>
                                      <p:to>
                                        <p:strVal val="visible"/>
                                      </p:to>
                                    </p:set>
                                    <p:anim calcmode="lin" valueType="num">
                                      <p:cBhvr additive="base">
                                        <p:cTn id="14" dur="500" fill="hold"/>
                                        <p:tgtEl>
                                          <p:spTgt spid="2056"/>
                                        </p:tgtEl>
                                        <p:attrNameLst>
                                          <p:attrName>ppt_x</p:attrName>
                                        </p:attrNameLst>
                                      </p:cBhvr>
                                      <p:tavLst>
                                        <p:tav tm="0">
                                          <p:val>
                                            <p:strVal val="#ppt_x"/>
                                          </p:val>
                                        </p:tav>
                                        <p:tav tm="100000">
                                          <p:val>
                                            <p:strVal val="#ppt_x"/>
                                          </p:val>
                                        </p:tav>
                                      </p:tavLst>
                                    </p:anim>
                                    <p:anim calcmode="lin" valueType="num">
                                      <p:cBhvr additive="base">
                                        <p:cTn id="15" dur="500" fill="hold"/>
                                        <p:tgtEl>
                                          <p:spTgt spid="20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051"/>
            <a:ext cx="9144000" cy="6827950"/>
          </a:xfrm>
          <a:prstGeom prst="rect">
            <a:avLst/>
          </a:prstGeom>
        </p:spPr>
      </p:pic>
      <p:sp>
        <p:nvSpPr>
          <p:cNvPr id="3" name="Rectangle 2"/>
          <p:cNvSpPr/>
          <p:nvPr/>
        </p:nvSpPr>
        <p:spPr>
          <a:xfrm>
            <a:off x="2133600" y="914400"/>
            <a:ext cx="4953000" cy="2308324"/>
          </a:xfrm>
          <a:prstGeom prst="rect">
            <a:avLst/>
          </a:prstGeom>
        </p:spPr>
        <p:txBody>
          <a:bodyPr wrap="square">
            <a:spAutoFit/>
          </a:bodyPr>
          <a:lstStyle/>
          <a:p>
            <a:pPr algn="just"/>
            <a:r>
              <a:rPr lang="en-US" sz="3600" dirty="0">
                <a:solidFill>
                  <a:schemeClr val="bg1"/>
                </a:solidFill>
                <a:latin typeface="Times New Roman" panose="02020603050405020304" pitchFamily="18" charset="0"/>
                <a:cs typeface="Times New Roman" panose="02020603050405020304" pitchFamily="18" charset="0"/>
              </a:rPr>
              <a:t>- Nam </a:t>
            </a:r>
            <a:r>
              <a:rPr lang="en-US" sz="3600" dirty="0" err="1">
                <a:solidFill>
                  <a:schemeClr val="bg1"/>
                </a:solidFill>
                <a:latin typeface="Times New Roman" panose="02020603050405020304" pitchFamily="18" charset="0"/>
                <a:cs typeface="Times New Roman" panose="02020603050405020304" pitchFamily="18" charset="0"/>
              </a:rPr>
              <a:t>châm</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là</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vật</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có</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từ</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tính</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hút</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được</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các</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vật</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bằng</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sắt</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và</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một</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số</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hợp</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kim</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của</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sắt</a:t>
            </a:r>
            <a:r>
              <a:rPr lang="en-US" sz="3600"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448617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8" name="Text Box 8"/>
          <p:cNvSpPr txBox="1">
            <a:spLocks noChangeArrowheads="1"/>
          </p:cNvSpPr>
          <p:nvPr/>
        </p:nvSpPr>
        <p:spPr bwMode="auto">
          <a:xfrm>
            <a:off x="1905000" y="153190"/>
            <a:ext cx="4572000" cy="523220"/>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lvl1pPr eaLnBrk="0" hangingPunct="0">
              <a:defRPr>
                <a:solidFill>
                  <a:srgbClr val="003399"/>
                </a:solidFill>
                <a:latin typeface="Arial" charset="0"/>
              </a:defRPr>
            </a:lvl1pPr>
            <a:lvl2pPr marL="742950" indent="-285750" eaLnBrk="0" hangingPunct="0">
              <a:defRPr>
                <a:solidFill>
                  <a:srgbClr val="003399"/>
                </a:solidFill>
                <a:latin typeface="Arial" charset="0"/>
              </a:defRPr>
            </a:lvl2pPr>
            <a:lvl3pPr marL="1143000" indent="-228600" eaLnBrk="0" hangingPunct="0">
              <a:defRPr>
                <a:solidFill>
                  <a:srgbClr val="003399"/>
                </a:solidFill>
                <a:latin typeface="Arial" charset="0"/>
              </a:defRPr>
            </a:lvl3pPr>
            <a:lvl4pPr marL="1600200" indent="-228600" eaLnBrk="0" hangingPunct="0">
              <a:defRPr>
                <a:solidFill>
                  <a:srgbClr val="003399"/>
                </a:solidFill>
                <a:latin typeface="Arial" charset="0"/>
              </a:defRPr>
            </a:lvl4pPr>
            <a:lvl5pPr marL="2057400" indent="-228600" eaLnBrk="0" hangingPunct="0">
              <a:defRPr>
                <a:solidFill>
                  <a:srgbClr val="003399"/>
                </a:solidFill>
                <a:latin typeface="Arial" charset="0"/>
              </a:defRPr>
            </a:lvl5pPr>
            <a:lvl6pPr marL="2514600" indent="-228600" algn="ctr" eaLnBrk="0" fontAlgn="base" hangingPunct="0">
              <a:spcBef>
                <a:spcPct val="0"/>
              </a:spcBef>
              <a:spcAft>
                <a:spcPct val="0"/>
              </a:spcAft>
              <a:defRPr>
                <a:solidFill>
                  <a:srgbClr val="003399"/>
                </a:solidFill>
                <a:latin typeface="Arial" charset="0"/>
              </a:defRPr>
            </a:lvl6pPr>
            <a:lvl7pPr marL="2971800" indent="-228600" algn="ctr" eaLnBrk="0" fontAlgn="base" hangingPunct="0">
              <a:spcBef>
                <a:spcPct val="0"/>
              </a:spcBef>
              <a:spcAft>
                <a:spcPct val="0"/>
              </a:spcAft>
              <a:defRPr>
                <a:solidFill>
                  <a:srgbClr val="003399"/>
                </a:solidFill>
                <a:latin typeface="Arial" charset="0"/>
              </a:defRPr>
            </a:lvl7pPr>
            <a:lvl8pPr marL="3429000" indent="-228600" algn="ctr" eaLnBrk="0" fontAlgn="base" hangingPunct="0">
              <a:spcBef>
                <a:spcPct val="0"/>
              </a:spcBef>
              <a:spcAft>
                <a:spcPct val="0"/>
              </a:spcAft>
              <a:defRPr>
                <a:solidFill>
                  <a:srgbClr val="003399"/>
                </a:solidFill>
                <a:latin typeface="Arial" charset="0"/>
              </a:defRPr>
            </a:lvl8pPr>
            <a:lvl9pPr marL="3886200" indent="-228600" algn="ctr" eaLnBrk="0" fontAlgn="base" hangingPunct="0">
              <a:spcBef>
                <a:spcPct val="0"/>
              </a:spcBef>
              <a:spcAft>
                <a:spcPct val="0"/>
              </a:spcAft>
              <a:defRPr>
                <a:solidFill>
                  <a:srgbClr val="003399"/>
                </a:solidFill>
                <a:latin typeface="Arial" charset="0"/>
              </a:defRPr>
            </a:lvl9pPr>
          </a:lstStyle>
          <a:p>
            <a:pPr algn="just" eaLnBrk="1" hangingPunct="1">
              <a:spcBef>
                <a:spcPct val="50000"/>
              </a:spcBef>
            </a:pPr>
            <a:r>
              <a:rPr lang="en-US" sz="2800" dirty="0">
                <a:solidFill>
                  <a:schemeClr val="tx1"/>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Bài</a:t>
            </a:r>
            <a:r>
              <a:rPr lang="en-US" sz="2800" b="1" dirty="0">
                <a:solidFill>
                  <a:srgbClr val="FF0000"/>
                </a:solidFill>
                <a:latin typeface="Times New Roman" panose="02020603050405020304" pitchFamily="18" charset="0"/>
                <a:cs typeface="Times New Roman" panose="02020603050405020304" pitchFamily="18" charset="0"/>
              </a:rPr>
              <a:t> 18. NAM CHÂM</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2" name="Text Box 8">
            <a:extLst>
              <a:ext uri="{FF2B5EF4-FFF2-40B4-BE49-F238E27FC236}">
                <a16:creationId xmlns:a16="http://schemas.microsoft.com/office/drawing/2014/main" id="{E5F9A289-936A-8998-B3BF-DAD91DD67DD4}"/>
              </a:ext>
            </a:extLst>
          </p:cNvPr>
          <p:cNvSpPr txBox="1">
            <a:spLocks noChangeArrowheads="1"/>
          </p:cNvSpPr>
          <p:nvPr/>
        </p:nvSpPr>
        <p:spPr bwMode="auto">
          <a:xfrm>
            <a:off x="-762000" y="694405"/>
            <a:ext cx="9703560" cy="523220"/>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lvl1pPr eaLnBrk="0" hangingPunct="0">
              <a:defRPr>
                <a:solidFill>
                  <a:srgbClr val="003399"/>
                </a:solidFill>
                <a:latin typeface="Arial" charset="0"/>
              </a:defRPr>
            </a:lvl1pPr>
            <a:lvl2pPr marL="742950" indent="-285750" eaLnBrk="0" hangingPunct="0">
              <a:defRPr>
                <a:solidFill>
                  <a:srgbClr val="003399"/>
                </a:solidFill>
                <a:latin typeface="Arial" charset="0"/>
              </a:defRPr>
            </a:lvl2pPr>
            <a:lvl3pPr marL="1143000" indent="-228600" eaLnBrk="0" hangingPunct="0">
              <a:defRPr>
                <a:solidFill>
                  <a:srgbClr val="003399"/>
                </a:solidFill>
                <a:latin typeface="Arial" charset="0"/>
              </a:defRPr>
            </a:lvl3pPr>
            <a:lvl4pPr marL="1600200" indent="-228600" eaLnBrk="0" hangingPunct="0">
              <a:defRPr>
                <a:solidFill>
                  <a:srgbClr val="003399"/>
                </a:solidFill>
                <a:latin typeface="Arial" charset="0"/>
              </a:defRPr>
            </a:lvl4pPr>
            <a:lvl5pPr marL="2057400" indent="-228600" eaLnBrk="0" hangingPunct="0">
              <a:defRPr>
                <a:solidFill>
                  <a:srgbClr val="003399"/>
                </a:solidFill>
                <a:latin typeface="Arial" charset="0"/>
              </a:defRPr>
            </a:lvl5pPr>
            <a:lvl6pPr marL="2514600" indent="-228600" algn="ctr" eaLnBrk="0" fontAlgn="base" hangingPunct="0">
              <a:spcBef>
                <a:spcPct val="0"/>
              </a:spcBef>
              <a:spcAft>
                <a:spcPct val="0"/>
              </a:spcAft>
              <a:defRPr>
                <a:solidFill>
                  <a:srgbClr val="003399"/>
                </a:solidFill>
                <a:latin typeface="Arial" charset="0"/>
              </a:defRPr>
            </a:lvl6pPr>
            <a:lvl7pPr marL="2971800" indent="-228600" algn="ctr" eaLnBrk="0" fontAlgn="base" hangingPunct="0">
              <a:spcBef>
                <a:spcPct val="0"/>
              </a:spcBef>
              <a:spcAft>
                <a:spcPct val="0"/>
              </a:spcAft>
              <a:defRPr>
                <a:solidFill>
                  <a:srgbClr val="003399"/>
                </a:solidFill>
                <a:latin typeface="Arial" charset="0"/>
              </a:defRPr>
            </a:lvl7pPr>
            <a:lvl8pPr marL="3429000" indent="-228600" algn="ctr" eaLnBrk="0" fontAlgn="base" hangingPunct="0">
              <a:spcBef>
                <a:spcPct val="0"/>
              </a:spcBef>
              <a:spcAft>
                <a:spcPct val="0"/>
              </a:spcAft>
              <a:defRPr>
                <a:solidFill>
                  <a:srgbClr val="003399"/>
                </a:solidFill>
                <a:latin typeface="Arial" charset="0"/>
              </a:defRPr>
            </a:lvl8pPr>
            <a:lvl9pPr marL="3886200" indent="-228600" algn="ctr" eaLnBrk="0" fontAlgn="base" hangingPunct="0">
              <a:spcBef>
                <a:spcPct val="0"/>
              </a:spcBef>
              <a:spcAft>
                <a:spcPct val="0"/>
              </a:spcAft>
              <a:defRPr>
                <a:solidFill>
                  <a:srgbClr val="003399"/>
                </a:solidFill>
                <a:latin typeface="Arial" charset="0"/>
              </a:defRPr>
            </a:lvl9pPr>
          </a:lstStyle>
          <a:p>
            <a:pPr algn="just" eaLnBrk="1" hangingPunct="1">
              <a:spcBef>
                <a:spcPct val="50000"/>
              </a:spcBef>
            </a:pPr>
            <a:r>
              <a:rPr lang="en-US" sz="2800" dirty="0">
                <a:solidFill>
                  <a:schemeClr val="tx1"/>
                </a:solidFill>
                <a:latin typeface="Times New Roman" panose="02020603050405020304" pitchFamily="18" charset="0"/>
                <a:cs typeface="Times New Roman" panose="02020603050405020304" pitchFamily="18" charset="0"/>
              </a:rPr>
              <a:t>	</a:t>
            </a:r>
            <a:r>
              <a:rPr lang="en-US" sz="2800" b="1" dirty="0">
                <a:solidFill>
                  <a:srgbClr val="0000FF"/>
                </a:solidFill>
                <a:latin typeface="Times New Roman" panose="02020603050405020304" pitchFamily="18" charset="0"/>
                <a:cs typeface="Times New Roman" panose="02020603050405020304" pitchFamily="18" charset="0"/>
              </a:rPr>
              <a:t>II. </a:t>
            </a:r>
            <a:r>
              <a:rPr lang="en-US" sz="2800" b="1" dirty="0" err="1">
                <a:solidFill>
                  <a:srgbClr val="0000FF"/>
                </a:solidFill>
                <a:latin typeface="Times New Roman" panose="02020603050405020304" pitchFamily="18" charset="0"/>
                <a:cs typeface="Times New Roman" panose="02020603050405020304" pitchFamily="18" charset="0"/>
              </a:rPr>
              <a:t>Tính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chất</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từ</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của</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nam</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châm</a:t>
            </a:r>
            <a:endParaRPr lang="en-US" sz="2800" dirty="0">
              <a:solidFill>
                <a:srgbClr val="0000FF"/>
              </a:solidFill>
              <a:latin typeface="Times New Roman" panose="02020603050405020304" pitchFamily="18" charset="0"/>
              <a:cs typeface="Times New Roman" panose="02020603050405020304" pitchFamily="18" charset="0"/>
            </a:endParaRPr>
          </a:p>
        </p:txBody>
      </p:sp>
      <p:pic>
        <p:nvPicPr>
          <p:cNvPr id="5" name="KHTN 7 bài 18 live 1">
            <a:hlinkClick r:id="" action="ppaction://media"/>
            <a:extLst>
              <a:ext uri="{FF2B5EF4-FFF2-40B4-BE49-F238E27FC236}">
                <a16:creationId xmlns:a16="http://schemas.microsoft.com/office/drawing/2014/main" id="{7AB2C8A7-84E1-6ED1-C1AF-0642E486CB0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85800" y="1447800"/>
            <a:ext cx="7842738" cy="4411540"/>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20798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2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1608</TotalTime>
  <Words>297</Words>
  <Application>Microsoft Office PowerPoint</Application>
  <PresentationFormat>On-screen Show (4:3)</PresentationFormat>
  <Paragraphs>74</Paragraphs>
  <Slides>16</Slides>
  <Notes>0</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Times New Roman</vt:lpstr>
      <vt:lpstr>Open Sans</vt:lpstr>
      <vt:lpstr>Calibri</vt:lpstr>
      <vt:lpstr>.VnAristote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Admin</cp:lastModifiedBy>
  <cp:revision>197</cp:revision>
  <dcterms:created xsi:type="dcterms:W3CDTF">2017-09-21T17:04:00Z</dcterms:created>
  <dcterms:modified xsi:type="dcterms:W3CDTF">2024-05-17T13:07:39Z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1033-10.2.0.7456</vt:lpwstr>
  </property>
</Properties>
</file>