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  <p:sldMasterId id="2147483681" r:id="rId2"/>
  </p:sldMasterIdLst>
  <p:notesMasterIdLst>
    <p:notesMasterId r:id="rId20"/>
  </p:notesMasterIdLst>
  <p:sldIdLst>
    <p:sldId id="256" r:id="rId3"/>
    <p:sldId id="263" r:id="rId4"/>
    <p:sldId id="262" r:id="rId5"/>
    <p:sldId id="269" r:id="rId6"/>
    <p:sldId id="284" r:id="rId7"/>
    <p:sldId id="286" r:id="rId8"/>
    <p:sldId id="287" r:id="rId9"/>
    <p:sldId id="279" r:id="rId10"/>
    <p:sldId id="285" r:id="rId11"/>
    <p:sldId id="288" r:id="rId12"/>
    <p:sldId id="295" r:id="rId13"/>
    <p:sldId id="289" r:id="rId14"/>
    <p:sldId id="290" r:id="rId15"/>
    <p:sldId id="291" r:id="rId16"/>
    <p:sldId id="292" r:id="rId17"/>
    <p:sldId id="259" r:id="rId18"/>
    <p:sldId id="294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4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08B5DF-A42C-487B-BA42-C1D01D01D7B4}">
  <a:tblStyle styleId="{FA08B5DF-A42C-487B-BA42-C1D01D01D7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4" autoAdjust="0"/>
    <p:restoredTop sz="94343" autoAdjust="0"/>
  </p:normalViewPr>
  <p:slideViewPr>
    <p:cSldViewPr snapToGrid="0">
      <p:cViewPr varScale="1">
        <p:scale>
          <a:sx n="88" d="100"/>
          <a:sy n="88" d="100"/>
        </p:scale>
        <p:origin x="4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dbe842c6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2" name="Google Shape;1252;gdbe842c6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8" name="Google Shape;2748;gcc9050bdf8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9" name="Google Shape;2749;gcc9050bdf8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8753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gcc9050bdf8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0" name="Google Shape;1690;gcc9050bdf8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8" name="Google Shape;1648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3" name="Google Shape;2133;gcc9050bdf8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4" name="Google Shape;2134;gcc9050bdf8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e293568db0_0_1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e293568db0_0_1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8338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e293568db0_0_1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e293568db0_0_1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7550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8" name="Google Shape;2748;gcc9050bdf8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9" name="Google Shape;2749;gcc9050bdf8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e42cf984d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ge42cf984d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4834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dbe842c606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dbe842c606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00" y="540000"/>
            <a:ext cx="3851700" cy="26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173875" y="3146025"/>
            <a:ext cx="32502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453" y="809"/>
            <a:ext cx="3646796" cy="1202004"/>
          </a:xfrm>
          <a:custGeom>
            <a:avLst/>
            <a:gdLst/>
            <a:ahLst/>
            <a:cxnLst/>
            <a:rect l="l" t="t" r="r" b="b"/>
            <a:pathLst>
              <a:path w="135292" h="44593" extrusionOk="0">
                <a:moveTo>
                  <a:pt x="0" y="0"/>
                </a:moveTo>
                <a:lnTo>
                  <a:pt x="0" y="41338"/>
                </a:lnTo>
                <a:cubicBezTo>
                  <a:pt x="3626" y="43470"/>
                  <a:pt x="7757" y="44593"/>
                  <a:pt x="11978" y="44593"/>
                </a:cubicBezTo>
                <a:cubicBezTo>
                  <a:pt x="12392" y="44593"/>
                  <a:pt x="12807" y="44582"/>
                  <a:pt x="13222" y="44560"/>
                </a:cubicBezTo>
                <a:cubicBezTo>
                  <a:pt x="22007" y="44013"/>
                  <a:pt x="29788" y="39028"/>
                  <a:pt x="37873" y="35502"/>
                </a:cubicBezTo>
                <a:cubicBezTo>
                  <a:pt x="47730" y="31217"/>
                  <a:pt x="58360" y="29022"/>
                  <a:pt x="69071" y="29022"/>
                </a:cubicBezTo>
                <a:cubicBezTo>
                  <a:pt x="71274" y="29022"/>
                  <a:pt x="73481" y="29115"/>
                  <a:pt x="75685" y="29302"/>
                </a:cubicBezTo>
                <a:cubicBezTo>
                  <a:pt x="83348" y="29976"/>
                  <a:pt x="90990" y="31777"/>
                  <a:pt x="98645" y="31777"/>
                </a:cubicBezTo>
                <a:cubicBezTo>
                  <a:pt x="100313" y="31777"/>
                  <a:pt x="101981" y="31691"/>
                  <a:pt x="103650" y="31490"/>
                </a:cubicBezTo>
                <a:cubicBezTo>
                  <a:pt x="115929" y="30031"/>
                  <a:pt x="127176" y="21824"/>
                  <a:pt x="132343" y="10578"/>
                </a:cubicBezTo>
                <a:cubicBezTo>
                  <a:pt x="133863" y="7204"/>
                  <a:pt x="134866" y="3648"/>
                  <a:pt x="1352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738551" cy="1305188"/>
          </a:xfrm>
          <a:custGeom>
            <a:avLst/>
            <a:gdLst/>
            <a:ahLst/>
            <a:cxnLst/>
            <a:rect l="l" t="t" r="r" b="b"/>
            <a:pathLst>
              <a:path w="138696" h="48421" extrusionOk="0">
                <a:moveTo>
                  <a:pt x="138422" y="0"/>
                </a:moveTo>
                <a:cubicBezTo>
                  <a:pt x="137966" y="3921"/>
                  <a:pt x="136963" y="7781"/>
                  <a:pt x="135413" y="11398"/>
                </a:cubicBezTo>
                <a:cubicBezTo>
                  <a:pt x="130154" y="23526"/>
                  <a:pt x="118665" y="32371"/>
                  <a:pt x="106142" y="33952"/>
                </a:cubicBezTo>
                <a:cubicBezTo>
                  <a:pt x="104424" y="34178"/>
                  <a:pt x="102698" y="34273"/>
                  <a:pt x="100970" y="34273"/>
                </a:cubicBezTo>
                <a:cubicBezTo>
                  <a:pt x="96183" y="34273"/>
                  <a:pt x="91378" y="33542"/>
                  <a:pt x="86689" y="32827"/>
                </a:cubicBezTo>
                <a:cubicBezTo>
                  <a:pt x="83710" y="32371"/>
                  <a:pt x="80609" y="31885"/>
                  <a:pt x="77570" y="31611"/>
                </a:cubicBezTo>
                <a:cubicBezTo>
                  <a:pt x="75306" y="31409"/>
                  <a:pt x="73039" y="31309"/>
                  <a:pt x="70776" y="31309"/>
                </a:cubicBezTo>
                <a:cubicBezTo>
                  <a:pt x="59764" y="31309"/>
                  <a:pt x="48846" y="33689"/>
                  <a:pt x="38785" y="38329"/>
                </a:cubicBezTo>
                <a:cubicBezTo>
                  <a:pt x="36748" y="39241"/>
                  <a:pt x="34712" y="40305"/>
                  <a:pt x="32736" y="41308"/>
                </a:cubicBezTo>
                <a:cubicBezTo>
                  <a:pt x="26657" y="44408"/>
                  <a:pt x="20365" y="47630"/>
                  <a:pt x="13617" y="48086"/>
                </a:cubicBezTo>
                <a:cubicBezTo>
                  <a:pt x="13154" y="48117"/>
                  <a:pt x="12689" y="48132"/>
                  <a:pt x="12223" y="48132"/>
                </a:cubicBezTo>
                <a:cubicBezTo>
                  <a:pt x="8140" y="48132"/>
                  <a:pt x="3999" y="46940"/>
                  <a:pt x="152" y="44621"/>
                </a:cubicBezTo>
                <a:lnTo>
                  <a:pt x="0" y="44894"/>
                </a:lnTo>
                <a:cubicBezTo>
                  <a:pt x="3678" y="47144"/>
                  <a:pt x="7903" y="48390"/>
                  <a:pt x="12219" y="48420"/>
                </a:cubicBezTo>
                <a:cubicBezTo>
                  <a:pt x="12705" y="48420"/>
                  <a:pt x="13161" y="48420"/>
                  <a:pt x="13617" y="48390"/>
                </a:cubicBezTo>
                <a:cubicBezTo>
                  <a:pt x="20456" y="47964"/>
                  <a:pt x="26779" y="44712"/>
                  <a:pt x="32858" y="41612"/>
                </a:cubicBezTo>
                <a:cubicBezTo>
                  <a:pt x="34833" y="40578"/>
                  <a:pt x="36870" y="39545"/>
                  <a:pt x="38907" y="38602"/>
                </a:cubicBezTo>
                <a:cubicBezTo>
                  <a:pt x="48915" y="33989"/>
                  <a:pt x="59781" y="31613"/>
                  <a:pt x="70759" y="31613"/>
                </a:cubicBezTo>
                <a:cubicBezTo>
                  <a:pt x="73017" y="31613"/>
                  <a:pt x="75279" y="31713"/>
                  <a:pt x="77539" y="31915"/>
                </a:cubicBezTo>
                <a:cubicBezTo>
                  <a:pt x="80579" y="32189"/>
                  <a:pt x="83649" y="32675"/>
                  <a:pt x="86658" y="33131"/>
                </a:cubicBezTo>
                <a:cubicBezTo>
                  <a:pt x="91371" y="33827"/>
                  <a:pt x="96216" y="34572"/>
                  <a:pt x="101047" y="34572"/>
                </a:cubicBezTo>
                <a:cubicBezTo>
                  <a:pt x="102759" y="34572"/>
                  <a:pt x="104470" y="34479"/>
                  <a:pt x="106172" y="34256"/>
                </a:cubicBezTo>
                <a:cubicBezTo>
                  <a:pt x="118786" y="32675"/>
                  <a:pt x="130337" y="23739"/>
                  <a:pt x="135656" y="11520"/>
                </a:cubicBezTo>
                <a:cubicBezTo>
                  <a:pt x="137237" y="7872"/>
                  <a:pt x="138270" y="4012"/>
                  <a:pt x="138696" y="30"/>
                </a:cubicBezTo>
                <a:lnTo>
                  <a:pt x="138422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61962">
            <a:off x="8" y="-51599"/>
            <a:ext cx="1089217" cy="471518"/>
          </a:xfrm>
          <a:custGeom>
            <a:avLst/>
            <a:gdLst/>
            <a:ahLst/>
            <a:cxnLst/>
            <a:rect l="l" t="t" r="r" b="b"/>
            <a:pathLst>
              <a:path w="43567" h="18860" extrusionOk="0">
                <a:moveTo>
                  <a:pt x="12425" y="1312"/>
                </a:moveTo>
                <a:cubicBezTo>
                  <a:pt x="13723" y="1312"/>
                  <a:pt x="14777" y="1447"/>
                  <a:pt x="15663" y="1735"/>
                </a:cubicBezTo>
                <a:cubicBezTo>
                  <a:pt x="16216" y="1896"/>
                  <a:pt x="16315" y="1970"/>
                  <a:pt x="15948" y="1970"/>
                </a:cubicBezTo>
                <a:cubicBezTo>
                  <a:pt x="15830" y="1970"/>
                  <a:pt x="15665" y="1963"/>
                  <a:pt x="15451" y="1948"/>
                </a:cubicBezTo>
                <a:cubicBezTo>
                  <a:pt x="14964" y="1918"/>
                  <a:pt x="13779" y="1857"/>
                  <a:pt x="12806" y="1826"/>
                </a:cubicBezTo>
                <a:cubicBezTo>
                  <a:pt x="8551" y="1705"/>
                  <a:pt x="8034" y="1614"/>
                  <a:pt x="10405" y="1401"/>
                </a:cubicBezTo>
                <a:cubicBezTo>
                  <a:pt x="11139" y="1342"/>
                  <a:pt x="11809" y="1312"/>
                  <a:pt x="12425" y="1312"/>
                </a:cubicBezTo>
                <a:close/>
                <a:moveTo>
                  <a:pt x="7031" y="1644"/>
                </a:moveTo>
                <a:cubicBezTo>
                  <a:pt x="7061" y="1644"/>
                  <a:pt x="7852" y="1735"/>
                  <a:pt x="8794" y="1826"/>
                </a:cubicBezTo>
                <a:cubicBezTo>
                  <a:pt x="9736" y="1918"/>
                  <a:pt x="11530" y="2039"/>
                  <a:pt x="12806" y="2070"/>
                </a:cubicBezTo>
                <a:cubicBezTo>
                  <a:pt x="15663" y="2130"/>
                  <a:pt x="16363" y="2222"/>
                  <a:pt x="16211" y="2404"/>
                </a:cubicBezTo>
                <a:cubicBezTo>
                  <a:pt x="16119" y="2526"/>
                  <a:pt x="15268" y="2678"/>
                  <a:pt x="14569" y="2738"/>
                </a:cubicBezTo>
                <a:cubicBezTo>
                  <a:pt x="14217" y="2762"/>
                  <a:pt x="13855" y="2774"/>
                  <a:pt x="13486" y="2774"/>
                </a:cubicBezTo>
                <a:cubicBezTo>
                  <a:pt x="11530" y="2774"/>
                  <a:pt x="9375" y="2440"/>
                  <a:pt x="7457" y="1826"/>
                </a:cubicBezTo>
                <a:cubicBezTo>
                  <a:pt x="7183" y="1735"/>
                  <a:pt x="7001" y="1644"/>
                  <a:pt x="7031" y="1644"/>
                </a:cubicBezTo>
                <a:close/>
                <a:moveTo>
                  <a:pt x="28334" y="5430"/>
                </a:moveTo>
                <a:cubicBezTo>
                  <a:pt x="29165" y="5430"/>
                  <a:pt x="29809" y="5543"/>
                  <a:pt x="29220" y="5656"/>
                </a:cubicBezTo>
                <a:cubicBezTo>
                  <a:pt x="26606" y="6173"/>
                  <a:pt x="24630" y="6629"/>
                  <a:pt x="23414" y="6994"/>
                </a:cubicBezTo>
                <a:cubicBezTo>
                  <a:pt x="23062" y="7094"/>
                  <a:pt x="22772" y="7153"/>
                  <a:pt x="22700" y="7153"/>
                </a:cubicBezTo>
                <a:cubicBezTo>
                  <a:pt x="22685" y="7153"/>
                  <a:pt x="22680" y="7151"/>
                  <a:pt x="22685" y="7146"/>
                </a:cubicBezTo>
                <a:cubicBezTo>
                  <a:pt x="22837" y="6994"/>
                  <a:pt x="25147" y="5991"/>
                  <a:pt x="25876" y="5778"/>
                </a:cubicBezTo>
                <a:cubicBezTo>
                  <a:pt x="26272" y="5656"/>
                  <a:pt x="27001" y="5504"/>
                  <a:pt x="27457" y="5474"/>
                </a:cubicBezTo>
                <a:cubicBezTo>
                  <a:pt x="27743" y="5443"/>
                  <a:pt x="28049" y="5430"/>
                  <a:pt x="28334" y="5430"/>
                </a:cubicBezTo>
                <a:close/>
                <a:moveTo>
                  <a:pt x="29402" y="5880"/>
                </a:moveTo>
                <a:cubicBezTo>
                  <a:pt x="29457" y="5880"/>
                  <a:pt x="29489" y="5886"/>
                  <a:pt x="29493" y="5899"/>
                </a:cubicBezTo>
                <a:cubicBezTo>
                  <a:pt x="29493" y="5960"/>
                  <a:pt x="29585" y="5960"/>
                  <a:pt x="29645" y="5960"/>
                </a:cubicBezTo>
                <a:cubicBezTo>
                  <a:pt x="29679" y="5947"/>
                  <a:pt x="29703" y="5941"/>
                  <a:pt x="29719" y="5941"/>
                </a:cubicBezTo>
                <a:cubicBezTo>
                  <a:pt x="29851" y="5941"/>
                  <a:pt x="29454" y="6342"/>
                  <a:pt x="29129" y="6477"/>
                </a:cubicBezTo>
                <a:cubicBezTo>
                  <a:pt x="28551" y="6751"/>
                  <a:pt x="27548" y="6963"/>
                  <a:pt x="25633" y="7267"/>
                </a:cubicBezTo>
                <a:cubicBezTo>
                  <a:pt x="24691" y="7389"/>
                  <a:pt x="23354" y="7632"/>
                  <a:pt x="22654" y="7784"/>
                </a:cubicBezTo>
                <a:cubicBezTo>
                  <a:pt x="21986" y="7936"/>
                  <a:pt x="21408" y="8027"/>
                  <a:pt x="21347" y="8058"/>
                </a:cubicBezTo>
                <a:cubicBezTo>
                  <a:pt x="21342" y="8058"/>
                  <a:pt x="21337" y="8059"/>
                  <a:pt x="21333" y="8059"/>
                </a:cubicBezTo>
                <a:cubicBezTo>
                  <a:pt x="21227" y="8059"/>
                  <a:pt x="22160" y="7624"/>
                  <a:pt x="22837" y="7389"/>
                </a:cubicBezTo>
                <a:cubicBezTo>
                  <a:pt x="24245" y="6882"/>
                  <a:pt x="28704" y="5880"/>
                  <a:pt x="29402" y="5880"/>
                </a:cubicBezTo>
                <a:close/>
                <a:moveTo>
                  <a:pt x="11773" y="8103"/>
                </a:moveTo>
                <a:cubicBezTo>
                  <a:pt x="11788" y="8103"/>
                  <a:pt x="11818" y="8118"/>
                  <a:pt x="11864" y="8149"/>
                </a:cubicBezTo>
                <a:cubicBezTo>
                  <a:pt x="11955" y="8210"/>
                  <a:pt x="11986" y="8270"/>
                  <a:pt x="11925" y="8270"/>
                </a:cubicBezTo>
                <a:cubicBezTo>
                  <a:pt x="11894" y="8270"/>
                  <a:pt x="11834" y="8210"/>
                  <a:pt x="11773" y="8149"/>
                </a:cubicBezTo>
                <a:cubicBezTo>
                  <a:pt x="11758" y="8118"/>
                  <a:pt x="11758" y="8103"/>
                  <a:pt x="11773" y="8103"/>
                </a:cubicBezTo>
                <a:close/>
                <a:moveTo>
                  <a:pt x="37141" y="8656"/>
                </a:moveTo>
                <a:cubicBezTo>
                  <a:pt x="37488" y="8656"/>
                  <a:pt x="37617" y="8879"/>
                  <a:pt x="37488" y="9304"/>
                </a:cubicBezTo>
                <a:cubicBezTo>
                  <a:pt x="37123" y="10398"/>
                  <a:pt x="35269" y="11705"/>
                  <a:pt x="33445" y="12131"/>
                </a:cubicBezTo>
                <a:cubicBezTo>
                  <a:pt x="32986" y="12239"/>
                  <a:pt x="32706" y="12293"/>
                  <a:pt x="32591" y="12293"/>
                </a:cubicBezTo>
                <a:cubicBezTo>
                  <a:pt x="32448" y="12293"/>
                  <a:pt x="32560" y="12208"/>
                  <a:pt x="32898" y="12039"/>
                </a:cubicBezTo>
                <a:cubicBezTo>
                  <a:pt x="34144" y="11431"/>
                  <a:pt x="35269" y="10732"/>
                  <a:pt x="36150" y="10033"/>
                </a:cubicBezTo>
                <a:cubicBezTo>
                  <a:pt x="37123" y="9273"/>
                  <a:pt x="37457" y="8909"/>
                  <a:pt x="37366" y="8817"/>
                </a:cubicBezTo>
                <a:cubicBezTo>
                  <a:pt x="37351" y="8810"/>
                  <a:pt x="37334" y="8806"/>
                  <a:pt x="37316" y="8806"/>
                </a:cubicBezTo>
                <a:cubicBezTo>
                  <a:pt x="37261" y="8806"/>
                  <a:pt x="37199" y="8840"/>
                  <a:pt x="37153" y="8909"/>
                </a:cubicBezTo>
                <a:cubicBezTo>
                  <a:pt x="36940" y="9152"/>
                  <a:pt x="35360" y="10398"/>
                  <a:pt x="34843" y="10732"/>
                </a:cubicBezTo>
                <a:cubicBezTo>
                  <a:pt x="34235" y="11097"/>
                  <a:pt x="32715" y="11918"/>
                  <a:pt x="32503" y="12009"/>
                </a:cubicBezTo>
                <a:cubicBezTo>
                  <a:pt x="32470" y="12015"/>
                  <a:pt x="32446" y="12019"/>
                  <a:pt x="32430" y="12019"/>
                </a:cubicBezTo>
                <a:cubicBezTo>
                  <a:pt x="32372" y="12019"/>
                  <a:pt x="32427" y="11970"/>
                  <a:pt x="32594" y="11827"/>
                </a:cubicBezTo>
                <a:cubicBezTo>
                  <a:pt x="32715" y="11705"/>
                  <a:pt x="33263" y="11219"/>
                  <a:pt x="33810" y="10732"/>
                </a:cubicBezTo>
                <a:cubicBezTo>
                  <a:pt x="34995" y="9668"/>
                  <a:pt x="35542" y="9243"/>
                  <a:pt x="36211" y="8939"/>
                </a:cubicBezTo>
                <a:cubicBezTo>
                  <a:pt x="36604" y="8748"/>
                  <a:pt x="36918" y="8656"/>
                  <a:pt x="37141" y="8656"/>
                </a:cubicBezTo>
                <a:close/>
                <a:moveTo>
                  <a:pt x="43052" y="11075"/>
                </a:moveTo>
                <a:cubicBezTo>
                  <a:pt x="43247" y="11075"/>
                  <a:pt x="43324" y="11177"/>
                  <a:pt x="43324" y="11371"/>
                </a:cubicBezTo>
                <a:cubicBezTo>
                  <a:pt x="43324" y="12039"/>
                  <a:pt x="40922" y="13438"/>
                  <a:pt x="39372" y="13711"/>
                </a:cubicBezTo>
                <a:cubicBezTo>
                  <a:pt x="39281" y="13728"/>
                  <a:pt x="39217" y="13737"/>
                  <a:pt x="39186" y="13737"/>
                </a:cubicBezTo>
                <a:cubicBezTo>
                  <a:pt x="39101" y="13737"/>
                  <a:pt x="39250" y="13667"/>
                  <a:pt x="39737" y="13468"/>
                </a:cubicBezTo>
                <a:cubicBezTo>
                  <a:pt x="40132" y="13316"/>
                  <a:pt x="41044" y="12769"/>
                  <a:pt x="41743" y="12313"/>
                </a:cubicBezTo>
                <a:cubicBezTo>
                  <a:pt x="42442" y="11857"/>
                  <a:pt x="43050" y="11462"/>
                  <a:pt x="43111" y="11431"/>
                </a:cubicBezTo>
                <a:cubicBezTo>
                  <a:pt x="43172" y="11371"/>
                  <a:pt x="43202" y="11340"/>
                  <a:pt x="43141" y="11279"/>
                </a:cubicBezTo>
                <a:cubicBezTo>
                  <a:pt x="43140" y="11278"/>
                  <a:pt x="43138" y="11278"/>
                  <a:pt x="43135" y="11278"/>
                </a:cubicBezTo>
                <a:cubicBezTo>
                  <a:pt x="43061" y="11278"/>
                  <a:pt x="42443" y="11633"/>
                  <a:pt x="41713" y="12100"/>
                </a:cubicBezTo>
                <a:cubicBezTo>
                  <a:pt x="40406" y="12951"/>
                  <a:pt x="39402" y="13438"/>
                  <a:pt x="38795" y="13559"/>
                </a:cubicBezTo>
                <a:lnTo>
                  <a:pt x="38491" y="13620"/>
                </a:lnTo>
                <a:lnTo>
                  <a:pt x="38886" y="13377"/>
                </a:lnTo>
                <a:cubicBezTo>
                  <a:pt x="39099" y="13255"/>
                  <a:pt x="39737" y="12860"/>
                  <a:pt x="40284" y="12465"/>
                </a:cubicBezTo>
                <a:cubicBezTo>
                  <a:pt x="41500" y="11644"/>
                  <a:pt x="42199" y="11249"/>
                  <a:pt x="42746" y="11127"/>
                </a:cubicBezTo>
                <a:cubicBezTo>
                  <a:pt x="42870" y="11092"/>
                  <a:pt x="42971" y="11075"/>
                  <a:pt x="43052" y="11075"/>
                </a:cubicBezTo>
                <a:close/>
                <a:moveTo>
                  <a:pt x="20952" y="9000"/>
                </a:moveTo>
                <a:cubicBezTo>
                  <a:pt x="21499" y="9030"/>
                  <a:pt x="23202" y="9820"/>
                  <a:pt x="24235" y="10520"/>
                </a:cubicBezTo>
                <a:cubicBezTo>
                  <a:pt x="24873" y="10945"/>
                  <a:pt x="26484" y="12404"/>
                  <a:pt x="26788" y="12830"/>
                </a:cubicBezTo>
                <a:cubicBezTo>
                  <a:pt x="27138" y="13355"/>
                  <a:pt x="27284" y="13832"/>
                  <a:pt x="27156" y="13832"/>
                </a:cubicBezTo>
                <a:cubicBezTo>
                  <a:pt x="27107" y="13832"/>
                  <a:pt x="27016" y="13760"/>
                  <a:pt x="26879" y="13590"/>
                </a:cubicBezTo>
                <a:cubicBezTo>
                  <a:pt x="26211" y="12799"/>
                  <a:pt x="22654" y="10033"/>
                  <a:pt x="21317" y="9304"/>
                </a:cubicBezTo>
                <a:cubicBezTo>
                  <a:pt x="20831" y="9030"/>
                  <a:pt x="20770" y="9000"/>
                  <a:pt x="20952" y="9000"/>
                </a:cubicBezTo>
                <a:close/>
                <a:moveTo>
                  <a:pt x="20436" y="9061"/>
                </a:moveTo>
                <a:lnTo>
                  <a:pt x="20952" y="9334"/>
                </a:lnTo>
                <a:cubicBezTo>
                  <a:pt x="21439" y="9608"/>
                  <a:pt x="22746" y="10459"/>
                  <a:pt x="23627" y="11097"/>
                </a:cubicBezTo>
                <a:cubicBezTo>
                  <a:pt x="24326" y="11614"/>
                  <a:pt x="26727" y="13681"/>
                  <a:pt x="26849" y="13893"/>
                </a:cubicBezTo>
                <a:cubicBezTo>
                  <a:pt x="26978" y="14092"/>
                  <a:pt x="26926" y="14183"/>
                  <a:pt x="26759" y="14183"/>
                </a:cubicBezTo>
                <a:cubicBezTo>
                  <a:pt x="26491" y="14183"/>
                  <a:pt x="25927" y="13952"/>
                  <a:pt x="25329" y="13559"/>
                </a:cubicBezTo>
                <a:cubicBezTo>
                  <a:pt x="24782" y="13194"/>
                  <a:pt x="24296" y="12799"/>
                  <a:pt x="23536" y="12039"/>
                </a:cubicBezTo>
                <a:cubicBezTo>
                  <a:pt x="22958" y="11492"/>
                  <a:pt x="22016" y="10580"/>
                  <a:pt x="21469" y="10033"/>
                </a:cubicBezTo>
                <a:lnTo>
                  <a:pt x="20436" y="9061"/>
                </a:lnTo>
                <a:close/>
                <a:moveTo>
                  <a:pt x="10818" y="7018"/>
                </a:moveTo>
                <a:cubicBezTo>
                  <a:pt x="10821" y="7018"/>
                  <a:pt x="10825" y="7020"/>
                  <a:pt x="10831" y="7024"/>
                </a:cubicBezTo>
                <a:cubicBezTo>
                  <a:pt x="10861" y="7054"/>
                  <a:pt x="11195" y="7541"/>
                  <a:pt x="11530" y="8088"/>
                </a:cubicBezTo>
                <a:cubicBezTo>
                  <a:pt x="12350" y="9365"/>
                  <a:pt x="13505" y="10824"/>
                  <a:pt x="14539" y="11827"/>
                </a:cubicBezTo>
                <a:cubicBezTo>
                  <a:pt x="15359" y="12647"/>
                  <a:pt x="17396" y="14319"/>
                  <a:pt x="17578" y="14319"/>
                </a:cubicBezTo>
                <a:cubicBezTo>
                  <a:pt x="17822" y="14289"/>
                  <a:pt x="17578" y="14045"/>
                  <a:pt x="16697" y="13407"/>
                </a:cubicBezTo>
                <a:cubicBezTo>
                  <a:pt x="15116" y="12252"/>
                  <a:pt x="13080" y="10155"/>
                  <a:pt x="12198" y="8726"/>
                </a:cubicBezTo>
                <a:lnTo>
                  <a:pt x="11955" y="8331"/>
                </a:lnTo>
                <a:lnTo>
                  <a:pt x="12229" y="8635"/>
                </a:lnTo>
                <a:cubicBezTo>
                  <a:pt x="12350" y="8787"/>
                  <a:pt x="13536" y="9820"/>
                  <a:pt x="14812" y="10945"/>
                </a:cubicBezTo>
                <a:cubicBezTo>
                  <a:pt x="16667" y="12556"/>
                  <a:pt x="17214" y="13073"/>
                  <a:pt x="17426" y="13377"/>
                </a:cubicBezTo>
                <a:cubicBezTo>
                  <a:pt x="17700" y="13833"/>
                  <a:pt x="17791" y="14228"/>
                  <a:pt x="17670" y="14380"/>
                </a:cubicBezTo>
                <a:cubicBezTo>
                  <a:pt x="17634" y="14424"/>
                  <a:pt x="17544" y="14445"/>
                  <a:pt x="17415" y="14445"/>
                </a:cubicBezTo>
                <a:cubicBezTo>
                  <a:pt x="17102" y="14445"/>
                  <a:pt x="16557" y="14321"/>
                  <a:pt x="15998" y="14106"/>
                </a:cubicBezTo>
                <a:cubicBezTo>
                  <a:pt x="14630" y="13559"/>
                  <a:pt x="13262" y="12191"/>
                  <a:pt x="12107" y="10185"/>
                </a:cubicBezTo>
                <a:cubicBezTo>
                  <a:pt x="11723" y="9535"/>
                  <a:pt x="10707" y="7018"/>
                  <a:pt x="10818" y="7018"/>
                </a:cubicBezTo>
                <a:close/>
                <a:moveTo>
                  <a:pt x="29076" y="11309"/>
                </a:moveTo>
                <a:cubicBezTo>
                  <a:pt x="29439" y="11309"/>
                  <a:pt x="31660" y="13143"/>
                  <a:pt x="32715" y="14319"/>
                </a:cubicBezTo>
                <a:cubicBezTo>
                  <a:pt x="33870" y="15656"/>
                  <a:pt x="34387" y="16659"/>
                  <a:pt x="34053" y="17055"/>
                </a:cubicBezTo>
                <a:cubicBezTo>
                  <a:pt x="33992" y="17131"/>
                  <a:pt x="33954" y="17169"/>
                  <a:pt x="33916" y="17169"/>
                </a:cubicBezTo>
                <a:cubicBezTo>
                  <a:pt x="33878" y="17169"/>
                  <a:pt x="33840" y="17131"/>
                  <a:pt x="33779" y="17055"/>
                </a:cubicBezTo>
                <a:cubicBezTo>
                  <a:pt x="33688" y="16963"/>
                  <a:pt x="33232" y="16356"/>
                  <a:pt x="32715" y="15717"/>
                </a:cubicBezTo>
                <a:cubicBezTo>
                  <a:pt x="32199" y="15109"/>
                  <a:pt x="31348" y="14045"/>
                  <a:pt x="30801" y="13377"/>
                </a:cubicBezTo>
                <a:cubicBezTo>
                  <a:pt x="30284" y="12708"/>
                  <a:pt x="29676" y="11979"/>
                  <a:pt x="29433" y="11735"/>
                </a:cubicBezTo>
                <a:cubicBezTo>
                  <a:pt x="29220" y="11492"/>
                  <a:pt x="29038" y="11310"/>
                  <a:pt x="29068" y="11310"/>
                </a:cubicBezTo>
                <a:cubicBezTo>
                  <a:pt x="29071" y="11310"/>
                  <a:pt x="29074" y="11309"/>
                  <a:pt x="29076" y="11309"/>
                </a:cubicBezTo>
                <a:close/>
                <a:moveTo>
                  <a:pt x="28723" y="11250"/>
                </a:moveTo>
                <a:cubicBezTo>
                  <a:pt x="28820" y="11250"/>
                  <a:pt x="29370" y="11885"/>
                  <a:pt x="30405" y="13194"/>
                </a:cubicBezTo>
                <a:cubicBezTo>
                  <a:pt x="30952" y="13863"/>
                  <a:pt x="31895" y="15018"/>
                  <a:pt x="32472" y="15748"/>
                </a:cubicBezTo>
                <a:cubicBezTo>
                  <a:pt x="33050" y="16447"/>
                  <a:pt x="33536" y="17085"/>
                  <a:pt x="33536" y="17176"/>
                </a:cubicBezTo>
                <a:cubicBezTo>
                  <a:pt x="33540" y="17201"/>
                  <a:pt x="33530" y="17212"/>
                  <a:pt x="33507" y="17212"/>
                </a:cubicBezTo>
                <a:cubicBezTo>
                  <a:pt x="33361" y="17212"/>
                  <a:pt x="32711" y="16734"/>
                  <a:pt x="32290" y="16234"/>
                </a:cubicBezTo>
                <a:cubicBezTo>
                  <a:pt x="31712" y="15656"/>
                  <a:pt x="29098" y="12131"/>
                  <a:pt x="28855" y="11614"/>
                </a:cubicBezTo>
                <a:cubicBezTo>
                  <a:pt x="28725" y="11373"/>
                  <a:pt x="28680" y="11250"/>
                  <a:pt x="28723" y="11250"/>
                </a:cubicBezTo>
                <a:close/>
                <a:moveTo>
                  <a:pt x="37068" y="13998"/>
                </a:moveTo>
                <a:cubicBezTo>
                  <a:pt x="37073" y="13998"/>
                  <a:pt x="37081" y="14003"/>
                  <a:pt x="37092" y="14015"/>
                </a:cubicBezTo>
                <a:cubicBezTo>
                  <a:pt x="37214" y="14076"/>
                  <a:pt x="37457" y="14410"/>
                  <a:pt x="37670" y="14714"/>
                </a:cubicBezTo>
                <a:cubicBezTo>
                  <a:pt x="37852" y="15018"/>
                  <a:pt x="38156" y="15535"/>
                  <a:pt x="38308" y="15869"/>
                </a:cubicBezTo>
                <a:cubicBezTo>
                  <a:pt x="38657" y="16566"/>
                  <a:pt x="39116" y="18343"/>
                  <a:pt x="38971" y="18343"/>
                </a:cubicBezTo>
                <a:cubicBezTo>
                  <a:pt x="38964" y="18343"/>
                  <a:pt x="38956" y="18339"/>
                  <a:pt x="38947" y="18331"/>
                </a:cubicBezTo>
                <a:cubicBezTo>
                  <a:pt x="38855" y="18270"/>
                  <a:pt x="38643" y="17663"/>
                  <a:pt x="38460" y="17024"/>
                </a:cubicBezTo>
                <a:cubicBezTo>
                  <a:pt x="38156" y="15930"/>
                  <a:pt x="38004" y="15565"/>
                  <a:pt x="37427" y="14684"/>
                </a:cubicBezTo>
                <a:cubicBezTo>
                  <a:pt x="37162" y="14260"/>
                  <a:pt x="37035" y="13998"/>
                  <a:pt x="37068" y="13998"/>
                </a:cubicBezTo>
                <a:close/>
                <a:moveTo>
                  <a:pt x="37289" y="13699"/>
                </a:moveTo>
                <a:cubicBezTo>
                  <a:pt x="37353" y="13699"/>
                  <a:pt x="37460" y="13733"/>
                  <a:pt x="37609" y="13802"/>
                </a:cubicBezTo>
                <a:cubicBezTo>
                  <a:pt x="38278" y="14106"/>
                  <a:pt x="38612" y="14410"/>
                  <a:pt x="38977" y="15018"/>
                </a:cubicBezTo>
                <a:cubicBezTo>
                  <a:pt x="39524" y="15900"/>
                  <a:pt x="39919" y="17450"/>
                  <a:pt x="39798" y="18058"/>
                </a:cubicBezTo>
                <a:cubicBezTo>
                  <a:pt x="39706" y="18392"/>
                  <a:pt x="39615" y="18514"/>
                  <a:pt x="39402" y="18605"/>
                </a:cubicBezTo>
                <a:cubicBezTo>
                  <a:pt x="39385" y="18609"/>
                  <a:pt x="39369" y="18612"/>
                  <a:pt x="39355" y="18612"/>
                </a:cubicBezTo>
                <a:cubicBezTo>
                  <a:pt x="39271" y="18612"/>
                  <a:pt x="39242" y="18526"/>
                  <a:pt x="39190" y="18240"/>
                </a:cubicBezTo>
                <a:cubicBezTo>
                  <a:pt x="39007" y="16811"/>
                  <a:pt x="38217" y="14927"/>
                  <a:pt x="37457" y="14106"/>
                </a:cubicBezTo>
                <a:cubicBezTo>
                  <a:pt x="37212" y="13841"/>
                  <a:pt x="37159" y="13699"/>
                  <a:pt x="37289" y="13699"/>
                </a:cubicBezTo>
                <a:close/>
                <a:moveTo>
                  <a:pt x="1675" y="1"/>
                </a:moveTo>
                <a:cubicBezTo>
                  <a:pt x="1626" y="1"/>
                  <a:pt x="1578" y="2"/>
                  <a:pt x="1529" y="3"/>
                </a:cubicBezTo>
                <a:cubicBezTo>
                  <a:pt x="648" y="33"/>
                  <a:pt x="162" y="155"/>
                  <a:pt x="40" y="367"/>
                </a:cubicBezTo>
                <a:cubicBezTo>
                  <a:pt x="6" y="453"/>
                  <a:pt x="0" y="490"/>
                  <a:pt x="35" y="490"/>
                </a:cubicBezTo>
                <a:cubicBezTo>
                  <a:pt x="62" y="490"/>
                  <a:pt x="112" y="468"/>
                  <a:pt x="192" y="428"/>
                </a:cubicBezTo>
                <a:cubicBezTo>
                  <a:pt x="437" y="295"/>
                  <a:pt x="1105" y="210"/>
                  <a:pt x="1768" y="210"/>
                </a:cubicBezTo>
                <a:cubicBezTo>
                  <a:pt x="2010" y="210"/>
                  <a:pt x="2252" y="221"/>
                  <a:pt x="2472" y="246"/>
                </a:cubicBezTo>
                <a:cubicBezTo>
                  <a:pt x="3201" y="307"/>
                  <a:pt x="4326" y="641"/>
                  <a:pt x="5390" y="1067"/>
                </a:cubicBezTo>
                <a:cubicBezTo>
                  <a:pt x="6970" y="1735"/>
                  <a:pt x="8764" y="3437"/>
                  <a:pt x="9706" y="5200"/>
                </a:cubicBezTo>
                <a:cubicBezTo>
                  <a:pt x="9949" y="5626"/>
                  <a:pt x="10405" y="6751"/>
                  <a:pt x="10770" y="7723"/>
                </a:cubicBezTo>
                <a:cubicBezTo>
                  <a:pt x="11499" y="9729"/>
                  <a:pt x="11894" y="10520"/>
                  <a:pt x="12806" y="11675"/>
                </a:cubicBezTo>
                <a:cubicBezTo>
                  <a:pt x="14052" y="13316"/>
                  <a:pt x="15268" y="14228"/>
                  <a:pt x="16667" y="14532"/>
                </a:cubicBezTo>
                <a:cubicBezTo>
                  <a:pt x="16969" y="14607"/>
                  <a:pt x="17218" y="14645"/>
                  <a:pt x="17416" y="14645"/>
                </a:cubicBezTo>
                <a:cubicBezTo>
                  <a:pt x="18013" y="14645"/>
                  <a:pt x="18134" y="14298"/>
                  <a:pt x="17791" y="13590"/>
                </a:cubicBezTo>
                <a:cubicBezTo>
                  <a:pt x="17457" y="12890"/>
                  <a:pt x="16910" y="12343"/>
                  <a:pt x="15056" y="10793"/>
                </a:cubicBezTo>
                <a:cubicBezTo>
                  <a:pt x="14144" y="10033"/>
                  <a:pt x="13141" y="9152"/>
                  <a:pt x="12837" y="8817"/>
                </a:cubicBezTo>
                <a:cubicBezTo>
                  <a:pt x="12259" y="8210"/>
                  <a:pt x="11013" y="6751"/>
                  <a:pt x="11013" y="6659"/>
                </a:cubicBezTo>
                <a:cubicBezTo>
                  <a:pt x="11013" y="6657"/>
                  <a:pt x="11014" y="6656"/>
                  <a:pt x="11017" y="6656"/>
                </a:cubicBezTo>
                <a:cubicBezTo>
                  <a:pt x="11054" y="6656"/>
                  <a:pt x="11313" y="6829"/>
                  <a:pt x="11651" y="7054"/>
                </a:cubicBezTo>
                <a:cubicBezTo>
                  <a:pt x="13651" y="8435"/>
                  <a:pt x="15546" y="8980"/>
                  <a:pt x="18740" y="8980"/>
                </a:cubicBezTo>
                <a:cubicBezTo>
                  <a:pt x="18993" y="8980"/>
                  <a:pt x="19254" y="8976"/>
                  <a:pt x="19524" y="8969"/>
                </a:cubicBezTo>
                <a:cubicBezTo>
                  <a:pt x="19631" y="8969"/>
                  <a:pt x="19714" y="8963"/>
                  <a:pt x="19787" y="8963"/>
                </a:cubicBezTo>
                <a:cubicBezTo>
                  <a:pt x="20146" y="8963"/>
                  <a:pt x="20267" y="9110"/>
                  <a:pt x="21986" y="10854"/>
                </a:cubicBezTo>
                <a:cubicBezTo>
                  <a:pt x="23414" y="12283"/>
                  <a:pt x="25268" y="13863"/>
                  <a:pt x="25907" y="14167"/>
                </a:cubicBezTo>
                <a:cubicBezTo>
                  <a:pt x="26219" y="14308"/>
                  <a:pt x="26495" y="14373"/>
                  <a:pt x="26723" y="14373"/>
                </a:cubicBezTo>
                <a:cubicBezTo>
                  <a:pt x="27427" y="14373"/>
                  <a:pt x="27674" y="13755"/>
                  <a:pt x="27123" y="12860"/>
                </a:cubicBezTo>
                <a:cubicBezTo>
                  <a:pt x="26484" y="11857"/>
                  <a:pt x="24387" y="10185"/>
                  <a:pt x="22837" y="9456"/>
                </a:cubicBezTo>
                <a:cubicBezTo>
                  <a:pt x="22282" y="9178"/>
                  <a:pt x="22089" y="9082"/>
                  <a:pt x="22291" y="9082"/>
                </a:cubicBezTo>
                <a:cubicBezTo>
                  <a:pt x="22399" y="9082"/>
                  <a:pt x="22620" y="9109"/>
                  <a:pt x="22958" y="9152"/>
                </a:cubicBezTo>
                <a:cubicBezTo>
                  <a:pt x="24478" y="9334"/>
                  <a:pt x="26454" y="9942"/>
                  <a:pt x="27791" y="10641"/>
                </a:cubicBezTo>
                <a:cubicBezTo>
                  <a:pt x="28430" y="10945"/>
                  <a:pt x="28460" y="10976"/>
                  <a:pt x="28490" y="11219"/>
                </a:cubicBezTo>
                <a:cubicBezTo>
                  <a:pt x="28551" y="11583"/>
                  <a:pt x="28977" y="12252"/>
                  <a:pt x="30101" y="13772"/>
                </a:cubicBezTo>
                <a:cubicBezTo>
                  <a:pt x="31439" y="15596"/>
                  <a:pt x="31834" y="16082"/>
                  <a:pt x="32411" y="16690"/>
                </a:cubicBezTo>
                <a:cubicBezTo>
                  <a:pt x="32938" y="17196"/>
                  <a:pt x="33414" y="17466"/>
                  <a:pt x="33784" y="17466"/>
                </a:cubicBezTo>
                <a:cubicBezTo>
                  <a:pt x="33991" y="17466"/>
                  <a:pt x="34165" y="17381"/>
                  <a:pt x="34296" y="17207"/>
                </a:cubicBezTo>
                <a:cubicBezTo>
                  <a:pt x="34539" y="16903"/>
                  <a:pt x="34387" y="16204"/>
                  <a:pt x="33931" y="15474"/>
                </a:cubicBezTo>
                <a:cubicBezTo>
                  <a:pt x="33445" y="14745"/>
                  <a:pt x="32168" y="13346"/>
                  <a:pt x="31287" y="12586"/>
                </a:cubicBezTo>
                <a:lnTo>
                  <a:pt x="30679" y="12070"/>
                </a:lnTo>
                <a:lnTo>
                  <a:pt x="30679" y="12070"/>
                </a:lnTo>
                <a:lnTo>
                  <a:pt x="31135" y="12252"/>
                </a:lnTo>
                <a:cubicBezTo>
                  <a:pt x="31773" y="12495"/>
                  <a:pt x="33718" y="12951"/>
                  <a:pt x="35147" y="13194"/>
                </a:cubicBezTo>
                <a:lnTo>
                  <a:pt x="36363" y="13377"/>
                </a:lnTo>
                <a:lnTo>
                  <a:pt x="36940" y="14349"/>
                </a:lnTo>
                <a:cubicBezTo>
                  <a:pt x="37670" y="15504"/>
                  <a:pt x="37792" y="15808"/>
                  <a:pt x="38187" y="17115"/>
                </a:cubicBezTo>
                <a:cubicBezTo>
                  <a:pt x="38562" y="18318"/>
                  <a:pt x="38918" y="18860"/>
                  <a:pt x="39337" y="18860"/>
                </a:cubicBezTo>
                <a:cubicBezTo>
                  <a:pt x="39427" y="18860"/>
                  <a:pt x="39519" y="18835"/>
                  <a:pt x="39615" y="18787"/>
                </a:cubicBezTo>
                <a:cubicBezTo>
                  <a:pt x="39828" y="18666"/>
                  <a:pt x="39889" y="18574"/>
                  <a:pt x="40010" y="18210"/>
                </a:cubicBezTo>
                <a:cubicBezTo>
                  <a:pt x="40162" y="17663"/>
                  <a:pt x="40102" y="17237"/>
                  <a:pt x="39706" y="16173"/>
                </a:cubicBezTo>
                <a:cubicBezTo>
                  <a:pt x="39372" y="15170"/>
                  <a:pt x="39007" y="14532"/>
                  <a:pt x="38521" y="14167"/>
                </a:cubicBezTo>
                <a:lnTo>
                  <a:pt x="38187" y="13863"/>
                </a:lnTo>
                <a:lnTo>
                  <a:pt x="38764" y="13924"/>
                </a:lnTo>
                <a:cubicBezTo>
                  <a:pt x="38823" y="13929"/>
                  <a:pt x="38885" y="13932"/>
                  <a:pt x="38950" y="13932"/>
                </a:cubicBezTo>
                <a:cubicBezTo>
                  <a:pt x="39593" y="13932"/>
                  <a:pt x="40534" y="13664"/>
                  <a:pt x="41500" y="13194"/>
                </a:cubicBezTo>
                <a:cubicBezTo>
                  <a:pt x="42898" y="12526"/>
                  <a:pt x="43567" y="11918"/>
                  <a:pt x="43567" y="11371"/>
                </a:cubicBezTo>
                <a:cubicBezTo>
                  <a:pt x="43567" y="10976"/>
                  <a:pt x="43415" y="10824"/>
                  <a:pt x="43020" y="10824"/>
                </a:cubicBezTo>
                <a:cubicBezTo>
                  <a:pt x="43007" y="10823"/>
                  <a:pt x="42993" y="10822"/>
                  <a:pt x="42980" y="10822"/>
                </a:cubicBezTo>
                <a:cubicBezTo>
                  <a:pt x="42477" y="10822"/>
                  <a:pt x="41434" y="11365"/>
                  <a:pt x="40132" y="12283"/>
                </a:cubicBezTo>
                <a:cubicBezTo>
                  <a:pt x="38890" y="13131"/>
                  <a:pt x="38508" y="13402"/>
                  <a:pt x="37997" y="13402"/>
                </a:cubicBezTo>
                <a:cubicBezTo>
                  <a:pt x="37758" y="13402"/>
                  <a:pt x="37490" y="13342"/>
                  <a:pt x="37092" y="13255"/>
                </a:cubicBezTo>
                <a:cubicBezTo>
                  <a:pt x="36485" y="13134"/>
                  <a:pt x="35481" y="12951"/>
                  <a:pt x="34904" y="12860"/>
                </a:cubicBezTo>
                <a:cubicBezTo>
                  <a:pt x="34296" y="12769"/>
                  <a:pt x="33597" y="12647"/>
                  <a:pt x="33354" y="12586"/>
                </a:cubicBezTo>
                <a:lnTo>
                  <a:pt x="32898" y="12495"/>
                </a:lnTo>
                <a:lnTo>
                  <a:pt x="33506" y="12404"/>
                </a:lnTo>
                <a:cubicBezTo>
                  <a:pt x="34965" y="12131"/>
                  <a:pt x="36333" y="11401"/>
                  <a:pt x="37123" y="10459"/>
                </a:cubicBezTo>
                <a:cubicBezTo>
                  <a:pt x="38065" y="9395"/>
                  <a:pt x="38065" y="8422"/>
                  <a:pt x="37153" y="8392"/>
                </a:cubicBezTo>
                <a:cubicBezTo>
                  <a:pt x="36424" y="8392"/>
                  <a:pt x="35269" y="9121"/>
                  <a:pt x="33688" y="10550"/>
                </a:cubicBezTo>
                <a:cubicBezTo>
                  <a:pt x="32837" y="11371"/>
                  <a:pt x="31864" y="12161"/>
                  <a:pt x="31712" y="12161"/>
                </a:cubicBezTo>
                <a:cubicBezTo>
                  <a:pt x="31711" y="12161"/>
                  <a:pt x="31708" y="12162"/>
                  <a:pt x="31706" y="12162"/>
                </a:cubicBezTo>
                <a:cubicBezTo>
                  <a:pt x="31525" y="12162"/>
                  <a:pt x="29359" y="11181"/>
                  <a:pt x="28521" y="10732"/>
                </a:cubicBezTo>
                <a:cubicBezTo>
                  <a:pt x="26211" y="9486"/>
                  <a:pt x="23718" y="8848"/>
                  <a:pt x="21043" y="8757"/>
                </a:cubicBezTo>
                <a:cubicBezTo>
                  <a:pt x="20071" y="8726"/>
                  <a:pt x="19980" y="8726"/>
                  <a:pt x="20253" y="8605"/>
                </a:cubicBezTo>
                <a:cubicBezTo>
                  <a:pt x="20892" y="8361"/>
                  <a:pt x="23870" y="7723"/>
                  <a:pt x="26393" y="7328"/>
                </a:cubicBezTo>
                <a:cubicBezTo>
                  <a:pt x="28642" y="6994"/>
                  <a:pt x="29554" y="6720"/>
                  <a:pt x="29919" y="6234"/>
                </a:cubicBezTo>
                <a:cubicBezTo>
                  <a:pt x="30071" y="6082"/>
                  <a:pt x="29949" y="5626"/>
                  <a:pt x="29767" y="5444"/>
                </a:cubicBezTo>
                <a:cubicBezTo>
                  <a:pt x="29498" y="5234"/>
                  <a:pt x="28892" y="5128"/>
                  <a:pt x="28160" y="5128"/>
                </a:cubicBezTo>
                <a:cubicBezTo>
                  <a:pt x="27404" y="5128"/>
                  <a:pt x="26513" y="5242"/>
                  <a:pt x="25724" y="5474"/>
                </a:cubicBezTo>
                <a:cubicBezTo>
                  <a:pt x="24478" y="5839"/>
                  <a:pt x="22837" y="6629"/>
                  <a:pt x="21773" y="7358"/>
                </a:cubicBezTo>
                <a:cubicBezTo>
                  <a:pt x="20297" y="8377"/>
                  <a:pt x="19353" y="8734"/>
                  <a:pt x="17871" y="8734"/>
                </a:cubicBezTo>
                <a:cubicBezTo>
                  <a:pt x="17584" y="8734"/>
                  <a:pt x="17276" y="8721"/>
                  <a:pt x="16940" y="8696"/>
                </a:cubicBezTo>
                <a:cubicBezTo>
                  <a:pt x="14752" y="8513"/>
                  <a:pt x="12989" y="7845"/>
                  <a:pt x="11408" y="6568"/>
                </a:cubicBezTo>
                <a:cubicBezTo>
                  <a:pt x="10922" y="6173"/>
                  <a:pt x="10527" y="5747"/>
                  <a:pt x="9584" y="4501"/>
                </a:cubicBezTo>
                <a:cubicBezTo>
                  <a:pt x="8764" y="3407"/>
                  <a:pt x="8186" y="2769"/>
                  <a:pt x="7821" y="2465"/>
                </a:cubicBezTo>
                <a:cubicBezTo>
                  <a:pt x="7462" y="2153"/>
                  <a:pt x="7367" y="2049"/>
                  <a:pt x="7447" y="2049"/>
                </a:cubicBezTo>
                <a:cubicBezTo>
                  <a:pt x="7469" y="2049"/>
                  <a:pt x="7503" y="2057"/>
                  <a:pt x="7548" y="2070"/>
                </a:cubicBezTo>
                <a:cubicBezTo>
                  <a:pt x="8916" y="2465"/>
                  <a:pt x="10192" y="2738"/>
                  <a:pt x="11074" y="2860"/>
                </a:cubicBezTo>
                <a:cubicBezTo>
                  <a:pt x="11922" y="2975"/>
                  <a:pt x="12781" y="3029"/>
                  <a:pt x="13560" y="3029"/>
                </a:cubicBezTo>
                <a:cubicBezTo>
                  <a:pt x="15042" y="3029"/>
                  <a:pt x="16236" y="2834"/>
                  <a:pt x="16515" y="2495"/>
                </a:cubicBezTo>
                <a:cubicBezTo>
                  <a:pt x="16575" y="2404"/>
                  <a:pt x="16636" y="2222"/>
                  <a:pt x="16636" y="2100"/>
                </a:cubicBezTo>
                <a:cubicBezTo>
                  <a:pt x="16606" y="1766"/>
                  <a:pt x="16180" y="1583"/>
                  <a:pt x="15025" y="1340"/>
                </a:cubicBezTo>
                <a:cubicBezTo>
                  <a:pt x="14223" y="1166"/>
                  <a:pt x="13440" y="1081"/>
                  <a:pt x="12477" y="1081"/>
                </a:cubicBezTo>
                <a:cubicBezTo>
                  <a:pt x="11762" y="1081"/>
                  <a:pt x="10946" y="1128"/>
                  <a:pt x="9949" y="1219"/>
                </a:cubicBezTo>
                <a:cubicBezTo>
                  <a:pt x="9148" y="1294"/>
                  <a:pt x="8481" y="1332"/>
                  <a:pt x="7917" y="1332"/>
                </a:cubicBezTo>
                <a:cubicBezTo>
                  <a:pt x="6897" y="1332"/>
                  <a:pt x="6211" y="1210"/>
                  <a:pt x="5663" y="975"/>
                </a:cubicBezTo>
                <a:cubicBezTo>
                  <a:pt x="4290" y="362"/>
                  <a:pt x="2889" y="1"/>
                  <a:pt x="167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6049997">
            <a:off x="-309890" y="-59342"/>
            <a:ext cx="1089172" cy="1198664"/>
          </a:xfrm>
          <a:custGeom>
            <a:avLst/>
            <a:gdLst/>
            <a:ahLst/>
            <a:cxnLst/>
            <a:rect l="l" t="t" r="r" b="b"/>
            <a:pathLst>
              <a:path w="32767" h="36061" extrusionOk="0">
                <a:moveTo>
                  <a:pt x="19719" y="0"/>
                </a:moveTo>
                <a:cubicBezTo>
                  <a:pt x="19430" y="0"/>
                  <a:pt x="18791" y="609"/>
                  <a:pt x="18177" y="1474"/>
                </a:cubicBezTo>
                <a:cubicBezTo>
                  <a:pt x="17204" y="2933"/>
                  <a:pt x="16991" y="3268"/>
                  <a:pt x="16566" y="4392"/>
                </a:cubicBezTo>
                <a:cubicBezTo>
                  <a:pt x="16171" y="5456"/>
                  <a:pt x="16171" y="5456"/>
                  <a:pt x="16171" y="6094"/>
                </a:cubicBezTo>
                <a:cubicBezTo>
                  <a:pt x="16140" y="7067"/>
                  <a:pt x="16262" y="8192"/>
                  <a:pt x="16505" y="9104"/>
                </a:cubicBezTo>
                <a:cubicBezTo>
                  <a:pt x="16779" y="10259"/>
                  <a:pt x="16779" y="10259"/>
                  <a:pt x="16535" y="11292"/>
                </a:cubicBezTo>
                <a:cubicBezTo>
                  <a:pt x="16231" y="12356"/>
                  <a:pt x="16140" y="12964"/>
                  <a:pt x="15988" y="14332"/>
                </a:cubicBezTo>
                <a:cubicBezTo>
                  <a:pt x="15867" y="15365"/>
                  <a:pt x="15684" y="16216"/>
                  <a:pt x="15259" y="17706"/>
                </a:cubicBezTo>
                <a:cubicBezTo>
                  <a:pt x="15016" y="18587"/>
                  <a:pt x="14833" y="18982"/>
                  <a:pt x="13496" y="21444"/>
                </a:cubicBezTo>
                <a:cubicBezTo>
                  <a:pt x="12797" y="22721"/>
                  <a:pt x="12280" y="23541"/>
                  <a:pt x="11672" y="24301"/>
                </a:cubicBezTo>
                <a:lnTo>
                  <a:pt x="11429" y="24636"/>
                </a:lnTo>
                <a:lnTo>
                  <a:pt x="11551" y="24301"/>
                </a:lnTo>
                <a:cubicBezTo>
                  <a:pt x="11702" y="23815"/>
                  <a:pt x="11702" y="23207"/>
                  <a:pt x="11520" y="22265"/>
                </a:cubicBezTo>
                <a:cubicBezTo>
                  <a:pt x="11277" y="21110"/>
                  <a:pt x="10973" y="18891"/>
                  <a:pt x="10912" y="17827"/>
                </a:cubicBezTo>
                <a:lnTo>
                  <a:pt x="10851" y="17006"/>
                </a:lnTo>
                <a:lnTo>
                  <a:pt x="11216" y="16125"/>
                </a:lnTo>
                <a:cubicBezTo>
                  <a:pt x="11429" y="15669"/>
                  <a:pt x="11702" y="15061"/>
                  <a:pt x="11854" y="14788"/>
                </a:cubicBezTo>
                <a:cubicBezTo>
                  <a:pt x="12797" y="13116"/>
                  <a:pt x="13496" y="11079"/>
                  <a:pt x="13526" y="9863"/>
                </a:cubicBezTo>
                <a:cubicBezTo>
                  <a:pt x="13557" y="8830"/>
                  <a:pt x="13435" y="8222"/>
                  <a:pt x="12736" y="5638"/>
                </a:cubicBezTo>
                <a:cubicBezTo>
                  <a:pt x="12189" y="3663"/>
                  <a:pt x="11794" y="2872"/>
                  <a:pt x="11338" y="2690"/>
                </a:cubicBezTo>
                <a:cubicBezTo>
                  <a:pt x="11297" y="2675"/>
                  <a:pt x="11255" y="2667"/>
                  <a:pt x="11212" y="2667"/>
                </a:cubicBezTo>
                <a:cubicBezTo>
                  <a:pt x="10585" y="2667"/>
                  <a:pt x="9755" y="4302"/>
                  <a:pt x="9271" y="6550"/>
                </a:cubicBezTo>
                <a:cubicBezTo>
                  <a:pt x="8967" y="7888"/>
                  <a:pt x="8663" y="9894"/>
                  <a:pt x="8572" y="10806"/>
                </a:cubicBezTo>
                <a:cubicBezTo>
                  <a:pt x="8481" y="11900"/>
                  <a:pt x="8663" y="13207"/>
                  <a:pt x="9028" y="14088"/>
                </a:cubicBezTo>
                <a:cubicBezTo>
                  <a:pt x="9210" y="14605"/>
                  <a:pt x="9666" y="15365"/>
                  <a:pt x="10152" y="16034"/>
                </a:cubicBezTo>
                <a:cubicBezTo>
                  <a:pt x="10365" y="16307"/>
                  <a:pt x="10578" y="16642"/>
                  <a:pt x="10608" y="16763"/>
                </a:cubicBezTo>
                <a:cubicBezTo>
                  <a:pt x="10639" y="16885"/>
                  <a:pt x="10669" y="17371"/>
                  <a:pt x="10699" y="17858"/>
                </a:cubicBezTo>
                <a:cubicBezTo>
                  <a:pt x="10760" y="18891"/>
                  <a:pt x="11095" y="21383"/>
                  <a:pt x="11307" y="22326"/>
                </a:cubicBezTo>
                <a:cubicBezTo>
                  <a:pt x="11551" y="23390"/>
                  <a:pt x="11551" y="23602"/>
                  <a:pt x="11307" y="24393"/>
                </a:cubicBezTo>
                <a:lnTo>
                  <a:pt x="11064" y="25061"/>
                </a:lnTo>
                <a:lnTo>
                  <a:pt x="10335" y="25882"/>
                </a:lnTo>
                <a:cubicBezTo>
                  <a:pt x="9909" y="26338"/>
                  <a:pt x="9180" y="27098"/>
                  <a:pt x="8724" y="27584"/>
                </a:cubicBezTo>
                <a:cubicBezTo>
                  <a:pt x="8237" y="28040"/>
                  <a:pt x="7477" y="28861"/>
                  <a:pt x="6991" y="29377"/>
                </a:cubicBezTo>
                <a:lnTo>
                  <a:pt x="6110" y="30289"/>
                </a:lnTo>
                <a:lnTo>
                  <a:pt x="6231" y="29864"/>
                </a:lnTo>
                <a:cubicBezTo>
                  <a:pt x="6414" y="29104"/>
                  <a:pt x="6414" y="28344"/>
                  <a:pt x="6231" y="26794"/>
                </a:cubicBezTo>
                <a:cubicBezTo>
                  <a:pt x="5988" y="24697"/>
                  <a:pt x="6018" y="24119"/>
                  <a:pt x="6505" y="22508"/>
                </a:cubicBezTo>
                <a:cubicBezTo>
                  <a:pt x="7447" y="19377"/>
                  <a:pt x="7508" y="18952"/>
                  <a:pt x="7204" y="16824"/>
                </a:cubicBezTo>
                <a:cubicBezTo>
                  <a:pt x="6839" y="14271"/>
                  <a:pt x="6687" y="12629"/>
                  <a:pt x="6626" y="10988"/>
                </a:cubicBezTo>
                <a:cubicBezTo>
                  <a:pt x="6596" y="10107"/>
                  <a:pt x="6535" y="9711"/>
                  <a:pt x="6383" y="9651"/>
                </a:cubicBezTo>
                <a:cubicBezTo>
                  <a:pt x="6363" y="9643"/>
                  <a:pt x="6344" y="9638"/>
                  <a:pt x="6324" y="9638"/>
                </a:cubicBezTo>
                <a:cubicBezTo>
                  <a:pt x="6196" y="9638"/>
                  <a:pt x="6070" y="9826"/>
                  <a:pt x="5806" y="10380"/>
                </a:cubicBezTo>
                <a:cubicBezTo>
                  <a:pt x="4711" y="12569"/>
                  <a:pt x="4225" y="15152"/>
                  <a:pt x="4316" y="18192"/>
                </a:cubicBezTo>
                <a:cubicBezTo>
                  <a:pt x="4377" y="20775"/>
                  <a:pt x="4620" y="22022"/>
                  <a:pt x="5441" y="23997"/>
                </a:cubicBezTo>
                <a:lnTo>
                  <a:pt x="5927" y="25152"/>
                </a:lnTo>
                <a:lnTo>
                  <a:pt x="6110" y="26824"/>
                </a:lnTo>
                <a:cubicBezTo>
                  <a:pt x="6231" y="28040"/>
                  <a:pt x="6262" y="28618"/>
                  <a:pt x="6201" y="29073"/>
                </a:cubicBezTo>
                <a:cubicBezTo>
                  <a:pt x="6140" y="29925"/>
                  <a:pt x="5927" y="30472"/>
                  <a:pt x="5502" y="30958"/>
                </a:cubicBezTo>
                <a:cubicBezTo>
                  <a:pt x="4803" y="31809"/>
                  <a:pt x="2827" y="34210"/>
                  <a:pt x="2432" y="34757"/>
                </a:cubicBezTo>
                <a:cubicBezTo>
                  <a:pt x="2220" y="35035"/>
                  <a:pt x="2101" y="35198"/>
                  <a:pt x="2056" y="35198"/>
                </a:cubicBezTo>
                <a:cubicBezTo>
                  <a:pt x="1997" y="35198"/>
                  <a:pt x="2064" y="34924"/>
                  <a:pt x="2219" y="34271"/>
                </a:cubicBezTo>
                <a:cubicBezTo>
                  <a:pt x="2432" y="33481"/>
                  <a:pt x="2584" y="32204"/>
                  <a:pt x="2584" y="31232"/>
                </a:cubicBezTo>
                <a:cubicBezTo>
                  <a:pt x="2584" y="30836"/>
                  <a:pt x="2614" y="29803"/>
                  <a:pt x="2645" y="28982"/>
                </a:cubicBezTo>
                <a:cubicBezTo>
                  <a:pt x="2675" y="27159"/>
                  <a:pt x="2675" y="26946"/>
                  <a:pt x="2553" y="25912"/>
                </a:cubicBezTo>
                <a:cubicBezTo>
                  <a:pt x="2371" y="24393"/>
                  <a:pt x="1945" y="22417"/>
                  <a:pt x="1581" y="21414"/>
                </a:cubicBezTo>
                <a:cubicBezTo>
                  <a:pt x="1357" y="20793"/>
                  <a:pt x="1012" y="20375"/>
                  <a:pt x="744" y="20375"/>
                </a:cubicBezTo>
                <a:cubicBezTo>
                  <a:pt x="684" y="20375"/>
                  <a:pt x="628" y="20397"/>
                  <a:pt x="578" y="20441"/>
                </a:cubicBezTo>
                <a:cubicBezTo>
                  <a:pt x="304" y="20684"/>
                  <a:pt x="31" y="22174"/>
                  <a:pt x="0" y="23511"/>
                </a:cubicBezTo>
                <a:cubicBezTo>
                  <a:pt x="0" y="24271"/>
                  <a:pt x="183" y="25882"/>
                  <a:pt x="365" y="26672"/>
                </a:cubicBezTo>
                <a:cubicBezTo>
                  <a:pt x="608" y="27706"/>
                  <a:pt x="760" y="28131"/>
                  <a:pt x="1672" y="30137"/>
                </a:cubicBezTo>
                <a:cubicBezTo>
                  <a:pt x="2462" y="31931"/>
                  <a:pt x="2462" y="31870"/>
                  <a:pt x="2280" y="33025"/>
                </a:cubicBezTo>
                <a:cubicBezTo>
                  <a:pt x="2249" y="33359"/>
                  <a:pt x="2067" y="34150"/>
                  <a:pt x="1915" y="34788"/>
                </a:cubicBezTo>
                <a:cubicBezTo>
                  <a:pt x="1763" y="35396"/>
                  <a:pt x="1611" y="35973"/>
                  <a:pt x="1642" y="36004"/>
                </a:cubicBezTo>
                <a:cubicBezTo>
                  <a:pt x="1642" y="36043"/>
                  <a:pt x="1657" y="36060"/>
                  <a:pt x="1681" y="36060"/>
                </a:cubicBezTo>
                <a:cubicBezTo>
                  <a:pt x="1730" y="36060"/>
                  <a:pt x="1813" y="35985"/>
                  <a:pt x="1854" y="35882"/>
                </a:cubicBezTo>
                <a:cubicBezTo>
                  <a:pt x="1915" y="35639"/>
                  <a:pt x="2705" y="34575"/>
                  <a:pt x="3404" y="33754"/>
                </a:cubicBezTo>
                <a:cubicBezTo>
                  <a:pt x="3708" y="33390"/>
                  <a:pt x="4164" y="32843"/>
                  <a:pt x="4438" y="32539"/>
                </a:cubicBezTo>
                <a:cubicBezTo>
                  <a:pt x="5076" y="31718"/>
                  <a:pt x="5988" y="30684"/>
                  <a:pt x="6079" y="30624"/>
                </a:cubicBezTo>
                <a:cubicBezTo>
                  <a:pt x="6140" y="30624"/>
                  <a:pt x="6170" y="30563"/>
                  <a:pt x="6201" y="30532"/>
                </a:cubicBezTo>
                <a:cubicBezTo>
                  <a:pt x="6231" y="30380"/>
                  <a:pt x="7022" y="29773"/>
                  <a:pt x="7873" y="29195"/>
                </a:cubicBezTo>
                <a:cubicBezTo>
                  <a:pt x="8359" y="28861"/>
                  <a:pt x="9180" y="28374"/>
                  <a:pt x="9879" y="28040"/>
                </a:cubicBezTo>
                <a:cubicBezTo>
                  <a:pt x="10517" y="27736"/>
                  <a:pt x="11307" y="27311"/>
                  <a:pt x="11611" y="27128"/>
                </a:cubicBezTo>
                <a:cubicBezTo>
                  <a:pt x="12341" y="26672"/>
                  <a:pt x="14894" y="24788"/>
                  <a:pt x="15624" y="24180"/>
                </a:cubicBezTo>
                <a:cubicBezTo>
                  <a:pt x="17569" y="22508"/>
                  <a:pt x="18146" y="22052"/>
                  <a:pt x="18268" y="22022"/>
                </a:cubicBezTo>
                <a:cubicBezTo>
                  <a:pt x="19018" y="21872"/>
                  <a:pt x="20221" y="21763"/>
                  <a:pt x="20963" y="21763"/>
                </a:cubicBezTo>
                <a:cubicBezTo>
                  <a:pt x="21122" y="21763"/>
                  <a:pt x="21261" y="21768"/>
                  <a:pt x="21368" y="21779"/>
                </a:cubicBezTo>
                <a:cubicBezTo>
                  <a:pt x="21792" y="21806"/>
                  <a:pt x="22111" y="21821"/>
                  <a:pt x="22392" y="21821"/>
                </a:cubicBezTo>
                <a:cubicBezTo>
                  <a:pt x="22736" y="21821"/>
                  <a:pt x="23023" y="21798"/>
                  <a:pt x="23374" y="21748"/>
                </a:cubicBezTo>
                <a:cubicBezTo>
                  <a:pt x="24165" y="21627"/>
                  <a:pt x="25016" y="21353"/>
                  <a:pt x="25654" y="20988"/>
                </a:cubicBezTo>
                <a:cubicBezTo>
                  <a:pt x="27022" y="20259"/>
                  <a:pt x="29423" y="18192"/>
                  <a:pt x="30457" y="16915"/>
                </a:cubicBezTo>
                <a:cubicBezTo>
                  <a:pt x="30730" y="16551"/>
                  <a:pt x="31186" y="15912"/>
                  <a:pt x="31460" y="15487"/>
                </a:cubicBezTo>
                <a:cubicBezTo>
                  <a:pt x="31885" y="14848"/>
                  <a:pt x="31976" y="14636"/>
                  <a:pt x="32311" y="13815"/>
                </a:cubicBezTo>
                <a:cubicBezTo>
                  <a:pt x="32676" y="12812"/>
                  <a:pt x="32767" y="12356"/>
                  <a:pt x="32706" y="11870"/>
                </a:cubicBezTo>
                <a:cubicBezTo>
                  <a:pt x="32656" y="11338"/>
                  <a:pt x="32288" y="11070"/>
                  <a:pt x="31648" y="11070"/>
                </a:cubicBezTo>
                <a:cubicBezTo>
                  <a:pt x="31116" y="11070"/>
                  <a:pt x="30396" y="11254"/>
                  <a:pt x="29514" y="11626"/>
                </a:cubicBezTo>
                <a:cubicBezTo>
                  <a:pt x="28724" y="11961"/>
                  <a:pt x="27782" y="12477"/>
                  <a:pt x="25776" y="13663"/>
                </a:cubicBezTo>
                <a:cubicBezTo>
                  <a:pt x="24742" y="14301"/>
                  <a:pt x="23587" y="14970"/>
                  <a:pt x="23222" y="15183"/>
                </a:cubicBezTo>
                <a:cubicBezTo>
                  <a:pt x="22280" y="15760"/>
                  <a:pt x="21855" y="16064"/>
                  <a:pt x="20943" y="16915"/>
                </a:cubicBezTo>
                <a:cubicBezTo>
                  <a:pt x="19666" y="18131"/>
                  <a:pt x="19423" y="18465"/>
                  <a:pt x="18785" y="20289"/>
                </a:cubicBezTo>
                <a:lnTo>
                  <a:pt x="18390" y="21444"/>
                </a:lnTo>
                <a:lnTo>
                  <a:pt x="17964" y="21870"/>
                </a:lnTo>
                <a:cubicBezTo>
                  <a:pt x="17721" y="22082"/>
                  <a:pt x="17113" y="22630"/>
                  <a:pt x="16596" y="23055"/>
                </a:cubicBezTo>
                <a:cubicBezTo>
                  <a:pt x="16079" y="23481"/>
                  <a:pt x="15502" y="23967"/>
                  <a:pt x="15289" y="24149"/>
                </a:cubicBezTo>
                <a:cubicBezTo>
                  <a:pt x="14742" y="24605"/>
                  <a:pt x="11915" y="26672"/>
                  <a:pt x="11277" y="27037"/>
                </a:cubicBezTo>
                <a:cubicBezTo>
                  <a:pt x="11003" y="27219"/>
                  <a:pt x="10274" y="27614"/>
                  <a:pt x="9666" y="27918"/>
                </a:cubicBezTo>
                <a:cubicBezTo>
                  <a:pt x="9058" y="28253"/>
                  <a:pt x="8298" y="28678"/>
                  <a:pt x="7964" y="28891"/>
                </a:cubicBezTo>
                <a:cubicBezTo>
                  <a:pt x="7654" y="29116"/>
                  <a:pt x="7396" y="29290"/>
                  <a:pt x="7360" y="29290"/>
                </a:cubicBezTo>
                <a:cubicBezTo>
                  <a:pt x="7357" y="29290"/>
                  <a:pt x="7356" y="29288"/>
                  <a:pt x="7356" y="29286"/>
                </a:cubicBezTo>
                <a:cubicBezTo>
                  <a:pt x="7326" y="29286"/>
                  <a:pt x="7477" y="29134"/>
                  <a:pt x="8298" y="28283"/>
                </a:cubicBezTo>
                <a:cubicBezTo>
                  <a:pt x="10639" y="25912"/>
                  <a:pt x="11611" y="24818"/>
                  <a:pt x="12493" y="23541"/>
                </a:cubicBezTo>
                <a:cubicBezTo>
                  <a:pt x="12949" y="22903"/>
                  <a:pt x="14104" y="20836"/>
                  <a:pt x="14803" y="19438"/>
                </a:cubicBezTo>
                <a:cubicBezTo>
                  <a:pt x="15016" y="18982"/>
                  <a:pt x="15228" y="18587"/>
                  <a:pt x="15289" y="18496"/>
                </a:cubicBezTo>
                <a:cubicBezTo>
                  <a:pt x="15320" y="18435"/>
                  <a:pt x="15563" y="17918"/>
                  <a:pt x="15776" y="17402"/>
                </a:cubicBezTo>
                <a:cubicBezTo>
                  <a:pt x="16323" y="16186"/>
                  <a:pt x="16900" y="15061"/>
                  <a:pt x="17326" y="14362"/>
                </a:cubicBezTo>
                <a:cubicBezTo>
                  <a:pt x="17682" y="13769"/>
                  <a:pt x="18617" y="12567"/>
                  <a:pt x="18718" y="12567"/>
                </a:cubicBezTo>
                <a:cubicBezTo>
                  <a:pt x="18721" y="12567"/>
                  <a:pt x="18722" y="12567"/>
                  <a:pt x="18724" y="12569"/>
                </a:cubicBezTo>
                <a:cubicBezTo>
                  <a:pt x="18751" y="12596"/>
                  <a:pt x="18963" y="12611"/>
                  <a:pt x="19262" y="12611"/>
                </a:cubicBezTo>
                <a:cubicBezTo>
                  <a:pt x="19628" y="12611"/>
                  <a:pt x="20126" y="12588"/>
                  <a:pt x="20578" y="12538"/>
                </a:cubicBezTo>
                <a:cubicBezTo>
                  <a:pt x="21976" y="12417"/>
                  <a:pt x="22827" y="12082"/>
                  <a:pt x="24013" y="11170"/>
                </a:cubicBezTo>
                <a:cubicBezTo>
                  <a:pt x="24378" y="10867"/>
                  <a:pt x="24925" y="10441"/>
                  <a:pt x="25259" y="10228"/>
                </a:cubicBezTo>
                <a:cubicBezTo>
                  <a:pt x="25563" y="10015"/>
                  <a:pt x="25988" y="9681"/>
                  <a:pt x="26140" y="9499"/>
                </a:cubicBezTo>
                <a:cubicBezTo>
                  <a:pt x="26992" y="8678"/>
                  <a:pt x="28542" y="5973"/>
                  <a:pt x="29302" y="3967"/>
                </a:cubicBezTo>
                <a:cubicBezTo>
                  <a:pt x="29575" y="3237"/>
                  <a:pt x="29636" y="3024"/>
                  <a:pt x="29636" y="2812"/>
                </a:cubicBezTo>
                <a:cubicBezTo>
                  <a:pt x="29608" y="2388"/>
                  <a:pt x="29422" y="2201"/>
                  <a:pt x="29030" y="2201"/>
                </a:cubicBezTo>
                <a:cubicBezTo>
                  <a:pt x="29000" y="2201"/>
                  <a:pt x="28969" y="2202"/>
                  <a:pt x="28937" y="2204"/>
                </a:cubicBezTo>
                <a:cubicBezTo>
                  <a:pt x="28420" y="2265"/>
                  <a:pt x="26870" y="3176"/>
                  <a:pt x="24955" y="4514"/>
                </a:cubicBezTo>
                <a:cubicBezTo>
                  <a:pt x="24742" y="4666"/>
                  <a:pt x="24165" y="5031"/>
                  <a:pt x="23648" y="5304"/>
                </a:cubicBezTo>
                <a:cubicBezTo>
                  <a:pt x="22280" y="6003"/>
                  <a:pt x="21885" y="6398"/>
                  <a:pt x="21095" y="7797"/>
                </a:cubicBezTo>
                <a:cubicBezTo>
                  <a:pt x="20852" y="8192"/>
                  <a:pt x="20487" y="8769"/>
                  <a:pt x="20152" y="9164"/>
                </a:cubicBezTo>
                <a:cubicBezTo>
                  <a:pt x="19849" y="9529"/>
                  <a:pt x="19484" y="10015"/>
                  <a:pt x="19362" y="10259"/>
                </a:cubicBezTo>
                <a:cubicBezTo>
                  <a:pt x="19089" y="10684"/>
                  <a:pt x="18694" y="11626"/>
                  <a:pt x="18633" y="12082"/>
                </a:cubicBezTo>
                <a:cubicBezTo>
                  <a:pt x="18602" y="12295"/>
                  <a:pt x="18511" y="12417"/>
                  <a:pt x="18177" y="12842"/>
                </a:cubicBezTo>
                <a:cubicBezTo>
                  <a:pt x="17235" y="13997"/>
                  <a:pt x="16231" y="15730"/>
                  <a:pt x="15624" y="17280"/>
                </a:cubicBezTo>
                <a:lnTo>
                  <a:pt x="15472" y="17645"/>
                </a:lnTo>
                <a:lnTo>
                  <a:pt x="15563" y="17250"/>
                </a:lnTo>
                <a:cubicBezTo>
                  <a:pt x="15624" y="17037"/>
                  <a:pt x="15745" y="16490"/>
                  <a:pt x="15836" y="16064"/>
                </a:cubicBezTo>
                <a:cubicBezTo>
                  <a:pt x="15927" y="15639"/>
                  <a:pt x="16049" y="14970"/>
                  <a:pt x="16110" y="14544"/>
                </a:cubicBezTo>
                <a:cubicBezTo>
                  <a:pt x="16292" y="12781"/>
                  <a:pt x="16627" y="11292"/>
                  <a:pt x="16961" y="10745"/>
                </a:cubicBezTo>
                <a:cubicBezTo>
                  <a:pt x="17052" y="10593"/>
                  <a:pt x="17386" y="10198"/>
                  <a:pt x="17721" y="9863"/>
                </a:cubicBezTo>
                <a:cubicBezTo>
                  <a:pt x="18845" y="8769"/>
                  <a:pt x="19818" y="7249"/>
                  <a:pt x="20183" y="6003"/>
                </a:cubicBezTo>
                <a:cubicBezTo>
                  <a:pt x="20517" y="4939"/>
                  <a:pt x="20578" y="4058"/>
                  <a:pt x="20517" y="2265"/>
                </a:cubicBezTo>
                <a:cubicBezTo>
                  <a:pt x="20456" y="897"/>
                  <a:pt x="20213" y="167"/>
                  <a:pt x="19788" y="15"/>
                </a:cubicBezTo>
                <a:cubicBezTo>
                  <a:pt x="19768" y="5"/>
                  <a:pt x="19745" y="0"/>
                  <a:pt x="19719" y="0"/>
                </a:cubicBezTo>
                <a:close/>
              </a:path>
            </a:pathLst>
          </a:custGeom>
          <a:solidFill>
            <a:srgbClr val="8DA6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8820612">
            <a:off x="-292800" y="71880"/>
            <a:ext cx="785414" cy="426968"/>
          </a:xfrm>
          <a:custGeom>
            <a:avLst/>
            <a:gdLst/>
            <a:ahLst/>
            <a:cxnLst/>
            <a:rect l="l" t="t" r="r" b="b"/>
            <a:pathLst>
              <a:path w="20632" h="11216" extrusionOk="0">
                <a:moveTo>
                  <a:pt x="2475" y="0"/>
                </a:moveTo>
                <a:cubicBezTo>
                  <a:pt x="2442" y="0"/>
                  <a:pt x="2408" y="7"/>
                  <a:pt x="2371" y="19"/>
                </a:cubicBezTo>
                <a:cubicBezTo>
                  <a:pt x="2250" y="79"/>
                  <a:pt x="2219" y="110"/>
                  <a:pt x="2159" y="292"/>
                </a:cubicBezTo>
                <a:cubicBezTo>
                  <a:pt x="2037" y="535"/>
                  <a:pt x="2037" y="748"/>
                  <a:pt x="2159" y="1295"/>
                </a:cubicBezTo>
                <a:cubicBezTo>
                  <a:pt x="2280" y="1782"/>
                  <a:pt x="2432" y="2116"/>
                  <a:pt x="2645" y="2329"/>
                </a:cubicBezTo>
                <a:lnTo>
                  <a:pt x="2797" y="2481"/>
                </a:lnTo>
                <a:lnTo>
                  <a:pt x="2523" y="2420"/>
                </a:lnTo>
                <a:cubicBezTo>
                  <a:pt x="2454" y="2407"/>
                  <a:pt x="2376" y="2401"/>
                  <a:pt x="2292" y="2401"/>
                </a:cubicBezTo>
                <a:cubicBezTo>
                  <a:pt x="1973" y="2401"/>
                  <a:pt x="1564" y="2488"/>
                  <a:pt x="1156" y="2633"/>
                </a:cubicBezTo>
                <a:cubicBezTo>
                  <a:pt x="426" y="2906"/>
                  <a:pt x="92" y="3149"/>
                  <a:pt x="31" y="3423"/>
                </a:cubicBezTo>
                <a:cubicBezTo>
                  <a:pt x="1" y="3605"/>
                  <a:pt x="92" y="3696"/>
                  <a:pt x="274" y="3727"/>
                </a:cubicBezTo>
                <a:cubicBezTo>
                  <a:pt x="289" y="3729"/>
                  <a:pt x="306" y="3730"/>
                  <a:pt x="324" y="3730"/>
                </a:cubicBezTo>
                <a:cubicBezTo>
                  <a:pt x="587" y="3730"/>
                  <a:pt x="1108" y="3520"/>
                  <a:pt x="1763" y="3149"/>
                </a:cubicBezTo>
                <a:cubicBezTo>
                  <a:pt x="2333" y="2837"/>
                  <a:pt x="2558" y="2725"/>
                  <a:pt x="2774" y="2725"/>
                </a:cubicBezTo>
                <a:cubicBezTo>
                  <a:pt x="2916" y="2725"/>
                  <a:pt x="3055" y="2773"/>
                  <a:pt x="3283" y="2845"/>
                </a:cubicBezTo>
                <a:cubicBezTo>
                  <a:pt x="3587" y="2937"/>
                  <a:pt x="4043" y="3058"/>
                  <a:pt x="4347" y="3149"/>
                </a:cubicBezTo>
                <a:cubicBezTo>
                  <a:pt x="4621" y="3241"/>
                  <a:pt x="4955" y="3332"/>
                  <a:pt x="5077" y="3362"/>
                </a:cubicBezTo>
                <a:lnTo>
                  <a:pt x="5289" y="3423"/>
                </a:lnTo>
                <a:lnTo>
                  <a:pt x="4985" y="3453"/>
                </a:lnTo>
                <a:cubicBezTo>
                  <a:pt x="4256" y="3514"/>
                  <a:pt x="3557" y="3788"/>
                  <a:pt x="3131" y="4213"/>
                </a:cubicBezTo>
                <a:cubicBezTo>
                  <a:pt x="2615" y="4669"/>
                  <a:pt x="2554" y="5125"/>
                  <a:pt x="3010" y="5186"/>
                </a:cubicBezTo>
                <a:cubicBezTo>
                  <a:pt x="3040" y="5191"/>
                  <a:pt x="3072" y="5194"/>
                  <a:pt x="3107" y="5194"/>
                </a:cubicBezTo>
                <a:cubicBezTo>
                  <a:pt x="3456" y="5194"/>
                  <a:pt x="4029" y="4915"/>
                  <a:pt x="4803" y="4335"/>
                </a:cubicBezTo>
                <a:cubicBezTo>
                  <a:pt x="5259" y="4000"/>
                  <a:pt x="5776" y="3666"/>
                  <a:pt x="5836" y="3666"/>
                </a:cubicBezTo>
                <a:cubicBezTo>
                  <a:pt x="5897" y="3666"/>
                  <a:pt x="6931" y="4274"/>
                  <a:pt x="7326" y="4548"/>
                </a:cubicBezTo>
                <a:cubicBezTo>
                  <a:pt x="8390" y="5247"/>
                  <a:pt x="9545" y="5703"/>
                  <a:pt x="10852" y="5885"/>
                </a:cubicBezTo>
                <a:cubicBezTo>
                  <a:pt x="11308" y="5976"/>
                  <a:pt x="11369" y="5976"/>
                  <a:pt x="11217" y="6007"/>
                </a:cubicBezTo>
                <a:cubicBezTo>
                  <a:pt x="10882" y="6098"/>
                  <a:pt x="9423" y="6250"/>
                  <a:pt x="8177" y="6311"/>
                </a:cubicBezTo>
                <a:cubicBezTo>
                  <a:pt x="7052" y="6341"/>
                  <a:pt x="6596" y="6432"/>
                  <a:pt x="6384" y="6645"/>
                </a:cubicBezTo>
                <a:cubicBezTo>
                  <a:pt x="6323" y="6706"/>
                  <a:pt x="6353" y="6949"/>
                  <a:pt x="6444" y="7040"/>
                </a:cubicBezTo>
                <a:cubicBezTo>
                  <a:pt x="6607" y="7202"/>
                  <a:pt x="7079" y="7297"/>
                  <a:pt x="7602" y="7297"/>
                </a:cubicBezTo>
                <a:cubicBezTo>
                  <a:pt x="7863" y="7297"/>
                  <a:pt x="8136" y="7273"/>
                  <a:pt x="8390" y="7222"/>
                </a:cubicBezTo>
                <a:cubicBezTo>
                  <a:pt x="9028" y="7131"/>
                  <a:pt x="9879" y="6827"/>
                  <a:pt x="10396" y="6523"/>
                </a:cubicBezTo>
                <a:cubicBezTo>
                  <a:pt x="11024" y="6199"/>
                  <a:pt x="11463" y="6050"/>
                  <a:pt x="11974" y="6050"/>
                </a:cubicBezTo>
                <a:cubicBezTo>
                  <a:pt x="12230" y="6050"/>
                  <a:pt x="12503" y="6088"/>
                  <a:pt x="12827" y="6159"/>
                </a:cubicBezTo>
                <a:cubicBezTo>
                  <a:pt x="13891" y="6341"/>
                  <a:pt x="14712" y="6766"/>
                  <a:pt x="15411" y="7466"/>
                </a:cubicBezTo>
                <a:cubicBezTo>
                  <a:pt x="15624" y="7709"/>
                  <a:pt x="15776" y="7921"/>
                  <a:pt x="16201" y="8590"/>
                </a:cubicBezTo>
                <a:cubicBezTo>
                  <a:pt x="16536" y="9137"/>
                  <a:pt x="16779" y="9502"/>
                  <a:pt x="16931" y="9654"/>
                </a:cubicBezTo>
                <a:cubicBezTo>
                  <a:pt x="17076" y="9823"/>
                  <a:pt x="17125" y="9877"/>
                  <a:pt x="17093" y="9877"/>
                </a:cubicBezTo>
                <a:cubicBezTo>
                  <a:pt x="17085" y="9877"/>
                  <a:pt x="17071" y="9873"/>
                  <a:pt x="17052" y="9867"/>
                </a:cubicBezTo>
                <a:cubicBezTo>
                  <a:pt x="16414" y="9593"/>
                  <a:pt x="15806" y="9380"/>
                  <a:pt x="15381" y="9289"/>
                </a:cubicBezTo>
                <a:cubicBezTo>
                  <a:pt x="14702" y="9133"/>
                  <a:pt x="14003" y="9046"/>
                  <a:pt x="13484" y="9046"/>
                </a:cubicBezTo>
                <a:cubicBezTo>
                  <a:pt x="13097" y="9046"/>
                  <a:pt x="12810" y="9094"/>
                  <a:pt x="12706" y="9198"/>
                </a:cubicBezTo>
                <a:cubicBezTo>
                  <a:pt x="12676" y="9228"/>
                  <a:pt x="12645" y="9320"/>
                  <a:pt x="12645" y="9380"/>
                </a:cubicBezTo>
                <a:cubicBezTo>
                  <a:pt x="12645" y="9532"/>
                  <a:pt x="12827" y="9654"/>
                  <a:pt x="13375" y="9836"/>
                </a:cubicBezTo>
                <a:cubicBezTo>
                  <a:pt x="14043" y="10049"/>
                  <a:pt x="14682" y="10140"/>
                  <a:pt x="15837" y="10171"/>
                </a:cubicBezTo>
                <a:cubicBezTo>
                  <a:pt x="16931" y="10171"/>
                  <a:pt x="17508" y="10262"/>
                  <a:pt x="17904" y="10505"/>
                </a:cubicBezTo>
                <a:cubicBezTo>
                  <a:pt x="18572" y="10900"/>
                  <a:pt x="19271" y="11143"/>
                  <a:pt x="19849" y="11204"/>
                </a:cubicBezTo>
                <a:cubicBezTo>
                  <a:pt x="19957" y="11211"/>
                  <a:pt x="20052" y="11215"/>
                  <a:pt x="20137" y="11215"/>
                </a:cubicBezTo>
                <a:cubicBezTo>
                  <a:pt x="20409" y="11215"/>
                  <a:pt x="20562" y="11175"/>
                  <a:pt x="20609" y="11083"/>
                </a:cubicBezTo>
                <a:cubicBezTo>
                  <a:pt x="20624" y="11052"/>
                  <a:pt x="20632" y="11037"/>
                  <a:pt x="20620" y="11037"/>
                </a:cubicBezTo>
                <a:cubicBezTo>
                  <a:pt x="20609" y="11037"/>
                  <a:pt x="20578" y="11052"/>
                  <a:pt x="20518" y="11083"/>
                </a:cubicBezTo>
                <a:cubicBezTo>
                  <a:pt x="20464" y="11104"/>
                  <a:pt x="20360" y="11114"/>
                  <a:pt x="20232" y="11114"/>
                </a:cubicBezTo>
                <a:cubicBezTo>
                  <a:pt x="19997" y="11114"/>
                  <a:pt x="19679" y="11081"/>
                  <a:pt x="19423" y="11022"/>
                </a:cubicBezTo>
                <a:cubicBezTo>
                  <a:pt x="19059" y="10961"/>
                  <a:pt x="18542" y="10748"/>
                  <a:pt x="18056" y="10475"/>
                </a:cubicBezTo>
                <a:cubicBezTo>
                  <a:pt x="17296" y="10049"/>
                  <a:pt x="16536" y="9137"/>
                  <a:pt x="16171" y="8225"/>
                </a:cubicBezTo>
                <a:cubicBezTo>
                  <a:pt x="16080" y="8013"/>
                  <a:pt x="15897" y="7435"/>
                  <a:pt x="15776" y="6949"/>
                </a:cubicBezTo>
                <a:cubicBezTo>
                  <a:pt x="15533" y="5946"/>
                  <a:pt x="15381" y="5551"/>
                  <a:pt x="15016" y="4912"/>
                </a:cubicBezTo>
                <a:cubicBezTo>
                  <a:pt x="14499" y="4061"/>
                  <a:pt x="13952" y="3545"/>
                  <a:pt x="13283" y="3301"/>
                </a:cubicBezTo>
                <a:cubicBezTo>
                  <a:pt x="13115" y="3248"/>
                  <a:pt x="12980" y="3221"/>
                  <a:pt x="12878" y="3221"/>
                </a:cubicBezTo>
                <a:cubicBezTo>
                  <a:pt x="12628" y="3221"/>
                  <a:pt x="12568" y="3382"/>
                  <a:pt x="12676" y="3727"/>
                </a:cubicBezTo>
                <a:cubicBezTo>
                  <a:pt x="12827" y="4092"/>
                  <a:pt x="13040" y="4365"/>
                  <a:pt x="13861" y="5216"/>
                </a:cubicBezTo>
                <a:cubicBezTo>
                  <a:pt x="14256" y="5642"/>
                  <a:pt x="14712" y="6128"/>
                  <a:pt x="14834" y="6311"/>
                </a:cubicBezTo>
                <a:cubicBezTo>
                  <a:pt x="15077" y="6645"/>
                  <a:pt x="15594" y="7405"/>
                  <a:pt x="15594" y="7466"/>
                </a:cubicBezTo>
                <a:cubicBezTo>
                  <a:pt x="15594" y="7466"/>
                  <a:pt x="15472" y="7374"/>
                  <a:pt x="15320" y="7222"/>
                </a:cubicBezTo>
                <a:cubicBezTo>
                  <a:pt x="14347" y="6371"/>
                  <a:pt x="13375" y="6037"/>
                  <a:pt x="11612" y="5885"/>
                </a:cubicBezTo>
                <a:cubicBezTo>
                  <a:pt x="11277" y="5855"/>
                  <a:pt x="11399" y="5946"/>
                  <a:pt x="10487" y="4821"/>
                </a:cubicBezTo>
                <a:cubicBezTo>
                  <a:pt x="9879" y="4061"/>
                  <a:pt x="9058" y="3180"/>
                  <a:pt x="8785" y="2997"/>
                </a:cubicBezTo>
                <a:cubicBezTo>
                  <a:pt x="8613" y="2903"/>
                  <a:pt x="8460" y="2859"/>
                  <a:pt x="8337" y="2859"/>
                </a:cubicBezTo>
                <a:cubicBezTo>
                  <a:pt x="8024" y="2859"/>
                  <a:pt x="7898" y="3139"/>
                  <a:pt x="8116" y="3575"/>
                </a:cubicBezTo>
                <a:cubicBezTo>
                  <a:pt x="8359" y="4092"/>
                  <a:pt x="9302" y="5034"/>
                  <a:pt x="10001" y="5459"/>
                </a:cubicBezTo>
                <a:cubicBezTo>
                  <a:pt x="10246" y="5610"/>
                  <a:pt x="10339" y="5668"/>
                  <a:pt x="10265" y="5668"/>
                </a:cubicBezTo>
                <a:cubicBezTo>
                  <a:pt x="10220" y="5668"/>
                  <a:pt x="10113" y="5646"/>
                  <a:pt x="9940" y="5611"/>
                </a:cubicBezTo>
                <a:cubicBezTo>
                  <a:pt x="9210" y="5429"/>
                  <a:pt x="8299" y="5034"/>
                  <a:pt x="7660" y="4608"/>
                </a:cubicBezTo>
                <a:cubicBezTo>
                  <a:pt x="7387" y="4426"/>
                  <a:pt x="7356" y="4396"/>
                  <a:pt x="7356" y="4304"/>
                </a:cubicBezTo>
                <a:cubicBezTo>
                  <a:pt x="7356" y="4122"/>
                  <a:pt x="7174" y="3757"/>
                  <a:pt x="6718" y="2967"/>
                </a:cubicBezTo>
                <a:cubicBezTo>
                  <a:pt x="6171" y="2025"/>
                  <a:pt x="5988" y="1751"/>
                  <a:pt x="5745" y="1447"/>
                </a:cubicBezTo>
                <a:cubicBezTo>
                  <a:pt x="5497" y="1136"/>
                  <a:pt x="5276" y="981"/>
                  <a:pt x="5094" y="981"/>
                </a:cubicBezTo>
                <a:cubicBezTo>
                  <a:pt x="5008" y="981"/>
                  <a:pt x="4932" y="1015"/>
                  <a:pt x="4864" y="1082"/>
                </a:cubicBezTo>
                <a:cubicBezTo>
                  <a:pt x="4712" y="1204"/>
                  <a:pt x="4773" y="1569"/>
                  <a:pt x="4955" y="1934"/>
                </a:cubicBezTo>
                <a:cubicBezTo>
                  <a:pt x="5137" y="2329"/>
                  <a:pt x="5685" y="3058"/>
                  <a:pt x="6080" y="3484"/>
                </a:cubicBezTo>
                <a:lnTo>
                  <a:pt x="6353" y="3757"/>
                </a:lnTo>
                <a:lnTo>
                  <a:pt x="6140" y="3666"/>
                </a:lnTo>
                <a:cubicBezTo>
                  <a:pt x="5836" y="3484"/>
                  <a:pt x="4925" y="3180"/>
                  <a:pt x="4226" y="2967"/>
                </a:cubicBezTo>
                <a:lnTo>
                  <a:pt x="3648" y="2815"/>
                </a:lnTo>
                <a:lnTo>
                  <a:pt x="3405" y="2329"/>
                </a:lnTo>
                <a:cubicBezTo>
                  <a:pt x="3131" y="1721"/>
                  <a:pt x="3070" y="1569"/>
                  <a:pt x="2949" y="900"/>
                </a:cubicBezTo>
                <a:cubicBezTo>
                  <a:pt x="2843" y="267"/>
                  <a:pt x="2692" y="0"/>
                  <a:pt x="247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799" y="2609176"/>
            <a:ext cx="5469799" cy="2534398"/>
            <a:chOff x="799" y="2609176"/>
            <a:chExt cx="5469799" cy="2534398"/>
          </a:xfrm>
        </p:grpSpPr>
        <p:sp>
          <p:nvSpPr>
            <p:cNvPr id="17" name="Google Shape;17;p2"/>
            <p:cNvSpPr/>
            <p:nvPr/>
          </p:nvSpPr>
          <p:spPr>
            <a:xfrm>
              <a:off x="2734" y="2782934"/>
              <a:ext cx="5323140" cy="2358699"/>
            </a:xfrm>
            <a:custGeom>
              <a:avLst/>
              <a:gdLst/>
              <a:ahLst/>
              <a:cxnLst/>
              <a:rect l="l" t="t" r="r" b="b"/>
              <a:pathLst>
                <a:path w="167724" h="74319" extrusionOk="0">
                  <a:moveTo>
                    <a:pt x="13829" y="1"/>
                  </a:moveTo>
                  <a:cubicBezTo>
                    <a:pt x="9064" y="1"/>
                    <a:pt x="4348" y="1022"/>
                    <a:pt x="0" y="3011"/>
                  </a:cubicBezTo>
                  <a:lnTo>
                    <a:pt x="0" y="74319"/>
                  </a:lnTo>
                  <a:lnTo>
                    <a:pt x="167724" y="74319"/>
                  </a:lnTo>
                  <a:cubicBezTo>
                    <a:pt x="164319" y="66811"/>
                    <a:pt x="157875" y="60428"/>
                    <a:pt x="150581" y="56324"/>
                  </a:cubicBezTo>
                  <a:cubicBezTo>
                    <a:pt x="139912" y="50337"/>
                    <a:pt x="127541" y="48270"/>
                    <a:pt x="115413" y="46537"/>
                  </a:cubicBezTo>
                  <a:cubicBezTo>
                    <a:pt x="103285" y="44774"/>
                    <a:pt x="90914" y="43194"/>
                    <a:pt x="79850" y="37996"/>
                  </a:cubicBezTo>
                  <a:cubicBezTo>
                    <a:pt x="68846" y="32798"/>
                    <a:pt x="59789" y="24379"/>
                    <a:pt x="50335" y="16749"/>
                  </a:cubicBezTo>
                  <a:cubicBezTo>
                    <a:pt x="40882" y="9120"/>
                    <a:pt x="30335" y="2008"/>
                    <a:pt x="18329" y="305"/>
                  </a:cubicBezTo>
                  <a:cubicBezTo>
                    <a:pt x="16831" y="102"/>
                    <a:pt x="15328" y="1"/>
                    <a:pt x="138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99" y="2609176"/>
              <a:ext cx="5469799" cy="2534398"/>
            </a:xfrm>
            <a:custGeom>
              <a:avLst/>
              <a:gdLst/>
              <a:ahLst/>
              <a:cxnLst/>
              <a:rect l="l" t="t" r="r" b="b"/>
              <a:pathLst>
                <a:path w="172345" h="79855" extrusionOk="0">
                  <a:moveTo>
                    <a:pt x="14231" y="0"/>
                  </a:moveTo>
                  <a:cubicBezTo>
                    <a:pt x="9324" y="0"/>
                    <a:pt x="4452" y="1112"/>
                    <a:pt x="0" y="3258"/>
                  </a:cubicBezTo>
                  <a:lnTo>
                    <a:pt x="122" y="3531"/>
                  </a:lnTo>
                  <a:cubicBezTo>
                    <a:pt x="4534" y="1394"/>
                    <a:pt x="9328" y="300"/>
                    <a:pt x="14175" y="300"/>
                  </a:cubicBezTo>
                  <a:cubicBezTo>
                    <a:pt x="15740" y="300"/>
                    <a:pt x="17311" y="414"/>
                    <a:pt x="18876" y="644"/>
                  </a:cubicBezTo>
                  <a:cubicBezTo>
                    <a:pt x="31582" y="2498"/>
                    <a:pt x="42585" y="10583"/>
                    <a:pt x="51673" y="18212"/>
                  </a:cubicBezTo>
                  <a:cubicBezTo>
                    <a:pt x="53527" y="19793"/>
                    <a:pt x="55412" y="21404"/>
                    <a:pt x="57205" y="22984"/>
                  </a:cubicBezTo>
                  <a:cubicBezTo>
                    <a:pt x="64895" y="29641"/>
                    <a:pt x="72829" y="36510"/>
                    <a:pt x="81978" y="41009"/>
                  </a:cubicBezTo>
                  <a:cubicBezTo>
                    <a:pt x="92798" y="46328"/>
                    <a:pt x="104957" y="48152"/>
                    <a:pt x="116750" y="49884"/>
                  </a:cubicBezTo>
                  <a:lnTo>
                    <a:pt x="118513" y="50158"/>
                  </a:lnTo>
                  <a:cubicBezTo>
                    <a:pt x="131401" y="52103"/>
                    <a:pt x="143833" y="54353"/>
                    <a:pt x="154563" y="60644"/>
                  </a:cubicBezTo>
                  <a:cubicBezTo>
                    <a:pt x="162405" y="65234"/>
                    <a:pt x="168788" y="72256"/>
                    <a:pt x="172101" y="79854"/>
                  </a:cubicBezTo>
                  <a:lnTo>
                    <a:pt x="172344" y="79733"/>
                  </a:lnTo>
                  <a:cubicBezTo>
                    <a:pt x="169031" y="72073"/>
                    <a:pt x="162587" y="65021"/>
                    <a:pt x="154715" y="60401"/>
                  </a:cubicBezTo>
                  <a:cubicBezTo>
                    <a:pt x="143924" y="54049"/>
                    <a:pt x="131462" y="51799"/>
                    <a:pt x="118544" y="49854"/>
                  </a:cubicBezTo>
                  <a:lnTo>
                    <a:pt x="116781" y="49611"/>
                  </a:lnTo>
                  <a:cubicBezTo>
                    <a:pt x="105048" y="47848"/>
                    <a:pt x="92890" y="46055"/>
                    <a:pt x="82099" y="40735"/>
                  </a:cubicBezTo>
                  <a:cubicBezTo>
                    <a:pt x="72980" y="36237"/>
                    <a:pt x="65047" y="29398"/>
                    <a:pt x="57387" y="22772"/>
                  </a:cubicBezTo>
                  <a:cubicBezTo>
                    <a:pt x="55564" y="21191"/>
                    <a:pt x="53710" y="19550"/>
                    <a:pt x="51825" y="17999"/>
                  </a:cubicBezTo>
                  <a:cubicBezTo>
                    <a:pt x="42706" y="10309"/>
                    <a:pt x="31673" y="2224"/>
                    <a:pt x="18907" y="340"/>
                  </a:cubicBezTo>
                  <a:cubicBezTo>
                    <a:pt x="17353" y="112"/>
                    <a:pt x="15790" y="0"/>
                    <a:pt x="1423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-157287" y="4069638"/>
            <a:ext cx="1098825" cy="1462650"/>
          </a:xfrm>
          <a:custGeom>
            <a:avLst/>
            <a:gdLst/>
            <a:ahLst/>
            <a:cxnLst/>
            <a:rect l="l" t="t" r="r" b="b"/>
            <a:pathLst>
              <a:path w="43953" h="58506" extrusionOk="0">
                <a:moveTo>
                  <a:pt x="21064" y="511"/>
                </a:moveTo>
                <a:cubicBezTo>
                  <a:pt x="21125" y="541"/>
                  <a:pt x="21307" y="754"/>
                  <a:pt x="21490" y="997"/>
                </a:cubicBezTo>
                <a:cubicBezTo>
                  <a:pt x="21885" y="1544"/>
                  <a:pt x="22098" y="2152"/>
                  <a:pt x="22614" y="3946"/>
                </a:cubicBezTo>
                <a:cubicBezTo>
                  <a:pt x="23557" y="7289"/>
                  <a:pt x="23466" y="9386"/>
                  <a:pt x="22310" y="12335"/>
                </a:cubicBezTo>
                <a:cubicBezTo>
                  <a:pt x="21867" y="13457"/>
                  <a:pt x="20851" y="15440"/>
                  <a:pt x="20710" y="15440"/>
                </a:cubicBezTo>
                <a:cubicBezTo>
                  <a:pt x="20705" y="15440"/>
                  <a:pt x="20702" y="15439"/>
                  <a:pt x="20700" y="15435"/>
                </a:cubicBezTo>
                <a:cubicBezTo>
                  <a:pt x="20700" y="15405"/>
                  <a:pt x="20700" y="14918"/>
                  <a:pt x="20700" y="14311"/>
                </a:cubicBezTo>
                <a:cubicBezTo>
                  <a:pt x="20730" y="13733"/>
                  <a:pt x="20730" y="12578"/>
                  <a:pt x="20700" y="11727"/>
                </a:cubicBezTo>
                <a:cubicBezTo>
                  <a:pt x="20639" y="10876"/>
                  <a:pt x="20669" y="9873"/>
                  <a:pt x="20700" y="9447"/>
                </a:cubicBezTo>
                <a:cubicBezTo>
                  <a:pt x="20760" y="9052"/>
                  <a:pt x="20760" y="8201"/>
                  <a:pt x="20730" y="7563"/>
                </a:cubicBezTo>
                <a:cubicBezTo>
                  <a:pt x="20730" y="6924"/>
                  <a:pt x="20700" y="5921"/>
                  <a:pt x="20700" y="5313"/>
                </a:cubicBezTo>
                <a:cubicBezTo>
                  <a:pt x="20730" y="4736"/>
                  <a:pt x="20730" y="3763"/>
                  <a:pt x="20730" y="3155"/>
                </a:cubicBezTo>
                <a:cubicBezTo>
                  <a:pt x="20700" y="1636"/>
                  <a:pt x="20851" y="511"/>
                  <a:pt x="21064" y="511"/>
                </a:cubicBezTo>
                <a:close/>
                <a:moveTo>
                  <a:pt x="20669" y="481"/>
                </a:moveTo>
                <a:cubicBezTo>
                  <a:pt x="20669" y="481"/>
                  <a:pt x="20639" y="754"/>
                  <a:pt x="20578" y="1058"/>
                </a:cubicBezTo>
                <a:cubicBezTo>
                  <a:pt x="20517" y="1392"/>
                  <a:pt x="20456" y="2243"/>
                  <a:pt x="20487" y="3064"/>
                </a:cubicBezTo>
                <a:cubicBezTo>
                  <a:pt x="20517" y="3854"/>
                  <a:pt x="20517" y="4979"/>
                  <a:pt x="20487" y="5587"/>
                </a:cubicBezTo>
                <a:cubicBezTo>
                  <a:pt x="20487" y="6164"/>
                  <a:pt x="20487" y="7016"/>
                  <a:pt x="20517" y="7441"/>
                </a:cubicBezTo>
                <a:cubicBezTo>
                  <a:pt x="20548" y="7867"/>
                  <a:pt x="20548" y="8839"/>
                  <a:pt x="20487" y="9630"/>
                </a:cubicBezTo>
                <a:cubicBezTo>
                  <a:pt x="20456" y="10389"/>
                  <a:pt x="20456" y="11514"/>
                  <a:pt x="20487" y="12122"/>
                </a:cubicBezTo>
                <a:cubicBezTo>
                  <a:pt x="20548" y="13125"/>
                  <a:pt x="20517" y="15405"/>
                  <a:pt x="20426" y="16013"/>
                </a:cubicBezTo>
                <a:cubicBezTo>
                  <a:pt x="20397" y="16112"/>
                  <a:pt x="20382" y="16165"/>
                  <a:pt x="20365" y="16165"/>
                </a:cubicBezTo>
                <a:cubicBezTo>
                  <a:pt x="20345" y="16165"/>
                  <a:pt x="20322" y="16097"/>
                  <a:pt x="20274" y="15952"/>
                </a:cubicBezTo>
                <a:cubicBezTo>
                  <a:pt x="20244" y="15769"/>
                  <a:pt x="19940" y="15131"/>
                  <a:pt x="19636" y="14554"/>
                </a:cubicBezTo>
                <a:cubicBezTo>
                  <a:pt x="19028" y="13277"/>
                  <a:pt x="18420" y="11666"/>
                  <a:pt x="18116" y="10389"/>
                </a:cubicBezTo>
                <a:cubicBezTo>
                  <a:pt x="17934" y="9569"/>
                  <a:pt x="17934" y="9386"/>
                  <a:pt x="18055" y="8079"/>
                </a:cubicBezTo>
                <a:cubicBezTo>
                  <a:pt x="18146" y="7046"/>
                  <a:pt x="18237" y="6468"/>
                  <a:pt x="18420" y="5861"/>
                </a:cubicBezTo>
                <a:cubicBezTo>
                  <a:pt x="18785" y="4675"/>
                  <a:pt x="19484" y="2760"/>
                  <a:pt x="19788" y="2091"/>
                </a:cubicBezTo>
                <a:cubicBezTo>
                  <a:pt x="20031" y="1544"/>
                  <a:pt x="20608" y="481"/>
                  <a:pt x="20669" y="481"/>
                </a:cubicBezTo>
                <a:close/>
                <a:moveTo>
                  <a:pt x="35249" y="285"/>
                </a:moveTo>
                <a:cubicBezTo>
                  <a:pt x="35409" y="285"/>
                  <a:pt x="35532" y="352"/>
                  <a:pt x="35624" y="481"/>
                </a:cubicBezTo>
                <a:cubicBezTo>
                  <a:pt x="35989" y="967"/>
                  <a:pt x="35837" y="2335"/>
                  <a:pt x="35168" y="5313"/>
                </a:cubicBezTo>
                <a:cubicBezTo>
                  <a:pt x="34317" y="9234"/>
                  <a:pt x="33466" y="11332"/>
                  <a:pt x="32280" y="12608"/>
                </a:cubicBezTo>
                <a:cubicBezTo>
                  <a:pt x="31855" y="13064"/>
                  <a:pt x="31308" y="13703"/>
                  <a:pt x="30274" y="15010"/>
                </a:cubicBezTo>
                <a:cubicBezTo>
                  <a:pt x="29727" y="15709"/>
                  <a:pt x="28937" y="16408"/>
                  <a:pt x="28268" y="16803"/>
                </a:cubicBezTo>
                <a:cubicBezTo>
                  <a:pt x="27660" y="17168"/>
                  <a:pt x="25107" y="18110"/>
                  <a:pt x="24590" y="18171"/>
                </a:cubicBezTo>
                <a:cubicBezTo>
                  <a:pt x="24438" y="18171"/>
                  <a:pt x="24195" y="18232"/>
                  <a:pt x="24043" y="18292"/>
                </a:cubicBezTo>
                <a:cubicBezTo>
                  <a:pt x="23987" y="18311"/>
                  <a:pt x="23944" y="18324"/>
                  <a:pt x="23917" y="18324"/>
                </a:cubicBezTo>
                <a:cubicBezTo>
                  <a:pt x="23808" y="18324"/>
                  <a:pt x="23936" y="18118"/>
                  <a:pt x="24469" y="17198"/>
                </a:cubicBezTo>
                <a:cubicBezTo>
                  <a:pt x="24833" y="16560"/>
                  <a:pt x="25624" y="15131"/>
                  <a:pt x="26201" y="14007"/>
                </a:cubicBezTo>
                <a:cubicBezTo>
                  <a:pt x="27508" y="11545"/>
                  <a:pt x="28359" y="10207"/>
                  <a:pt x="29028" y="9569"/>
                </a:cubicBezTo>
                <a:cubicBezTo>
                  <a:pt x="30001" y="8657"/>
                  <a:pt x="30487" y="8019"/>
                  <a:pt x="31672" y="6164"/>
                </a:cubicBezTo>
                <a:cubicBezTo>
                  <a:pt x="32341" y="5131"/>
                  <a:pt x="33253" y="3794"/>
                  <a:pt x="33739" y="3186"/>
                </a:cubicBezTo>
                <a:cubicBezTo>
                  <a:pt x="35259" y="1149"/>
                  <a:pt x="35563" y="724"/>
                  <a:pt x="35593" y="633"/>
                </a:cubicBezTo>
                <a:cubicBezTo>
                  <a:pt x="35609" y="541"/>
                  <a:pt x="35563" y="496"/>
                  <a:pt x="35502" y="496"/>
                </a:cubicBezTo>
                <a:cubicBezTo>
                  <a:pt x="35441" y="496"/>
                  <a:pt x="35365" y="541"/>
                  <a:pt x="35320" y="633"/>
                </a:cubicBezTo>
                <a:cubicBezTo>
                  <a:pt x="35289" y="724"/>
                  <a:pt x="34985" y="1149"/>
                  <a:pt x="34651" y="1575"/>
                </a:cubicBezTo>
                <a:cubicBezTo>
                  <a:pt x="33435" y="3125"/>
                  <a:pt x="32280" y="4766"/>
                  <a:pt x="31125" y="6529"/>
                </a:cubicBezTo>
                <a:cubicBezTo>
                  <a:pt x="30213" y="7958"/>
                  <a:pt x="29818" y="8475"/>
                  <a:pt x="29271" y="8991"/>
                </a:cubicBezTo>
                <a:cubicBezTo>
                  <a:pt x="28450" y="9751"/>
                  <a:pt x="28146" y="10116"/>
                  <a:pt x="27782" y="10785"/>
                </a:cubicBezTo>
                <a:cubicBezTo>
                  <a:pt x="27630" y="11058"/>
                  <a:pt x="27447" y="11301"/>
                  <a:pt x="27417" y="11332"/>
                </a:cubicBezTo>
                <a:cubicBezTo>
                  <a:pt x="27387" y="11332"/>
                  <a:pt x="26991" y="12031"/>
                  <a:pt x="26535" y="12882"/>
                </a:cubicBezTo>
                <a:cubicBezTo>
                  <a:pt x="26080" y="13703"/>
                  <a:pt x="25259" y="15222"/>
                  <a:pt x="24681" y="16195"/>
                </a:cubicBezTo>
                <a:cubicBezTo>
                  <a:pt x="23988" y="17452"/>
                  <a:pt x="23758" y="17844"/>
                  <a:pt x="23672" y="17844"/>
                </a:cubicBezTo>
                <a:cubicBezTo>
                  <a:pt x="23637" y="17844"/>
                  <a:pt x="23626" y="17780"/>
                  <a:pt x="23617" y="17684"/>
                </a:cubicBezTo>
                <a:cubicBezTo>
                  <a:pt x="23587" y="17532"/>
                  <a:pt x="23648" y="16925"/>
                  <a:pt x="23739" y="16347"/>
                </a:cubicBezTo>
                <a:cubicBezTo>
                  <a:pt x="23921" y="15314"/>
                  <a:pt x="24256" y="14371"/>
                  <a:pt x="25016" y="12882"/>
                </a:cubicBezTo>
                <a:cubicBezTo>
                  <a:pt x="25168" y="12517"/>
                  <a:pt x="25441" y="11818"/>
                  <a:pt x="25593" y="11301"/>
                </a:cubicBezTo>
                <a:cubicBezTo>
                  <a:pt x="26292" y="8718"/>
                  <a:pt x="26687" y="8079"/>
                  <a:pt x="28724" y="6347"/>
                </a:cubicBezTo>
                <a:cubicBezTo>
                  <a:pt x="29180" y="5952"/>
                  <a:pt x="30305" y="4766"/>
                  <a:pt x="31277" y="3733"/>
                </a:cubicBezTo>
                <a:cubicBezTo>
                  <a:pt x="33412" y="1331"/>
                  <a:pt x="34618" y="285"/>
                  <a:pt x="35249" y="285"/>
                </a:cubicBezTo>
                <a:close/>
                <a:moveTo>
                  <a:pt x="9714" y="7291"/>
                </a:moveTo>
                <a:cubicBezTo>
                  <a:pt x="9786" y="7291"/>
                  <a:pt x="9943" y="7385"/>
                  <a:pt x="10213" y="7593"/>
                </a:cubicBezTo>
                <a:cubicBezTo>
                  <a:pt x="10760" y="8049"/>
                  <a:pt x="11246" y="8779"/>
                  <a:pt x="12645" y="11332"/>
                </a:cubicBezTo>
                <a:cubicBezTo>
                  <a:pt x="14134" y="14007"/>
                  <a:pt x="14560" y="14888"/>
                  <a:pt x="14833" y="15952"/>
                </a:cubicBezTo>
                <a:cubicBezTo>
                  <a:pt x="15137" y="17137"/>
                  <a:pt x="15198" y="17654"/>
                  <a:pt x="15137" y="19143"/>
                </a:cubicBezTo>
                <a:cubicBezTo>
                  <a:pt x="15076" y="20633"/>
                  <a:pt x="14742" y="22548"/>
                  <a:pt x="14286" y="24219"/>
                </a:cubicBezTo>
                <a:cubicBezTo>
                  <a:pt x="14164" y="24675"/>
                  <a:pt x="14043" y="25314"/>
                  <a:pt x="13982" y="25648"/>
                </a:cubicBezTo>
                <a:cubicBezTo>
                  <a:pt x="13952" y="25952"/>
                  <a:pt x="13860" y="26378"/>
                  <a:pt x="13800" y="26590"/>
                </a:cubicBezTo>
                <a:lnTo>
                  <a:pt x="13709" y="26955"/>
                </a:lnTo>
                <a:lnTo>
                  <a:pt x="13587" y="26134"/>
                </a:lnTo>
                <a:cubicBezTo>
                  <a:pt x="13313" y="24311"/>
                  <a:pt x="12888" y="22578"/>
                  <a:pt x="12371" y="21271"/>
                </a:cubicBezTo>
                <a:cubicBezTo>
                  <a:pt x="11216" y="18201"/>
                  <a:pt x="11094" y="17684"/>
                  <a:pt x="10882" y="15374"/>
                </a:cubicBezTo>
                <a:cubicBezTo>
                  <a:pt x="10730" y="14037"/>
                  <a:pt x="10578" y="13064"/>
                  <a:pt x="9970" y="9934"/>
                </a:cubicBezTo>
                <a:cubicBezTo>
                  <a:pt x="9879" y="9508"/>
                  <a:pt x="9635" y="7502"/>
                  <a:pt x="9666" y="7350"/>
                </a:cubicBezTo>
                <a:cubicBezTo>
                  <a:pt x="9666" y="7311"/>
                  <a:pt x="9681" y="7291"/>
                  <a:pt x="9714" y="7291"/>
                </a:cubicBezTo>
                <a:close/>
                <a:moveTo>
                  <a:pt x="9326" y="7361"/>
                </a:moveTo>
                <a:cubicBezTo>
                  <a:pt x="9340" y="7361"/>
                  <a:pt x="9352" y="7367"/>
                  <a:pt x="9362" y="7380"/>
                </a:cubicBezTo>
                <a:cubicBezTo>
                  <a:pt x="9392" y="7441"/>
                  <a:pt x="9483" y="7988"/>
                  <a:pt x="9544" y="8627"/>
                </a:cubicBezTo>
                <a:cubicBezTo>
                  <a:pt x="9605" y="9265"/>
                  <a:pt x="9848" y="10663"/>
                  <a:pt x="10061" y="11727"/>
                </a:cubicBezTo>
                <a:cubicBezTo>
                  <a:pt x="10274" y="12791"/>
                  <a:pt x="10517" y="14341"/>
                  <a:pt x="10608" y="15162"/>
                </a:cubicBezTo>
                <a:cubicBezTo>
                  <a:pt x="10882" y="17624"/>
                  <a:pt x="11094" y="18535"/>
                  <a:pt x="12128" y="21210"/>
                </a:cubicBezTo>
                <a:cubicBezTo>
                  <a:pt x="12584" y="22426"/>
                  <a:pt x="12888" y="23520"/>
                  <a:pt x="13253" y="25678"/>
                </a:cubicBezTo>
                <a:lnTo>
                  <a:pt x="13526" y="27046"/>
                </a:lnTo>
                <a:lnTo>
                  <a:pt x="12827" y="26438"/>
                </a:lnTo>
                <a:cubicBezTo>
                  <a:pt x="9787" y="23855"/>
                  <a:pt x="8906" y="21909"/>
                  <a:pt x="8450" y="16925"/>
                </a:cubicBezTo>
                <a:cubicBezTo>
                  <a:pt x="8116" y="13034"/>
                  <a:pt x="8207" y="9964"/>
                  <a:pt x="8724" y="8475"/>
                </a:cubicBezTo>
                <a:cubicBezTo>
                  <a:pt x="8968" y="7797"/>
                  <a:pt x="9212" y="7361"/>
                  <a:pt x="9326" y="7361"/>
                </a:cubicBezTo>
                <a:close/>
                <a:moveTo>
                  <a:pt x="42492" y="12197"/>
                </a:moveTo>
                <a:cubicBezTo>
                  <a:pt x="42615" y="12197"/>
                  <a:pt x="42686" y="12221"/>
                  <a:pt x="42676" y="12274"/>
                </a:cubicBezTo>
                <a:cubicBezTo>
                  <a:pt x="42676" y="12487"/>
                  <a:pt x="41733" y="13976"/>
                  <a:pt x="40913" y="15101"/>
                </a:cubicBezTo>
                <a:cubicBezTo>
                  <a:pt x="39545" y="17016"/>
                  <a:pt x="37873" y="18961"/>
                  <a:pt x="36475" y="20329"/>
                </a:cubicBezTo>
                <a:cubicBezTo>
                  <a:pt x="35016" y="21818"/>
                  <a:pt x="34256" y="22700"/>
                  <a:pt x="32037" y="25587"/>
                </a:cubicBezTo>
                <a:cubicBezTo>
                  <a:pt x="29879" y="28384"/>
                  <a:pt x="28967" y="29417"/>
                  <a:pt x="27508" y="30694"/>
                </a:cubicBezTo>
                <a:cubicBezTo>
                  <a:pt x="27265" y="30906"/>
                  <a:pt x="26991" y="31180"/>
                  <a:pt x="26870" y="31302"/>
                </a:cubicBezTo>
                <a:lnTo>
                  <a:pt x="26657" y="31545"/>
                </a:lnTo>
                <a:lnTo>
                  <a:pt x="26931" y="29235"/>
                </a:lnTo>
                <a:lnTo>
                  <a:pt x="27174" y="26894"/>
                </a:lnTo>
                <a:lnTo>
                  <a:pt x="27539" y="26134"/>
                </a:lnTo>
                <a:cubicBezTo>
                  <a:pt x="28025" y="25192"/>
                  <a:pt x="29453" y="23034"/>
                  <a:pt x="30183" y="22183"/>
                </a:cubicBezTo>
                <a:cubicBezTo>
                  <a:pt x="30487" y="21849"/>
                  <a:pt x="31125" y="21180"/>
                  <a:pt x="31581" y="20754"/>
                </a:cubicBezTo>
                <a:cubicBezTo>
                  <a:pt x="32068" y="20298"/>
                  <a:pt x="33162" y="19204"/>
                  <a:pt x="34043" y="18353"/>
                </a:cubicBezTo>
                <a:cubicBezTo>
                  <a:pt x="37903" y="14584"/>
                  <a:pt x="39940" y="12943"/>
                  <a:pt x="41490" y="12396"/>
                </a:cubicBezTo>
                <a:cubicBezTo>
                  <a:pt x="41865" y="12277"/>
                  <a:pt x="42265" y="12197"/>
                  <a:pt x="42492" y="12197"/>
                </a:cubicBezTo>
                <a:close/>
                <a:moveTo>
                  <a:pt x="43093" y="12394"/>
                </a:moveTo>
                <a:cubicBezTo>
                  <a:pt x="43096" y="12394"/>
                  <a:pt x="43099" y="12394"/>
                  <a:pt x="43101" y="12396"/>
                </a:cubicBezTo>
                <a:cubicBezTo>
                  <a:pt x="43132" y="12426"/>
                  <a:pt x="43253" y="12639"/>
                  <a:pt x="43344" y="12852"/>
                </a:cubicBezTo>
                <a:cubicBezTo>
                  <a:pt x="43618" y="13459"/>
                  <a:pt x="43618" y="14311"/>
                  <a:pt x="43375" y="15952"/>
                </a:cubicBezTo>
                <a:cubicBezTo>
                  <a:pt x="43132" y="17624"/>
                  <a:pt x="42797" y="18627"/>
                  <a:pt x="41946" y="20511"/>
                </a:cubicBezTo>
                <a:cubicBezTo>
                  <a:pt x="40791" y="23034"/>
                  <a:pt x="37782" y="27107"/>
                  <a:pt x="35958" y="28536"/>
                </a:cubicBezTo>
                <a:cubicBezTo>
                  <a:pt x="34621" y="29599"/>
                  <a:pt x="33131" y="30238"/>
                  <a:pt x="31064" y="30572"/>
                </a:cubicBezTo>
                <a:cubicBezTo>
                  <a:pt x="30183" y="30724"/>
                  <a:pt x="29423" y="30937"/>
                  <a:pt x="28207" y="31393"/>
                </a:cubicBezTo>
                <a:lnTo>
                  <a:pt x="26535" y="32031"/>
                </a:lnTo>
                <a:lnTo>
                  <a:pt x="26870" y="31606"/>
                </a:lnTo>
                <a:cubicBezTo>
                  <a:pt x="27052" y="31393"/>
                  <a:pt x="27508" y="30967"/>
                  <a:pt x="27843" y="30663"/>
                </a:cubicBezTo>
                <a:cubicBezTo>
                  <a:pt x="29028" y="29630"/>
                  <a:pt x="30031" y="28475"/>
                  <a:pt x="31946" y="26013"/>
                </a:cubicBezTo>
                <a:cubicBezTo>
                  <a:pt x="34378" y="22912"/>
                  <a:pt x="35107" y="22061"/>
                  <a:pt x="36596" y="20602"/>
                </a:cubicBezTo>
                <a:cubicBezTo>
                  <a:pt x="38663" y="18566"/>
                  <a:pt x="41733" y="14736"/>
                  <a:pt x="42584" y="13095"/>
                </a:cubicBezTo>
                <a:cubicBezTo>
                  <a:pt x="42817" y="12716"/>
                  <a:pt x="43022" y="12394"/>
                  <a:pt x="43093" y="12394"/>
                </a:cubicBezTo>
                <a:close/>
                <a:moveTo>
                  <a:pt x="5046" y="19326"/>
                </a:moveTo>
                <a:lnTo>
                  <a:pt x="5167" y="19599"/>
                </a:lnTo>
                <a:cubicBezTo>
                  <a:pt x="5228" y="19751"/>
                  <a:pt x="5380" y="20329"/>
                  <a:pt x="5532" y="20876"/>
                </a:cubicBezTo>
                <a:cubicBezTo>
                  <a:pt x="5927" y="22517"/>
                  <a:pt x="6687" y="24797"/>
                  <a:pt x="7477" y="26803"/>
                </a:cubicBezTo>
                <a:cubicBezTo>
                  <a:pt x="7903" y="27837"/>
                  <a:pt x="8480" y="29356"/>
                  <a:pt x="8784" y="30207"/>
                </a:cubicBezTo>
                <a:cubicBezTo>
                  <a:pt x="9423" y="32001"/>
                  <a:pt x="9514" y="32578"/>
                  <a:pt x="9423" y="35709"/>
                </a:cubicBezTo>
                <a:cubicBezTo>
                  <a:pt x="9392" y="36925"/>
                  <a:pt x="9362" y="38323"/>
                  <a:pt x="9362" y="38779"/>
                </a:cubicBezTo>
                <a:cubicBezTo>
                  <a:pt x="9392" y="39235"/>
                  <a:pt x="9392" y="39600"/>
                  <a:pt x="9362" y="39600"/>
                </a:cubicBezTo>
                <a:cubicBezTo>
                  <a:pt x="9301" y="39600"/>
                  <a:pt x="9088" y="38749"/>
                  <a:pt x="8845" y="37411"/>
                </a:cubicBezTo>
                <a:cubicBezTo>
                  <a:pt x="8511" y="35800"/>
                  <a:pt x="7629" y="31818"/>
                  <a:pt x="7386" y="30815"/>
                </a:cubicBezTo>
                <a:cubicBezTo>
                  <a:pt x="7295" y="30481"/>
                  <a:pt x="6991" y="29417"/>
                  <a:pt x="6717" y="28475"/>
                </a:cubicBezTo>
                <a:cubicBezTo>
                  <a:pt x="5562" y="24645"/>
                  <a:pt x="5015" y="21849"/>
                  <a:pt x="5046" y="19843"/>
                </a:cubicBezTo>
                <a:lnTo>
                  <a:pt x="5046" y="19326"/>
                </a:lnTo>
                <a:close/>
                <a:moveTo>
                  <a:pt x="4770" y="19269"/>
                </a:moveTo>
                <a:cubicBezTo>
                  <a:pt x="4814" y="19269"/>
                  <a:pt x="4833" y="19507"/>
                  <a:pt x="4833" y="19964"/>
                </a:cubicBezTo>
                <a:cubicBezTo>
                  <a:pt x="4863" y="20450"/>
                  <a:pt x="4924" y="21301"/>
                  <a:pt x="4985" y="21879"/>
                </a:cubicBezTo>
                <a:cubicBezTo>
                  <a:pt x="5107" y="23186"/>
                  <a:pt x="5684" y="25739"/>
                  <a:pt x="6444" y="28262"/>
                </a:cubicBezTo>
                <a:cubicBezTo>
                  <a:pt x="7234" y="30998"/>
                  <a:pt x="7447" y="31879"/>
                  <a:pt x="8268" y="35800"/>
                </a:cubicBezTo>
                <a:cubicBezTo>
                  <a:pt x="8663" y="37715"/>
                  <a:pt x="9088" y="39539"/>
                  <a:pt x="9210" y="39904"/>
                </a:cubicBezTo>
                <a:cubicBezTo>
                  <a:pt x="9324" y="40217"/>
                  <a:pt x="9411" y="40423"/>
                  <a:pt x="9372" y="40423"/>
                </a:cubicBezTo>
                <a:cubicBezTo>
                  <a:pt x="9369" y="40423"/>
                  <a:pt x="9366" y="40422"/>
                  <a:pt x="9362" y="40420"/>
                </a:cubicBezTo>
                <a:cubicBezTo>
                  <a:pt x="7842" y="38384"/>
                  <a:pt x="6778" y="36499"/>
                  <a:pt x="6018" y="34341"/>
                </a:cubicBezTo>
                <a:cubicBezTo>
                  <a:pt x="4225" y="29326"/>
                  <a:pt x="3678" y="24919"/>
                  <a:pt x="4377" y="20998"/>
                </a:cubicBezTo>
                <a:cubicBezTo>
                  <a:pt x="4579" y="19823"/>
                  <a:pt x="4703" y="19269"/>
                  <a:pt x="4770" y="19269"/>
                </a:cubicBezTo>
                <a:close/>
                <a:moveTo>
                  <a:pt x="637" y="36409"/>
                </a:moveTo>
                <a:cubicBezTo>
                  <a:pt x="681" y="36409"/>
                  <a:pt x="776" y="36456"/>
                  <a:pt x="942" y="36560"/>
                </a:cubicBezTo>
                <a:cubicBezTo>
                  <a:pt x="1702" y="37077"/>
                  <a:pt x="3222" y="39721"/>
                  <a:pt x="4438" y="42639"/>
                </a:cubicBezTo>
                <a:cubicBezTo>
                  <a:pt x="5228" y="44554"/>
                  <a:pt x="5441" y="45284"/>
                  <a:pt x="6018" y="47958"/>
                </a:cubicBezTo>
                <a:cubicBezTo>
                  <a:pt x="6262" y="49144"/>
                  <a:pt x="6505" y="50208"/>
                  <a:pt x="6535" y="50329"/>
                </a:cubicBezTo>
                <a:cubicBezTo>
                  <a:pt x="6552" y="50398"/>
                  <a:pt x="6554" y="50431"/>
                  <a:pt x="6542" y="50431"/>
                </a:cubicBezTo>
                <a:cubicBezTo>
                  <a:pt x="6446" y="50431"/>
                  <a:pt x="5509" y="48455"/>
                  <a:pt x="4620" y="46408"/>
                </a:cubicBezTo>
                <a:cubicBezTo>
                  <a:pt x="4377" y="45800"/>
                  <a:pt x="3769" y="44402"/>
                  <a:pt x="3313" y="43308"/>
                </a:cubicBezTo>
                <a:cubicBezTo>
                  <a:pt x="2584" y="41667"/>
                  <a:pt x="578" y="36560"/>
                  <a:pt x="608" y="36438"/>
                </a:cubicBezTo>
                <a:cubicBezTo>
                  <a:pt x="608" y="36419"/>
                  <a:pt x="617" y="36409"/>
                  <a:pt x="637" y="36409"/>
                </a:cubicBezTo>
                <a:close/>
                <a:moveTo>
                  <a:pt x="456" y="36712"/>
                </a:moveTo>
                <a:lnTo>
                  <a:pt x="608" y="37016"/>
                </a:lnTo>
                <a:cubicBezTo>
                  <a:pt x="669" y="37198"/>
                  <a:pt x="882" y="37715"/>
                  <a:pt x="1064" y="38201"/>
                </a:cubicBezTo>
                <a:cubicBezTo>
                  <a:pt x="1489" y="39448"/>
                  <a:pt x="2675" y="42426"/>
                  <a:pt x="3344" y="43946"/>
                </a:cubicBezTo>
                <a:cubicBezTo>
                  <a:pt x="3648" y="44615"/>
                  <a:pt x="4164" y="45861"/>
                  <a:pt x="4529" y="46682"/>
                </a:cubicBezTo>
                <a:cubicBezTo>
                  <a:pt x="5471" y="48809"/>
                  <a:pt x="5836" y="49661"/>
                  <a:pt x="6170" y="50238"/>
                </a:cubicBezTo>
                <a:cubicBezTo>
                  <a:pt x="6322" y="50542"/>
                  <a:pt x="6444" y="50816"/>
                  <a:pt x="6414" y="50876"/>
                </a:cubicBezTo>
                <a:cubicBezTo>
                  <a:pt x="6414" y="50880"/>
                  <a:pt x="6412" y="50881"/>
                  <a:pt x="6410" y="50881"/>
                </a:cubicBezTo>
                <a:cubicBezTo>
                  <a:pt x="6321" y="50881"/>
                  <a:pt x="4625" y="48743"/>
                  <a:pt x="3678" y="47411"/>
                </a:cubicBezTo>
                <a:cubicBezTo>
                  <a:pt x="3252" y="46803"/>
                  <a:pt x="2644" y="45800"/>
                  <a:pt x="2310" y="45071"/>
                </a:cubicBezTo>
                <a:cubicBezTo>
                  <a:pt x="1094" y="42548"/>
                  <a:pt x="213" y="38901"/>
                  <a:pt x="426" y="37229"/>
                </a:cubicBezTo>
                <a:lnTo>
                  <a:pt x="456" y="36712"/>
                </a:lnTo>
                <a:close/>
                <a:moveTo>
                  <a:pt x="35283" y="1"/>
                </a:moveTo>
                <a:cubicBezTo>
                  <a:pt x="35151" y="1"/>
                  <a:pt x="35002" y="29"/>
                  <a:pt x="34834" y="85"/>
                </a:cubicBezTo>
                <a:cubicBezTo>
                  <a:pt x="34074" y="359"/>
                  <a:pt x="32159" y="2183"/>
                  <a:pt x="29909" y="4827"/>
                </a:cubicBezTo>
                <a:cubicBezTo>
                  <a:pt x="29636" y="5131"/>
                  <a:pt x="28906" y="5830"/>
                  <a:pt x="28268" y="6408"/>
                </a:cubicBezTo>
                <a:cubicBezTo>
                  <a:pt x="26566" y="7927"/>
                  <a:pt x="26110" y="8627"/>
                  <a:pt x="25472" y="10906"/>
                </a:cubicBezTo>
                <a:cubicBezTo>
                  <a:pt x="25289" y="11575"/>
                  <a:pt x="24925" y="12517"/>
                  <a:pt x="24590" y="13216"/>
                </a:cubicBezTo>
                <a:cubicBezTo>
                  <a:pt x="24286" y="13885"/>
                  <a:pt x="23952" y="14675"/>
                  <a:pt x="23830" y="15070"/>
                </a:cubicBezTo>
                <a:cubicBezTo>
                  <a:pt x="23587" y="15769"/>
                  <a:pt x="23374" y="17289"/>
                  <a:pt x="23405" y="17958"/>
                </a:cubicBezTo>
                <a:cubicBezTo>
                  <a:pt x="23435" y="18292"/>
                  <a:pt x="23374" y="18505"/>
                  <a:pt x="23040" y="19235"/>
                </a:cubicBezTo>
                <a:cubicBezTo>
                  <a:pt x="22067" y="21210"/>
                  <a:pt x="21247" y="24067"/>
                  <a:pt x="20912" y="26499"/>
                </a:cubicBezTo>
                <a:lnTo>
                  <a:pt x="20821" y="27107"/>
                </a:lnTo>
                <a:lnTo>
                  <a:pt x="20821" y="26499"/>
                </a:lnTo>
                <a:cubicBezTo>
                  <a:pt x="20821" y="26165"/>
                  <a:pt x="20791" y="25344"/>
                  <a:pt x="20791" y="24706"/>
                </a:cubicBezTo>
                <a:cubicBezTo>
                  <a:pt x="20791" y="24067"/>
                  <a:pt x="20730" y="23034"/>
                  <a:pt x="20639" y="22396"/>
                </a:cubicBezTo>
                <a:cubicBezTo>
                  <a:pt x="20304" y="19812"/>
                  <a:pt x="20244" y="17532"/>
                  <a:pt x="20548" y="16590"/>
                </a:cubicBezTo>
                <a:cubicBezTo>
                  <a:pt x="20608" y="16377"/>
                  <a:pt x="20973" y="15678"/>
                  <a:pt x="21338" y="15101"/>
                </a:cubicBezTo>
                <a:cubicBezTo>
                  <a:pt x="22554" y="13095"/>
                  <a:pt x="23405" y="10572"/>
                  <a:pt x="23526" y="8627"/>
                </a:cubicBezTo>
                <a:cubicBezTo>
                  <a:pt x="23617" y="7016"/>
                  <a:pt x="23405" y="5709"/>
                  <a:pt x="22675" y="3155"/>
                </a:cubicBezTo>
                <a:cubicBezTo>
                  <a:pt x="22098" y="1210"/>
                  <a:pt x="21490" y="207"/>
                  <a:pt x="20851" y="116"/>
                </a:cubicBezTo>
                <a:cubicBezTo>
                  <a:pt x="20846" y="115"/>
                  <a:pt x="20840" y="115"/>
                  <a:pt x="20834" y="115"/>
                </a:cubicBezTo>
                <a:cubicBezTo>
                  <a:pt x="20406" y="115"/>
                  <a:pt x="19658" y="1231"/>
                  <a:pt x="19058" y="2821"/>
                </a:cubicBezTo>
                <a:cubicBezTo>
                  <a:pt x="18116" y="5253"/>
                  <a:pt x="17964" y="5830"/>
                  <a:pt x="17751" y="7593"/>
                </a:cubicBezTo>
                <a:cubicBezTo>
                  <a:pt x="17538" y="9265"/>
                  <a:pt x="17538" y="9295"/>
                  <a:pt x="17751" y="10207"/>
                </a:cubicBezTo>
                <a:cubicBezTo>
                  <a:pt x="18055" y="11575"/>
                  <a:pt x="18633" y="13186"/>
                  <a:pt x="19301" y="14402"/>
                </a:cubicBezTo>
                <a:cubicBezTo>
                  <a:pt x="20122" y="15982"/>
                  <a:pt x="20122" y="15982"/>
                  <a:pt x="20092" y="17532"/>
                </a:cubicBezTo>
                <a:cubicBezTo>
                  <a:pt x="20092" y="19204"/>
                  <a:pt x="20122" y="20116"/>
                  <a:pt x="20396" y="22122"/>
                </a:cubicBezTo>
                <a:cubicBezTo>
                  <a:pt x="20578" y="23672"/>
                  <a:pt x="20608" y="24979"/>
                  <a:pt x="20548" y="27259"/>
                </a:cubicBezTo>
                <a:cubicBezTo>
                  <a:pt x="20517" y="28627"/>
                  <a:pt x="20365" y="29235"/>
                  <a:pt x="19301" y="33247"/>
                </a:cubicBezTo>
                <a:cubicBezTo>
                  <a:pt x="18754" y="35344"/>
                  <a:pt x="18298" y="36742"/>
                  <a:pt x="17690" y="38049"/>
                </a:cubicBezTo>
                <a:lnTo>
                  <a:pt x="17447" y="38597"/>
                </a:lnTo>
                <a:lnTo>
                  <a:pt x="17508" y="38110"/>
                </a:lnTo>
                <a:cubicBezTo>
                  <a:pt x="17569" y="37320"/>
                  <a:pt x="17356" y="36469"/>
                  <a:pt x="16748" y="35162"/>
                </a:cubicBezTo>
                <a:cubicBezTo>
                  <a:pt x="15988" y="33551"/>
                  <a:pt x="14772" y="30481"/>
                  <a:pt x="14316" y="28961"/>
                </a:cubicBezTo>
                <a:lnTo>
                  <a:pt x="13952" y="27806"/>
                </a:lnTo>
                <a:lnTo>
                  <a:pt x="14164" y="26408"/>
                </a:lnTo>
                <a:cubicBezTo>
                  <a:pt x="14286" y="25648"/>
                  <a:pt x="14468" y="24675"/>
                  <a:pt x="14590" y="24250"/>
                </a:cubicBezTo>
                <a:cubicBezTo>
                  <a:pt x="15350" y="21545"/>
                  <a:pt x="15623" y="18323"/>
                  <a:pt x="15259" y="16560"/>
                </a:cubicBezTo>
                <a:cubicBezTo>
                  <a:pt x="14955" y="15070"/>
                  <a:pt x="14560" y="14219"/>
                  <a:pt x="12645" y="10754"/>
                </a:cubicBezTo>
                <a:cubicBezTo>
                  <a:pt x="11155" y="8079"/>
                  <a:pt x="10335" y="7076"/>
                  <a:pt x="9575" y="6985"/>
                </a:cubicBezTo>
                <a:cubicBezTo>
                  <a:pt x="9553" y="6983"/>
                  <a:pt x="9532" y="6981"/>
                  <a:pt x="9511" y="6981"/>
                </a:cubicBezTo>
                <a:cubicBezTo>
                  <a:pt x="8542" y="6981"/>
                  <a:pt x="7874" y="9707"/>
                  <a:pt x="7964" y="13277"/>
                </a:cubicBezTo>
                <a:cubicBezTo>
                  <a:pt x="8025" y="15314"/>
                  <a:pt x="8237" y="18323"/>
                  <a:pt x="8480" y="19660"/>
                </a:cubicBezTo>
                <a:cubicBezTo>
                  <a:pt x="8724" y="21271"/>
                  <a:pt x="9453" y="23095"/>
                  <a:pt x="10274" y="24250"/>
                </a:cubicBezTo>
                <a:cubicBezTo>
                  <a:pt x="10699" y="24919"/>
                  <a:pt x="11642" y="25861"/>
                  <a:pt x="12584" y="26621"/>
                </a:cubicBezTo>
                <a:cubicBezTo>
                  <a:pt x="12979" y="26985"/>
                  <a:pt x="13405" y="27381"/>
                  <a:pt x="13496" y="27563"/>
                </a:cubicBezTo>
                <a:cubicBezTo>
                  <a:pt x="13587" y="27715"/>
                  <a:pt x="13830" y="28384"/>
                  <a:pt x="14012" y="29052"/>
                </a:cubicBezTo>
                <a:cubicBezTo>
                  <a:pt x="14468" y="30542"/>
                  <a:pt x="15836" y="34037"/>
                  <a:pt x="16475" y="35314"/>
                </a:cubicBezTo>
                <a:cubicBezTo>
                  <a:pt x="17204" y="36773"/>
                  <a:pt x="17265" y="37077"/>
                  <a:pt x="17174" y="38293"/>
                </a:cubicBezTo>
                <a:lnTo>
                  <a:pt x="17082" y="39356"/>
                </a:lnTo>
                <a:lnTo>
                  <a:pt x="16292" y="40815"/>
                </a:lnTo>
                <a:cubicBezTo>
                  <a:pt x="15867" y="41606"/>
                  <a:pt x="15076" y="42943"/>
                  <a:pt x="14560" y="43825"/>
                </a:cubicBezTo>
                <a:cubicBezTo>
                  <a:pt x="14073" y="44676"/>
                  <a:pt x="13222" y="46104"/>
                  <a:pt x="12705" y="46986"/>
                </a:cubicBezTo>
                <a:lnTo>
                  <a:pt x="11763" y="48627"/>
                </a:lnTo>
                <a:lnTo>
                  <a:pt x="11763" y="47989"/>
                </a:lnTo>
                <a:cubicBezTo>
                  <a:pt x="11794" y="46834"/>
                  <a:pt x="11520" y="45709"/>
                  <a:pt x="10730" y="43551"/>
                </a:cubicBezTo>
                <a:cubicBezTo>
                  <a:pt x="9635" y="40603"/>
                  <a:pt x="9483" y="39752"/>
                  <a:pt x="9605" y="37259"/>
                </a:cubicBezTo>
                <a:cubicBezTo>
                  <a:pt x="9879" y="32396"/>
                  <a:pt x="9787" y="31788"/>
                  <a:pt x="8602" y="28840"/>
                </a:cubicBezTo>
                <a:cubicBezTo>
                  <a:pt x="7173" y="25283"/>
                  <a:pt x="6353" y="22943"/>
                  <a:pt x="5714" y="20572"/>
                </a:cubicBezTo>
                <a:cubicBezTo>
                  <a:pt x="5380" y="19326"/>
                  <a:pt x="5137" y="18809"/>
                  <a:pt x="4894" y="18779"/>
                </a:cubicBezTo>
                <a:cubicBezTo>
                  <a:pt x="4881" y="18777"/>
                  <a:pt x="4868" y="18776"/>
                  <a:pt x="4856" y="18776"/>
                </a:cubicBezTo>
                <a:cubicBezTo>
                  <a:pt x="4637" y="18776"/>
                  <a:pt x="4518" y="19046"/>
                  <a:pt x="4316" y="20025"/>
                </a:cubicBezTo>
                <a:cubicBezTo>
                  <a:pt x="3526" y="23551"/>
                  <a:pt x="3739" y="27472"/>
                  <a:pt x="4924" y="31818"/>
                </a:cubicBezTo>
                <a:cubicBezTo>
                  <a:pt x="5927" y="35527"/>
                  <a:pt x="6717" y="37229"/>
                  <a:pt x="8572" y="39782"/>
                </a:cubicBezTo>
                <a:lnTo>
                  <a:pt x="9666" y="41302"/>
                </a:lnTo>
                <a:lnTo>
                  <a:pt x="10517" y="43612"/>
                </a:lnTo>
                <a:cubicBezTo>
                  <a:pt x="11155" y="45344"/>
                  <a:pt x="11398" y="46195"/>
                  <a:pt x="11490" y="46864"/>
                </a:cubicBezTo>
                <a:cubicBezTo>
                  <a:pt x="11672" y="48110"/>
                  <a:pt x="11550" y="48961"/>
                  <a:pt x="11125" y="49813"/>
                </a:cubicBezTo>
                <a:cubicBezTo>
                  <a:pt x="10395" y="51302"/>
                  <a:pt x="8420" y="55466"/>
                  <a:pt x="8025" y="56378"/>
                </a:cubicBezTo>
                <a:cubicBezTo>
                  <a:pt x="7806" y="56883"/>
                  <a:pt x="7692" y="57168"/>
                  <a:pt x="7632" y="57168"/>
                </a:cubicBezTo>
                <a:cubicBezTo>
                  <a:pt x="7559" y="57168"/>
                  <a:pt x="7569" y="56741"/>
                  <a:pt x="7569" y="55770"/>
                </a:cubicBezTo>
                <a:cubicBezTo>
                  <a:pt x="7569" y="54554"/>
                  <a:pt x="7356" y="52639"/>
                  <a:pt x="7021" y="51241"/>
                </a:cubicBezTo>
                <a:cubicBezTo>
                  <a:pt x="6869" y="50664"/>
                  <a:pt x="6535" y="49174"/>
                  <a:pt x="6292" y="47989"/>
                </a:cubicBezTo>
                <a:cubicBezTo>
                  <a:pt x="5714" y="45314"/>
                  <a:pt x="5623" y="45010"/>
                  <a:pt x="5076" y="43581"/>
                </a:cubicBezTo>
                <a:cubicBezTo>
                  <a:pt x="4316" y="41454"/>
                  <a:pt x="2979" y="38749"/>
                  <a:pt x="2128" y="37442"/>
                </a:cubicBezTo>
                <a:cubicBezTo>
                  <a:pt x="1624" y="36686"/>
                  <a:pt x="1016" y="36223"/>
                  <a:pt x="618" y="36223"/>
                </a:cubicBezTo>
                <a:cubicBezTo>
                  <a:pt x="487" y="36223"/>
                  <a:pt x="379" y="36273"/>
                  <a:pt x="304" y="36378"/>
                </a:cubicBezTo>
                <a:cubicBezTo>
                  <a:pt x="0" y="36834"/>
                  <a:pt x="122" y="39083"/>
                  <a:pt x="578" y="40998"/>
                </a:cubicBezTo>
                <a:cubicBezTo>
                  <a:pt x="821" y="42122"/>
                  <a:pt x="1641" y="44341"/>
                  <a:pt x="2219" y="45466"/>
                </a:cubicBezTo>
                <a:cubicBezTo>
                  <a:pt x="2918" y="46834"/>
                  <a:pt x="3283" y="47381"/>
                  <a:pt x="5289" y="49995"/>
                </a:cubicBezTo>
                <a:cubicBezTo>
                  <a:pt x="7082" y="52305"/>
                  <a:pt x="7052" y="52214"/>
                  <a:pt x="7204" y="53946"/>
                </a:cubicBezTo>
                <a:cubicBezTo>
                  <a:pt x="7265" y="54433"/>
                  <a:pt x="7295" y="55618"/>
                  <a:pt x="7295" y="56591"/>
                </a:cubicBezTo>
                <a:cubicBezTo>
                  <a:pt x="7265" y="57563"/>
                  <a:pt x="7295" y="58384"/>
                  <a:pt x="7295" y="58445"/>
                </a:cubicBezTo>
                <a:cubicBezTo>
                  <a:pt x="7320" y="58487"/>
                  <a:pt x="7350" y="58506"/>
                  <a:pt x="7381" y="58506"/>
                </a:cubicBezTo>
                <a:cubicBezTo>
                  <a:pt x="7461" y="58506"/>
                  <a:pt x="7547" y="58378"/>
                  <a:pt x="7569" y="58202"/>
                </a:cubicBezTo>
                <a:cubicBezTo>
                  <a:pt x="7599" y="57837"/>
                  <a:pt x="8389" y="56013"/>
                  <a:pt x="9088" y="54615"/>
                </a:cubicBezTo>
                <a:cubicBezTo>
                  <a:pt x="9392" y="53977"/>
                  <a:pt x="9879" y="53004"/>
                  <a:pt x="10122" y="52457"/>
                </a:cubicBezTo>
                <a:cubicBezTo>
                  <a:pt x="10791" y="51089"/>
                  <a:pt x="11733" y="49235"/>
                  <a:pt x="11854" y="49144"/>
                </a:cubicBezTo>
                <a:cubicBezTo>
                  <a:pt x="11915" y="49113"/>
                  <a:pt x="11946" y="49022"/>
                  <a:pt x="11946" y="48961"/>
                </a:cubicBezTo>
                <a:cubicBezTo>
                  <a:pt x="11976" y="48749"/>
                  <a:pt x="12918" y="47563"/>
                  <a:pt x="13921" y="46439"/>
                </a:cubicBezTo>
                <a:cubicBezTo>
                  <a:pt x="14499" y="45770"/>
                  <a:pt x="15532" y="44828"/>
                  <a:pt x="16414" y="44068"/>
                </a:cubicBezTo>
                <a:cubicBezTo>
                  <a:pt x="17234" y="43399"/>
                  <a:pt x="18207" y="42518"/>
                  <a:pt x="18572" y="42153"/>
                </a:cubicBezTo>
                <a:cubicBezTo>
                  <a:pt x="19484" y="41211"/>
                  <a:pt x="22523" y="37624"/>
                  <a:pt x="23344" y="36469"/>
                </a:cubicBezTo>
                <a:cubicBezTo>
                  <a:pt x="25563" y="33338"/>
                  <a:pt x="26232" y="32487"/>
                  <a:pt x="26384" y="32426"/>
                </a:cubicBezTo>
                <a:cubicBezTo>
                  <a:pt x="27630" y="31879"/>
                  <a:pt x="29909" y="31119"/>
                  <a:pt x="30791" y="30967"/>
                </a:cubicBezTo>
                <a:cubicBezTo>
                  <a:pt x="32159" y="30755"/>
                  <a:pt x="32767" y="30603"/>
                  <a:pt x="33678" y="30238"/>
                </a:cubicBezTo>
                <a:cubicBezTo>
                  <a:pt x="34773" y="29782"/>
                  <a:pt x="35897" y="29083"/>
                  <a:pt x="36688" y="28353"/>
                </a:cubicBezTo>
                <a:cubicBezTo>
                  <a:pt x="38420" y="26773"/>
                  <a:pt x="41156" y="22973"/>
                  <a:pt x="42159" y="20785"/>
                </a:cubicBezTo>
                <a:cubicBezTo>
                  <a:pt x="42463" y="20146"/>
                  <a:pt x="42919" y="19052"/>
                  <a:pt x="43132" y="18384"/>
                </a:cubicBezTo>
                <a:cubicBezTo>
                  <a:pt x="43527" y="17289"/>
                  <a:pt x="43587" y="16955"/>
                  <a:pt x="43739" y="15618"/>
                </a:cubicBezTo>
                <a:cubicBezTo>
                  <a:pt x="43952" y="14067"/>
                  <a:pt x="43922" y="13399"/>
                  <a:pt x="43648" y="12700"/>
                </a:cubicBezTo>
                <a:cubicBezTo>
                  <a:pt x="43446" y="12131"/>
                  <a:pt x="43040" y="11852"/>
                  <a:pt x="42453" y="11852"/>
                </a:cubicBezTo>
                <a:cubicBezTo>
                  <a:pt x="41626" y="11852"/>
                  <a:pt x="40442" y="12406"/>
                  <a:pt x="38967" y="13490"/>
                </a:cubicBezTo>
                <a:cubicBezTo>
                  <a:pt x="37934" y="14250"/>
                  <a:pt x="36748" y="15314"/>
                  <a:pt x="34286" y="17745"/>
                </a:cubicBezTo>
                <a:cubicBezTo>
                  <a:pt x="33010" y="18991"/>
                  <a:pt x="31581" y="20390"/>
                  <a:pt x="31125" y="20846"/>
                </a:cubicBezTo>
                <a:cubicBezTo>
                  <a:pt x="29970" y="22001"/>
                  <a:pt x="29484" y="22609"/>
                  <a:pt x="28481" y="24098"/>
                </a:cubicBezTo>
                <a:cubicBezTo>
                  <a:pt x="27022" y="26317"/>
                  <a:pt x="26839" y="26894"/>
                  <a:pt x="26535" y="29751"/>
                </a:cubicBezTo>
                <a:lnTo>
                  <a:pt x="26353" y="31545"/>
                </a:lnTo>
                <a:lnTo>
                  <a:pt x="25897" y="32305"/>
                </a:lnTo>
                <a:cubicBezTo>
                  <a:pt x="25624" y="32730"/>
                  <a:pt x="24925" y="33703"/>
                  <a:pt x="24347" y="34493"/>
                </a:cubicBezTo>
                <a:cubicBezTo>
                  <a:pt x="23769" y="35283"/>
                  <a:pt x="23070" y="36226"/>
                  <a:pt x="22827" y="36560"/>
                </a:cubicBezTo>
                <a:cubicBezTo>
                  <a:pt x="22219" y="37411"/>
                  <a:pt x="18876" y="41363"/>
                  <a:pt x="18085" y="42122"/>
                </a:cubicBezTo>
                <a:cubicBezTo>
                  <a:pt x="17751" y="42487"/>
                  <a:pt x="16809" y="43308"/>
                  <a:pt x="16049" y="43977"/>
                </a:cubicBezTo>
                <a:cubicBezTo>
                  <a:pt x="15289" y="44645"/>
                  <a:pt x="14347" y="45557"/>
                  <a:pt x="13952" y="45983"/>
                </a:cubicBezTo>
                <a:cubicBezTo>
                  <a:pt x="13557" y="46439"/>
                  <a:pt x="13222" y="46773"/>
                  <a:pt x="13192" y="46773"/>
                </a:cubicBezTo>
                <a:cubicBezTo>
                  <a:pt x="13161" y="46773"/>
                  <a:pt x="13313" y="46499"/>
                  <a:pt x="14225" y="44949"/>
                </a:cubicBezTo>
                <a:cubicBezTo>
                  <a:pt x="16748" y="40755"/>
                  <a:pt x="17782" y="38809"/>
                  <a:pt x="18602" y="36621"/>
                </a:cubicBezTo>
                <a:cubicBezTo>
                  <a:pt x="19028" y="35587"/>
                  <a:pt x="19970" y="32183"/>
                  <a:pt x="20487" y="29934"/>
                </a:cubicBezTo>
                <a:cubicBezTo>
                  <a:pt x="20639" y="29204"/>
                  <a:pt x="20791" y="28536"/>
                  <a:pt x="20851" y="28414"/>
                </a:cubicBezTo>
                <a:cubicBezTo>
                  <a:pt x="20882" y="28262"/>
                  <a:pt x="21034" y="27472"/>
                  <a:pt x="21186" y="26651"/>
                </a:cubicBezTo>
                <a:cubicBezTo>
                  <a:pt x="21551" y="24706"/>
                  <a:pt x="21976" y="22852"/>
                  <a:pt x="22341" y="21727"/>
                </a:cubicBezTo>
                <a:cubicBezTo>
                  <a:pt x="22668" y="20715"/>
                  <a:pt x="23579" y="18624"/>
                  <a:pt x="23702" y="18624"/>
                </a:cubicBezTo>
                <a:cubicBezTo>
                  <a:pt x="23705" y="18624"/>
                  <a:pt x="23707" y="18625"/>
                  <a:pt x="23709" y="18627"/>
                </a:cubicBezTo>
                <a:cubicBezTo>
                  <a:pt x="23718" y="18632"/>
                  <a:pt x="23736" y="18634"/>
                  <a:pt x="23761" y="18634"/>
                </a:cubicBezTo>
                <a:cubicBezTo>
                  <a:pt x="24052" y="18634"/>
                  <a:pt x="25323" y="18322"/>
                  <a:pt x="26414" y="17958"/>
                </a:cubicBezTo>
                <a:cubicBezTo>
                  <a:pt x="28390" y="17289"/>
                  <a:pt x="29453" y="16499"/>
                  <a:pt x="30852" y="14766"/>
                </a:cubicBezTo>
                <a:cubicBezTo>
                  <a:pt x="31277" y="14219"/>
                  <a:pt x="31946" y="13399"/>
                  <a:pt x="32341" y="12973"/>
                </a:cubicBezTo>
                <a:cubicBezTo>
                  <a:pt x="32706" y="12548"/>
                  <a:pt x="33192" y="11909"/>
                  <a:pt x="33375" y="11605"/>
                </a:cubicBezTo>
                <a:cubicBezTo>
                  <a:pt x="34286" y="10086"/>
                  <a:pt x="35563" y="5678"/>
                  <a:pt x="35958" y="2487"/>
                </a:cubicBezTo>
                <a:cubicBezTo>
                  <a:pt x="36110" y="1362"/>
                  <a:pt x="36110" y="997"/>
                  <a:pt x="36019" y="693"/>
                </a:cubicBezTo>
                <a:cubicBezTo>
                  <a:pt x="35885" y="223"/>
                  <a:pt x="35652" y="1"/>
                  <a:pt x="3528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5964973">
            <a:off x="-158421" y="4595678"/>
            <a:ext cx="1106287" cy="601402"/>
          </a:xfrm>
          <a:custGeom>
            <a:avLst/>
            <a:gdLst/>
            <a:ahLst/>
            <a:cxnLst/>
            <a:rect l="l" t="t" r="r" b="b"/>
            <a:pathLst>
              <a:path w="20632" h="11216" extrusionOk="0">
                <a:moveTo>
                  <a:pt x="2475" y="0"/>
                </a:moveTo>
                <a:cubicBezTo>
                  <a:pt x="2442" y="0"/>
                  <a:pt x="2408" y="7"/>
                  <a:pt x="2371" y="19"/>
                </a:cubicBezTo>
                <a:cubicBezTo>
                  <a:pt x="2250" y="79"/>
                  <a:pt x="2219" y="110"/>
                  <a:pt x="2159" y="292"/>
                </a:cubicBezTo>
                <a:cubicBezTo>
                  <a:pt x="2037" y="535"/>
                  <a:pt x="2037" y="748"/>
                  <a:pt x="2159" y="1295"/>
                </a:cubicBezTo>
                <a:cubicBezTo>
                  <a:pt x="2280" y="1782"/>
                  <a:pt x="2432" y="2116"/>
                  <a:pt x="2645" y="2329"/>
                </a:cubicBezTo>
                <a:lnTo>
                  <a:pt x="2797" y="2481"/>
                </a:lnTo>
                <a:lnTo>
                  <a:pt x="2523" y="2420"/>
                </a:lnTo>
                <a:cubicBezTo>
                  <a:pt x="2454" y="2407"/>
                  <a:pt x="2376" y="2401"/>
                  <a:pt x="2292" y="2401"/>
                </a:cubicBezTo>
                <a:cubicBezTo>
                  <a:pt x="1973" y="2401"/>
                  <a:pt x="1564" y="2488"/>
                  <a:pt x="1156" y="2633"/>
                </a:cubicBezTo>
                <a:cubicBezTo>
                  <a:pt x="426" y="2906"/>
                  <a:pt x="92" y="3149"/>
                  <a:pt x="31" y="3423"/>
                </a:cubicBezTo>
                <a:cubicBezTo>
                  <a:pt x="1" y="3605"/>
                  <a:pt x="92" y="3696"/>
                  <a:pt x="274" y="3727"/>
                </a:cubicBezTo>
                <a:cubicBezTo>
                  <a:pt x="289" y="3729"/>
                  <a:pt x="306" y="3730"/>
                  <a:pt x="324" y="3730"/>
                </a:cubicBezTo>
                <a:cubicBezTo>
                  <a:pt x="587" y="3730"/>
                  <a:pt x="1108" y="3520"/>
                  <a:pt x="1763" y="3149"/>
                </a:cubicBezTo>
                <a:cubicBezTo>
                  <a:pt x="2333" y="2837"/>
                  <a:pt x="2558" y="2725"/>
                  <a:pt x="2774" y="2725"/>
                </a:cubicBezTo>
                <a:cubicBezTo>
                  <a:pt x="2916" y="2725"/>
                  <a:pt x="3055" y="2773"/>
                  <a:pt x="3283" y="2845"/>
                </a:cubicBezTo>
                <a:cubicBezTo>
                  <a:pt x="3587" y="2937"/>
                  <a:pt x="4043" y="3058"/>
                  <a:pt x="4347" y="3149"/>
                </a:cubicBezTo>
                <a:cubicBezTo>
                  <a:pt x="4621" y="3241"/>
                  <a:pt x="4955" y="3332"/>
                  <a:pt x="5077" y="3362"/>
                </a:cubicBezTo>
                <a:lnTo>
                  <a:pt x="5289" y="3423"/>
                </a:lnTo>
                <a:lnTo>
                  <a:pt x="4985" y="3453"/>
                </a:lnTo>
                <a:cubicBezTo>
                  <a:pt x="4256" y="3514"/>
                  <a:pt x="3557" y="3788"/>
                  <a:pt x="3131" y="4213"/>
                </a:cubicBezTo>
                <a:cubicBezTo>
                  <a:pt x="2615" y="4669"/>
                  <a:pt x="2554" y="5125"/>
                  <a:pt x="3010" y="5186"/>
                </a:cubicBezTo>
                <a:cubicBezTo>
                  <a:pt x="3040" y="5191"/>
                  <a:pt x="3072" y="5194"/>
                  <a:pt x="3107" y="5194"/>
                </a:cubicBezTo>
                <a:cubicBezTo>
                  <a:pt x="3456" y="5194"/>
                  <a:pt x="4029" y="4915"/>
                  <a:pt x="4803" y="4335"/>
                </a:cubicBezTo>
                <a:cubicBezTo>
                  <a:pt x="5259" y="4000"/>
                  <a:pt x="5776" y="3666"/>
                  <a:pt x="5836" y="3666"/>
                </a:cubicBezTo>
                <a:cubicBezTo>
                  <a:pt x="5897" y="3666"/>
                  <a:pt x="6931" y="4274"/>
                  <a:pt x="7326" y="4548"/>
                </a:cubicBezTo>
                <a:cubicBezTo>
                  <a:pt x="8390" y="5247"/>
                  <a:pt x="9545" y="5703"/>
                  <a:pt x="10852" y="5885"/>
                </a:cubicBezTo>
                <a:cubicBezTo>
                  <a:pt x="11308" y="5976"/>
                  <a:pt x="11369" y="5976"/>
                  <a:pt x="11217" y="6007"/>
                </a:cubicBezTo>
                <a:cubicBezTo>
                  <a:pt x="10882" y="6098"/>
                  <a:pt x="9423" y="6250"/>
                  <a:pt x="8177" y="6311"/>
                </a:cubicBezTo>
                <a:cubicBezTo>
                  <a:pt x="7052" y="6341"/>
                  <a:pt x="6596" y="6432"/>
                  <a:pt x="6384" y="6645"/>
                </a:cubicBezTo>
                <a:cubicBezTo>
                  <a:pt x="6323" y="6706"/>
                  <a:pt x="6353" y="6949"/>
                  <a:pt x="6444" y="7040"/>
                </a:cubicBezTo>
                <a:cubicBezTo>
                  <a:pt x="6607" y="7202"/>
                  <a:pt x="7079" y="7297"/>
                  <a:pt x="7602" y="7297"/>
                </a:cubicBezTo>
                <a:cubicBezTo>
                  <a:pt x="7863" y="7297"/>
                  <a:pt x="8136" y="7273"/>
                  <a:pt x="8390" y="7222"/>
                </a:cubicBezTo>
                <a:cubicBezTo>
                  <a:pt x="9028" y="7131"/>
                  <a:pt x="9879" y="6827"/>
                  <a:pt x="10396" y="6523"/>
                </a:cubicBezTo>
                <a:cubicBezTo>
                  <a:pt x="11024" y="6199"/>
                  <a:pt x="11463" y="6050"/>
                  <a:pt x="11974" y="6050"/>
                </a:cubicBezTo>
                <a:cubicBezTo>
                  <a:pt x="12230" y="6050"/>
                  <a:pt x="12503" y="6088"/>
                  <a:pt x="12827" y="6159"/>
                </a:cubicBezTo>
                <a:cubicBezTo>
                  <a:pt x="13891" y="6341"/>
                  <a:pt x="14712" y="6766"/>
                  <a:pt x="15411" y="7466"/>
                </a:cubicBezTo>
                <a:cubicBezTo>
                  <a:pt x="15624" y="7709"/>
                  <a:pt x="15776" y="7921"/>
                  <a:pt x="16201" y="8590"/>
                </a:cubicBezTo>
                <a:cubicBezTo>
                  <a:pt x="16536" y="9137"/>
                  <a:pt x="16779" y="9502"/>
                  <a:pt x="16931" y="9654"/>
                </a:cubicBezTo>
                <a:cubicBezTo>
                  <a:pt x="17076" y="9823"/>
                  <a:pt x="17125" y="9877"/>
                  <a:pt x="17093" y="9877"/>
                </a:cubicBezTo>
                <a:cubicBezTo>
                  <a:pt x="17085" y="9877"/>
                  <a:pt x="17071" y="9873"/>
                  <a:pt x="17052" y="9867"/>
                </a:cubicBezTo>
                <a:cubicBezTo>
                  <a:pt x="16414" y="9593"/>
                  <a:pt x="15806" y="9380"/>
                  <a:pt x="15381" y="9289"/>
                </a:cubicBezTo>
                <a:cubicBezTo>
                  <a:pt x="14702" y="9133"/>
                  <a:pt x="14003" y="9046"/>
                  <a:pt x="13484" y="9046"/>
                </a:cubicBezTo>
                <a:cubicBezTo>
                  <a:pt x="13097" y="9046"/>
                  <a:pt x="12810" y="9094"/>
                  <a:pt x="12706" y="9198"/>
                </a:cubicBezTo>
                <a:cubicBezTo>
                  <a:pt x="12676" y="9228"/>
                  <a:pt x="12645" y="9320"/>
                  <a:pt x="12645" y="9380"/>
                </a:cubicBezTo>
                <a:cubicBezTo>
                  <a:pt x="12645" y="9532"/>
                  <a:pt x="12827" y="9654"/>
                  <a:pt x="13375" y="9836"/>
                </a:cubicBezTo>
                <a:cubicBezTo>
                  <a:pt x="14043" y="10049"/>
                  <a:pt x="14682" y="10140"/>
                  <a:pt x="15837" y="10171"/>
                </a:cubicBezTo>
                <a:cubicBezTo>
                  <a:pt x="16931" y="10171"/>
                  <a:pt x="17508" y="10262"/>
                  <a:pt x="17904" y="10505"/>
                </a:cubicBezTo>
                <a:cubicBezTo>
                  <a:pt x="18572" y="10900"/>
                  <a:pt x="19271" y="11143"/>
                  <a:pt x="19849" y="11204"/>
                </a:cubicBezTo>
                <a:cubicBezTo>
                  <a:pt x="19957" y="11211"/>
                  <a:pt x="20052" y="11215"/>
                  <a:pt x="20137" y="11215"/>
                </a:cubicBezTo>
                <a:cubicBezTo>
                  <a:pt x="20409" y="11215"/>
                  <a:pt x="20562" y="11175"/>
                  <a:pt x="20609" y="11083"/>
                </a:cubicBezTo>
                <a:cubicBezTo>
                  <a:pt x="20624" y="11052"/>
                  <a:pt x="20632" y="11037"/>
                  <a:pt x="20620" y="11037"/>
                </a:cubicBezTo>
                <a:cubicBezTo>
                  <a:pt x="20609" y="11037"/>
                  <a:pt x="20578" y="11052"/>
                  <a:pt x="20518" y="11083"/>
                </a:cubicBezTo>
                <a:cubicBezTo>
                  <a:pt x="20464" y="11104"/>
                  <a:pt x="20360" y="11114"/>
                  <a:pt x="20232" y="11114"/>
                </a:cubicBezTo>
                <a:cubicBezTo>
                  <a:pt x="19997" y="11114"/>
                  <a:pt x="19679" y="11081"/>
                  <a:pt x="19423" y="11022"/>
                </a:cubicBezTo>
                <a:cubicBezTo>
                  <a:pt x="19059" y="10961"/>
                  <a:pt x="18542" y="10748"/>
                  <a:pt x="18056" y="10475"/>
                </a:cubicBezTo>
                <a:cubicBezTo>
                  <a:pt x="17296" y="10049"/>
                  <a:pt x="16536" y="9137"/>
                  <a:pt x="16171" y="8225"/>
                </a:cubicBezTo>
                <a:cubicBezTo>
                  <a:pt x="16080" y="8013"/>
                  <a:pt x="15897" y="7435"/>
                  <a:pt x="15776" y="6949"/>
                </a:cubicBezTo>
                <a:cubicBezTo>
                  <a:pt x="15533" y="5946"/>
                  <a:pt x="15381" y="5551"/>
                  <a:pt x="15016" y="4912"/>
                </a:cubicBezTo>
                <a:cubicBezTo>
                  <a:pt x="14499" y="4061"/>
                  <a:pt x="13952" y="3545"/>
                  <a:pt x="13283" y="3301"/>
                </a:cubicBezTo>
                <a:cubicBezTo>
                  <a:pt x="13115" y="3248"/>
                  <a:pt x="12980" y="3221"/>
                  <a:pt x="12878" y="3221"/>
                </a:cubicBezTo>
                <a:cubicBezTo>
                  <a:pt x="12628" y="3221"/>
                  <a:pt x="12568" y="3382"/>
                  <a:pt x="12676" y="3727"/>
                </a:cubicBezTo>
                <a:cubicBezTo>
                  <a:pt x="12827" y="4092"/>
                  <a:pt x="13040" y="4365"/>
                  <a:pt x="13861" y="5216"/>
                </a:cubicBezTo>
                <a:cubicBezTo>
                  <a:pt x="14256" y="5642"/>
                  <a:pt x="14712" y="6128"/>
                  <a:pt x="14834" y="6311"/>
                </a:cubicBezTo>
                <a:cubicBezTo>
                  <a:pt x="15077" y="6645"/>
                  <a:pt x="15594" y="7405"/>
                  <a:pt x="15594" y="7466"/>
                </a:cubicBezTo>
                <a:cubicBezTo>
                  <a:pt x="15594" y="7466"/>
                  <a:pt x="15472" y="7374"/>
                  <a:pt x="15320" y="7222"/>
                </a:cubicBezTo>
                <a:cubicBezTo>
                  <a:pt x="14347" y="6371"/>
                  <a:pt x="13375" y="6037"/>
                  <a:pt x="11612" y="5885"/>
                </a:cubicBezTo>
                <a:cubicBezTo>
                  <a:pt x="11277" y="5855"/>
                  <a:pt x="11399" y="5946"/>
                  <a:pt x="10487" y="4821"/>
                </a:cubicBezTo>
                <a:cubicBezTo>
                  <a:pt x="9879" y="4061"/>
                  <a:pt x="9058" y="3180"/>
                  <a:pt x="8785" y="2997"/>
                </a:cubicBezTo>
                <a:cubicBezTo>
                  <a:pt x="8613" y="2903"/>
                  <a:pt x="8460" y="2859"/>
                  <a:pt x="8337" y="2859"/>
                </a:cubicBezTo>
                <a:cubicBezTo>
                  <a:pt x="8024" y="2859"/>
                  <a:pt x="7898" y="3139"/>
                  <a:pt x="8116" y="3575"/>
                </a:cubicBezTo>
                <a:cubicBezTo>
                  <a:pt x="8359" y="4092"/>
                  <a:pt x="9302" y="5034"/>
                  <a:pt x="10001" y="5459"/>
                </a:cubicBezTo>
                <a:cubicBezTo>
                  <a:pt x="10246" y="5610"/>
                  <a:pt x="10339" y="5668"/>
                  <a:pt x="10265" y="5668"/>
                </a:cubicBezTo>
                <a:cubicBezTo>
                  <a:pt x="10220" y="5668"/>
                  <a:pt x="10113" y="5646"/>
                  <a:pt x="9940" y="5611"/>
                </a:cubicBezTo>
                <a:cubicBezTo>
                  <a:pt x="9210" y="5429"/>
                  <a:pt x="8299" y="5034"/>
                  <a:pt x="7660" y="4608"/>
                </a:cubicBezTo>
                <a:cubicBezTo>
                  <a:pt x="7387" y="4426"/>
                  <a:pt x="7356" y="4396"/>
                  <a:pt x="7356" y="4304"/>
                </a:cubicBezTo>
                <a:cubicBezTo>
                  <a:pt x="7356" y="4122"/>
                  <a:pt x="7174" y="3757"/>
                  <a:pt x="6718" y="2967"/>
                </a:cubicBezTo>
                <a:cubicBezTo>
                  <a:pt x="6171" y="2025"/>
                  <a:pt x="5988" y="1751"/>
                  <a:pt x="5745" y="1447"/>
                </a:cubicBezTo>
                <a:cubicBezTo>
                  <a:pt x="5497" y="1136"/>
                  <a:pt x="5276" y="981"/>
                  <a:pt x="5094" y="981"/>
                </a:cubicBezTo>
                <a:cubicBezTo>
                  <a:pt x="5008" y="981"/>
                  <a:pt x="4932" y="1015"/>
                  <a:pt x="4864" y="1082"/>
                </a:cubicBezTo>
                <a:cubicBezTo>
                  <a:pt x="4712" y="1204"/>
                  <a:pt x="4773" y="1569"/>
                  <a:pt x="4955" y="1934"/>
                </a:cubicBezTo>
                <a:cubicBezTo>
                  <a:pt x="5137" y="2329"/>
                  <a:pt x="5685" y="3058"/>
                  <a:pt x="6080" y="3484"/>
                </a:cubicBezTo>
                <a:lnTo>
                  <a:pt x="6353" y="3757"/>
                </a:lnTo>
                <a:lnTo>
                  <a:pt x="6140" y="3666"/>
                </a:lnTo>
                <a:cubicBezTo>
                  <a:pt x="5836" y="3484"/>
                  <a:pt x="4925" y="3180"/>
                  <a:pt x="4226" y="2967"/>
                </a:cubicBezTo>
                <a:lnTo>
                  <a:pt x="3648" y="2815"/>
                </a:lnTo>
                <a:lnTo>
                  <a:pt x="3405" y="2329"/>
                </a:lnTo>
                <a:cubicBezTo>
                  <a:pt x="3131" y="1721"/>
                  <a:pt x="3070" y="1569"/>
                  <a:pt x="2949" y="900"/>
                </a:cubicBezTo>
                <a:cubicBezTo>
                  <a:pt x="2843" y="267"/>
                  <a:pt x="2692" y="0"/>
                  <a:pt x="247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 rot="1800044">
            <a:off x="7197945" y="3293665"/>
            <a:ext cx="2566487" cy="2716906"/>
            <a:chOff x="6577462" y="2463665"/>
            <a:chExt cx="2566544" cy="2716966"/>
          </a:xfrm>
        </p:grpSpPr>
        <p:sp>
          <p:nvSpPr>
            <p:cNvPr id="22" name="Google Shape;22;p2"/>
            <p:cNvSpPr/>
            <p:nvPr/>
          </p:nvSpPr>
          <p:spPr>
            <a:xfrm>
              <a:off x="6688043" y="2609183"/>
              <a:ext cx="2455120" cy="2569831"/>
            </a:xfrm>
            <a:custGeom>
              <a:avLst/>
              <a:gdLst/>
              <a:ahLst/>
              <a:cxnLst/>
              <a:rect l="l" t="t" r="r" b="b"/>
              <a:pathLst>
                <a:path w="90428" h="97250" extrusionOk="0">
                  <a:moveTo>
                    <a:pt x="88807" y="1"/>
                  </a:moveTo>
                  <a:cubicBezTo>
                    <a:pt x="83193" y="1"/>
                    <a:pt x="77690" y="1581"/>
                    <a:pt x="72920" y="4604"/>
                  </a:cubicBezTo>
                  <a:cubicBezTo>
                    <a:pt x="56598" y="15090"/>
                    <a:pt x="54318" y="38525"/>
                    <a:pt x="40731" y="52386"/>
                  </a:cubicBezTo>
                  <a:cubicBezTo>
                    <a:pt x="33223" y="60045"/>
                    <a:pt x="22767" y="64179"/>
                    <a:pt x="14652" y="71201"/>
                  </a:cubicBezTo>
                  <a:cubicBezTo>
                    <a:pt x="6961" y="77888"/>
                    <a:pt x="1976" y="87280"/>
                    <a:pt x="1" y="97250"/>
                  </a:cubicBezTo>
                  <a:lnTo>
                    <a:pt x="90428" y="97250"/>
                  </a:lnTo>
                  <a:lnTo>
                    <a:pt x="90428" y="45"/>
                  </a:lnTo>
                  <a:cubicBezTo>
                    <a:pt x="89887" y="15"/>
                    <a:pt x="89347" y="1"/>
                    <a:pt x="888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77462" y="2463665"/>
              <a:ext cx="2566544" cy="2716966"/>
            </a:xfrm>
            <a:custGeom>
              <a:avLst/>
              <a:gdLst/>
              <a:ahLst/>
              <a:cxnLst/>
              <a:rect l="l" t="t" r="r" b="b"/>
              <a:pathLst>
                <a:path w="94532" h="102818" extrusionOk="0">
                  <a:moveTo>
                    <a:pt x="92785" y="1"/>
                  </a:moveTo>
                  <a:cubicBezTo>
                    <a:pt x="86905" y="1"/>
                    <a:pt x="81121" y="1672"/>
                    <a:pt x="76142" y="4852"/>
                  </a:cubicBezTo>
                  <a:cubicBezTo>
                    <a:pt x="66567" y="11084"/>
                    <a:pt x="61522" y="21813"/>
                    <a:pt x="56628" y="32209"/>
                  </a:cubicBezTo>
                  <a:cubicBezTo>
                    <a:pt x="52737" y="40415"/>
                    <a:pt x="48755" y="48896"/>
                    <a:pt x="42524" y="55309"/>
                  </a:cubicBezTo>
                  <a:cubicBezTo>
                    <a:pt x="38208" y="59777"/>
                    <a:pt x="32859" y="63151"/>
                    <a:pt x="27722" y="66404"/>
                  </a:cubicBezTo>
                  <a:cubicBezTo>
                    <a:pt x="23497" y="69109"/>
                    <a:pt x="19150" y="71844"/>
                    <a:pt x="15351" y="75188"/>
                  </a:cubicBezTo>
                  <a:cubicBezTo>
                    <a:pt x="7600" y="81996"/>
                    <a:pt x="2128" y="91784"/>
                    <a:pt x="1" y="102757"/>
                  </a:cubicBezTo>
                  <a:lnTo>
                    <a:pt x="274" y="102817"/>
                  </a:lnTo>
                  <a:cubicBezTo>
                    <a:pt x="2402" y="91875"/>
                    <a:pt x="7812" y="82148"/>
                    <a:pt x="15563" y="75401"/>
                  </a:cubicBezTo>
                  <a:cubicBezTo>
                    <a:pt x="19332" y="72057"/>
                    <a:pt x="23679" y="69322"/>
                    <a:pt x="27874" y="66647"/>
                  </a:cubicBezTo>
                  <a:cubicBezTo>
                    <a:pt x="33071" y="63364"/>
                    <a:pt x="38421" y="59960"/>
                    <a:pt x="42768" y="55492"/>
                  </a:cubicBezTo>
                  <a:cubicBezTo>
                    <a:pt x="49029" y="49048"/>
                    <a:pt x="53011" y="40537"/>
                    <a:pt x="56902" y="32330"/>
                  </a:cubicBezTo>
                  <a:cubicBezTo>
                    <a:pt x="61765" y="21965"/>
                    <a:pt x="66841" y="11266"/>
                    <a:pt x="76324" y="5096"/>
                  </a:cubicBezTo>
                  <a:cubicBezTo>
                    <a:pt x="81241" y="1947"/>
                    <a:pt x="86961" y="304"/>
                    <a:pt x="92776" y="304"/>
                  </a:cubicBezTo>
                  <a:cubicBezTo>
                    <a:pt x="93361" y="304"/>
                    <a:pt x="93946" y="321"/>
                    <a:pt x="94531" y="354"/>
                  </a:cubicBezTo>
                  <a:lnTo>
                    <a:pt x="94531" y="50"/>
                  </a:lnTo>
                  <a:cubicBezTo>
                    <a:pt x="93949" y="17"/>
                    <a:pt x="93367" y="1"/>
                    <a:pt x="9278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 rot="1306890">
            <a:off x="7726528" y="4254261"/>
            <a:ext cx="1394953" cy="795713"/>
          </a:xfrm>
          <a:custGeom>
            <a:avLst/>
            <a:gdLst/>
            <a:ahLst/>
            <a:cxnLst/>
            <a:rect l="l" t="t" r="r" b="b"/>
            <a:pathLst>
              <a:path w="41769" h="23826" extrusionOk="0">
                <a:moveTo>
                  <a:pt x="5564" y="546"/>
                </a:moveTo>
                <a:cubicBezTo>
                  <a:pt x="5573" y="546"/>
                  <a:pt x="5582" y="552"/>
                  <a:pt x="5593" y="562"/>
                </a:cubicBezTo>
                <a:cubicBezTo>
                  <a:pt x="5654" y="654"/>
                  <a:pt x="5806" y="1292"/>
                  <a:pt x="5897" y="1961"/>
                </a:cubicBezTo>
                <a:cubicBezTo>
                  <a:pt x="6049" y="3055"/>
                  <a:pt x="6171" y="3450"/>
                  <a:pt x="6596" y="4392"/>
                </a:cubicBezTo>
                <a:cubicBezTo>
                  <a:pt x="6810" y="4848"/>
                  <a:pt x="6907" y="5138"/>
                  <a:pt x="6864" y="5138"/>
                </a:cubicBezTo>
                <a:cubicBezTo>
                  <a:pt x="6858" y="5138"/>
                  <a:pt x="6850" y="5133"/>
                  <a:pt x="6839" y="5122"/>
                </a:cubicBezTo>
                <a:cubicBezTo>
                  <a:pt x="6718" y="5000"/>
                  <a:pt x="6535" y="4666"/>
                  <a:pt x="6383" y="4331"/>
                </a:cubicBezTo>
                <a:cubicBezTo>
                  <a:pt x="6231" y="4028"/>
                  <a:pt x="5988" y="3450"/>
                  <a:pt x="5867" y="3085"/>
                </a:cubicBezTo>
                <a:cubicBezTo>
                  <a:pt x="5636" y="2364"/>
                  <a:pt x="5405" y="546"/>
                  <a:pt x="5564" y="546"/>
                </a:cubicBezTo>
                <a:close/>
                <a:moveTo>
                  <a:pt x="5214" y="252"/>
                </a:moveTo>
                <a:cubicBezTo>
                  <a:pt x="5297" y="252"/>
                  <a:pt x="5320" y="341"/>
                  <a:pt x="5320" y="654"/>
                </a:cubicBezTo>
                <a:cubicBezTo>
                  <a:pt x="5320" y="2082"/>
                  <a:pt x="5836" y="4058"/>
                  <a:pt x="6475" y="4970"/>
                </a:cubicBezTo>
                <a:cubicBezTo>
                  <a:pt x="6665" y="5255"/>
                  <a:pt x="6712" y="5397"/>
                  <a:pt x="6617" y="5397"/>
                </a:cubicBezTo>
                <a:cubicBezTo>
                  <a:pt x="6560" y="5397"/>
                  <a:pt x="6452" y="5346"/>
                  <a:pt x="6292" y="5243"/>
                </a:cubicBezTo>
                <a:cubicBezTo>
                  <a:pt x="5684" y="4848"/>
                  <a:pt x="5380" y="4514"/>
                  <a:pt x="5107" y="3845"/>
                </a:cubicBezTo>
                <a:cubicBezTo>
                  <a:pt x="4681" y="2903"/>
                  <a:pt x="4499" y="1322"/>
                  <a:pt x="4712" y="714"/>
                </a:cubicBezTo>
                <a:cubicBezTo>
                  <a:pt x="4833" y="410"/>
                  <a:pt x="4924" y="289"/>
                  <a:pt x="5168" y="258"/>
                </a:cubicBezTo>
                <a:cubicBezTo>
                  <a:pt x="5185" y="254"/>
                  <a:pt x="5200" y="252"/>
                  <a:pt x="5214" y="252"/>
                </a:cubicBezTo>
                <a:close/>
                <a:moveTo>
                  <a:pt x="4529" y="5091"/>
                </a:moveTo>
                <a:cubicBezTo>
                  <a:pt x="4894" y="5091"/>
                  <a:pt x="4833" y="5091"/>
                  <a:pt x="4165" y="5274"/>
                </a:cubicBezTo>
                <a:cubicBezTo>
                  <a:pt x="3739" y="5395"/>
                  <a:pt x="2766" y="5790"/>
                  <a:pt x="2006" y="6155"/>
                </a:cubicBezTo>
                <a:cubicBezTo>
                  <a:pt x="1247" y="6520"/>
                  <a:pt x="578" y="6824"/>
                  <a:pt x="517" y="6854"/>
                </a:cubicBezTo>
                <a:cubicBezTo>
                  <a:pt x="456" y="6885"/>
                  <a:pt x="426" y="6945"/>
                  <a:pt x="456" y="6976"/>
                </a:cubicBezTo>
                <a:cubicBezTo>
                  <a:pt x="462" y="6982"/>
                  <a:pt x="473" y="6984"/>
                  <a:pt x="489" y="6984"/>
                </a:cubicBezTo>
                <a:cubicBezTo>
                  <a:pt x="644" y="6984"/>
                  <a:pt x="1260" y="6729"/>
                  <a:pt x="1976" y="6398"/>
                </a:cubicBezTo>
                <a:cubicBezTo>
                  <a:pt x="3405" y="5730"/>
                  <a:pt x="4468" y="5365"/>
                  <a:pt x="5076" y="5335"/>
                </a:cubicBezTo>
                <a:lnTo>
                  <a:pt x="5380" y="5304"/>
                </a:lnTo>
                <a:lnTo>
                  <a:pt x="5380" y="5304"/>
                </a:lnTo>
                <a:lnTo>
                  <a:pt x="4985" y="5486"/>
                </a:lnTo>
                <a:cubicBezTo>
                  <a:pt x="4742" y="5578"/>
                  <a:pt x="4073" y="5912"/>
                  <a:pt x="3465" y="6216"/>
                </a:cubicBezTo>
                <a:cubicBezTo>
                  <a:pt x="2158" y="6885"/>
                  <a:pt x="1399" y="7158"/>
                  <a:pt x="851" y="7219"/>
                </a:cubicBezTo>
                <a:cubicBezTo>
                  <a:pt x="800" y="7223"/>
                  <a:pt x="752" y="7225"/>
                  <a:pt x="708" y="7225"/>
                </a:cubicBezTo>
                <a:cubicBezTo>
                  <a:pt x="392" y="7225"/>
                  <a:pt x="278" y="7125"/>
                  <a:pt x="304" y="6885"/>
                </a:cubicBezTo>
                <a:cubicBezTo>
                  <a:pt x="395" y="6246"/>
                  <a:pt x="2949" y="5152"/>
                  <a:pt x="4529" y="5091"/>
                </a:cubicBezTo>
                <a:close/>
                <a:moveTo>
                  <a:pt x="10412" y="2397"/>
                </a:moveTo>
                <a:cubicBezTo>
                  <a:pt x="10461" y="2397"/>
                  <a:pt x="10500" y="2443"/>
                  <a:pt x="10548" y="2538"/>
                </a:cubicBezTo>
                <a:cubicBezTo>
                  <a:pt x="10608" y="2629"/>
                  <a:pt x="11004" y="3298"/>
                  <a:pt x="11429" y="3997"/>
                </a:cubicBezTo>
                <a:cubicBezTo>
                  <a:pt x="11855" y="4696"/>
                  <a:pt x="12554" y="5851"/>
                  <a:pt x="12979" y="6581"/>
                </a:cubicBezTo>
                <a:cubicBezTo>
                  <a:pt x="13405" y="7310"/>
                  <a:pt x="13922" y="8131"/>
                  <a:pt x="14104" y="8404"/>
                </a:cubicBezTo>
                <a:cubicBezTo>
                  <a:pt x="14289" y="8642"/>
                  <a:pt x="14405" y="8834"/>
                  <a:pt x="14432" y="8860"/>
                </a:cubicBezTo>
                <a:lnTo>
                  <a:pt x="14432" y="8860"/>
                </a:lnTo>
                <a:cubicBezTo>
                  <a:pt x="14052" y="8837"/>
                  <a:pt x="12123" y="6725"/>
                  <a:pt x="11216" y="5365"/>
                </a:cubicBezTo>
                <a:cubicBezTo>
                  <a:pt x="10244" y="3906"/>
                  <a:pt x="9879" y="2842"/>
                  <a:pt x="10244" y="2508"/>
                </a:cubicBezTo>
                <a:cubicBezTo>
                  <a:pt x="10316" y="2435"/>
                  <a:pt x="10368" y="2397"/>
                  <a:pt x="10412" y="2397"/>
                </a:cubicBezTo>
                <a:close/>
                <a:moveTo>
                  <a:pt x="10824" y="2437"/>
                </a:moveTo>
                <a:cubicBezTo>
                  <a:pt x="10967" y="2437"/>
                  <a:pt x="11545" y="3012"/>
                  <a:pt x="11915" y="3541"/>
                </a:cubicBezTo>
                <a:cubicBezTo>
                  <a:pt x="12371" y="4210"/>
                  <a:pt x="14499" y="8040"/>
                  <a:pt x="14681" y="8587"/>
                </a:cubicBezTo>
                <a:cubicBezTo>
                  <a:pt x="14772" y="8840"/>
                  <a:pt x="14798" y="8966"/>
                  <a:pt x="14758" y="8966"/>
                </a:cubicBezTo>
                <a:cubicBezTo>
                  <a:pt x="14663" y="8966"/>
                  <a:pt x="14199" y="8256"/>
                  <a:pt x="13344" y="6824"/>
                </a:cubicBezTo>
                <a:cubicBezTo>
                  <a:pt x="12888" y="6094"/>
                  <a:pt x="12128" y="4818"/>
                  <a:pt x="11642" y="4028"/>
                </a:cubicBezTo>
                <a:cubicBezTo>
                  <a:pt x="11186" y="3237"/>
                  <a:pt x="10791" y="2538"/>
                  <a:pt x="10791" y="2477"/>
                </a:cubicBezTo>
                <a:cubicBezTo>
                  <a:pt x="10791" y="2450"/>
                  <a:pt x="10803" y="2437"/>
                  <a:pt x="10824" y="2437"/>
                </a:cubicBezTo>
                <a:close/>
                <a:moveTo>
                  <a:pt x="10968" y="7400"/>
                </a:moveTo>
                <a:cubicBezTo>
                  <a:pt x="11254" y="7400"/>
                  <a:pt x="11169" y="7474"/>
                  <a:pt x="10730" y="7614"/>
                </a:cubicBezTo>
                <a:cubicBezTo>
                  <a:pt x="9393" y="8070"/>
                  <a:pt x="8207" y="8617"/>
                  <a:pt x="7234" y="9164"/>
                </a:cubicBezTo>
                <a:cubicBezTo>
                  <a:pt x="6171" y="9803"/>
                  <a:pt x="5775" y="10107"/>
                  <a:pt x="5867" y="10228"/>
                </a:cubicBezTo>
                <a:cubicBezTo>
                  <a:pt x="5882" y="10236"/>
                  <a:pt x="5899" y="10240"/>
                  <a:pt x="5917" y="10240"/>
                </a:cubicBezTo>
                <a:cubicBezTo>
                  <a:pt x="5973" y="10240"/>
                  <a:pt x="6041" y="10205"/>
                  <a:pt x="6110" y="10137"/>
                </a:cubicBezTo>
                <a:cubicBezTo>
                  <a:pt x="6323" y="9924"/>
                  <a:pt x="8086" y="8921"/>
                  <a:pt x="8602" y="8678"/>
                </a:cubicBezTo>
                <a:cubicBezTo>
                  <a:pt x="9301" y="8374"/>
                  <a:pt x="10882" y="7766"/>
                  <a:pt x="11125" y="7736"/>
                </a:cubicBezTo>
                <a:cubicBezTo>
                  <a:pt x="11154" y="7729"/>
                  <a:pt x="11176" y="7725"/>
                  <a:pt x="11189" y="7725"/>
                </a:cubicBezTo>
                <a:cubicBezTo>
                  <a:pt x="11233" y="7725"/>
                  <a:pt x="11189" y="7764"/>
                  <a:pt x="11004" y="7857"/>
                </a:cubicBezTo>
                <a:cubicBezTo>
                  <a:pt x="10852" y="7979"/>
                  <a:pt x="10244" y="8404"/>
                  <a:pt x="9636" y="8800"/>
                </a:cubicBezTo>
                <a:cubicBezTo>
                  <a:pt x="8329" y="9711"/>
                  <a:pt x="7721" y="10046"/>
                  <a:pt x="7022" y="10259"/>
                </a:cubicBezTo>
                <a:cubicBezTo>
                  <a:pt x="6694" y="10364"/>
                  <a:pt x="6422" y="10415"/>
                  <a:pt x="6212" y="10415"/>
                </a:cubicBezTo>
                <a:cubicBezTo>
                  <a:pt x="5759" y="10415"/>
                  <a:pt x="5598" y="10178"/>
                  <a:pt x="5806" y="9742"/>
                </a:cubicBezTo>
                <a:cubicBezTo>
                  <a:pt x="6323" y="8678"/>
                  <a:pt x="8329" y="7645"/>
                  <a:pt x="10213" y="7462"/>
                </a:cubicBezTo>
                <a:cubicBezTo>
                  <a:pt x="10568" y="7420"/>
                  <a:pt x="10819" y="7400"/>
                  <a:pt x="10968" y="7400"/>
                </a:cubicBezTo>
                <a:close/>
                <a:moveTo>
                  <a:pt x="17052" y="6334"/>
                </a:moveTo>
                <a:cubicBezTo>
                  <a:pt x="17299" y="6334"/>
                  <a:pt x="17855" y="6642"/>
                  <a:pt x="18450" y="7158"/>
                </a:cubicBezTo>
                <a:cubicBezTo>
                  <a:pt x="18937" y="7553"/>
                  <a:pt x="19362" y="8040"/>
                  <a:pt x="20001" y="8891"/>
                </a:cubicBezTo>
                <a:cubicBezTo>
                  <a:pt x="20517" y="9529"/>
                  <a:pt x="21308" y="10532"/>
                  <a:pt x="21794" y="11140"/>
                </a:cubicBezTo>
                <a:lnTo>
                  <a:pt x="22676" y="12265"/>
                </a:lnTo>
                <a:lnTo>
                  <a:pt x="22220" y="11930"/>
                </a:lnTo>
                <a:cubicBezTo>
                  <a:pt x="21733" y="11596"/>
                  <a:pt x="20578" y="10563"/>
                  <a:pt x="19788" y="9803"/>
                </a:cubicBezTo>
                <a:cubicBezTo>
                  <a:pt x="19150" y="9195"/>
                  <a:pt x="17083" y="6824"/>
                  <a:pt x="16961" y="6611"/>
                </a:cubicBezTo>
                <a:cubicBezTo>
                  <a:pt x="16877" y="6421"/>
                  <a:pt x="16921" y="6334"/>
                  <a:pt x="17052" y="6334"/>
                </a:cubicBezTo>
                <a:close/>
                <a:moveTo>
                  <a:pt x="16652" y="6629"/>
                </a:moveTo>
                <a:cubicBezTo>
                  <a:pt x="16699" y="6629"/>
                  <a:pt x="16782" y="6715"/>
                  <a:pt x="16900" y="6915"/>
                </a:cubicBezTo>
                <a:cubicBezTo>
                  <a:pt x="17447" y="7766"/>
                  <a:pt x="20609" y="10988"/>
                  <a:pt x="21824" y="11900"/>
                </a:cubicBezTo>
                <a:cubicBezTo>
                  <a:pt x="22214" y="12186"/>
                  <a:pt x="22293" y="12272"/>
                  <a:pt x="22213" y="12272"/>
                </a:cubicBezTo>
                <a:cubicBezTo>
                  <a:pt x="22199" y="12272"/>
                  <a:pt x="22181" y="12269"/>
                  <a:pt x="22159" y="12265"/>
                </a:cubicBezTo>
                <a:cubicBezTo>
                  <a:pt x="21612" y="12143"/>
                  <a:pt x="20031" y="11140"/>
                  <a:pt x="19089" y="10289"/>
                </a:cubicBezTo>
                <a:cubicBezTo>
                  <a:pt x="18511" y="9803"/>
                  <a:pt x="17143" y="8131"/>
                  <a:pt x="16900" y="7675"/>
                </a:cubicBezTo>
                <a:cubicBezTo>
                  <a:pt x="16623" y="7100"/>
                  <a:pt x="16541" y="6629"/>
                  <a:pt x="16652" y="6629"/>
                </a:cubicBezTo>
                <a:close/>
                <a:moveTo>
                  <a:pt x="21612" y="13146"/>
                </a:moveTo>
                <a:cubicBezTo>
                  <a:pt x="21824" y="13146"/>
                  <a:pt x="20791" y="13450"/>
                  <a:pt x="20092" y="13602"/>
                </a:cubicBezTo>
                <a:cubicBezTo>
                  <a:pt x="18736" y="13858"/>
                  <a:pt x="14861" y="14221"/>
                  <a:pt x="13650" y="14221"/>
                </a:cubicBezTo>
                <a:cubicBezTo>
                  <a:pt x="13422" y="14221"/>
                  <a:pt x="13288" y="14209"/>
                  <a:pt x="13283" y="14180"/>
                </a:cubicBezTo>
                <a:cubicBezTo>
                  <a:pt x="13283" y="14119"/>
                  <a:pt x="13192" y="14088"/>
                  <a:pt x="13131" y="14088"/>
                </a:cubicBezTo>
                <a:cubicBezTo>
                  <a:pt x="13108" y="14093"/>
                  <a:pt x="13088" y="14095"/>
                  <a:pt x="13073" y="14095"/>
                </a:cubicBezTo>
                <a:cubicBezTo>
                  <a:pt x="12873" y="14095"/>
                  <a:pt x="13370" y="13745"/>
                  <a:pt x="13709" y="13633"/>
                </a:cubicBezTo>
                <a:cubicBezTo>
                  <a:pt x="14317" y="13481"/>
                  <a:pt x="15350" y="13389"/>
                  <a:pt x="17265" y="13359"/>
                </a:cubicBezTo>
                <a:cubicBezTo>
                  <a:pt x="18238" y="13329"/>
                  <a:pt x="19606" y="13268"/>
                  <a:pt x="20305" y="13237"/>
                </a:cubicBezTo>
                <a:cubicBezTo>
                  <a:pt x="21004" y="13177"/>
                  <a:pt x="21581" y="13146"/>
                  <a:pt x="21612" y="13146"/>
                </a:cubicBezTo>
                <a:close/>
                <a:moveTo>
                  <a:pt x="31004" y="14180"/>
                </a:moveTo>
                <a:cubicBezTo>
                  <a:pt x="31034" y="14210"/>
                  <a:pt x="31095" y="14240"/>
                  <a:pt x="31126" y="14332"/>
                </a:cubicBezTo>
                <a:cubicBezTo>
                  <a:pt x="31139" y="14359"/>
                  <a:pt x="31141" y="14374"/>
                  <a:pt x="31130" y="14374"/>
                </a:cubicBezTo>
                <a:cubicBezTo>
                  <a:pt x="31116" y="14374"/>
                  <a:pt x="31085" y="14351"/>
                  <a:pt x="31034" y="14301"/>
                </a:cubicBezTo>
                <a:cubicBezTo>
                  <a:pt x="30974" y="14240"/>
                  <a:pt x="30943" y="14180"/>
                  <a:pt x="31004" y="14180"/>
                </a:cubicBezTo>
                <a:close/>
                <a:moveTo>
                  <a:pt x="20134" y="13833"/>
                </a:moveTo>
                <a:cubicBezTo>
                  <a:pt x="20173" y="13833"/>
                  <a:pt x="20191" y="13837"/>
                  <a:pt x="20183" y="13845"/>
                </a:cubicBezTo>
                <a:cubicBezTo>
                  <a:pt x="20031" y="13997"/>
                  <a:pt x="17569" y="14666"/>
                  <a:pt x="16840" y="14788"/>
                </a:cubicBezTo>
                <a:cubicBezTo>
                  <a:pt x="16414" y="14848"/>
                  <a:pt x="15684" y="14879"/>
                  <a:pt x="15229" y="14879"/>
                </a:cubicBezTo>
                <a:cubicBezTo>
                  <a:pt x="14104" y="14848"/>
                  <a:pt x="12736" y="14484"/>
                  <a:pt x="13496" y="14453"/>
                </a:cubicBezTo>
                <a:cubicBezTo>
                  <a:pt x="16171" y="14271"/>
                  <a:pt x="18207" y="14088"/>
                  <a:pt x="19423" y="13906"/>
                </a:cubicBezTo>
                <a:cubicBezTo>
                  <a:pt x="19757" y="13862"/>
                  <a:pt x="20026" y="13833"/>
                  <a:pt x="20134" y="13833"/>
                </a:cubicBezTo>
                <a:close/>
                <a:moveTo>
                  <a:pt x="26287" y="7325"/>
                </a:moveTo>
                <a:cubicBezTo>
                  <a:pt x="26592" y="7325"/>
                  <a:pt x="27172" y="7543"/>
                  <a:pt x="27752" y="7857"/>
                </a:cubicBezTo>
                <a:cubicBezTo>
                  <a:pt x="29028" y="8587"/>
                  <a:pt x="30214" y="10137"/>
                  <a:pt x="31095" y="12265"/>
                </a:cubicBezTo>
                <a:cubicBezTo>
                  <a:pt x="31360" y="12942"/>
                  <a:pt x="32024" y="15556"/>
                  <a:pt x="31928" y="15556"/>
                </a:cubicBezTo>
                <a:cubicBezTo>
                  <a:pt x="31925" y="15556"/>
                  <a:pt x="31921" y="15553"/>
                  <a:pt x="31916" y="15547"/>
                </a:cubicBezTo>
                <a:cubicBezTo>
                  <a:pt x="31885" y="15517"/>
                  <a:pt x="31642" y="15000"/>
                  <a:pt x="31369" y="14423"/>
                </a:cubicBezTo>
                <a:cubicBezTo>
                  <a:pt x="30730" y="13025"/>
                  <a:pt x="29758" y="11444"/>
                  <a:pt x="28907" y="10289"/>
                </a:cubicBezTo>
                <a:cubicBezTo>
                  <a:pt x="28177" y="9377"/>
                  <a:pt x="26384" y="7462"/>
                  <a:pt x="26232" y="7462"/>
                </a:cubicBezTo>
                <a:cubicBezTo>
                  <a:pt x="26220" y="7461"/>
                  <a:pt x="26209" y="7460"/>
                  <a:pt x="26199" y="7460"/>
                </a:cubicBezTo>
                <a:cubicBezTo>
                  <a:pt x="26008" y="7460"/>
                  <a:pt x="26210" y="7743"/>
                  <a:pt x="26961" y="8465"/>
                </a:cubicBezTo>
                <a:cubicBezTo>
                  <a:pt x="28390" y="9803"/>
                  <a:pt x="30092" y="12174"/>
                  <a:pt x="30791" y="13724"/>
                </a:cubicBezTo>
                <a:lnTo>
                  <a:pt x="30974" y="14119"/>
                </a:lnTo>
                <a:lnTo>
                  <a:pt x="30761" y="13784"/>
                </a:lnTo>
                <a:cubicBezTo>
                  <a:pt x="30639" y="13633"/>
                  <a:pt x="29636" y="12447"/>
                  <a:pt x="28481" y="11140"/>
                </a:cubicBezTo>
                <a:cubicBezTo>
                  <a:pt x="26870" y="9286"/>
                  <a:pt x="26384" y="8708"/>
                  <a:pt x="26232" y="8374"/>
                </a:cubicBezTo>
                <a:cubicBezTo>
                  <a:pt x="26019" y="7918"/>
                  <a:pt x="25989" y="7493"/>
                  <a:pt x="26110" y="7371"/>
                </a:cubicBezTo>
                <a:cubicBezTo>
                  <a:pt x="26148" y="7340"/>
                  <a:pt x="26208" y="7325"/>
                  <a:pt x="26287" y="7325"/>
                </a:cubicBezTo>
                <a:close/>
                <a:moveTo>
                  <a:pt x="25993" y="19874"/>
                </a:moveTo>
                <a:cubicBezTo>
                  <a:pt x="26089" y="19874"/>
                  <a:pt x="26309" y="19913"/>
                  <a:pt x="26657" y="19985"/>
                </a:cubicBezTo>
                <a:cubicBezTo>
                  <a:pt x="27144" y="20076"/>
                  <a:pt x="28299" y="20289"/>
                  <a:pt x="29271" y="20441"/>
                </a:cubicBezTo>
                <a:cubicBezTo>
                  <a:pt x="32679" y="21009"/>
                  <a:pt x="33639" y="21236"/>
                  <a:pt x="32609" y="21236"/>
                </a:cubicBezTo>
                <a:cubicBezTo>
                  <a:pt x="32371" y="21236"/>
                  <a:pt x="32026" y="21224"/>
                  <a:pt x="31581" y="21201"/>
                </a:cubicBezTo>
                <a:cubicBezTo>
                  <a:pt x="29302" y="21079"/>
                  <a:pt x="27630" y="20745"/>
                  <a:pt x="26414" y="20168"/>
                </a:cubicBezTo>
                <a:cubicBezTo>
                  <a:pt x="25991" y="19965"/>
                  <a:pt x="25846" y="19874"/>
                  <a:pt x="25993" y="19874"/>
                </a:cubicBezTo>
                <a:close/>
                <a:moveTo>
                  <a:pt x="27029" y="19292"/>
                </a:moveTo>
                <a:cubicBezTo>
                  <a:pt x="27228" y="19292"/>
                  <a:pt x="27435" y="19300"/>
                  <a:pt x="27630" y="19316"/>
                </a:cubicBezTo>
                <a:cubicBezTo>
                  <a:pt x="29849" y="19438"/>
                  <a:pt x="32402" y="20137"/>
                  <a:pt x="34560" y="21201"/>
                </a:cubicBezTo>
                <a:cubicBezTo>
                  <a:pt x="34803" y="21323"/>
                  <a:pt x="34986" y="21414"/>
                  <a:pt x="34955" y="21414"/>
                </a:cubicBezTo>
                <a:cubicBezTo>
                  <a:pt x="34925" y="21414"/>
                  <a:pt x="34135" y="21231"/>
                  <a:pt x="33223" y="20988"/>
                </a:cubicBezTo>
                <a:cubicBezTo>
                  <a:pt x="32341" y="20775"/>
                  <a:pt x="30548" y="20411"/>
                  <a:pt x="29271" y="20228"/>
                </a:cubicBezTo>
                <a:cubicBezTo>
                  <a:pt x="26475" y="19742"/>
                  <a:pt x="25776" y="19590"/>
                  <a:pt x="25989" y="19408"/>
                </a:cubicBezTo>
                <a:cubicBezTo>
                  <a:pt x="26054" y="19342"/>
                  <a:pt x="26515" y="19292"/>
                  <a:pt x="27029" y="19292"/>
                </a:cubicBezTo>
                <a:close/>
                <a:moveTo>
                  <a:pt x="5217" y="0"/>
                </a:moveTo>
                <a:cubicBezTo>
                  <a:pt x="5144" y="0"/>
                  <a:pt x="5067" y="16"/>
                  <a:pt x="4985" y="46"/>
                </a:cubicBezTo>
                <a:cubicBezTo>
                  <a:pt x="4742" y="137"/>
                  <a:pt x="4681" y="198"/>
                  <a:pt x="4529" y="562"/>
                </a:cubicBezTo>
                <a:cubicBezTo>
                  <a:pt x="4286" y="1079"/>
                  <a:pt x="4286" y="1505"/>
                  <a:pt x="4529" y="2599"/>
                </a:cubicBezTo>
                <a:cubicBezTo>
                  <a:pt x="4742" y="3663"/>
                  <a:pt x="5016" y="4331"/>
                  <a:pt x="5441" y="4787"/>
                </a:cubicBezTo>
                <a:lnTo>
                  <a:pt x="5715" y="5091"/>
                </a:lnTo>
                <a:lnTo>
                  <a:pt x="5168" y="4970"/>
                </a:lnTo>
                <a:cubicBezTo>
                  <a:pt x="5008" y="4939"/>
                  <a:pt x="4822" y="4924"/>
                  <a:pt x="4615" y="4924"/>
                </a:cubicBezTo>
                <a:cubicBezTo>
                  <a:pt x="3995" y="4924"/>
                  <a:pt x="3192" y="5061"/>
                  <a:pt x="2371" y="5335"/>
                </a:cubicBezTo>
                <a:cubicBezTo>
                  <a:pt x="882" y="5821"/>
                  <a:pt x="152" y="6307"/>
                  <a:pt x="61" y="6854"/>
                </a:cubicBezTo>
                <a:cubicBezTo>
                  <a:pt x="0" y="7249"/>
                  <a:pt x="122" y="7401"/>
                  <a:pt x="547" y="7493"/>
                </a:cubicBezTo>
                <a:cubicBezTo>
                  <a:pt x="578" y="7497"/>
                  <a:pt x="612" y="7499"/>
                  <a:pt x="649" y="7499"/>
                </a:cubicBezTo>
                <a:cubicBezTo>
                  <a:pt x="1160" y="7499"/>
                  <a:pt x="2257" y="7109"/>
                  <a:pt x="3617" y="6429"/>
                </a:cubicBezTo>
                <a:cubicBezTo>
                  <a:pt x="4814" y="5821"/>
                  <a:pt x="5263" y="5582"/>
                  <a:pt x="5702" y="5582"/>
                </a:cubicBezTo>
                <a:cubicBezTo>
                  <a:pt x="5988" y="5582"/>
                  <a:pt x="6269" y="5683"/>
                  <a:pt x="6748" y="5851"/>
                </a:cubicBezTo>
                <a:cubicBezTo>
                  <a:pt x="7326" y="6064"/>
                  <a:pt x="8298" y="6368"/>
                  <a:pt x="8876" y="6520"/>
                </a:cubicBezTo>
                <a:cubicBezTo>
                  <a:pt x="9453" y="6702"/>
                  <a:pt x="10122" y="6915"/>
                  <a:pt x="10365" y="7006"/>
                </a:cubicBezTo>
                <a:lnTo>
                  <a:pt x="10791" y="7158"/>
                </a:lnTo>
                <a:lnTo>
                  <a:pt x="10183" y="7189"/>
                </a:lnTo>
                <a:cubicBezTo>
                  <a:pt x="8693" y="7249"/>
                  <a:pt x="7234" y="7797"/>
                  <a:pt x="6323" y="8617"/>
                </a:cubicBezTo>
                <a:cubicBezTo>
                  <a:pt x="5259" y="9559"/>
                  <a:pt x="5137" y="10502"/>
                  <a:pt x="6019" y="10654"/>
                </a:cubicBezTo>
                <a:cubicBezTo>
                  <a:pt x="6082" y="10664"/>
                  <a:pt x="6150" y="10670"/>
                  <a:pt x="6221" y="10670"/>
                </a:cubicBezTo>
                <a:cubicBezTo>
                  <a:pt x="6969" y="10670"/>
                  <a:pt x="8146" y="10092"/>
                  <a:pt x="9727" y="8982"/>
                </a:cubicBezTo>
                <a:cubicBezTo>
                  <a:pt x="10700" y="8313"/>
                  <a:pt x="11763" y="7645"/>
                  <a:pt x="11946" y="7645"/>
                </a:cubicBezTo>
                <a:cubicBezTo>
                  <a:pt x="12037" y="7645"/>
                  <a:pt x="14104" y="8952"/>
                  <a:pt x="14894" y="9529"/>
                </a:cubicBezTo>
                <a:cubicBezTo>
                  <a:pt x="17022" y="11049"/>
                  <a:pt x="19393" y="12052"/>
                  <a:pt x="22037" y="12477"/>
                </a:cubicBezTo>
                <a:cubicBezTo>
                  <a:pt x="23010" y="12629"/>
                  <a:pt x="23071" y="12660"/>
                  <a:pt x="22797" y="12721"/>
                </a:cubicBezTo>
                <a:cubicBezTo>
                  <a:pt x="22128" y="12903"/>
                  <a:pt x="19089" y="13116"/>
                  <a:pt x="16536" y="13177"/>
                </a:cubicBezTo>
                <a:cubicBezTo>
                  <a:pt x="14256" y="13207"/>
                  <a:pt x="13344" y="13359"/>
                  <a:pt x="12888" y="13754"/>
                </a:cubicBezTo>
                <a:cubicBezTo>
                  <a:pt x="12736" y="13906"/>
                  <a:pt x="12767" y="14392"/>
                  <a:pt x="12949" y="14575"/>
                </a:cubicBezTo>
                <a:cubicBezTo>
                  <a:pt x="13306" y="14954"/>
                  <a:pt x="14434" y="15186"/>
                  <a:pt x="15647" y="15186"/>
                </a:cubicBezTo>
                <a:cubicBezTo>
                  <a:pt x="16085" y="15186"/>
                  <a:pt x="16534" y="15156"/>
                  <a:pt x="16961" y="15091"/>
                </a:cubicBezTo>
                <a:cubicBezTo>
                  <a:pt x="18238" y="14879"/>
                  <a:pt x="19970" y="14332"/>
                  <a:pt x="21125" y="13754"/>
                </a:cubicBezTo>
                <a:cubicBezTo>
                  <a:pt x="22377" y="13138"/>
                  <a:pt x="23252" y="12860"/>
                  <a:pt x="24268" y="12860"/>
                </a:cubicBezTo>
                <a:cubicBezTo>
                  <a:pt x="24807" y="12860"/>
                  <a:pt x="25385" y="12938"/>
                  <a:pt x="26080" y="13085"/>
                </a:cubicBezTo>
                <a:cubicBezTo>
                  <a:pt x="28208" y="13541"/>
                  <a:pt x="29910" y="14484"/>
                  <a:pt x="31277" y="15943"/>
                </a:cubicBezTo>
                <a:cubicBezTo>
                  <a:pt x="31733" y="16399"/>
                  <a:pt x="32037" y="16885"/>
                  <a:pt x="32828" y="18253"/>
                </a:cubicBezTo>
                <a:cubicBezTo>
                  <a:pt x="33496" y="19438"/>
                  <a:pt x="33952" y="20137"/>
                  <a:pt x="34287" y="20502"/>
                </a:cubicBezTo>
                <a:cubicBezTo>
                  <a:pt x="34600" y="20839"/>
                  <a:pt x="34684" y="20947"/>
                  <a:pt x="34599" y="20947"/>
                </a:cubicBezTo>
                <a:cubicBezTo>
                  <a:pt x="34577" y="20947"/>
                  <a:pt x="34544" y="20940"/>
                  <a:pt x="34499" y="20927"/>
                </a:cubicBezTo>
                <a:cubicBezTo>
                  <a:pt x="33192" y="20350"/>
                  <a:pt x="31977" y="19894"/>
                  <a:pt x="31126" y="19651"/>
                </a:cubicBezTo>
                <a:cubicBezTo>
                  <a:pt x="29655" y="19260"/>
                  <a:pt x="28127" y="19040"/>
                  <a:pt x="27052" y="19040"/>
                </a:cubicBezTo>
                <a:cubicBezTo>
                  <a:pt x="26372" y="19040"/>
                  <a:pt x="25873" y="19128"/>
                  <a:pt x="25685" y="19316"/>
                </a:cubicBezTo>
                <a:cubicBezTo>
                  <a:pt x="25593" y="19377"/>
                  <a:pt x="25502" y="19560"/>
                  <a:pt x="25502" y="19681"/>
                </a:cubicBezTo>
                <a:cubicBezTo>
                  <a:pt x="25502" y="19985"/>
                  <a:pt x="25867" y="20228"/>
                  <a:pt x="26992" y="20654"/>
                </a:cubicBezTo>
                <a:cubicBezTo>
                  <a:pt x="28329" y="21140"/>
                  <a:pt x="29667" y="21353"/>
                  <a:pt x="32007" y="21444"/>
                </a:cubicBezTo>
                <a:cubicBezTo>
                  <a:pt x="34256" y="21535"/>
                  <a:pt x="35442" y="21779"/>
                  <a:pt x="36232" y="22265"/>
                </a:cubicBezTo>
                <a:cubicBezTo>
                  <a:pt x="37569" y="23086"/>
                  <a:pt x="38968" y="23633"/>
                  <a:pt x="40183" y="23785"/>
                </a:cubicBezTo>
                <a:cubicBezTo>
                  <a:pt x="40448" y="23812"/>
                  <a:pt x="40679" y="23826"/>
                  <a:pt x="40877" y="23826"/>
                </a:cubicBezTo>
                <a:cubicBezTo>
                  <a:pt x="41339" y="23826"/>
                  <a:pt x="41618" y="23751"/>
                  <a:pt x="41703" y="23602"/>
                </a:cubicBezTo>
                <a:cubicBezTo>
                  <a:pt x="41757" y="23531"/>
                  <a:pt x="41768" y="23502"/>
                  <a:pt x="41726" y="23502"/>
                </a:cubicBezTo>
                <a:cubicBezTo>
                  <a:pt x="41696" y="23502"/>
                  <a:pt x="41639" y="23516"/>
                  <a:pt x="41551" y="23541"/>
                </a:cubicBezTo>
                <a:cubicBezTo>
                  <a:pt x="41433" y="23585"/>
                  <a:pt x="41215" y="23605"/>
                  <a:pt x="40947" y="23605"/>
                </a:cubicBezTo>
                <a:cubicBezTo>
                  <a:pt x="40458" y="23605"/>
                  <a:pt x="39802" y="23538"/>
                  <a:pt x="39272" y="23420"/>
                </a:cubicBezTo>
                <a:cubicBezTo>
                  <a:pt x="38572" y="23238"/>
                  <a:pt x="37509" y="22782"/>
                  <a:pt x="36536" y="22204"/>
                </a:cubicBezTo>
                <a:cubicBezTo>
                  <a:pt x="35016" y="21323"/>
                  <a:pt x="33496" y="19408"/>
                  <a:pt x="32797" y="17523"/>
                </a:cubicBezTo>
                <a:cubicBezTo>
                  <a:pt x="32615" y="17098"/>
                  <a:pt x="32311" y="15882"/>
                  <a:pt x="32068" y="14879"/>
                </a:cubicBezTo>
                <a:cubicBezTo>
                  <a:pt x="31612" y="12812"/>
                  <a:pt x="31308" y="11961"/>
                  <a:pt x="30578" y="10684"/>
                </a:cubicBezTo>
                <a:cubicBezTo>
                  <a:pt x="29575" y="8891"/>
                  <a:pt x="28481" y="7827"/>
                  <a:pt x="27144" y="7341"/>
                </a:cubicBezTo>
                <a:cubicBezTo>
                  <a:pt x="26780" y="7197"/>
                  <a:pt x="26492" y="7126"/>
                  <a:pt x="26277" y="7126"/>
                </a:cubicBezTo>
                <a:cubicBezTo>
                  <a:pt x="25809" y="7126"/>
                  <a:pt x="25689" y="7464"/>
                  <a:pt x="25897" y="8131"/>
                </a:cubicBezTo>
                <a:cubicBezTo>
                  <a:pt x="26141" y="8891"/>
                  <a:pt x="26597" y="9499"/>
                  <a:pt x="28238" y="11262"/>
                </a:cubicBezTo>
                <a:cubicBezTo>
                  <a:pt x="29028" y="12143"/>
                  <a:pt x="29910" y="13146"/>
                  <a:pt x="30153" y="13511"/>
                </a:cubicBezTo>
                <a:cubicBezTo>
                  <a:pt x="30670" y="14210"/>
                  <a:pt x="31703" y="15821"/>
                  <a:pt x="31673" y="15912"/>
                </a:cubicBezTo>
                <a:cubicBezTo>
                  <a:pt x="31673" y="15914"/>
                  <a:pt x="31672" y="15915"/>
                  <a:pt x="31670" y="15915"/>
                </a:cubicBezTo>
                <a:cubicBezTo>
                  <a:pt x="31641" y="15915"/>
                  <a:pt x="31408" y="15710"/>
                  <a:pt x="31095" y="15426"/>
                </a:cubicBezTo>
                <a:cubicBezTo>
                  <a:pt x="29180" y="13663"/>
                  <a:pt x="27235" y="12873"/>
                  <a:pt x="23557" y="12477"/>
                </a:cubicBezTo>
                <a:cubicBezTo>
                  <a:pt x="22919" y="12386"/>
                  <a:pt x="23131" y="12629"/>
                  <a:pt x="21368" y="10259"/>
                </a:cubicBezTo>
                <a:cubicBezTo>
                  <a:pt x="20153" y="8648"/>
                  <a:pt x="18542" y="6854"/>
                  <a:pt x="17934" y="6459"/>
                </a:cubicBezTo>
                <a:cubicBezTo>
                  <a:pt x="17591" y="6234"/>
                  <a:pt x="17283" y="6131"/>
                  <a:pt x="17034" y="6131"/>
                </a:cubicBezTo>
                <a:cubicBezTo>
                  <a:pt x="16443" y="6131"/>
                  <a:pt x="16181" y="6707"/>
                  <a:pt x="16566" y="7584"/>
                </a:cubicBezTo>
                <a:cubicBezTo>
                  <a:pt x="17052" y="8678"/>
                  <a:pt x="18906" y="10593"/>
                  <a:pt x="20335" y="11535"/>
                </a:cubicBezTo>
                <a:cubicBezTo>
                  <a:pt x="20827" y="11863"/>
                  <a:pt x="21024" y="11995"/>
                  <a:pt x="20893" y="11995"/>
                </a:cubicBezTo>
                <a:cubicBezTo>
                  <a:pt x="20806" y="11995"/>
                  <a:pt x="20572" y="11936"/>
                  <a:pt x="20183" y="11839"/>
                </a:cubicBezTo>
                <a:cubicBezTo>
                  <a:pt x="18694" y="11444"/>
                  <a:pt x="16840" y="10563"/>
                  <a:pt x="15593" y="9711"/>
                </a:cubicBezTo>
                <a:cubicBezTo>
                  <a:pt x="15016" y="9316"/>
                  <a:pt x="14985" y="9256"/>
                  <a:pt x="14985" y="9043"/>
                </a:cubicBezTo>
                <a:cubicBezTo>
                  <a:pt x="14955" y="8678"/>
                  <a:pt x="14651" y="7949"/>
                  <a:pt x="13739" y="6307"/>
                </a:cubicBezTo>
                <a:cubicBezTo>
                  <a:pt x="12675" y="4301"/>
                  <a:pt x="12341" y="3784"/>
                  <a:pt x="11824" y="3085"/>
                </a:cubicBezTo>
                <a:cubicBezTo>
                  <a:pt x="11341" y="2455"/>
                  <a:pt x="10886" y="2129"/>
                  <a:pt x="10501" y="2129"/>
                </a:cubicBezTo>
                <a:cubicBezTo>
                  <a:pt x="10330" y="2129"/>
                  <a:pt x="10172" y="2194"/>
                  <a:pt x="10031" y="2325"/>
                </a:cubicBezTo>
                <a:cubicBezTo>
                  <a:pt x="9757" y="2569"/>
                  <a:pt x="9818" y="3298"/>
                  <a:pt x="10183" y="4088"/>
                </a:cubicBezTo>
                <a:cubicBezTo>
                  <a:pt x="10548" y="4879"/>
                  <a:pt x="11611" y="6429"/>
                  <a:pt x="12402" y="7280"/>
                </a:cubicBezTo>
                <a:lnTo>
                  <a:pt x="12949" y="7888"/>
                </a:lnTo>
                <a:lnTo>
                  <a:pt x="12493" y="7645"/>
                </a:lnTo>
                <a:cubicBezTo>
                  <a:pt x="11915" y="7310"/>
                  <a:pt x="10061" y="6611"/>
                  <a:pt x="8663" y="6186"/>
                </a:cubicBezTo>
                <a:lnTo>
                  <a:pt x="7478" y="5821"/>
                </a:lnTo>
                <a:lnTo>
                  <a:pt x="7022" y="4787"/>
                </a:lnTo>
                <a:cubicBezTo>
                  <a:pt x="6475" y="3572"/>
                  <a:pt x="6383" y="3237"/>
                  <a:pt x="6171" y="1900"/>
                </a:cubicBezTo>
                <a:cubicBezTo>
                  <a:pt x="5936" y="569"/>
                  <a:pt x="5656" y="0"/>
                  <a:pt x="52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4277734">
            <a:off x="8180388" y="4272252"/>
            <a:ext cx="1106275" cy="601395"/>
          </a:xfrm>
          <a:custGeom>
            <a:avLst/>
            <a:gdLst/>
            <a:ahLst/>
            <a:cxnLst/>
            <a:rect l="l" t="t" r="r" b="b"/>
            <a:pathLst>
              <a:path w="20632" h="11216" extrusionOk="0">
                <a:moveTo>
                  <a:pt x="2475" y="0"/>
                </a:moveTo>
                <a:cubicBezTo>
                  <a:pt x="2442" y="0"/>
                  <a:pt x="2408" y="7"/>
                  <a:pt x="2371" y="19"/>
                </a:cubicBezTo>
                <a:cubicBezTo>
                  <a:pt x="2250" y="79"/>
                  <a:pt x="2219" y="110"/>
                  <a:pt x="2159" y="292"/>
                </a:cubicBezTo>
                <a:cubicBezTo>
                  <a:pt x="2037" y="535"/>
                  <a:pt x="2037" y="748"/>
                  <a:pt x="2159" y="1295"/>
                </a:cubicBezTo>
                <a:cubicBezTo>
                  <a:pt x="2280" y="1782"/>
                  <a:pt x="2432" y="2116"/>
                  <a:pt x="2645" y="2329"/>
                </a:cubicBezTo>
                <a:lnTo>
                  <a:pt x="2797" y="2481"/>
                </a:lnTo>
                <a:lnTo>
                  <a:pt x="2523" y="2420"/>
                </a:lnTo>
                <a:cubicBezTo>
                  <a:pt x="2454" y="2407"/>
                  <a:pt x="2376" y="2401"/>
                  <a:pt x="2292" y="2401"/>
                </a:cubicBezTo>
                <a:cubicBezTo>
                  <a:pt x="1973" y="2401"/>
                  <a:pt x="1564" y="2488"/>
                  <a:pt x="1156" y="2633"/>
                </a:cubicBezTo>
                <a:cubicBezTo>
                  <a:pt x="426" y="2906"/>
                  <a:pt x="92" y="3149"/>
                  <a:pt x="31" y="3423"/>
                </a:cubicBezTo>
                <a:cubicBezTo>
                  <a:pt x="1" y="3605"/>
                  <a:pt x="92" y="3696"/>
                  <a:pt x="274" y="3727"/>
                </a:cubicBezTo>
                <a:cubicBezTo>
                  <a:pt x="289" y="3729"/>
                  <a:pt x="306" y="3730"/>
                  <a:pt x="324" y="3730"/>
                </a:cubicBezTo>
                <a:cubicBezTo>
                  <a:pt x="587" y="3730"/>
                  <a:pt x="1108" y="3520"/>
                  <a:pt x="1763" y="3149"/>
                </a:cubicBezTo>
                <a:cubicBezTo>
                  <a:pt x="2333" y="2837"/>
                  <a:pt x="2558" y="2725"/>
                  <a:pt x="2774" y="2725"/>
                </a:cubicBezTo>
                <a:cubicBezTo>
                  <a:pt x="2916" y="2725"/>
                  <a:pt x="3055" y="2773"/>
                  <a:pt x="3283" y="2845"/>
                </a:cubicBezTo>
                <a:cubicBezTo>
                  <a:pt x="3587" y="2937"/>
                  <a:pt x="4043" y="3058"/>
                  <a:pt x="4347" y="3149"/>
                </a:cubicBezTo>
                <a:cubicBezTo>
                  <a:pt x="4621" y="3241"/>
                  <a:pt x="4955" y="3332"/>
                  <a:pt x="5077" y="3362"/>
                </a:cubicBezTo>
                <a:lnTo>
                  <a:pt x="5289" y="3423"/>
                </a:lnTo>
                <a:lnTo>
                  <a:pt x="4985" y="3453"/>
                </a:lnTo>
                <a:cubicBezTo>
                  <a:pt x="4256" y="3514"/>
                  <a:pt x="3557" y="3788"/>
                  <a:pt x="3131" y="4213"/>
                </a:cubicBezTo>
                <a:cubicBezTo>
                  <a:pt x="2615" y="4669"/>
                  <a:pt x="2554" y="5125"/>
                  <a:pt x="3010" y="5186"/>
                </a:cubicBezTo>
                <a:cubicBezTo>
                  <a:pt x="3040" y="5191"/>
                  <a:pt x="3072" y="5194"/>
                  <a:pt x="3107" y="5194"/>
                </a:cubicBezTo>
                <a:cubicBezTo>
                  <a:pt x="3456" y="5194"/>
                  <a:pt x="4029" y="4915"/>
                  <a:pt x="4803" y="4335"/>
                </a:cubicBezTo>
                <a:cubicBezTo>
                  <a:pt x="5259" y="4000"/>
                  <a:pt x="5776" y="3666"/>
                  <a:pt x="5836" y="3666"/>
                </a:cubicBezTo>
                <a:cubicBezTo>
                  <a:pt x="5897" y="3666"/>
                  <a:pt x="6931" y="4274"/>
                  <a:pt x="7326" y="4548"/>
                </a:cubicBezTo>
                <a:cubicBezTo>
                  <a:pt x="8390" y="5247"/>
                  <a:pt x="9545" y="5703"/>
                  <a:pt x="10852" y="5885"/>
                </a:cubicBezTo>
                <a:cubicBezTo>
                  <a:pt x="11308" y="5976"/>
                  <a:pt x="11369" y="5976"/>
                  <a:pt x="11217" y="6007"/>
                </a:cubicBezTo>
                <a:cubicBezTo>
                  <a:pt x="10882" y="6098"/>
                  <a:pt x="9423" y="6250"/>
                  <a:pt x="8177" y="6311"/>
                </a:cubicBezTo>
                <a:cubicBezTo>
                  <a:pt x="7052" y="6341"/>
                  <a:pt x="6596" y="6432"/>
                  <a:pt x="6384" y="6645"/>
                </a:cubicBezTo>
                <a:cubicBezTo>
                  <a:pt x="6323" y="6706"/>
                  <a:pt x="6353" y="6949"/>
                  <a:pt x="6444" y="7040"/>
                </a:cubicBezTo>
                <a:cubicBezTo>
                  <a:pt x="6607" y="7202"/>
                  <a:pt x="7079" y="7297"/>
                  <a:pt x="7602" y="7297"/>
                </a:cubicBezTo>
                <a:cubicBezTo>
                  <a:pt x="7863" y="7297"/>
                  <a:pt x="8136" y="7273"/>
                  <a:pt x="8390" y="7222"/>
                </a:cubicBezTo>
                <a:cubicBezTo>
                  <a:pt x="9028" y="7131"/>
                  <a:pt x="9879" y="6827"/>
                  <a:pt x="10396" y="6523"/>
                </a:cubicBezTo>
                <a:cubicBezTo>
                  <a:pt x="11024" y="6199"/>
                  <a:pt x="11463" y="6050"/>
                  <a:pt x="11974" y="6050"/>
                </a:cubicBezTo>
                <a:cubicBezTo>
                  <a:pt x="12230" y="6050"/>
                  <a:pt x="12503" y="6088"/>
                  <a:pt x="12827" y="6159"/>
                </a:cubicBezTo>
                <a:cubicBezTo>
                  <a:pt x="13891" y="6341"/>
                  <a:pt x="14712" y="6766"/>
                  <a:pt x="15411" y="7466"/>
                </a:cubicBezTo>
                <a:cubicBezTo>
                  <a:pt x="15624" y="7709"/>
                  <a:pt x="15776" y="7921"/>
                  <a:pt x="16201" y="8590"/>
                </a:cubicBezTo>
                <a:cubicBezTo>
                  <a:pt x="16536" y="9137"/>
                  <a:pt x="16779" y="9502"/>
                  <a:pt x="16931" y="9654"/>
                </a:cubicBezTo>
                <a:cubicBezTo>
                  <a:pt x="17076" y="9823"/>
                  <a:pt x="17125" y="9877"/>
                  <a:pt x="17093" y="9877"/>
                </a:cubicBezTo>
                <a:cubicBezTo>
                  <a:pt x="17085" y="9877"/>
                  <a:pt x="17071" y="9873"/>
                  <a:pt x="17052" y="9867"/>
                </a:cubicBezTo>
                <a:cubicBezTo>
                  <a:pt x="16414" y="9593"/>
                  <a:pt x="15806" y="9380"/>
                  <a:pt x="15381" y="9289"/>
                </a:cubicBezTo>
                <a:cubicBezTo>
                  <a:pt x="14702" y="9133"/>
                  <a:pt x="14003" y="9046"/>
                  <a:pt x="13484" y="9046"/>
                </a:cubicBezTo>
                <a:cubicBezTo>
                  <a:pt x="13097" y="9046"/>
                  <a:pt x="12810" y="9094"/>
                  <a:pt x="12706" y="9198"/>
                </a:cubicBezTo>
                <a:cubicBezTo>
                  <a:pt x="12676" y="9228"/>
                  <a:pt x="12645" y="9320"/>
                  <a:pt x="12645" y="9380"/>
                </a:cubicBezTo>
                <a:cubicBezTo>
                  <a:pt x="12645" y="9532"/>
                  <a:pt x="12827" y="9654"/>
                  <a:pt x="13375" y="9836"/>
                </a:cubicBezTo>
                <a:cubicBezTo>
                  <a:pt x="14043" y="10049"/>
                  <a:pt x="14682" y="10140"/>
                  <a:pt x="15837" y="10171"/>
                </a:cubicBezTo>
                <a:cubicBezTo>
                  <a:pt x="16931" y="10171"/>
                  <a:pt x="17508" y="10262"/>
                  <a:pt x="17904" y="10505"/>
                </a:cubicBezTo>
                <a:cubicBezTo>
                  <a:pt x="18572" y="10900"/>
                  <a:pt x="19271" y="11143"/>
                  <a:pt x="19849" y="11204"/>
                </a:cubicBezTo>
                <a:cubicBezTo>
                  <a:pt x="19957" y="11211"/>
                  <a:pt x="20052" y="11215"/>
                  <a:pt x="20137" y="11215"/>
                </a:cubicBezTo>
                <a:cubicBezTo>
                  <a:pt x="20409" y="11215"/>
                  <a:pt x="20562" y="11175"/>
                  <a:pt x="20609" y="11083"/>
                </a:cubicBezTo>
                <a:cubicBezTo>
                  <a:pt x="20624" y="11052"/>
                  <a:pt x="20632" y="11037"/>
                  <a:pt x="20620" y="11037"/>
                </a:cubicBezTo>
                <a:cubicBezTo>
                  <a:pt x="20609" y="11037"/>
                  <a:pt x="20578" y="11052"/>
                  <a:pt x="20518" y="11083"/>
                </a:cubicBezTo>
                <a:cubicBezTo>
                  <a:pt x="20464" y="11104"/>
                  <a:pt x="20360" y="11114"/>
                  <a:pt x="20232" y="11114"/>
                </a:cubicBezTo>
                <a:cubicBezTo>
                  <a:pt x="19997" y="11114"/>
                  <a:pt x="19679" y="11081"/>
                  <a:pt x="19423" y="11022"/>
                </a:cubicBezTo>
                <a:cubicBezTo>
                  <a:pt x="19059" y="10961"/>
                  <a:pt x="18542" y="10748"/>
                  <a:pt x="18056" y="10475"/>
                </a:cubicBezTo>
                <a:cubicBezTo>
                  <a:pt x="17296" y="10049"/>
                  <a:pt x="16536" y="9137"/>
                  <a:pt x="16171" y="8225"/>
                </a:cubicBezTo>
                <a:cubicBezTo>
                  <a:pt x="16080" y="8013"/>
                  <a:pt x="15897" y="7435"/>
                  <a:pt x="15776" y="6949"/>
                </a:cubicBezTo>
                <a:cubicBezTo>
                  <a:pt x="15533" y="5946"/>
                  <a:pt x="15381" y="5551"/>
                  <a:pt x="15016" y="4912"/>
                </a:cubicBezTo>
                <a:cubicBezTo>
                  <a:pt x="14499" y="4061"/>
                  <a:pt x="13952" y="3545"/>
                  <a:pt x="13283" y="3301"/>
                </a:cubicBezTo>
                <a:cubicBezTo>
                  <a:pt x="13115" y="3248"/>
                  <a:pt x="12980" y="3221"/>
                  <a:pt x="12878" y="3221"/>
                </a:cubicBezTo>
                <a:cubicBezTo>
                  <a:pt x="12628" y="3221"/>
                  <a:pt x="12568" y="3382"/>
                  <a:pt x="12676" y="3727"/>
                </a:cubicBezTo>
                <a:cubicBezTo>
                  <a:pt x="12827" y="4092"/>
                  <a:pt x="13040" y="4365"/>
                  <a:pt x="13861" y="5216"/>
                </a:cubicBezTo>
                <a:cubicBezTo>
                  <a:pt x="14256" y="5642"/>
                  <a:pt x="14712" y="6128"/>
                  <a:pt x="14834" y="6311"/>
                </a:cubicBezTo>
                <a:cubicBezTo>
                  <a:pt x="15077" y="6645"/>
                  <a:pt x="15594" y="7405"/>
                  <a:pt x="15594" y="7466"/>
                </a:cubicBezTo>
                <a:cubicBezTo>
                  <a:pt x="15594" y="7466"/>
                  <a:pt x="15472" y="7374"/>
                  <a:pt x="15320" y="7222"/>
                </a:cubicBezTo>
                <a:cubicBezTo>
                  <a:pt x="14347" y="6371"/>
                  <a:pt x="13375" y="6037"/>
                  <a:pt x="11612" y="5885"/>
                </a:cubicBezTo>
                <a:cubicBezTo>
                  <a:pt x="11277" y="5855"/>
                  <a:pt x="11399" y="5946"/>
                  <a:pt x="10487" y="4821"/>
                </a:cubicBezTo>
                <a:cubicBezTo>
                  <a:pt x="9879" y="4061"/>
                  <a:pt x="9058" y="3180"/>
                  <a:pt x="8785" y="2997"/>
                </a:cubicBezTo>
                <a:cubicBezTo>
                  <a:pt x="8613" y="2903"/>
                  <a:pt x="8460" y="2859"/>
                  <a:pt x="8337" y="2859"/>
                </a:cubicBezTo>
                <a:cubicBezTo>
                  <a:pt x="8024" y="2859"/>
                  <a:pt x="7898" y="3139"/>
                  <a:pt x="8116" y="3575"/>
                </a:cubicBezTo>
                <a:cubicBezTo>
                  <a:pt x="8359" y="4092"/>
                  <a:pt x="9302" y="5034"/>
                  <a:pt x="10001" y="5459"/>
                </a:cubicBezTo>
                <a:cubicBezTo>
                  <a:pt x="10246" y="5610"/>
                  <a:pt x="10339" y="5668"/>
                  <a:pt x="10265" y="5668"/>
                </a:cubicBezTo>
                <a:cubicBezTo>
                  <a:pt x="10220" y="5668"/>
                  <a:pt x="10113" y="5646"/>
                  <a:pt x="9940" y="5611"/>
                </a:cubicBezTo>
                <a:cubicBezTo>
                  <a:pt x="9210" y="5429"/>
                  <a:pt x="8299" y="5034"/>
                  <a:pt x="7660" y="4608"/>
                </a:cubicBezTo>
                <a:cubicBezTo>
                  <a:pt x="7387" y="4426"/>
                  <a:pt x="7356" y="4396"/>
                  <a:pt x="7356" y="4304"/>
                </a:cubicBezTo>
                <a:cubicBezTo>
                  <a:pt x="7356" y="4122"/>
                  <a:pt x="7174" y="3757"/>
                  <a:pt x="6718" y="2967"/>
                </a:cubicBezTo>
                <a:cubicBezTo>
                  <a:pt x="6171" y="2025"/>
                  <a:pt x="5988" y="1751"/>
                  <a:pt x="5745" y="1447"/>
                </a:cubicBezTo>
                <a:cubicBezTo>
                  <a:pt x="5497" y="1136"/>
                  <a:pt x="5276" y="981"/>
                  <a:pt x="5094" y="981"/>
                </a:cubicBezTo>
                <a:cubicBezTo>
                  <a:pt x="5008" y="981"/>
                  <a:pt x="4932" y="1015"/>
                  <a:pt x="4864" y="1082"/>
                </a:cubicBezTo>
                <a:cubicBezTo>
                  <a:pt x="4712" y="1204"/>
                  <a:pt x="4773" y="1569"/>
                  <a:pt x="4955" y="1934"/>
                </a:cubicBezTo>
                <a:cubicBezTo>
                  <a:pt x="5137" y="2329"/>
                  <a:pt x="5685" y="3058"/>
                  <a:pt x="6080" y="3484"/>
                </a:cubicBezTo>
                <a:lnTo>
                  <a:pt x="6353" y="3757"/>
                </a:lnTo>
                <a:lnTo>
                  <a:pt x="6140" y="3666"/>
                </a:lnTo>
                <a:cubicBezTo>
                  <a:pt x="5836" y="3484"/>
                  <a:pt x="4925" y="3180"/>
                  <a:pt x="4226" y="2967"/>
                </a:cubicBezTo>
                <a:lnTo>
                  <a:pt x="3648" y="2815"/>
                </a:lnTo>
                <a:lnTo>
                  <a:pt x="3405" y="2329"/>
                </a:lnTo>
                <a:cubicBezTo>
                  <a:pt x="3131" y="1721"/>
                  <a:pt x="3070" y="1569"/>
                  <a:pt x="2949" y="900"/>
                </a:cubicBezTo>
                <a:cubicBezTo>
                  <a:pt x="2843" y="267"/>
                  <a:pt x="2692" y="0"/>
                  <a:pt x="247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 flipH="1">
            <a:off x="7317455" y="4264172"/>
            <a:ext cx="1106244" cy="1167471"/>
            <a:chOff x="1727500" y="4205075"/>
            <a:chExt cx="856425" cy="903825"/>
          </a:xfrm>
        </p:grpSpPr>
        <p:sp>
          <p:nvSpPr>
            <p:cNvPr id="27" name="Google Shape;27;p2"/>
            <p:cNvSpPr/>
            <p:nvPr/>
          </p:nvSpPr>
          <p:spPr>
            <a:xfrm>
              <a:off x="2448675" y="4205075"/>
              <a:ext cx="81300" cy="101200"/>
            </a:xfrm>
            <a:custGeom>
              <a:avLst/>
              <a:gdLst/>
              <a:ahLst/>
              <a:cxnLst/>
              <a:rect l="l" t="t" r="r" b="b"/>
              <a:pathLst>
                <a:path w="3252" h="4048" extrusionOk="0">
                  <a:moveTo>
                    <a:pt x="3067" y="1"/>
                  </a:moveTo>
                  <a:cubicBezTo>
                    <a:pt x="2671" y="1"/>
                    <a:pt x="1608" y="308"/>
                    <a:pt x="911" y="657"/>
                  </a:cubicBezTo>
                  <a:lnTo>
                    <a:pt x="60" y="1082"/>
                  </a:lnTo>
                  <a:lnTo>
                    <a:pt x="29" y="2723"/>
                  </a:lnTo>
                  <a:cubicBezTo>
                    <a:pt x="15" y="3592"/>
                    <a:pt x="0" y="4047"/>
                    <a:pt x="155" y="4047"/>
                  </a:cubicBezTo>
                  <a:cubicBezTo>
                    <a:pt x="319" y="4047"/>
                    <a:pt x="675" y="3531"/>
                    <a:pt x="1428" y="2450"/>
                  </a:cubicBezTo>
                  <a:cubicBezTo>
                    <a:pt x="2005" y="1660"/>
                    <a:pt x="2644" y="809"/>
                    <a:pt x="2856" y="565"/>
                  </a:cubicBezTo>
                  <a:cubicBezTo>
                    <a:pt x="3069" y="322"/>
                    <a:pt x="3251" y="79"/>
                    <a:pt x="3221" y="49"/>
                  </a:cubicBezTo>
                  <a:cubicBezTo>
                    <a:pt x="3210" y="16"/>
                    <a:pt x="3155" y="1"/>
                    <a:pt x="3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12600" y="4216925"/>
              <a:ext cx="171325" cy="180575"/>
            </a:xfrm>
            <a:custGeom>
              <a:avLst/>
              <a:gdLst/>
              <a:ahLst/>
              <a:cxnLst/>
              <a:rect l="l" t="t" r="r" b="b"/>
              <a:pathLst>
                <a:path w="6853" h="7223" extrusionOk="0">
                  <a:moveTo>
                    <a:pt x="5883" y="1"/>
                  </a:moveTo>
                  <a:cubicBezTo>
                    <a:pt x="5397" y="1"/>
                    <a:pt x="4695" y="778"/>
                    <a:pt x="3448" y="2523"/>
                  </a:cubicBezTo>
                  <a:cubicBezTo>
                    <a:pt x="2780" y="3435"/>
                    <a:pt x="1746" y="4833"/>
                    <a:pt x="1169" y="5532"/>
                  </a:cubicBezTo>
                  <a:cubicBezTo>
                    <a:pt x="591" y="6262"/>
                    <a:pt x="74" y="6991"/>
                    <a:pt x="14" y="7174"/>
                  </a:cubicBezTo>
                  <a:cubicBezTo>
                    <a:pt x="0" y="7207"/>
                    <a:pt x="16" y="7223"/>
                    <a:pt x="56" y="7223"/>
                  </a:cubicBezTo>
                  <a:cubicBezTo>
                    <a:pt x="202" y="7223"/>
                    <a:pt x="666" y="7020"/>
                    <a:pt x="1260" y="6687"/>
                  </a:cubicBezTo>
                  <a:cubicBezTo>
                    <a:pt x="2020" y="6262"/>
                    <a:pt x="3600" y="5532"/>
                    <a:pt x="4755" y="5076"/>
                  </a:cubicBezTo>
                  <a:lnTo>
                    <a:pt x="6853" y="4195"/>
                  </a:lnTo>
                  <a:lnTo>
                    <a:pt x="6853" y="2827"/>
                  </a:lnTo>
                  <a:cubicBezTo>
                    <a:pt x="6853" y="2067"/>
                    <a:pt x="6731" y="1155"/>
                    <a:pt x="6579" y="760"/>
                  </a:cubicBezTo>
                  <a:cubicBezTo>
                    <a:pt x="6377" y="267"/>
                    <a:pt x="6167" y="1"/>
                    <a:pt x="58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34650" y="4238200"/>
              <a:ext cx="101850" cy="249250"/>
            </a:xfrm>
            <a:custGeom>
              <a:avLst/>
              <a:gdLst/>
              <a:ahLst/>
              <a:cxnLst/>
              <a:rect l="l" t="t" r="r" b="b"/>
              <a:pathLst>
                <a:path w="4074" h="9970" extrusionOk="0">
                  <a:moveTo>
                    <a:pt x="4074" y="0"/>
                  </a:moveTo>
                  <a:lnTo>
                    <a:pt x="3314" y="487"/>
                  </a:lnTo>
                  <a:cubicBezTo>
                    <a:pt x="1976" y="1307"/>
                    <a:pt x="183" y="2857"/>
                    <a:pt x="305" y="3070"/>
                  </a:cubicBezTo>
                  <a:cubicBezTo>
                    <a:pt x="487" y="3344"/>
                    <a:pt x="396" y="7478"/>
                    <a:pt x="183" y="8815"/>
                  </a:cubicBezTo>
                  <a:lnTo>
                    <a:pt x="1" y="9970"/>
                  </a:lnTo>
                  <a:lnTo>
                    <a:pt x="1125" y="8085"/>
                  </a:lnTo>
                  <a:cubicBezTo>
                    <a:pt x="1764" y="7022"/>
                    <a:pt x="2645" y="5684"/>
                    <a:pt x="3071" y="5046"/>
                  </a:cubicBezTo>
                  <a:cubicBezTo>
                    <a:pt x="3861" y="3891"/>
                    <a:pt x="3861" y="3861"/>
                    <a:pt x="3983" y="1946"/>
                  </a:cubicBezTo>
                  <a:lnTo>
                    <a:pt x="40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237550" y="4345125"/>
              <a:ext cx="346375" cy="323350"/>
            </a:xfrm>
            <a:custGeom>
              <a:avLst/>
              <a:gdLst/>
              <a:ahLst/>
              <a:cxnLst/>
              <a:rect l="l" t="t" r="r" b="b"/>
              <a:pathLst>
                <a:path w="13855" h="12934" extrusionOk="0">
                  <a:moveTo>
                    <a:pt x="13588" y="1"/>
                  </a:moveTo>
                  <a:cubicBezTo>
                    <a:pt x="12964" y="1"/>
                    <a:pt x="8785" y="1929"/>
                    <a:pt x="7319" y="2897"/>
                  </a:cubicBezTo>
                  <a:cubicBezTo>
                    <a:pt x="6043" y="3778"/>
                    <a:pt x="5860" y="3960"/>
                    <a:pt x="4584" y="6088"/>
                  </a:cubicBezTo>
                  <a:cubicBezTo>
                    <a:pt x="3277" y="8216"/>
                    <a:pt x="663" y="12167"/>
                    <a:pt x="24" y="12897"/>
                  </a:cubicBezTo>
                  <a:cubicBezTo>
                    <a:pt x="4" y="12922"/>
                    <a:pt x="0" y="12933"/>
                    <a:pt x="12" y="12933"/>
                  </a:cubicBezTo>
                  <a:cubicBezTo>
                    <a:pt x="85" y="12933"/>
                    <a:pt x="777" y="12455"/>
                    <a:pt x="1696" y="11772"/>
                  </a:cubicBezTo>
                  <a:cubicBezTo>
                    <a:pt x="5344" y="9037"/>
                    <a:pt x="8687" y="7000"/>
                    <a:pt x="12092" y="5419"/>
                  </a:cubicBezTo>
                  <a:lnTo>
                    <a:pt x="13763" y="4629"/>
                  </a:lnTo>
                  <a:lnTo>
                    <a:pt x="13824" y="2350"/>
                  </a:lnTo>
                  <a:cubicBezTo>
                    <a:pt x="13855" y="1134"/>
                    <a:pt x="13763" y="70"/>
                    <a:pt x="13642" y="9"/>
                  </a:cubicBezTo>
                  <a:cubicBezTo>
                    <a:pt x="13629" y="4"/>
                    <a:pt x="13611" y="1"/>
                    <a:pt x="135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198650" y="4322550"/>
              <a:ext cx="129200" cy="363275"/>
            </a:xfrm>
            <a:custGeom>
              <a:avLst/>
              <a:gdLst/>
              <a:ahLst/>
              <a:cxnLst/>
              <a:rect l="l" t="t" r="r" b="b"/>
              <a:pathLst>
                <a:path w="5168" h="14531" extrusionOk="0">
                  <a:moveTo>
                    <a:pt x="5167" y="0"/>
                  </a:moveTo>
                  <a:cubicBezTo>
                    <a:pt x="5167" y="0"/>
                    <a:pt x="3982" y="1064"/>
                    <a:pt x="2614" y="2371"/>
                  </a:cubicBezTo>
                  <a:lnTo>
                    <a:pt x="61" y="4742"/>
                  </a:lnTo>
                  <a:lnTo>
                    <a:pt x="213" y="6049"/>
                  </a:lnTo>
                  <a:cubicBezTo>
                    <a:pt x="486" y="8025"/>
                    <a:pt x="456" y="12493"/>
                    <a:pt x="152" y="13617"/>
                  </a:cubicBezTo>
                  <a:cubicBezTo>
                    <a:pt x="5" y="14145"/>
                    <a:pt x="0" y="14531"/>
                    <a:pt x="109" y="14531"/>
                  </a:cubicBezTo>
                  <a:cubicBezTo>
                    <a:pt x="113" y="14531"/>
                    <a:pt x="117" y="14530"/>
                    <a:pt x="121" y="14529"/>
                  </a:cubicBezTo>
                  <a:cubicBezTo>
                    <a:pt x="486" y="14347"/>
                    <a:pt x="3283" y="10304"/>
                    <a:pt x="3921" y="9028"/>
                  </a:cubicBezTo>
                  <a:cubicBezTo>
                    <a:pt x="4681" y="7447"/>
                    <a:pt x="5167" y="4803"/>
                    <a:pt x="5167" y="2128"/>
                  </a:cubicBezTo>
                  <a:cubicBezTo>
                    <a:pt x="5167" y="1003"/>
                    <a:pt x="5167" y="31"/>
                    <a:pt x="5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994225" y="4481475"/>
              <a:ext cx="585900" cy="480150"/>
            </a:xfrm>
            <a:custGeom>
              <a:avLst/>
              <a:gdLst/>
              <a:ahLst/>
              <a:cxnLst/>
              <a:rect l="l" t="t" r="r" b="b"/>
              <a:pathLst>
                <a:path w="23436" h="19206" extrusionOk="0">
                  <a:moveTo>
                    <a:pt x="23339" y="0"/>
                  </a:moveTo>
                  <a:cubicBezTo>
                    <a:pt x="22870" y="0"/>
                    <a:pt x="20067" y="1381"/>
                    <a:pt x="17812" y="2762"/>
                  </a:cubicBezTo>
                  <a:cubicBezTo>
                    <a:pt x="12888" y="5710"/>
                    <a:pt x="8207" y="9418"/>
                    <a:pt x="5229" y="12701"/>
                  </a:cubicBezTo>
                  <a:cubicBezTo>
                    <a:pt x="3222" y="14890"/>
                    <a:pt x="1004" y="17595"/>
                    <a:pt x="396" y="18598"/>
                  </a:cubicBezTo>
                  <a:lnTo>
                    <a:pt x="0" y="19206"/>
                  </a:lnTo>
                  <a:lnTo>
                    <a:pt x="943" y="18598"/>
                  </a:lnTo>
                  <a:cubicBezTo>
                    <a:pt x="1915" y="17960"/>
                    <a:pt x="3101" y="17291"/>
                    <a:pt x="4165" y="16744"/>
                  </a:cubicBezTo>
                  <a:cubicBezTo>
                    <a:pt x="11672" y="12975"/>
                    <a:pt x="17691" y="9996"/>
                    <a:pt x="20001" y="8932"/>
                  </a:cubicBezTo>
                  <a:lnTo>
                    <a:pt x="22919" y="7625"/>
                  </a:lnTo>
                  <a:lnTo>
                    <a:pt x="23192" y="3917"/>
                  </a:lnTo>
                  <a:cubicBezTo>
                    <a:pt x="23344" y="1880"/>
                    <a:pt x="23436" y="117"/>
                    <a:pt x="23405" y="26"/>
                  </a:cubicBezTo>
                  <a:cubicBezTo>
                    <a:pt x="23399" y="9"/>
                    <a:pt x="23376" y="0"/>
                    <a:pt x="23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998775" y="4454700"/>
              <a:ext cx="196850" cy="472750"/>
            </a:xfrm>
            <a:custGeom>
              <a:avLst/>
              <a:gdLst/>
              <a:ahLst/>
              <a:cxnLst/>
              <a:rect l="l" t="t" r="r" b="b"/>
              <a:pathLst>
                <a:path w="7874" h="18910" extrusionOk="0">
                  <a:moveTo>
                    <a:pt x="7437" y="1"/>
                  </a:moveTo>
                  <a:cubicBezTo>
                    <a:pt x="7348" y="1"/>
                    <a:pt x="6943" y="293"/>
                    <a:pt x="6566" y="641"/>
                  </a:cubicBezTo>
                  <a:cubicBezTo>
                    <a:pt x="5746" y="1432"/>
                    <a:pt x="2980" y="3438"/>
                    <a:pt x="1612" y="4289"/>
                  </a:cubicBezTo>
                  <a:lnTo>
                    <a:pt x="730" y="4806"/>
                  </a:lnTo>
                  <a:lnTo>
                    <a:pt x="518" y="7055"/>
                  </a:lnTo>
                  <a:cubicBezTo>
                    <a:pt x="366" y="8301"/>
                    <a:pt x="305" y="10976"/>
                    <a:pt x="305" y="12982"/>
                  </a:cubicBezTo>
                  <a:cubicBezTo>
                    <a:pt x="335" y="15018"/>
                    <a:pt x="274" y="17177"/>
                    <a:pt x="183" y="17784"/>
                  </a:cubicBezTo>
                  <a:lnTo>
                    <a:pt x="1" y="18909"/>
                  </a:lnTo>
                  <a:lnTo>
                    <a:pt x="1" y="18909"/>
                  </a:lnTo>
                  <a:lnTo>
                    <a:pt x="1551" y="17025"/>
                  </a:lnTo>
                  <a:cubicBezTo>
                    <a:pt x="2402" y="15961"/>
                    <a:pt x="3922" y="14198"/>
                    <a:pt x="4925" y="13073"/>
                  </a:cubicBezTo>
                  <a:cubicBezTo>
                    <a:pt x="6718" y="11067"/>
                    <a:pt x="6809" y="10945"/>
                    <a:pt x="7326" y="9304"/>
                  </a:cubicBezTo>
                  <a:cubicBezTo>
                    <a:pt x="7782" y="7936"/>
                    <a:pt x="7873" y="7176"/>
                    <a:pt x="7873" y="5049"/>
                  </a:cubicBezTo>
                  <a:cubicBezTo>
                    <a:pt x="7873" y="3620"/>
                    <a:pt x="7813" y="1918"/>
                    <a:pt x="7721" y="1280"/>
                  </a:cubicBezTo>
                  <a:cubicBezTo>
                    <a:pt x="7661" y="611"/>
                    <a:pt x="7539" y="64"/>
                    <a:pt x="7448" y="3"/>
                  </a:cubicBezTo>
                  <a:cubicBezTo>
                    <a:pt x="7445" y="2"/>
                    <a:pt x="7441" y="1"/>
                    <a:pt x="7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94825" y="4694450"/>
              <a:ext cx="368575" cy="172950"/>
            </a:xfrm>
            <a:custGeom>
              <a:avLst/>
              <a:gdLst/>
              <a:ahLst/>
              <a:cxnLst/>
              <a:rect l="l" t="t" r="r" b="b"/>
              <a:pathLst>
                <a:path w="14743" h="6918" extrusionOk="0">
                  <a:moveTo>
                    <a:pt x="14518" y="1"/>
                  </a:moveTo>
                  <a:cubicBezTo>
                    <a:pt x="13996" y="1"/>
                    <a:pt x="12615" y="640"/>
                    <a:pt x="6779" y="3544"/>
                  </a:cubicBezTo>
                  <a:lnTo>
                    <a:pt x="1" y="6918"/>
                  </a:lnTo>
                  <a:lnTo>
                    <a:pt x="1" y="6918"/>
                  </a:lnTo>
                  <a:lnTo>
                    <a:pt x="3132" y="6006"/>
                  </a:lnTo>
                  <a:cubicBezTo>
                    <a:pt x="4864" y="5489"/>
                    <a:pt x="7600" y="4790"/>
                    <a:pt x="9211" y="4425"/>
                  </a:cubicBezTo>
                  <a:cubicBezTo>
                    <a:pt x="13132" y="3513"/>
                    <a:pt x="13193" y="3483"/>
                    <a:pt x="14105" y="1629"/>
                  </a:cubicBezTo>
                  <a:cubicBezTo>
                    <a:pt x="14530" y="748"/>
                    <a:pt x="14743" y="48"/>
                    <a:pt x="14652" y="18"/>
                  </a:cubicBezTo>
                  <a:cubicBezTo>
                    <a:pt x="14613" y="7"/>
                    <a:pt x="14570" y="1"/>
                    <a:pt x="14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846050" y="4589000"/>
              <a:ext cx="151250" cy="232050"/>
            </a:xfrm>
            <a:custGeom>
              <a:avLst/>
              <a:gdLst/>
              <a:ahLst/>
              <a:cxnLst/>
              <a:rect l="l" t="t" r="r" b="b"/>
              <a:pathLst>
                <a:path w="6050" h="9282" extrusionOk="0">
                  <a:moveTo>
                    <a:pt x="5995" y="1"/>
                  </a:moveTo>
                  <a:cubicBezTo>
                    <a:pt x="5727" y="1"/>
                    <a:pt x="3334" y="1474"/>
                    <a:pt x="2493" y="2200"/>
                  </a:cubicBezTo>
                  <a:cubicBezTo>
                    <a:pt x="1672" y="2899"/>
                    <a:pt x="0" y="5178"/>
                    <a:pt x="122" y="5452"/>
                  </a:cubicBezTo>
                  <a:cubicBezTo>
                    <a:pt x="152" y="5513"/>
                    <a:pt x="973" y="5908"/>
                    <a:pt x="1946" y="6303"/>
                  </a:cubicBezTo>
                  <a:cubicBezTo>
                    <a:pt x="3709" y="7032"/>
                    <a:pt x="4864" y="7853"/>
                    <a:pt x="5563" y="8826"/>
                  </a:cubicBezTo>
                  <a:lnTo>
                    <a:pt x="5897" y="9282"/>
                  </a:lnTo>
                  <a:lnTo>
                    <a:pt x="5897" y="9282"/>
                  </a:lnTo>
                  <a:lnTo>
                    <a:pt x="5867" y="8431"/>
                  </a:lnTo>
                  <a:cubicBezTo>
                    <a:pt x="5745" y="4996"/>
                    <a:pt x="5745" y="3689"/>
                    <a:pt x="5897" y="2017"/>
                  </a:cubicBezTo>
                  <a:cubicBezTo>
                    <a:pt x="5988" y="984"/>
                    <a:pt x="6049" y="72"/>
                    <a:pt x="6019" y="11"/>
                  </a:cubicBezTo>
                  <a:cubicBezTo>
                    <a:pt x="6016" y="4"/>
                    <a:pt x="6008" y="1"/>
                    <a:pt x="59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938750" y="4805825"/>
              <a:ext cx="565375" cy="227250"/>
            </a:xfrm>
            <a:custGeom>
              <a:avLst/>
              <a:gdLst/>
              <a:ahLst/>
              <a:cxnLst/>
              <a:rect l="l" t="t" r="r" b="b"/>
              <a:pathLst>
                <a:path w="22615" h="9090" extrusionOk="0">
                  <a:moveTo>
                    <a:pt x="22585" y="1"/>
                  </a:moveTo>
                  <a:cubicBezTo>
                    <a:pt x="22585" y="1"/>
                    <a:pt x="21095" y="335"/>
                    <a:pt x="19332" y="730"/>
                  </a:cubicBezTo>
                  <a:cubicBezTo>
                    <a:pt x="16445" y="1399"/>
                    <a:pt x="14195" y="2037"/>
                    <a:pt x="8390" y="3739"/>
                  </a:cubicBezTo>
                  <a:cubicBezTo>
                    <a:pt x="5776" y="4530"/>
                    <a:pt x="2250" y="6627"/>
                    <a:pt x="760" y="8268"/>
                  </a:cubicBezTo>
                  <a:lnTo>
                    <a:pt x="1" y="9089"/>
                  </a:lnTo>
                  <a:lnTo>
                    <a:pt x="1490" y="8694"/>
                  </a:lnTo>
                  <a:cubicBezTo>
                    <a:pt x="3010" y="8268"/>
                    <a:pt x="6080" y="7691"/>
                    <a:pt x="9940" y="7083"/>
                  </a:cubicBezTo>
                  <a:cubicBezTo>
                    <a:pt x="12615" y="6657"/>
                    <a:pt x="16840" y="5502"/>
                    <a:pt x="17904" y="4925"/>
                  </a:cubicBezTo>
                  <a:cubicBezTo>
                    <a:pt x="18329" y="4682"/>
                    <a:pt x="18816" y="4226"/>
                    <a:pt x="19059" y="3831"/>
                  </a:cubicBezTo>
                  <a:cubicBezTo>
                    <a:pt x="19302" y="3466"/>
                    <a:pt x="19971" y="2706"/>
                    <a:pt x="20548" y="2128"/>
                  </a:cubicBezTo>
                  <a:cubicBezTo>
                    <a:pt x="21126" y="1551"/>
                    <a:pt x="21855" y="852"/>
                    <a:pt x="22129" y="548"/>
                  </a:cubicBezTo>
                  <a:cubicBezTo>
                    <a:pt x="22402" y="244"/>
                    <a:pt x="22615" y="1"/>
                    <a:pt x="22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881750" y="4950775"/>
              <a:ext cx="500050" cy="158125"/>
            </a:xfrm>
            <a:custGeom>
              <a:avLst/>
              <a:gdLst/>
              <a:ahLst/>
              <a:cxnLst/>
              <a:rect l="l" t="t" r="r" b="b"/>
              <a:pathLst>
                <a:path w="20002" h="6325" extrusionOk="0">
                  <a:moveTo>
                    <a:pt x="19947" y="1"/>
                  </a:moveTo>
                  <a:cubicBezTo>
                    <a:pt x="19782" y="1"/>
                    <a:pt x="18765" y="288"/>
                    <a:pt x="17570" y="677"/>
                  </a:cubicBezTo>
                  <a:cubicBezTo>
                    <a:pt x="16263" y="1072"/>
                    <a:pt x="13375" y="1710"/>
                    <a:pt x="11126" y="2075"/>
                  </a:cubicBezTo>
                  <a:cubicBezTo>
                    <a:pt x="4803" y="3139"/>
                    <a:pt x="2463" y="3717"/>
                    <a:pt x="1156" y="4476"/>
                  </a:cubicBezTo>
                  <a:cubicBezTo>
                    <a:pt x="518" y="4841"/>
                    <a:pt x="1" y="5176"/>
                    <a:pt x="31" y="5236"/>
                  </a:cubicBezTo>
                  <a:cubicBezTo>
                    <a:pt x="92" y="5358"/>
                    <a:pt x="6323" y="6209"/>
                    <a:pt x="7813" y="6300"/>
                  </a:cubicBezTo>
                  <a:cubicBezTo>
                    <a:pt x="8159" y="6317"/>
                    <a:pt x="8498" y="6325"/>
                    <a:pt x="8830" y="6325"/>
                  </a:cubicBezTo>
                  <a:cubicBezTo>
                    <a:pt x="13421" y="6325"/>
                    <a:pt x="16650" y="4749"/>
                    <a:pt x="19059" y="1376"/>
                  </a:cubicBezTo>
                  <a:cubicBezTo>
                    <a:pt x="19576" y="647"/>
                    <a:pt x="20001" y="39"/>
                    <a:pt x="19971" y="8"/>
                  </a:cubicBezTo>
                  <a:cubicBezTo>
                    <a:pt x="19971" y="3"/>
                    <a:pt x="19963" y="1"/>
                    <a:pt x="19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776125" y="4747150"/>
              <a:ext cx="228000" cy="298400"/>
            </a:xfrm>
            <a:custGeom>
              <a:avLst/>
              <a:gdLst/>
              <a:ahLst/>
              <a:cxnLst/>
              <a:rect l="l" t="t" r="r" b="b"/>
              <a:pathLst>
                <a:path w="9120" h="11936" extrusionOk="0">
                  <a:moveTo>
                    <a:pt x="2410" y="1"/>
                  </a:moveTo>
                  <a:cubicBezTo>
                    <a:pt x="2393" y="1"/>
                    <a:pt x="2380" y="3"/>
                    <a:pt x="2372" y="7"/>
                  </a:cubicBezTo>
                  <a:cubicBezTo>
                    <a:pt x="2281" y="38"/>
                    <a:pt x="2159" y="190"/>
                    <a:pt x="2098" y="372"/>
                  </a:cubicBezTo>
                  <a:cubicBezTo>
                    <a:pt x="2037" y="554"/>
                    <a:pt x="1551" y="1102"/>
                    <a:pt x="1004" y="1618"/>
                  </a:cubicBezTo>
                  <a:lnTo>
                    <a:pt x="1" y="2561"/>
                  </a:lnTo>
                  <a:lnTo>
                    <a:pt x="457" y="4232"/>
                  </a:lnTo>
                  <a:cubicBezTo>
                    <a:pt x="1004" y="6147"/>
                    <a:pt x="1308" y="6725"/>
                    <a:pt x="3253" y="9369"/>
                  </a:cubicBezTo>
                  <a:cubicBezTo>
                    <a:pt x="4044" y="10494"/>
                    <a:pt x="4743" y="11497"/>
                    <a:pt x="4743" y="11649"/>
                  </a:cubicBezTo>
                  <a:cubicBezTo>
                    <a:pt x="4787" y="11836"/>
                    <a:pt x="4851" y="11936"/>
                    <a:pt x="4964" y="11936"/>
                  </a:cubicBezTo>
                  <a:cubicBezTo>
                    <a:pt x="5162" y="11936"/>
                    <a:pt x="5512" y="11628"/>
                    <a:pt x="6171" y="10950"/>
                  </a:cubicBezTo>
                  <a:cubicBezTo>
                    <a:pt x="7114" y="9977"/>
                    <a:pt x="7326" y="9612"/>
                    <a:pt x="7995" y="7910"/>
                  </a:cubicBezTo>
                  <a:cubicBezTo>
                    <a:pt x="9120" y="4962"/>
                    <a:pt x="8907" y="3564"/>
                    <a:pt x="7022" y="2044"/>
                  </a:cubicBezTo>
                  <a:cubicBezTo>
                    <a:pt x="6465" y="1574"/>
                    <a:pt x="2878" y="1"/>
                    <a:pt x="2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27500" y="4825600"/>
              <a:ext cx="169475" cy="248125"/>
            </a:xfrm>
            <a:custGeom>
              <a:avLst/>
              <a:gdLst/>
              <a:ahLst/>
              <a:cxnLst/>
              <a:rect l="l" t="t" r="r" b="b"/>
              <a:pathLst>
                <a:path w="6779" h="9925" extrusionOk="0">
                  <a:moveTo>
                    <a:pt x="1460" y="0"/>
                  </a:moveTo>
                  <a:lnTo>
                    <a:pt x="973" y="669"/>
                  </a:lnTo>
                  <a:cubicBezTo>
                    <a:pt x="244" y="1672"/>
                    <a:pt x="1" y="2432"/>
                    <a:pt x="1" y="3830"/>
                  </a:cubicBezTo>
                  <a:cubicBezTo>
                    <a:pt x="1" y="5289"/>
                    <a:pt x="1186" y="8632"/>
                    <a:pt x="1885" y="9180"/>
                  </a:cubicBezTo>
                  <a:cubicBezTo>
                    <a:pt x="2128" y="9362"/>
                    <a:pt x="2827" y="9635"/>
                    <a:pt x="3435" y="9787"/>
                  </a:cubicBezTo>
                  <a:cubicBezTo>
                    <a:pt x="3798" y="9878"/>
                    <a:pt x="4083" y="9925"/>
                    <a:pt x="4355" y="9925"/>
                  </a:cubicBezTo>
                  <a:cubicBezTo>
                    <a:pt x="4721" y="9925"/>
                    <a:pt x="5062" y="9840"/>
                    <a:pt x="5533" y="9666"/>
                  </a:cubicBezTo>
                  <a:cubicBezTo>
                    <a:pt x="6779" y="9210"/>
                    <a:pt x="6748" y="9119"/>
                    <a:pt x="4773" y="6717"/>
                  </a:cubicBezTo>
                  <a:cubicBezTo>
                    <a:pt x="4013" y="5745"/>
                    <a:pt x="3071" y="4407"/>
                    <a:pt x="2706" y="3708"/>
                  </a:cubicBezTo>
                  <a:cubicBezTo>
                    <a:pt x="2311" y="2979"/>
                    <a:pt x="1916" y="1885"/>
                    <a:pt x="1764" y="1216"/>
                  </a:cubicBezTo>
                  <a:lnTo>
                    <a:pt x="14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2"/>
          <p:cNvSpPr/>
          <p:nvPr/>
        </p:nvSpPr>
        <p:spPr>
          <a:xfrm rot="1439304">
            <a:off x="6332219" y="4588012"/>
            <a:ext cx="1554675" cy="683446"/>
          </a:xfrm>
          <a:custGeom>
            <a:avLst/>
            <a:gdLst/>
            <a:ahLst/>
            <a:cxnLst/>
            <a:rect l="l" t="t" r="r" b="b"/>
            <a:pathLst>
              <a:path w="57722" h="25375" extrusionOk="0">
                <a:moveTo>
                  <a:pt x="20244" y="1232"/>
                </a:moveTo>
                <a:lnTo>
                  <a:pt x="23040" y="2964"/>
                </a:lnTo>
                <a:cubicBezTo>
                  <a:pt x="25381" y="4423"/>
                  <a:pt x="25958" y="4757"/>
                  <a:pt x="26809" y="5122"/>
                </a:cubicBezTo>
                <a:cubicBezTo>
                  <a:pt x="27387" y="5335"/>
                  <a:pt x="27873" y="5548"/>
                  <a:pt x="27934" y="5578"/>
                </a:cubicBezTo>
                <a:cubicBezTo>
                  <a:pt x="27964" y="5578"/>
                  <a:pt x="27660" y="5609"/>
                  <a:pt x="27235" y="5609"/>
                </a:cubicBezTo>
                <a:cubicBezTo>
                  <a:pt x="26840" y="5609"/>
                  <a:pt x="25229" y="5609"/>
                  <a:pt x="23648" y="5639"/>
                </a:cubicBezTo>
                <a:cubicBezTo>
                  <a:pt x="23122" y="5649"/>
                  <a:pt x="22674" y="5656"/>
                  <a:pt x="22281" y="5656"/>
                </a:cubicBezTo>
                <a:cubicBezTo>
                  <a:pt x="20271" y="5656"/>
                  <a:pt x="19730" y="5480"/>
                  <a:pt x="17721" y="4666"/>
                </a:cubicBezTo>
                <a:cubicBezTo>
                  <a:pt x="16444" y="4119"/>
                  <a:pt x="13131" y="2478"/>
                  <a:pt x="13131" y="2356"/>
                </a:cubicBezTo>
                <a:cubicBezTo>
                  <a:pt x="13101" y="2265"/>
                  <a:pt x="15016" y="1931"/>
                  <a:pt x="16536" y="1779"/>
                </a:cubicBezTo>
                <a:cubicBezTo>
                  <a:pt x="17235" y="1687"/>
                  <a:pt x="18390" y="1535"/>
                  <a:pt x="19028" y="1414"/>
                </a:cubicBezTo>
                <a:lnTo>
                  <a:pt x="20244" y="1232"/>
                </a:lnTo>
                <a:close/>
                <a:moveTo>
                  <a:pt x="12682" y="2518"/>
                </a:moveTo>
                <a:cubicBezTo>
                  <a:pt x="12899" y="2518"/>
                  <a:pt x="13120" y="2612"/>
                  <a:pt x="13618" y="2873"/>
                </a:cubicBezTo>
                <a:cubicBezTo>
                  <a:pt x="15837" y="4058"/>
                  <a:pt x="18025" y="5061"/>
                  <a:pt x="19028" y="5365"/>
                </a:cubicBezTo>
                <a:cubicBezTo>
                  <a:pt x="19473" y="5508"/>
                  <a:pt x="19637" y="5567"/>
                  <a:pt x="19451" y="5567"/>
                </a:cubicBezTo>
                <a:cubicBezTo>
                  <a:pt x="19320" y="5567"/>
                  <a:pt x="19015" y="5537"/>
                  <a:pt x="18511" y="5487"/>
                </a:cubicBezTo>
                <a:cubicBezTo>
                  <a:pt x="18116" y="5445"/>
                  <a:pt x="17767" y="5422"/>
                  <a:pt x="17430" y="5422"/>
                </a:cubicBezTo>
                <a:cubicBezTo>
                  <a:pt x="17042" y="5422"/>
                  <a:pt x="16669" y="5452"/>
                  <a:pt x="16262" y="5517"/>
                </a:cubicBezTo>
                <a:cubicBezTo>
                  <a:pt x="15487" y="5647"/>
                  <a:pt x="14868" y="5708"/>
                  <a:pt x="14315" y="5708"/>
                </a:cubicBezTo>
                <a:cubicBezTo>
                  <a:pt x="13697" y="5708"/>
                  <a:pt x="13162" y="5631"/>
                  <a:pt x="12584" y="5487"/>
                </a:cubicBezTo>
                <a:cubicBezTo>
                  <a:pt x="11338" y="5153"/>
                  <a:pt x="8146" y="4180"/>
                  <a:pt x="8116" y="4089"/>
                </a:cubicBezTo>
                <a:cubicBezTo>
                  <a:pt x="8086" y="3967"/>
                  <a:pt x="11824" y="2630"/>
                  <a:pt x="12493" y="2539"/>
                </a:cubicBezTo>
                <a:cubicBezTo>
                  <a:pt x="12560" y="2525"/>
                  <a:pt x="12621" y="2518"/>
                  <a:pt x="12682" y="2518"/>
                </a:cubicBezTo>
                <a:close/>
                <a:moveTo>
                  <a:pt x="26024" y="253"/>
                </a:moveTo>
                <a:cubicBezTo>
                  <a:pt x="26541" y="253"/>
                  <a:pt x="26777" y="519"/>
                  <a:pt x="28299" y="1839"/>
                </a:cubicBezTo>
                <a:cubicBezTo>
                  <a:pt x="28998" y="2447"/>
                  <a:pt x="30092" y="3298"/>
                  <a:pt x="30730" y="3724"/>
                </a:cubicBezTo>
                <a:cubicBezTo>
                  <a:pt x="31916" y="4545"/>
                  <a:pt x="34499" y="6095"/>
                  <a:pt x="35229" y="6429"/>
                </a:cubicBezTo>
                <a:cubicBezTo>
                  <a:pt x="35338" y="6478"/>
                  <a:pt x="35375" y="6502"/>
                  <a:pt x="35331" y="6502"/>
                </a:cubicBezTo>
                <a:cubicBezTo>
                  <a:pt x="35264" y="6502"/>
                  <a:pt x="35016" y="6447"/>
                  <a:pt x="34560" y="6338"/>
                </a:cubicBezTo>
                <a:cubicBezTo>
                  <a:pt x="33253" y="6034"/>
                  <a:pt x="31399" y="5791"/>
                  <a:pt x="30031" y="5700"/>
                </a:cubicBezTo>
                <a:cubicBezTo>
                  <a:pt x="28785" y="5639"/>
                  <a:pt x="27964" y="5396"/>
                  <a:pt x="26353" y="4636"/>
                </a:cubicBezTo>
                <a:cubicBezTo>
                  <a:pt x="24590" y="3815"/>
                  <a:pt x="20730" y="1323"/>
                  <a:pt x="20852" y="1140"/>
                </a:cubicBezTo>
                <a:cubicBezTo>
                  <a:pt x="20913" y="1019"/>
                  <a:pt x="24135" y="441"/>
                  <a:pt x="25290" y="320"/>
                </a:cubicBezTo>
                <a:cubicBezTo>
                  <a:pt x="25618" y="288"/>
                  <a:pt x="25839" y="253"/>
                  <a:pt x="26024" y="253"/>
                </a:cubicBezTo>
                <a:close/>
                <a:moveTo>
                  <a:pt x="7660" y="4241"/>
                </a:moveTo>
                <a:lnTo>
                  <a:pt x="9514" y="4788"/>
                </a:lnTo>
                <a:cubicBezTo>
                  <a:pt x="10517" y="5122"/>
                  <a:pt x="11581" y="5426"/>
                  <a:pt x="11855" y="5487"/>
                </a:cubicBezTo>
                <a:cubicBezTo>
                  <a:pt x="12463" y="5609"/>
                  <a:pt x="12675" y="5730"/>
                  <a:pt x="12280" y="5730"/>
                </a:cubicBezTo>
                <a:cubicBezTo>
                  <a:pt x="11277" y="5791"/>
                  <a:pt x="10517" y="5912"/>
                  <a:pt x="9423" y="6186"/>
                </a:cubicBezTo>
                <a:cubicBezTo>
                  <a:pt x="8553" y="6437"/>
                  <a:pt x="7761" y="6559"/>
                  <a:pt x="6948" y="6559"/>
                </a:cubicBezTo>
                <a:cubicBezTo>
                  <a:pt x="6085" y="6559"/>
                  <a:pt x="5197" y="6422"/>
                  <a:pt x="4165" y="6156"/>
                </a:cubicBezTo>
                <a:lnTo>
                  <a:pt x="3070" y="5852"/>
                </a:lnTo>
                <a:lnTo>
                  <a:pt x="3465" y="5700"/>
                </a:lnTo>
                <a:cubicBezTo>
                  <a:pt x="3709" y="5609"/>
                  <a:pt x="4438" y="5365"/>
                  <a:pt x="5168" y="5122"/>
                </a:cubicBezTo>
                <a:cubicBezTo>
                  <a:pt x="5867" y="4879"/>
                  <a:pt x="6718" y="4605"/>
                  <a:pt x="7052" y="4484"/>
                </a:cubicBezTo>
                <a:lnTo>
                  <a:pt x="7660" y="4241"/>
                </a:lnTo>
                <a:close/>
                <a:moveTo>
                  <a:pt x="27160" y="224"/>
                </a:moveTo>
                <a:cubicBezTo>
                  <a:pt x="27626" y="224"/>
                  <a:pt x="28807" y="404"/>
                  <a:pt x="29636" y="624"/>
                </a:cubicBezTo>
                <a:cubicBezTo>
                  <a:pt x="30122" y="776"/>
                  <a:pt x="31126" y="1110"/>
                  <a:pt x="31825" y="1384"/>
                </a:cubicBezTo>
                <a:cubicBezTo>
                  <a:pt x="32554" y="1657"/>
                  <a:pt x="33436" y="1991"/>
                  <a:pt x="33800" y="2113"/>
                </a:cubicBezTo>
                <a:cubicBezTo>
                  <a:pt x="34196" y="2235"/>
                  <a:pt x="34530" y="2417"/>
                  <a:pt x="34591" y="2478"/>
                </a:cubicBezTo>
                <a:cubicBezTo>
                  <a:pt x="34651" y="2539"/>
                  <a:pt x="34955" y="2812"/>
                  <a:pt x="35290" y="3116"/>
                </a:cubicBezTo>
                <a:cubicBezTo>
                  <a:pt x="35624" y="3420"/>
                  <a:pt x="36080" y="3846"/>
                  <a:pt x="36262" y="4058"/>
                </a:cubicBezTo>
                <a:cubicBezTo>
                  <a:pt x="36962" y="4788"/>
                  <a:pt x="38785" y="6368"/>
                  <a:pt x="39849" y="7128"/>
                </a:cubicBezTo>
                <a:cubicBezTo>
                  <a:pt x="40427" y="7554"/>
                  <a:pt x="40913" y="7919"/>
                  <a:pt x="40913" y="7949"/>
                </a:cubicBezTo>
                <a:cubicBezTo>
                  <a:pt x="40913" y="7957"/>
                  <a:pt x="40903" y="7960"/>
                  <a:pt x="40886" y="7960"/>
                </a:cubicBezTo>
                <a:cubicBezTo>
                  <a:pt x="40833" y="7960"/>
                  <a:pt x="40708" y="7926"/>
                  <a:pt x="40548" y="7858"/>
                </a:cubicBezTo>
                <a:cubicBezTo>
                  <a:pt x="40335" y="7767"/>
                  <a:pt x="39363" y="7493"/>
                  <a:pt x="38390" y="7219"/>
                </a:cubicBezTo>
                <a:cubicBezTo>
                  <a:pt x="36080" y="6612"/>
                  <a:pt x="35351" y="6308"/>
                  <a:pt x="33192" y="5031"/>
                </a:cubicBezTo>
                <a:cubicBezTo>
                  <a:pt x="31278" y="3906"/>
                  <a:pt x="30122" y="3086"/>
                  <a:pt x="28238" y="1444"/>
                </a:cubicBezTo>
                <a:cubicBezTo>
                  <a:pt x="27569" y="897"/>
                  <a:pt x="26992" y="411"/>
                  <a:pt x="26961" y="380"/>
                </a:cubicBezTo>
                <a:cubicBezTo>
                  <a:pt x="26931" y="380"/>
                  <a:pt x="26931" y="320"/>
                  <a:pt x="26961" y="259"/>
                </a:cubicBezTo>
                <a:cubicBezTo>
                  <a:pt x="26973" y="235"/>
                  <a:pt x="27045" y="224"/>
                  <a:pt x="27160" y="224"/>
                </a:cubicBezTo>
                <a:close/>
                <a:moveTo>
                  <a:pt x="2682" y="6031"/>
                </a:moveTo>
                <a:cubicBezTo>
                  <a:pt x="2691" y="6031"/>
                  <a:pt x="2699" y="6032"/>
                  <a:pt x="2706" y="6034"/>
                </a:cubicBezTo>
                <a:cubicBezTo>
                  <a:pt x="3557" y="6277"/>
                  <a:pt x="5168" y="6642"/>
                  <a:pt x="5776" y="6703"/>
                </a:cubicBezTo>
                <a:cubicBezTo>
                  <a:pt x="6231" y="6733"/>
                  <a:pt x="6596" y="6764"/>
                  <a:pt x="6627" y="6794"/>
                </a:cubicBezTo>
                <a:cubicBezTo>
                  <a:pt x="6657" y="6794"/>
                  <a:pt x="6444" y="6824"/>
                  <a:pt x="6140" y="6885"/>
                </a:cubicBezTo>
                <a:cubicBezTo>
                  <a:pt x="5867" y="6916"/>
                  <a:pt x="5137" y="7128"/>
                  <a:pt x="4560" y="7341"/>
                </a:cubicBezTo>
                <a:cubicBezTo>
                  <a:pt x="3570" y="7715"/>
                  <a:pt x="2464" y="7996"/>
                  <a:pt x="2087" y="7996"/>
                </a:cubicBezTo>
                <a:cubicBezTo>
                  <a:pt x="2036" y="7996"/>
                  <a:pt x="1998" y="7990"/>
                  <a:pt x="1976" y="7979"/>
                </a:cubicBezTo>
                <a:cubicBezTo>
                  <a:pt x="1950" y="7954"/>
                  <a:pt x="1870" y="7944"/>
                  <a:pt x="1761" y="7944"/>
                </a:cubicBezTo>
                <a:cubicBezTo>
                  <a:pt x="1612" y="7944"/>
                  <a:pt x="1409" y="7962"/>
                  <a:pt x="1216" y="7979"/>
                </a:cubicBezTo>
                <a:cubicBezTo>
                  <a:pt x="949" y="8024"/>
                  <a:pt x="698" y="8052"/>
                  <a:pt x="571" y="8052"/>
                </a:cubicBezTo>
                <a:cubicBezTo>
                  <a:pt x="525" y="8052"/>
                  <a:pt x="495" y="8048"/>
                  <a:pt x="487" y="8040"/>
                </a:cubicBezTo>
                <a:cubicBezTo>
                  <a:pt x="395" y="7979"/>
                  <a:pt x="608" y="7584"/>
                  <a:pt x="943" y="7159"/>
                </a:cubicBezTo>
                <a:cubicBezTo>
                  <a:pt x="1265" y="6807"/>
                  <a:pt x="2436" y="6031"/>
                  <a:pt x="2682" y="6031"/>
                </a:cubicBezTo>
                <a:close/>
                <a:moveTo>
                  <a:pt x="35168" y="2599"/>
                </a:moveTo>
                <a:lnTo>
                  <a:pt x="35928" y="2812"/>
                </a:lnTo>
                <a:cubicBezTo>
                  <a:pt x="37995" y="3450"/>
                  <a:pt x="39910" y="4453"/>
                  <a:pt x="41308" y="5639"/>
                </a:cubicBezTo>
                <a:cubicBezTo>
                  <a:pt x="41673" y="5973"/>
                  <a:pt x="42250" y="6520"/>
                  <a:pt x="42554" y="6824"/>
                </a:cubicBezTo>
                <a:cubicBezTo>
                  <a:pt x="43223" y="7554"/>
                  <a:pt x="44196" y="8861"/>
                  <a:pt x="44074" y="8891"/>
                </a:cubicBezTo>
                <a:cubicBezTo>
                  <a:pt x="44066" y="8895"/>
                  <a:pt x="44052" y="8897"/>
                  <a:pt x="44032" y="8897"/>
                </a:cubicBezTo>
                <a:cubicBezTo>
                  <a:pt x="43900" y="8897"/>
                  <a:pt x="43524" y="8814"/>
                  <a:pt x="43101" y="8709"/>
                </a:cubicBezTo>
                <a:cubicBezTo>
                  <a:pt x="42311" y="8496"/>
                  <a:pt x="42159" y="8405"/>
                  <a:pt x="41095" y="7736"/>
                </a:cubicBezTo>
                <a:cubicBezTo>
                  <a:pt x="39454" y="6642"/>
                  <a:pt x="38937" y="6216"/>
                  <a:pt x="35898" y="3329"/>
                </a:cubicBezTo>
                <a:lnTo>
                  <a:pt x="35168" y="2599"/>
                </a:lnTo>
                <a:close/>
                <a:moveTo>
                  <a:pt x="4772" y="8040"/>
                </a:moveTo>
                <a:cubicBezTo>
                  <a:pt x="4772" y="8071"/>
                  <a:pt x="4438" y="8283"/>
                  <a:pt x="4013" y="8557"/>
                </a:cubicBezTo>
                <a:cubicBezTo>
                  <a:pt x="3587" y="8830"/>
                  <a:pt x="2949" y="9286"/>
                  <a:pt x="2645" y="9590"/>
                </a:cubicBezTo>
                <a:cubicBezTo>
                  <a:pt x="2269" y="9926"/>
                  <a:pt x="2125" y="10057"/>
                  <a:pt x="2003" y="10057"/>
                </a:cubicBezTo>
                <a:cubicBezTo>
                  <a:pt x="1938" y="10057"/>
                  <a:pt x="1879" y="10019"/>
                  <a:pt x="1794" y="9955"/>
                </a:cubicBezTo>
                <a:cubicBezTo>
                  <a:pt x="1429" y="9742"/>
                  <a:pt x="760" y="9013"/>
                  <a:pt x="608" y="8678"/>
                </a:cubicBezTo>
                <a:lnTo>
                  <a:pt x="456" y="8405"/>
                </a:lnTo>
                <a:lnTo>
                  <a:pt x="1034" y="8314"/>
                </a:lnTo>
                <a:cubicBezTo>
                  <a:pt x="1186" y="8299"/>
                  <a:pt x="1345" y="8291"/>
                  <a:pt x="1475" y="8291"/>
                </a:cubicBezTo>
                <a:cubicBezTo>
                  <a:pt x="1604" y="8291"/>
                  <a:pt x="1703" y="8299"/>
                  <a:pt x="1733" y="8314"/>
                </a:cubicBezTo>
                <a:cubicBezTo>
                  <a:pt x="1844" y="8358"/>
                  <a:pt x="2095" y="8378"/>
                  <a:pt x="2401" y="8378"/>
                </a:cubicBezTo>
                <a:cubicBezTo>
                  <a:pt x="2928" y="8378"/>
                  <a:pt x="3620" y="8319"/>
                  <a:pt x="4043" y="8223"/>
                </a:cubicBezTo>
                <a:cubicBezTo>
                  <a:pt x="4438" y="8131"/>
                  <a:pt x="4772" y="8040"/>
                  <a:pt x="4772" y="8040"/>
                </a:cubicBezTo>
                <a:close/>
                <a:moveTo>
                  <a:pt x="10944" y="6823"/>
                </a:moveTo>
                <a:cubicBezTo>
                  <a:pt x="11195" y="6823"/>
                  <a:pt x="11456" y="6834"/>
                  <a:pt x="11733" y="6855"/>
                </a:cubicBezTo>
                <a:cubicBezTo>
                  <a:pt x="12089" y="6890"/>
                  <a:pt x="12591" y="6905"/>
                  <a:pt x="13081" y="6905"/>
                </a:cubicBezTo>
                <a:cubicBezTo>
                  <a:pt x="13427" y="6905"/>
                  <a:pt x="13766" y="6898"/>
                  <a:pt x="14043" y="6885"/>
                </a:cubicBezTo>
                <a:cubicBezTo>
                  <a:pt x="14681" y="6855"/>
                  <a:pt x="15229" y="6855"/>
                  <a:pt x="15259" y="6855"/>
                </a:cubicBezTo>
                <a:cubicBezTo>
                  <a:pt x="15259" y="6855"/>
                  <a:pt x="15046" y="6916"/>
                  <a:pt x="14773" y="7007"/>
                </a:cubicBezTo>
                <a:cubicBezTo>
                  <a:pt x="13466" y="7341"/>
                  <a:pt x="11095" y="8405"/>
                  <a:pt x="9393" y="9408"/>
                </a:cubicBezTo>
                <a:cubicBezTo>
                  <a:pt x="8906" y="9682"/>
                  <a:pt x="7994" y="10198"/>
                  <a:pt x="7356" y="10533"/>
                </a:cubicBezTo>
                <a:cubicBezTo>
                  <a:pt x="6718" y="10867"/>
                  <a:pt x="6019" y="11292"/>
                  <a:pt x="5745" y="11475"/>
                </a:cubicBezTo>
                <a:lnTo>
                  <a:pt x="5259" y="11779"/>
                </a:lnTo>
                <a:lnTo>
                  <a:pt x="4377" y="11414"/>
                </a:lnTo>
                <a:cubicBezTo>
                  <a:pt x="3891" y="11201"/>
                  <a:pt x="3222" y="10867"/>
                  <a:pt x="2888" y="10654"/>
                </a:cubicBezTo>
                <a:lnTo>
                  <a:pt x="2250" y="10259"/>
                </a:lnTo>
                <a:lnTo>
                  <a:pt x="2858" y="9712"/>
                </a:lnTo>
                <a:cubicBezTo>
                  <a:pt x="3162" y="9408"/>
                  <a:pt x="3952" y="8861"/>
                  <a:pt x="4529" y="8526"/>
                </a:cubicBezTo>
                <a:cubicBezTo>
                  <a:pt x="5563" y="7919"/>
                  <a:pt x="5684" y="7858"/>
                  <a:pt x="6627" y="7706"/>
                </a:cubicBezTo>
                <a:cubicBezTo>
                  <a:pt x="7174" y="7615"/>
                  <a:pt x="7964" y="7432"/>
                  <a:pt x="8390" y="7280"/>
                </a:cubicBezTo>
                <a:cubicBezTo>
                  <a:pt x="9351" y="6952"/>
                  <a:pt x="10096" y="6823"/>
                  <a:pt x="10944" y="6823"/>
                </a:cubicBezTo>
                <a:close/>
                <a:moveTo>
                  <a:pt x="17751" y="6722"/>
                </a:moveTo>
                <a:cubicBezTo>
                  <a:pt x="18168" y="6722"/>
                  <a:pt x="18594" y="6768"/>
                  <a:pt x="19150" y="6855"/>
                </a:cubicBezTo>
                <a:cubicBezTo>
                  <a:pt x="20322" y="7068"/>
                  <a:pt x="21565" y="7164"/>
                  <a:pt x="22530" y="7164"/>
                </a:cubicBezTo>
                <a:cubicBezTo>
                  <a:pt x="22665" y="7164"/>
                  <a:pt x="22795" y="7162"/>
                  <a:pt x="22919" y="7159"/>
                </a:cubicBezTo>
                <a:cubicBezTo>
                  <a:pt x="23435" y="7128"/>
                  <a:pt x="23861" y="7128"/>
                  <a:pt x="23861" y="7128"/>
                </a:cubicBezTo>
                <a:cubicBezTo>
                  <a:pt x="23891" y="7128"/>
                  <a:pt x="23557" y="7250"/>
                  <a:pt x="23131" y="7341"/>
                </a:cubicBezTo>
                <a:cubicBezTo>
                  <a:pt x="22098" y="7645"/>
                  <a:pt x="19666" y="8557"/>
                  <a:pt x="18694" y="9043"/>
                </a:cubicBezTo>
                <a:cubicBezTo>
                  <a:pt x="18238" y="9256"/>
                  <a:pt x="17356" y="9742"/>
                  <a:pt x="16688" y="10137"/>
                </a:cubicBezTo>
                <a:cubicBezTo>
                  <a:pt x="16019" y="10502"/>
                  <a:pt x="14985" y="11080"/>
                  <a:pt x="14378" y="11414"/>
                </a:cubicBezTo>
                <a:cubicBezTo>
                  <a:pt x="13770" y="11748"/>
                  <a:pt x="12706" y="12356"/>
                  <a:pt x="12007" y="12751"/>
                </a:cubicBezTo>
                <a:cubicBezTo>
                  <a:pt x="11308" y="13177"/>
                  <a:pt x="10700" y="13511"/>
                  <a:pt x="10700" y="13511"/>
                </a:cubicBezTo>
                <a:cubicBezTo>
                  <a:pt x="10699" y="13512"/>
                  <a:pt x="10698" y="13512"/>
                  <a:pt x="10697" y="13512"/>
                </a:cubicBezTo>
                <a:cubicBezTo>
                  <a:pt x="10547" y="13512"/>
                  <a:pt x="5593" y="11900"/>
                  <a:pt x="5593" y="11840"/>
                </a:cubicBezTo>
                <a:cubicBezTo>
                  <a:pt x="5563" y="11809"/>
                  <a:pt x="5958" y="11566"/>
                  <a:pt x="6444" y="11292"/>
                </a:cubicBezTo>
                <a:cubicBezTo>
                  <a:pt x="11763" y="8283"/>
                  <a:pt x="13192" y="7584"/>
                  <a:pt x="15593" y="7037"/>
                </a:cubicBezTo>
                <a:cubicBezTo>
                  <a:pt x="16549" y="6821"/>
                  <a:pt x="17142" y="6722"/>
                  <a:pt x="17751" y="6722"/>
                </a:cubicBezTo>
                <a:close/>
                <a:moveTo>
                  <a:pt x="26934" y="6963"/>
                </a:moveTo>
                <a:cubicBezTo>
                  <a:pt x="27570" y="6963"/>
                  <a:pt x="28220" y="6997"/>
                  <a:pt x="28815" y="7067"/>
                </a:cubicBezTo>
                <a:cubicBezTo>
                  <a:pt x="29788" y="7189"/>
                  <a:pt x="33344" y="7736"/>
                  <a:pt x="33466" y="7797"/>
                </a:cubicBezTo>
                <a:cubicBezTo>
                  <a:pt x="33466" y="7827"/>
                  <a:pt x="33405" y="7858"/>
                  <a:pt x="33284" y="7888"/>
                </a:cubicBezTo>
                <a:cubicBezTo>
                  <a:pt x="29059" y="9226"/>
                  <a:pt x="25259" y="11140"/>
                  <a:pt x="19849" y="14727"/>
                </a:cubicBezTo>
                <a:cubicBezTo>
                  <a:pt x="18445" y="15647"/>
                  <a:pt x="18120" y="15854"/>
                  <a:pt x="17970" y="15854"/>
                </a:cubicBezTo>
                <a:cubicBezTo>
                  <a:pt x="17931" y="15854"/>
                  <a:pt x="17904" y="15840"/>
                  <a:pt x="17873" y="15821"/>
                </a:cubicBezTo>
                <a:cubicBezTo>
                  <a:pt x="17721" y="15730"/>
                  <a:pt x="12615" y="14058"/>
                  <a:pt x="11642" y="13815"/>
                </a:cubicBezTo>
                <a:lnTo>
                  <a:pt x="11004" y="13633"/>
                </a:lnTo>
                <a:lnTo>
                  <a:pt x="12523" y="12721"/>
                </a:lnTo>
                <a:cubicBezTo>
                  <a:pt x="13374" y="12235"/>
                  <a:pt x="14499" y="11596"/>
                  <a:pt x="15016" y="11323"/>
                </a:cubicBezTo>
                <a:cubicBezTo>
                  <a:pt x="15563" y="11049"/>
                  <a:pt x="16536" y="10502"/>
                  <a:pt x="17204" y="10107"/>
                </a:cubicBezTo>
                <a:cubicBezTo>
                  <a:pt x="19332" y="8891"/>
                  <a:pt x="22189" y="7706"/>
                  <a:pt x="24256" y="7219"/>
                </a:cubicBezTo>
                <a:cubicBezTo>
                  <a:pt x="24930" y="7051"/>
                  <a:pt x="25915" y="6963"/>
                  <a:pt x="26934" y="6963"/>
                </a:cubicBezTo>
                <a:close/>
                <a:moveTo>
                  <a:pt x="33989" y="7977"/>
                </a:moveTo>
                <a:cubicBezTo>
                  <a:pt x="35313" y="7977"/>
                  <a:pt x="39807" y="9095"/>
                  <a:pt x="41703" y="9925"/>
                </a:cubicBezTo>
                <a:cubicBezTo>
                  <a:pt x="42554" y="10289"/>
                  <a:pt x="43223" y="10654"/>
                  <a:pt x="43132" y="10685"/>
                </a:cubicBezTo>
                <a:cubicBezTo>
                  <a:pt x="43101" y="10685"/>
                  <a:pt x="42737" y="10715"/>
                  <a:pt x="42311" y="10745"/>
                </a:cubicBezTo>
                <a:cubicBezTo>
                  <a:pt x="40183" y="10897"/>
                  <a:pt x="37509" y="11840"/>
                  <a:pt x="33679" y="13724"/>
                </a:cubicBezTo>
                <a:cubicBezTo>
                  <a:pt x="31855" y="14606"/>
                  <a:pt x="29119" y="16247"/>
                  <a:pt x="27904" y="17159"/>
                </a:cubicBezTo>
                <a:cubicBezTo>
                  <a:pt x="27448" y="17493"/>
                  <a:pt x="26992" y="17828"/>
                  <a:pt x="26870" y="17858"/>
                </a:cubicBezTo>
                <a:cubicBezTo>
                  <a:pt x="26824" y="17887"/>
                  <a:pt x="26709" y="17901"/>
                  <a:pt x="26542" y="17901"/>
                </a:cubicBezTo>
                <a:cubicBezTo>
                  <a:pt x="25837" y="17901"/>
                  <a:pt x="24203" y="17661"/>
                  <a:pt x="22828" y="17341"/>
                </a:cubicBezTo>
                <a:cubicBezTo>
                  <a:pt x="21733" y="17098"/>
                  <a:pt x="18451" y="16125"/>
                  <a:pt x="18451" y="16034"/>
                </a:cubicBezTo>
                <a:cubicBezTo>
                  <a:pt x="18390" y="15882"/>
                  <a:pt x="23679" y="12569"/>
                  <a:pt x="26323" y="11140"/>
                </a:cubicBezTo>
                <a:cubicBezTo>
                  <a:pt x="29059" y="9621"/>
                  <a:pt x="32797" y="8071"/>
                  <a:pt x="33892" y="7979"/>
                </a:cubicBezTo>
                <a:cubicBezTo>
                  <a:pt x="33922" y="7978"/>
                  <a:pt x="33954" y="7977"/>
                  <a:pt x="33989" y="7977"/>
                </a:cubicBezTo>
                <a:close/>
                <a:moveTo>
                  <a:pt x="42737" y="10928"/>
                </a:moveTo>
                <a:cubicBezTo>
                  <a:pt x="43497" y="10928"/>
                  <a:pt x="43618" y="10928"/>
                  <a:pt x="44013" y="11201"/>
                </a:cubicBezTo>
                <a:cubicBezTo>
                  <a:pt x="44287" y="11353"/>
                  <a:pt x="44652" y="11657"/>
                  <a:pt x="44864" y="11900"/>
                </a:cubicBezTo>
                <a:cubicBezTo>
                  <a:pt x="45077" y="12113"/>
                  <a:pt x="45290" y="12387"/>
                  <a:pt x="45351" y="12478"/>
                </a:cubicBezTo>
                <a:cubicBezTo>
                  <a:pt x="45442" y="12660"/>
                  <a:pt x="45442" y="12660"/>
                  <a:pt x="45108" y="12721"/>
                </a:cubicBezTo>
                <a:cubicBezTo>
                  <a:pt x="44560" y="12782"/>
                  <a:pt x="42919" y="13603"/>
                  <a:pt x="41946" y="14241"/>
                </a:cubicBezTo>
                <a:cubicBezTo>
                  <a:pt x="41065" y="14849"/>
                  <a:pt x="38086" y="17068"/>
                  <a:pt x="37387" y="17645"/>
                </a:cubicBezTo>
                <a:cubicBezTo>
                  <a:pt x="37174" y="17828"/>
                  <a:pt x="36749" y="18253"/>
                  <a:pt x="36414" y="18587"/>
                </a:cubicBezTo>
                <a:lnTo>
                  <a:pt x="35837" y="19195"/>
                </a:lnTo>
                <a:lnTo>
                  <a:pt x="33952" y="18922"/>
                </a:lnTo>
                <a:cubicBezTo>
                  <a:pt x="32250" y="18618"/>
                  <a:pt x="29241" y="18223"/>
                  <a:pt x="27721" y="18101"/>
                </a:cubicBezTo>
                <a:lnTo>
                  <a:pt x="27083" y="18040"/>
                </a:lnTo>
                <a:lnTo>
                  <a:pt x="27752" y="17554"/>
                </a:lnTo>
                <a:cubicBezTo>
                  <a:pt x="29727" y="16095"/>
                  <a:pt x="31673" y="14910"/>
                  <a:pt x="34135" y="13724"/>
                </a:cubicBezTo>
                <a:cubicBezTo>
                  <a:pt x="37965" y="11870"/>
                  <a:pt x="40609" y="10989"/>
                  <a:pt x="42737" y="10928"/>
                </a:cubicBezTo>
                <a:close/>
                <a:moveTo>
                  <a:pt x="45410" y="12906"/>
                </a:moveTo>
                <a:cubicBezTo>
                  <a:pt x="45522" y="12906"/>
                  <a:pt x="45551" y="12957"/>
                  <a:pt x="45624" y="13086"/>
                </a:cubicBezTo>
                <a:cubicBezTo>
                  <a:pt x="45746" y="13329"/>
                  <a:pt x="45837" y="14484"/>
                  <a:pt x="45776" y="15062"/>
                </a:cubicBezTo>
                <a:cubicBezTo>
                  <a:pt x="45715" y="15426"/>
                  <a:pt x="45624" y="15609"/>
                  <a:pt x="45290" y="16065"/>
                </a:cubicBezTo>
                <a:cubicBezTo>
                  <a:pt x="44804" y="16703"/>
                  <a:pt x="43193" y="18071"/>
                  <a:pt x="42281" y="18618"/>
                </a:cubicBezTo>
                <a:cubicBezTo>
                  <a:pt x="41355" y="19164"/>
                  <a:pt x="39800" y="19487"/>
                  <a:pt x="38237" y="19487"/>
                </a:cubicBezTo>
                <a:cubicBezTo>
                  <a:pt x="37798" y="19487"/>
                  <a:pt x="37358" y="19461"/>
                  <a:pt x="36931" y="19408"/>
                </a:cubicBezTo>
                <a:cubicBezTo>
                  <a:pt x="36506" y="19347"/>
                  <a:pt x="36141" y="19256"/>
                  <a:pt x="36141" y="19226"/>
                </a:cubicBezTo>
                <a:cubicBezTo>
                  <a:pt x="36110" y="19104"/>
                  <a:pt x="37873" y="17554"/>
                  <a:pt x="38998" y="16672"/>
                </a:cubicBezTo>
                <a:cubicBezTo>
                  <a:pt x="42463" y="14058"/>
                  <a:pt x="43740" y="13268"/>
                  <a:pt x="45047" y="12964"/>
                </a:cubicBezTo>
                <a:cubicBezTo>
                  <a:pt x="45227" y="12928"/>
                  <a:pt x="45336" y="12906"/>
                  <a:pt x="45410" y="12906"/>
                </a:cubicBezTo>
                <a:close/>
                <a:moveTo>
                  <a:pt x="17330" y="5677"/>
                </a:moveTo>
                <a:cubicBezTo>
                  <a:pt x="17759" y="5677"/>
                  <a:pt x="18253" y="5715"/>
                  <a:pt x="18998" y="5791"/>
                </a:cubicBezTo>
                <a:cubicBezTo>
                  <a:pt x="19840" y="5870"/>
                  <a:pt x="21024" y="5949"/>
                  <a:pt x="21840" y="5949"/>
                </a:cubicBezTo>
                <a:cubicBezTo>
                  <a:pt x="21966" y="5949"/>
                  <a:pt x="22083" y="5947"/>
                  <a:pt x="22189" y="5943"/>
                </a:cubicBezTo>
                <a:cubicBezTo>
                  <a:pt x="23472" y="5901"/>
                  <a:pt x="24666" y="5881"/>
                  <a:pt x="25766" y="5881"/>
                </a:cubicBezTo>
                <a:cubicBezTo>
                  <a:pt x="27872" y="5881"/>
                  <a:pt x="29637" y="5955"/>
                  <a:pt x="31034" y="6095"/>
                </a:cubicBezTo>
                <a:cubicBezTo>
                  <a:pt x="33405" y="6308"/>
                  <a:pt x="37782" y="7311"/>
                  <a:pt x="41095" y="8344"/>
                </a:cubicBezTo>
                <a:cubicBezTo>
                  <a:pt x="42281" y="8739"/>
                  <a:pt x="43405" y="9074"/>
                  <a:pt x="43649" y="9134"/>
                </a:cubicBezTo>
                <a:cubicBezTo>
                  <a:pt x="44287" y="9286"/>
                  <a:pt x="46293" y="10624"/>
                  <a:pt x="47205" y="11505"/>
                </a:cubicBezTo>
                <a:cubicBezTo>
                  <a:pt x="47570" y="11870"/>
                  <a:pt x="48390" y="12721"/>
                  <a:pt x="48998" y="13420"/>
                </a:cubicBezTo>
                <a:cubicBezTo>
                  <a:pt x="49697" y="14210"/>
                  <a:pt x="50670" y="15153"/>
                  <a:pt x="51491" y="15882"/>
                </a:cubicBezTo>
                <a:cubicBezTo>
                  <a:pt x="52858" y="17098"/>
                  <a:pt x="53740" y="17949"/>
                  <a:pt x="54348" y="18618"/>
                </a:cubicBezTo>
                <a:cubicBezTo>
                  <a:pt x="54895" y="19287"/>
                  <a:pt x="57053" y="22904"/>
                  <a:pt x="57266" y="23511"/>
                </a:cubicBezTo>
                <a:cubicBezTo>
                  <a:pt x="57418" y="24028"/>
                  <a:pt x="57418" y="24119"/>
                  <a:pt x="57205" y="24423"/>
                </a:cubicBezTo>
                <a:cubicBezTo>
                  <a:pt x="56971" y="24814"/>
                  <a:pt x="56523" y="25041"/>
                  <a:pt x="56112" y="25041"/>
                </a:cubicBezTo>
                <a:cubicBezTo>
                  <a:pt x="55884" y="25041"/>
                  <a:pt x="55666" y="24971"/>
                  <a:pt x="55503" y="24819"/>
                </a:cubicBezTo>
                <a:cubicBezTo>
                  <a:pt x="55381" y="24727"/>
                  <a:pt x="54773" y="23785"/>
                  <a:pt x="54135" y="22721"/>
                </a:cubicBezTo>
                <a:cubicBezTo>
                  <a:pt x="53193" y="21201"/>
                  <a:pt x="52798" y="20624"/>
                  <a:pt x="52099" y="19894"/>
                </a:cubicBezTo>
                <a:cubicBezTo>
                  <a:pt x="51643" y="19378"/>
                  <a:pt x="50913" y="18557"/>
                  <a:pt x="50518" y="18040"/>
                </a:cubicBezTo>
                <a:cubicBezTo>
                  <a:pt x="48846" y="15913"/>
                  <a:pt x="48117" y="15062"/>
                  <a:pt x="46931" y="13785"/>
                </a:cubicBezTo>
                <a:cubicBezTo>
                  <a:pt x="46202" y="13055"/>
                  <a:pt x="45472" y="12235"/>
                  <a:pt x="45260" y="11961"/>
                </a:cubicBezTo>
                <a:cubicBezTo>
                  <a:pt x="44439" y="10897"/>
                  <a:pt x="42372" y="9803"/>
                  <a:pt x="39819" y="9013"/>
                </a:cubicBezTo>
                <a:cubicBezTo>
                  <a:pt x="37873" y="8435"/>
                  <a:pt x="36354" y="8101"/>
                  <a:pt x="30913" y="7159"/>
                </a:cubicBezTo>
                <a:cubicBezTo>
                  <a:pt x="29444" y="6905"/>
                  <a:pt x="27911" y="6779"/>
                  <a:pt x="26614" y="6779"/>
                </a:cubicBezTo>
                <a:cubicBezTo>
                  <a:pt x="26355" y="6779"/>
                  <a:pt x="26105" y="6784"/>
                  <a:pt x="25867" y="6794"/>
                </a:cubicBezTo>
                <a:cubicBezTo>
                  <a:pt x="24088" y="6893"/>
                  <a:pt x="22985" y="6939"/>
                  <a:pt x="22155" y="6939"/>
                </a:cubicBezTo>
                <a:cubicBezTo>
                  <a:pt x="21198" y="6939"/>
                  <a:pt x="20604" y="6877"/>
                  <a:pt x="19758" y="6764"/>
                </a:cubicBezTo>
                <a:cubicBezTo>
                  <a:pt x="18585" y="6577"/>
                  <a:pt x="18039" y="6505"/>
                  <a:pt x="17394" y="6505"/>
                </a:cubicBezTo>
                <a:cubicBezTo>
                  <a:pt x="16986" y="6505"/>
                  <a:pt x="16538" y="6534"/>
                  <a:pt x="15867" y="6581"/>
                </a:cubicBezTo>
                <a:cubicBezTo>
                  <a:pt x="14719" y="6667"/>
                  <a:pt x="13919" y="6704"/>
                  <a:pt x="13211" y="6704"/>
                </a:cubicBezTo>
                <a:cubicBezTo>
                  <a:pt x="12662" y="6704"/>
                  <a:pt x="12169" y="6682"/>
                  <a:pt x="11612" y="6642"/>
                </a:cubicBezTo>
                <a:cubicBezTo>
                  <a:pt x="11366" y="6623"/>
                  <a:pt x="11151" y="6611"/>
                  <a:pt x="10944" y="6611"/>
                </a:cubicBezTo>
                <a:cubicBezTo>
                  <a:pt x="10176" y="6611"/>
                  <a:pt x="9518" y="6765"/>
                  <a:pt x="7842" y="7219"/>
                </a:cubicBezTo>
                <a:cubicBezTo>
                  <a:pt x="6900" y="7463"/>
                  <a:pt x="3344" y="8192"/>
                  <a:pt x="2979" y="8223"/>
                </a:cubicBezTo>
                <a:cubicBezTo>
                  <a:pt x="2584" y="8223"/>
                  <a:pt x="2706" y="8162"/>
                  <a:pt x="3405" y="7949"/>
                </a:cubicBezTo>
                <a:cubicBezTo>
                  <a:pt x="3739" y="7858"/>
                  <a:pt x="4347" y="7645"/>
                  <a:pt x="4772" y="7463"/>
                </a:cubicBezTo>
                <a:cubicBezTo>
                  <a:pt x="5168" y="7311"/>
                  <a:pt x="5897" y="7128"/>
                  <a:pt x="6383" y="7037"/>
                </a:cubicBezTo>
                <a:cubicBezTo>
                  <a:pt x="7599" y="6855"/>
                  <a:pt x="8906" y="6581"/>
                  <a:pt x="9818" y="6308"/>
                </a:cubicBezTo>
                <a:cubicBezTo>
                  <a:pt x="10639" y="6064"/>
                  <a:pt x="11672" y="5973"/>
                  <a:pt x="13618" y="5943"/>
                </a:cubicBezTo>
                <a:cubicBezTo>
                  <a:pt x="14317" y="5943"/>
                  <a:pt x="15411" y="5882"/>
                  <a:pt x="16049" y="5791"/>
                </a:cubicBezTo>
                <a:cubicBezTo>
                  <a:pt x="16536" y="5715"/>
                  <a:pt x="16900" y="5677"/>
                  <a:pt x="17330" y="5677"/>
                </a:cubicBezTo>
                <a:close/>
                <a:moveTo>
                  <a:pt x="26857" y="1"/>
                </a:moveTo>
                <a:cubicBezTo>
                  <a:pt x="26318" y="1"/>
                  <a:pt x="25741" y="39"/>
                  <a:pt x="25077" y="107"/>
                </a:cubicBezTo>
                <a:cubicBezTo>
                  <a:pt x="24499" y="168"/>
                  <a:pt x="23192" y="380"/>
                  <a:pt x="22220" y="563"/>
                </a:cubicBezTo>
                <a:cubicBezTo>
                  <a:pt x="19849" y="1049"/>
                  <a:pt x="18359" y="1292"/>
                  <a:pt x="16323" y="1535"/>
                </a:cubicBezTo>
                <a:cubicBezTo>
                  <a:pt x="14621" y="1748"/>
                  <a:pt x="12402" y="2235"/>
                  <a:pt x="10973" y="2691"/>
                </a:cubicBezTo>
                <a:cubicBezTo>
                  <a:pt x="10548" y="2843"/>
                  <a:pt x="9271" y="3298"/>
                  <a:pt x="8116" y="3754"/>
                </a:cubicBezTo>
                <a:cubicBezTo>
                  <a:pt x="6961" y="4210"/>
                  <a:pt x="5411" y="4788"/>
                  <a:pt x="4590" y="5061"/>
                </a:cubicBezTo>
                <a:cubicBezTo>
                  <a:pt x="2158" y="5852"/>
                  <a:pt x="1247" y="6338"/>
                  <a:pt x="639" y="7159"/>
                </a:cubicBezTo>
                <a:cubicBezTo>
                  <a:pt x="0" y="7979"/>
                  <a:pt x="31" y="8466"/>
                  <a:pt x="730" y="9378"/>
                </a:cubicBezTo>
                <a:cubicBezTo>
                  <a:pt x="1216" y="10016"/>
                  <a:pt x="3040" y="11171"/>
                  <a:pt x="4377" y="11718"/>
                </a:cubicBezTo>
                <a:cubicBezTo>
                  <a:pt x="5441" y="12144"/>
                  <a:pt x="9423" y="13451"/>
                  <a:pt x="13101" y="14545"/>
                </a:cubicBezTo>
                <a:cubicBezTo>
                  <a:pt x="14134" y="14879"/>
                  <a:pt x="16019" y="15517"/>
                  <a:pt x="17265" y="15943"/>
                </a:cubicBezTo>
                <a:cubicBezTo>
                  <a:pt x="22007" y="17645"/>
                  <a:pt x="22919" y="17828"/>
                  <a:pt x="30062" y="18648"/>
                </a:cubicBezTo>
                <a:cubicBezTo>
                  <a:pt x="31977" y="18861"/>
                  <a:pt x="33223" y="19043"/>
                  <a:pt x="35351" y="19438"/>
                </a:cubicBezTo>
                <a:cubicBezTo>
                  <a:pt x="36171" y="19590"/>
                  <a:pt x="37083" y="19712"/>
                  <a:pt x="37387" y="19742"/>
                </a:cubicBezTo>
                <a:cubicBezTo>
                  <a:pt x="37677" y="19772"/>
                  <a:pt x="37979" y="19787"/>
                  <a:pt x="38286" y="19787"/>
                </a:cubicBezTo>
                <a:cubicBezTo>
                  <a:pt x="39850" y="19787"/>
                  <a:pt x="41554" y="19415"/>
                  <a:pt x="42494" y="18831"/>
                </a:cubicBezTo>
                <a:cubicBezTo>
                  <a:pt x="42828" y="18648"/>
                  <a:pt x="43557" y="18101"/>
                  <a:pt x="44074" y="17676"/>
                </a:cubicBezTo>
                <a:cubicBezTo>
                  <a:pt x="44864" y="17068"/>
                  <a:pt x="45138" y="16764"/>
                  <a:pt x="45533" y="16217"/>
                </a:cubicBezTo>
                <a:cubicBezTo>
                  <a:pt x="46111" y="15396"/>
                  <a:pt x="46202" y="15001"/>
                  <a:pt x="46050" y="13846"/>
                </a:cubicBezTo>
                <a:lnTo>
                  <a:pt x="45959" y="13116"/>
                </a:lnTo>
                <a:lnTo>
                  <a:pt x="46445" y="13633"/>
                </a:lnTo>
                <a:cubicBezTo>
                  <a:pt x="48147" y="15487"/>
                  <a:pt x="48846" y="16308"/>
                  <a:pt x="49697" y="17432"/>
                </a:cubicBezTo>
                <a:cubicBezTo>
                  <a:pt x="50244" y="18131"/>
                  <a:pt x="51065" y="19135"/>
                  <a:pt x="51551" y="19651"/>
                </a:cubicBezTo>
                <a:cubicBezTo>
                  <a:pt x="52585" y="20776"/>
                  <a:pt x="52950" y="21262"/>
                  <a:pt x="54196" y="23360"/>
                </a:cubicBezTo>
                <a:cubicBezTo>
                  <a:pt x="55199" y="25062"/>
                  <a:pt x="55442" y="25305"/>
                  <a:pt x="56050" y="25366"/>
                </a:cubicBezTo>
                <a:cubicBezTo>
                  <a:pt x="56098" y="25371"/>
                  <a:pt x="56147" y="25374"/>
                  <a:pt x="56195" y="25374"/>
                </a:cubicBezTo>
                <a:cubicBezTo>
                  <a:pt x="56667" y="25374"/>
                  <a:pt x="57145" y="25113"/>
                  <a:pt x="57448" y="24727"/>
                </a:cubicBezTo>
                <a:cubicBezTo>
                  <a:pt x="57722" y="24363"/>
                  <a:pt x="57722" y="24363"/>
                  <a:pt x="57570" y="23663"/>
                </a:cubicBezTo>
                <a:cubicBezTo>
                  <a:pt x="57418" y="23086"/>
                  <a:pt x="57175" y="22569"/>
                  <a:pt x="56202" y="20989"/>
                </a:cubicBezTo>
                <a:cubicBezTo>
                  <a:pt x="54591" y="18344"/>
                  <a:pt x="54317" y="18010"/>
                  <a:pt x="51703" y="15700"/>
                </a:cubicBezTo>
                <a:cubicBezTo>
                  <a:pt x="50822" y="14879"/>
                  <a:pt x="49819" y="13906"/>
                  <a:pt x="49485" y="13511"/>
                </a:cubicBezTo>
                <a:cubicBezTo>
                  <a:pt x="47904" y="11657"/>
                  <a:pt x="46384" y="10229"/>
                  <a:pt x="45199" y="9499"/>
                </a:cubicBezTo>
                <a:cubicBezTo>
                  <a:pt x="44560" y="9104"/>
                  <a:pt x="44439" y="8982"/>
                  <a:pt x="44165" y="8496"/>
                </a:cubicBezTo>
                <a:cubicBezTo>
                  <a:pt x="43709" y="7767"/>
                  <a:pt x="42889" y="6764"/>
                  <a:pt x="42038" y="5943"/>
                </a:cubicBezTo>
                <a:cubicBezTo>
                  <a:pt x="41369" y="5305"/>
                  <a:pt x="39272" y="3815"/>
                  <a:pt x="38633" y="3542"/>
                </a:cubicBezTo>
                <a:cubicBezTo>
                  <a:pt x="37630" y="3116"/>
                  <a:pt x="36658" y="2751"/>
                  <a:pt x="35320" y="2356"/>
                </a:cubicBezTo>
                <a:cubicBezTo>
                  <a:pt x="34469" y="2083"/>
                  <a:pt x="33071" y="1596"/>
                  <a:pt x="32159" y="1262"/>
                </a:cubicBezTo>
                <a:cubicBezTo>
                  <a:pt x="29783" y="348"/>
                  <a:pt x="28489" y="1"/>
                  <a:pt x="268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2"/>
          <p:cNvGrpSpPr/>
          <p:nvPr/>
        </p:nvGrpSpPr>
        <p:grpSpPr>
          <a:xfrm rot="-1800021">
            <a:off x="7777442" y="4287491"/>
            <a:ext cx="448860" cy="1217859"/>
            <a:chOff x="3691975" y="870225"/>
            <a:chExt cx="357775" cy="970725"/>
          </a:xfrm>
        </p:grpSpPr>
        <p:sp>
          <p:nvSpPr>
            <p:cNvPr id="42" name="Google Shape;42;p2"/>
            <p:cNvSpPr/>
            <p:nvPr/>
          </p:nvSpPr>
          <p:spPr>
            <a:xfrm>
              <a:off x="3728675" y="934450"/>
              <a:ext cx="277725" cy="906500"/>
            </a:xfrm>
            <a:custGeom>
              <a:avLst/>
              <a:gdLst/>
              <a:ahLst/>
              <a:cxnLst/>
              <a:rect l="l" t="t" r="r" b="b"/>
              <a:pathLst>
                <a:path w="11109" h="36260" extrusionOk="0">
                  <a:moveTo>
                    <a:pt x="501" y="36059"/>
                  </a:moveTo>
                  <a:cubicBezTo>
                    <a:pt x="467" y="36193"/>
                    <a:pt x="334" y="36260"/>
                    <a:pt x="200" y="36226"/>
                  </a:cubicBezTo>
                  <a:cubicBezTo>
                    <a:pt x="67" y="36159"/>
                    <a:pt x="0" y="36026"/>
                    <a:pt x="34" y="35893"/>
                  </a:cubicBezTo>
                  <a:cubicBezTo>
                    <a:pt x="67" y="35826"/>
                    <a:pt x="10541" y="2936"/>
                    <a:pt x="8740" y="434"/>
                  </a:cubicBezTo>
                  <a:cubicBezTo>
                    <a:pt x="8673" y="334"/>
                    <a:pt x="8706" y="167"/>
                    <a:pt x="8806" y="100"/>
                  </a:cubicBezTo>
                  <a:cubicBezTo>
                    <a:pt x="8907" y="0"/>
                    <a:pt x="9073" y="34"/>
                    <a:pt x="9140" y="134"/>
                  </a:cubicBezTo>
                  <a:cubicBezTo>
                    <a:pt x="11108" y="2836"/>
                    <a:pt x="534" y="35959"/>
                    <a:pt x="501" y="360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780375" y="1509025"/>
              <a:ext cx="112600" cy="171800"/>
            </a:xfrm>
            <a:custGeom>
              <a:avLst/>
              <a:gdLst/>
              <a:ahLst/>
              <a:cxnLst/>
              <a:rect l="l" t="t" r="r" b="b"/>
              <a:pathLst>
                <a:path w="4504" h="6872" extrusionOk="0">
                  <a:moveTo>
                    <a:pt x="0" y="6872"/>
                  </a:moveTo>
                  <a:cubicBezTo>
                    <a:pt x="334" y="6572"/>
                    <a:pt x="834" y="4203"/>
                    <a:pt x="1601" y="3069"/>
                  </a:cubicBezTo>
                  <a:cubicBezTo>
                    <a:pt x="1601" y="3069"/>
                    <a:pt x="3870" y="0"/>
                    <a:pt x="4237" y="2102"/>
                  </a:cubicBezTo>
                  <a:cubicBezTo>
                    <a:pt x="4504" y="3369"/>
                    <a:pt x="167" y="5304"/>
                    <a:pt x="0" y="68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834575" y="1347250"/>
              <a:ext cx="139300" cy="157625"/>
            </a:xfrm>
            <a:custGeom>
              <a:avLst/>
              <a:gdLst/>
              <a:ahLst/>
              <a:cxnLst/>
              <a:rect l="l" t="t" r="r" b="b"/>
              <a:pathLst>
                <a:path w="5572" h="6305" extrusionOk="0">
                  <a:moveTo>
                    <a:pt x="1" y="6305"/>
                  </a:moveTo>
                  <a:cubicBezTo>
                    <a:pt x="401" y="5304"/>
                    <a:pt x="834" y="3703"/>
                    <a:pt x="1735" y="2735"/>
                  </a:cubicBezTo>
                  <a:cubicBezTo>
                    <a:pt x="2402" y="2002"/>
                    <a:pt x="4937" y="0"/>
                    <a:pt x="5338" y="2102"/>
                  </a:cubicBezTo>
                  <a:cubicBezTo>
                    <a:pt x="5571" y="3403"/>
                    <a:pt x="167" y="4770"/>
                    <a:pt x="1" y="6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918800" y="1014500"/>
              <a:ext cx="121775" cy="170150"/>
            </a:xfrm>
            <a:custGeom>
              <a:avLst/>
              <a:gdLst/>
              <a:ahLst/>
              <a:cxnLst/>
              <a:rect l="l" t="t" r="r" b="b"/>
              <a:pathLst>
                <a:path w="4871" h="6806" extrusionOk="0">
                  <a:moveTo>
                    <a:pt x="1" y="6805"/>
                  </a:moveTo>
                  <a:cubicBezTo>
                    <a:pt x="334" y="6539"/>
                    <a:pt x="901" y="4370"/>
                    <a:pt x="1668" y="3270"/>
                  </a:cubicBezTo>
                  <a:cubicBezTo>
                    <a:pt x="1668" y="3270"/>
                    <a:pt x="4237" y="1"/>
                    <a:pt x="4637" y="2102"/>
                  </a:cubicBezTo>
                  <a:cubicBezTo>
                    <a:pt x="4871" y="3370"/>
                    <a:pt x="167" y="5271"/>
                    <a:pt x="1" y="68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873775" y="1188800"/>
              <a:ext cx="125950" cy="175150"/>
            </a:xfrm>
            <a:custGeom>
              <a:avLst/>
              <a:gdLst/>
              <a:ahLst/>
              <a:cxnLst/>
              <a:rect l="l" t="t" r="r" b="b"/>
              <a:pathLst>
                <a:path w="5038" h="7006" extrusionOk="0">
                  <a:moveTo>
                    <a:pt x="0" y="7005"/>
                  </a:moveTo>
                  <a:cubicBezTo>
                    <a:pt x="334" y="6738"/>
                    <a:pt x="801" y="3970"/>
                    <a:pt x="1702" y="2969"/>
                  </a:cubicBezTo>
                  <a:cubicBezTo>
                    <a:pt x="2369" y="2235"/>
                    <a:pt x="4770" y="0"/>
                    <a:pt x="4937" y="2135"/>
                  </a:cubicBezTo>
                  <a:cubicBezTo>
                    <a:pt x="5037" y="3503"/>
                    <a:pt x="0" y="5538"/>
                    <a:pt x="0" y="7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19575" y="1009500"/>
              <a:ext cx="108425" cy="178475"/>
            </a:xfrm>
            <a:custGeom>
              <a:avLst/>
              <a:gdLst/>
              <a:ahLst/>
              <a:cxnLst/>
              <a:rect l="l" t="t" r="r" b="b"/>
              <a:pathLst>
                <a:path w="4337" h="7139" extrusionOk="0">
                  <a:moveTo>
                    <a:pt x="4070" y="7139"/>
                  </a:moveTo>
                  <a:cubicBezTo>
                    <a:pt x="4270" y="6805"/>
                    <a:pt x="4203" y="4103"/>
                    <a:pt x="3269" y="2836"/>
                  </a:cubicBezTo>
                  <a:cubicBezTo>
                    <a:pt x="3269" y="2802"/>
                    <a:pt x="1535" y="0"/>
                    <a:pt x="567" y="1935"/>
                  </a:cubicBezTo>
                  <a:cubicBezTo>
                    <a:pt x="0" y="3103"/>
                    <a:pt x="4337" y="5604"/>
                    <a:pt x="4070" y="71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691975" y="1618275"/>
              <a:ext cx="81750" cy="150125"/>
            </a:xfrm>
            <a:custGeom>
              <a:avLst/>
              <a:gdLst/>
              <a:ahLst/>
              <a:cxnLst/>
              <a:rect l="l" t="t" r="r" b="b"/>
              <a:pathLst>
                <a:path w="3270" h="6005" extrusionOk="0">
                  <a:moveTo>
                    <a:pt x="2702" y="6004"/>
                  </a:moveTo>
                  <a:cubicBezTo>
                    <a:pt x="2536" y="5604"/>
                    <a:pt x="3169" y="4103"/>
                    <a:pt x="3036" y="2769"/>
                  </a:cubicBezTo>
                  <a:cubicBezTo>
                    <a:pt x="3036" y="2735"/>
                    <a:pt x="2169" y="0"/>
                    <a:pt x="834" y="1668"/>
                  </a:cubicBezTo>
                  <a:cubicBezTo>
                    <a:pt x="0" y="2702"/>
                    <a:pt x="3269" y="4537"/>
                    <a:pt x="2702" y="60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735350" y="1479000"/>
              <a:ext cx="67550" cy="186000"/>
            </a:xfrm>
            <a:custGeom>
              <a:avLst/>
              <a:gdLst/>
              <a:ahLst/>
              <a:cxnLst/>
              <a:rect l="l" t="t" r="r" b="b"/>
              <a:pathLst>
                <a:path w="2702" h="7440" extrusionOk="0">
                  <a:moveTo>
                    <a:pt x="2302" y="7439"/>
                  </a:moveTo>
                  <a:cubicBezTo>
                    <a:pt x="2068" y="7072"/>
                    <a:pt x="2669" y="4671"/>
                    <a:pt x="2435" y="3336"/>
                  </a:cubicBezTo>
                  <a:cubicBezTo>
                    <a:pt x="2335" y="2803"/>
                    <a:pt x="1534" y="1"/>
                    <a:pt x="634" y="1935"/>
                  </a:cubicBezTo>
                  <a:cubicBezTo>
                    <a:pt x="0" y="3270"/>
                    <a:pt x="2702" y="6072"/>
                    <a:pt x="2302" y="74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758700" y="1311375"/>
              <a:ext cx="100075" cy="181000"/>
            </a:xfrm>
            <a:custGeom>
              <a:avLst/>
              <a:gdLst/>
              <a:ahLst/>
              <a:cxnLst/>
              <a:rect l="l" t="t" r="r" b="b"/>
              <a:pathLst>
                <a:path w="4003" h="7240" extrusionOk="0">
                  <a:moveTo>
                    <a:pt x="3069" y="7239"/>
                  </a:moveTo>
                  <a:cubicBezTo>
                    <a:pt x="2902" y="6839"/>
                    <a:pt x="4003" y="5571"/>
                    <a:pt x="3236" y="3537"/>
                  </a:cubicBezTo>
                  <a:cubicBezTo>
                    <a:pt x="2802" y="2402"/>
                    <a:pt x="1268" y="1"/>
                    <a:pt x="400" y="1969"/>
                  </a:cubicBezTo>
                  <a:cubicBezTo>
                    <a:pt x="0" y="2869"/>
                    <a:pt x="4003" y="5671"/>
                    <a:pt x="3069" y="72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782875" y="1187125"/>
              <a:ext cx="118450" cy="167650"/>
            </a:xfrm>
            <a:custGeom>
              <a:avLst/>
              <a:gdLst/>
              <a:ahLst/>
              <a:cxnLst/>
              <a:rect l="l" t="t" r="r" b="b"/>
              <a:pathLst>
                <a:path w="4738" h="6706" extrusionOk="0">
                  <a:moveTo>
                    <a:pt x="3603" y="6672"/>
                  </a:moveTo>
                  <a:cubicBezTo>
                    <a:pt x="3803" y="6705"/>
                    <a:pt x="4604" y="4470"/>
                    <a:pt x="3269" y="2569"/>
                  </a:cubicBezTo>
                  <a:cubicBezTo>
                    <a:pt x="3269" y="2569"/>
                    <a:pt x="1101" y="1"/>
                    <a:pt x="334" y="1935"/>
                  </a:cubicBezTo>
                  <a:cubicBezTo>
                    <a:pt x="0" y="2769"/>
                    <a:pt x="4737" y="4937"/>
                    <a:pt x="3603" y="66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756175" y="1657450"/>
              <a:ext cx="116775" cy="109275"/>
            </a:xfrm>
            <a:custGeom>
              <a:avLst/>
              <a:gdLst/>
              <a:ahLst/>
              <a:cxnLst/>
              <a:rect l="l" t="t" r="r" b="b"/>
              <a:pathLst>
                <a:path w="4671" h="4371" extrusionOk="0">
                  <a:moveTo>
                    <a:pt x="1" y="4371"/>
                  </a:moveTo>
                  <a:cubicBezTo>
                    <a:pt x="301" y="4104"/>
                    <a:pt x="635" y="2636"/>
                    <a:pt x="1702" y="1435"/>
                  </a:cubicBezTo>
                  <a:cubicBezTo>
                    <a:pt x="2036" y="1068"/>
                    <a:pt x="4004" y="1"/>
                    <a:pt x="4371" y="1502"/>
                  </a:cubicBezTo>
                  <a:cubicBezTo>
                    <a:pt x="4671" y="2670"/>
                    <a:pt x="168" y="2936"/>
                    <a:pt x="1" y="43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880450" y="870225"/>
              <a:ext cx="169300" cy="215175"/>
            </a:xfrm>
            <a:custGeom>
              <a:avLst/>
              <a:gdLst/>
              <a:ahLst/>
              <a:cxnLst/>
              <a:rect l="l" t="t" r="r" b="b"/>
              <a:pathLst>
                <a:path w="6772" h="8607" extrusionOk="0">
                  <a:moveTo>
                    <a:pt x="2769" y="6839"/>
                  </a:moveTo>
                  <a:cubicBezTo>
                    <a:pt x="2569" y="7039"/>
                    <a:pt x="0" y="1"/>
                    <a:pt x="3403" y="268"/>
                  </a:cubicBezTo>
                  <a:cubicBezTo>
                    <a:pt x="6772" y="534"/>
                    <a:pt x="2202" y="8607"/>
                    <a:pt x="2769" y="68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0" name="Google Shape;1110;p29"/>
          <p:cNvGrpSpPr/>
          <p:nvPr/>
        </p:nvGrpSpPr>
        <p:grpSpPr>
          <a:xfrm rot="10800000">
            <a:off x="-54557" y="-134"/>
            <a:ext cx="9259569" cy="2648834"/>
            <a:chOff x="-55675" y="1925100"/>
            <a:chExt cx="9259569" cy="3218511"/>
          </a:xfrm>
        </p:grpSpPr>
        <p:sp>
          <p:nvSpPr>
            <p:cNvPr id="1111" name="Google Shape;1111;p29"/>
            <p:cNvSpPr/>
            <p:nvPr/>
          </p:nvSpPr>
          <p:spPr>
            <a:xfrm>
              <a:off x="-55675" y="1925100"/>
              <a:ext cx="9259569" cy="3076811"/>
            </a:xfrm>
            <a:custGeom>
              <a:avLst/>
              <a:gdLst/>
              <a:ahLst/>
              <a:cxnLst/>
              <a:rect l="l" t="t" r="r" b="b"/>
              <a:pathLst>
                <a:path w="229823" h="100124" extrusionOk="0">
                  <a:moveTo>
                    <a:pt x="229823" y="0"/>
                  </a:moveTo>
                  <a:cubicBezTo>
                    <a:pt x="220826" y="5228"/>
                    <a:pt x="212619" y="12401"/>
                    <a:pt x="202132" y="14256"/>
                  </a:cubicBezTo>
                  <a:cubicBezTo>
                    <a:pt x="200727" y="14506"/>
                    <a:pt x="199339" y="14625"/>
                    <a:pt x="197967" y="14625"/>
                  </a:cubicBezTo>
                  <a:cubicBezTo>
                    <a:pt x="194175" y="14625"/>
                    <a:pt x="190506" y="13713"/>
                    <a:pt x="186934" y="12128"/>
                  </a:cubicBezTo>
                  <a:cubicBezTo>
                    <a:pt x="181950" y="9879"/>
                    <a:pt x="177451" y="6718"/>
                    <a:pt x="172375" y="4651"/>
                  </a:cubicBezTo>
                  <a:cubicBezTo>
                    <a:pt x="168789" y="3201"/>
                    <a:pt x="165088" y="2551"/>
                    <a:pt x="161395" y="2551"/>
                  </a:cubicBezTo>
                  <a:cubicBezTo>
                    <a:pt x="154478" y="2551"/>
                    <a:pt x="147587" y="4833"/>
                    <a:pt x="141523" y="8420"/>
                  </a:cubicBezTo>
                  <a:cubicBezTo>
                    <a:pt x="121432" y="20335"/>
                    <a:pt x="113681" y="43831"/>
                    <a:pt x="99273" y="61034"/>
                  </a:cubicBezTo>
                  <a:cubicBezTo>
                    <a:pt x="92799" y="68725"/>
                    <a:pt x="84805" y="75624"/>
                    <a:pt x="75109" y="78846"/>
                  </a:cubicBezTo>
                  <a:cubicBezTo>
                    <a:pt x="71263" y="80132"/>
                    <a:pt x="67346" y="80689"/>
                    <a:pt x="63429" y="80689"/>
                  </a:cubicBezTo>
                  <a:cubicBezTo>
                    <a:pt x="55863" y="80689"/>
                    <a:pt x="48298" y="78609"/>
                    <a:pt x="41248" y="75685"/>
                  </a:cubicBezTo>
                  <a:cubicBezTo>
                    <a:pt x="29971" y="71035"/>
                    <a:pt x="19667" y="64287"/>
                    <a:pt x="8086" y="60335"/>
                  </a:cubicBezTo>
                  <a:cubicBezTo>
                    <a:pt x="5472" y="59454"/>
                    <a:pt x="2767" y="58724"/>
                    <a:pt x="1" y="58208"/>
                  </a:cubicBezTo>
                  <a:lnTo>
                    <a:pt x="1" y="100123"/>
                  </a:lnTo>
                  <a:lnTo>
                    <a:pt x="229823" y="100123"/>
                  </a:lnTo>
                  <a:lnTo>
                    <a:pt x="22982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9"/>
            <p:cNvSpPr/>
            <p:nvPr/>
          </p:nvSpPr>
          <p:spPr>
            <a:xfrm>
              <a:off x="0" y="2066800"/>
              <a:ext cx="9144083" cy="3076811"/>
            </a:xfrm>
            <a:custGeom>
              <a:avLst/>
              <a:gdLst/>
              <a:ahLst/>
              <a:cxnLst/>
              <a:rect l="l" t="t" r="r" b="b"/>
              <a:pathLst>
                <a:path w="229823" h="100124" extrusionOk="0">
                  <a:moveTo>
                    <a:pt x="229823" y="0"/>
                  </a:moveTo>
                  <a:cubicBezTo>
                    <a:pt x="220826" y="5228"/>
                    <a:pt x="212619" y="12401"/>
                    <a:pt x="202132" y="14256"/>
                  </a:cubicBezTo>
                  <a:cubicBezTo>
                    <a:pt x="200727" y="14506"/>
                    <a:pt x="199339" y="14625"/>
                    <a:pt x="197967" y="14625"/>
                  </a:cubicBezTo>
                  <a:cubicBezTo>
                    <a:pt x="194175" y="14625"/>
                    <a:pt x="190506" y="13713"/>
                    <a:pt x="186934" y="12128"/>
                  </a:cubicBezTo>
                  <a:cubicBezTo>
                    <a:pt x="181950" y="9879"/>
                    <a:pt x="177451" y="6718"/>
                    <a:pt x="172375" y="4651"/>
                  </a:cubicBezTo>
                  <a:cubicBezTo>
                    <a:pt x="168789" y="3201"/>
                    <a:pt x="165088" y="2551"/>
                    <a:pt x="161395" y="2551"/>
                  </a:cubicBezTo>
                  <a:cubicBezTo>
                    <a:pt x="154478" y="2551"/>
                    <a:pt x="147587" y="4833"/>
                    <a:pt x="141523" y="8420"/>
                  </a:cubicBezTo>
                  <a:cubicBezTo>
                    <a:pt x="121432" y="20335"/>
                    <a:pt x="113681" y="43831"/>
                    <a:pt x="99273" y="61034"/>
                  </a:cubicBezTo>
                  <a:cubicBezTo>
                    <a:pt x="92799" y="68725"/>
                    <a:pt x="84805" y="75624"/>
                    <a:pt x="75109" y="78846"/>
                  </a:cubicBezTo>
                  <a:cubicBezTo>
                    <a:pt x="71263" y="80132"/>
                    <a:pt x="67346" y="80689"/>
                    <a:pt x="63429" y="80689"/>
                  </a:cubicBezTo>
                  <a:cubicBezTo>
                    <a:pt x="55863" y="80689"/>
                    <a:pt x="48298" y="78609"/>
                    <a:pt x="41248" y="75685"/>
                  </a:cubicBezTo>
                  <a:cubicBezTo>
                    <a:pt x="29971" y="71035"/>
                    <a:pt x="19667" y="64287"/>
                    <a:pt x="8086" y="60335"/>
                  </a:cubicBezTo>
                  <a:cubicBezTo>
                    <a:pt x="5472" y="59454"/>
                    <a:pt x="2767" y="58724"/>
                    <a:pt x="1" y="58208"/>
                  </a:cubicBezTo>
                  <a:lnTo>
                    <a:pt x="1" y="100123"/>
                  </a:lnTo>
                  <a:lnTo>
                    <a:pt x="229823" y="100123"/>
                  </a:lnTo>
                  <a:lnTo>
                    <a:pt x="2298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3" name="Google Shape;1113;p29"/>
          <p:cNvGrpSpPr/>
          <p:nvPr/>
        </p:nvGrpSpPr>
        <p:grpSpPr>
          <a:xfrm rot="10800000" flipH="1">
            <a:off x="-511181" y="-369709"/>
            <a:ext cx="1967278" cy="2436329"/>
            <a:chOff x="2263171" y="1588304"/>
            <a:chExt cx="1967278" cy="2436329"/>
          </a:xfrm>
        </p:grpSpPr>
        <p:sp>
          <p:nvSpPr>
            <p:cNvPr id="1114" name="Google Shape;1114;p29"/>
            <p:cNvSpPr/>
            <p:nvPr/>
          </p:nvSpPr>
          <p:spPr>
            <a:xfrm rot="-910274">
              <a:off x="2473041" y="1653761"/>
              <a:ext cx="726721" cy="1700653"/>
            </a:xfrm>
            <a:custGeom>
              <a:avLst/>
              <a:gdLst/>
              <a:ahLst/>
              <a:cxnLst/>
              <a:rect l="l" t="t" r="r" b="b"/>
              <a:pathLst>
                <a:path w="18664" h="43677" extrusionOk="0">
                  <a:moveTo>
                    <a:pt x="10912" y="244"/>
                  </a:moveTo>
                  <a:cubicBezTo>
                    <a:pt x="11551" y="244"/>
                    <a:pt x="13009" y="2614"/>
                    <a:pt x="13283" y="4165"/>
                  </a:cubicBezTo>
                  <a:cubicBezTo>
                    <a:pt x="13319" y="4298"/>
                    <a:pt x="13336" y="4373"/>
                    <a:pt x="13325" y="4373"/>
                  </a:cubicBezTo>
                  <a:cubicBezTo>
                    <a:pt x="13307" y="4373"/>
                    <a:pt x="13223" y="4202"/>
                    <a:pt x="13040" y="3800"/>
                  </a:cubicBezTo>
                  <a:cubicBezTo>
                    <a:pt x="12858" y="3405"/>
                    <a:pt x="12341" y="2523"/>
                    <a:pt x="11885" y="1824"/>
                  </a:cubicBezTo>
                  <a:cubicBezTo>
                    <a:pt x="11399" y="1125"/>
                    <a:pt x="10973" y="517"/>
                    <a:pt x="10943" y="456"/>
                  </a:cubicBezTo>
                  <a:cubicBezTo>
                    <a:pt x="10924" y="419"/>
                    <a:pt x="10893" y="393"/>
                    <a:pt x="10866" y="393"/>
                  </a:cubicBezTo>
                  <a:cubicBezTo>
                    <a:pt x="10849" y="393"/>
                    <a:pt x="10833" y="403"/>
                    <a:pt x="10821" y="426"/>
                  </a:cubicBezTo>
                  <a:cubicBezTo>
                    <a:pt x="10791" y="456"/>
                    <a:pt x="11155" y="1095"/>
                    <a:pt x="11642" y="1824"/>
                  </a:cubicBezTo>
                  <a:cubicBezTo>
                    <a:pt x="12493" y="3162"/>
                    <a:pt x="13009" y="4134"/>
                    <a:pt x="13161" y="4742"/>
                  </a:cubicBezTo>
                  <a:lnTo>
                    <a:pt x="13222" y="5046"/>
                  </a:lnTo>
                  <a:lnTo>
                    <a:pt x="12979" y="4651"/>
                  </a:lnTo>
                  <a:cubicBezTo>
                    <a:pt x="12858" y="4438"/>
                    <a:pt x="12432" y="3830"/>
                    <a:pt x="12037" y="3283"/>
                  </a:cubicBezTo>
                  <a:cubicBezTo>
                    <a:pt x="11186" y="2067"/>
                    <a:pt x="10791" y="1368"/>
                    <a:pt x="10639" y="852"/>
                  </a:cubicBezTo>
                  <a:cubicBezTo>
                    <a:pt x="10547" y="426"/>
                    <a:pt x="10608" y="244"/>
                    <a:pt x="10912" y="244"/>
                  </a:cubicBezTo>
                  <a:close/>
                  <a:moveTo>
                    <a:pt x="17381" y="3688"/>
                  </a:moveTo>
                  <a:cubicBezTo>
                    <a:pt x="17475" y="3688"/>
                    <a:pt x="17559" y="3695"/>
                    <a:pt x="17630" y="3709"/>
                  </a:cubicBezTo>
                  <a:cubicBezTo>
                    <a:pt x="17964" y="3770"/>
                    <a:pt x="18086" y="3861"/>
                    <a:pt x="18177" y="4073"/>
                  </a:cubicBezTo>
                  <a:cubicBezTo>
                    <a:pt x="18207" y="4195"/>
                    <a:pt x="18177" y="4225"/>
                    <a:pt x="17812" y="4286"/>
                  </a:cubicBezTo>
                  <a:cubicBezTo>
                    <a:pt x="16383" y="4499"/>
                    <a:pt x="14499" y="5289"/>
                    <a:pt x="13709" y="6080"/>
                  </a:cubicBezTo>
                  <a:cubicBezTo>
                    <a:pt x="13537" y="6238"/>
                    <a:pt x="13416" y="6317"/>
                    <a:pt x="13353" y="6317"/>
                  </a:cubicBezTo>
                  <a:cubicBezTo>
                    <a:pt x="13271" y="6317"/>
                    <a:pt x="13284" y="6185"/>
                    <a:pt x="13405" y="5928"/>
                  </a:cubicBezTo>
                  <a:cubicBezTo>
                    <a:pt x="13678" y="5259"/>
                    <a:pt x="13982" y="4925"/>
                    <a:pt x="14620" y="4529"/>
                  </a:cubicBezTo>
                  <a:cubicBezTo>
                    <a:pt x="15372" y="4073"/>
                    <a:pt x="16669" y="3688"/>
                    <a:pt x="17381" y="3688"/>
                  </a:cubicBezTo>
                  <a:close/>
                  <a:moveTo>
                    <a:pt x="17863" y="4478"/>
                  </a:moveTo>
                  <a:cubicBezTo>
                    <a:pt x="17936" y="4478"/>
                    <a:pt x="17964" y="4494"/>
                    <a:pt x="17934" y="4529"/>
                  </a:cubicBezTo>
                  <a:cubicBezTo>
                    <a:pt x="17842" y="4621"/>
                    <a:pt x="17234" y="4864"/>
                    <a:pt x="16596" y="5046"/>
                  </a:cubicBezTo>
                  <a:cubicBezTo>
                    <a:pt x="15532" y="5350"/>
                    <a:pt x="15168" y="5532"/>
                    <a:pt x="14286" y="6080"/>
                  </a:cubicBezTo>
                  <a:cubicBezTo>
                    <a:pt x="13904" y="6342"/>
                    <a:pt x="13653" y="6474"/>
                    <a:pt x="13608" y="6474"/>
                  </a:cubicBezTo>
                  <a:cubicBezTo>
                    <a:pt x="13595" y="6474"/>
                    <a:pt x="13598" y="6464"/>
                    <a:pt x="13617" y="6444"/>
                  </a:cubicBezTo>
                  <a:cubicBezTo>
                    <a:pt x="13709" y="6323"/>
                    <a:pt x="14013" y="6080"/>
                    <a:pt x="14317" y="5867"/>
                  </a:cubicBezTo>
                  <a:cubicBezTo>
                    <a:pt x="14590" y="5654"/>
                    <a:pt x="15107" y="5350"/>
                    <a:pt x="15472" y="5198"/>
                  </a:cubicBezTo>
                  <a:cubicBezTo>
                    <a:pt x="16078" y="4869"/>
                    <a:pt x="17505" y="4478"/>
                    <a:pt x="17863" y="4478"/>
                  </a:cubicBezTo>
                  <a:close/>
                  <a:moveTo>
                    <a:pt x="8620" y="6061"/>
                  </a:moveTo>
                  <a:cubicBezTo>
                    <a:pt x="8702" y="6061"/>
                    <a:pt x="8797" y="6077"/>
                    <a:pt x="8906" y="6110"/>
                  </a:cubicBezTo>
                  <a:cubicBezTo>
                    <a:pt x="10000" y="6444"/>
                    <a:pt x="11338" y="8298"/>
                    <a:pt x="11794" y="10122"/>
                  </a:cubicBezTo>
                  <a:cubicBezTo>
                    <a:pt x="11940" y="10726"/>
                    <a:pt x="11987" y="11022"/>
                    <a:pt x="11935" y="11022"/>
                  </a:cubicBezTo>
                  <a:cubicBezTo>
                    <a:pt x="11901" y="11022"/>
                    <a:pt x="11823" y="10893"/>
                    <a:pt x="11702" y="10639"/>
                  </a:cubicBezTo>
                  <a:cubicBezTo>
                    <a:pt x="11064" y="9423"/>
                    <a:pt x="10365" y="8298"/>
                    <a:pt x="9666" y="7447"/>
                  </a:cubicBezTo>
                  <a:cubicBezTo>
                    <a:pt x="8958" y="6576"/>
                    <a:pt x="8592" y="6217"/>
                    <a:pt x="8457" y="6217"/>
                  </a:cubicBezTo>
                  <a:cubicBezTo>
                    <a:pt x="8442" y="6217"/>
                    <a:pt x="8429" y="6222"/>
                    <a:pt x="8420" y="6232"/>
                  </a:cubicBezTo>
                  <a:cubicBezTo>
                    <a:pt x="8389" y="6292"/>
                    <a:pt x="8420" y="6384"/>
                    <a:pt x="8511" y="6444"/>
                  </a:cubicBezTo>
                  <a:cubicBezTo>
                    <a:pt x="8754" y="6657"/>
                    <a:pt x="10031" y="8238"/>
                    <a:pt x="10365" y="8724"/>
                  </a:cubicBezTo>
                  <a:cubicBezTo>
                    <a:pt x="10760" y="9332"/>
                    <a:pt x="11581" y="10852"/>
                    <a:pt x="11672" y="11064"/>
                  </a:cubicBezTo>
                  <a:cubicBezTo>
                    <a:pt x="11685" y="11117"/>
                    <a:pt x="11687" y="11147"/>
                    <a:pt x="11670" y="11147"/>
                  </a:cubicBezTo>
                  <a:cubicBezTo>
                    <a:pt x="11648" y="11147"/>
                    <a:pt x="11594" y="11094"/>
                    <a:pt x="11490" y="10973"/>
                  </a:cubicBezTo>
                  <a:cubicBezTo>
                    <a:pt x="11368" y="10852"/>
                    <a:pt x="10882" y="10305"/>
                    <a:pt x="10365" y="9757"/>
                  </a:cubicBezTo>
                  <a:cubicBezTo>
                    <a:pt x="9301" y="8602"/>
                    <a:pt x="8876" y="8055"/>
                    <a:pt x="8541" y="7387"/>
                  </a:cubicBezTo>
                  <a:cubicBezTo>
                    <a:pt x="8131" y="6539"/>
                    <a:pt x="8175" y="6061"/>
                    <a:pt x="8620" y="6061"/>
                  </a:cubicBezTo>
                  <a:close/>
                  <a:moveTo>
                    <a:pt x="16401" y="9338"/>
                  </a:moveTo>
                  <a:cubicBezTo>
                    <a:pt x="16517" y="9338"/>
                    <a:pt x="16613" y="9366"/>
                    <a:pt x="16687" y="9423"/>
                  </a:cubicBezTo>
                  <a:cubicBezTo>
                    <a:pt x="16870" y="9575"/>
                    <a:pt x="16870" y="9605"/>
                    <a:pt x="16718" y="9727"/>
                  </a:cubicBezTo>
                  <a:cubicBezTo>
                    <a:pt x="16596" y="9788"/>
                    <a:pt x="16019" y="10274"/>
                    <a:pt x="15380" y="10821"/>
                  </a:cubicBezTo>
                  <a:cubicBezTo>
                    <a:pt x="14772" y="11338"/>
                    <a:pt x="13709" y="12189"/>
                    <a:pt x="13070" y="12736"/>
                  </a:cubicBezTo>
                  <a:cubicBezTo>
                    <a:pt x="12402" y="13253"/>
                    <a:pt x="11672" y="13891"/>
                    <a:pt x="11429" y="14104"/>
                  </a:cubicBezTo>
                  <a:cubicBezTo>
                    <a:pt x="11204" y="14329"/>
                    <a:pt x="11030" y="14502"/>
                    <a:pt x="11006" y="14502"/>
                  </a:cubicBezTo>
                  <a:cubicBezTo>
                    <a:pt x="11004" y="14502"/>
                    <a:pt x="11003" y="14501"/>
                    <a:pt x="11003" y="14499"/>
                  </a:cubicBezTo>
                  <a:cubicBezTo>
                    <a:pt x="10973" y="14165"/>
                    <a:pt x="12797" y="11916"/>
                    <a:pt x="13982" y="10821"/>
                  </a:cubicBezTo>
                  <a:cubicBezTo>
                    <a:pt x="15043" y="9859"/>
                    <a:pt x="15903" y="9338"/>
                    <a:pt x="16401" y="9338"/>
                  </a:cubicBezTo>
                  <a:close/>
                  <a:moveTo>
                    <a:pt x="16809" y="9940"/>
                  </a:moveTo>
                  <a:cubicBezTo>
                    <a:pt x="16991" y="9940"/>
                    <a:pt x="16444" y="10700"/>
                    <a:pt x="15897" y="11216"/>
                  </a:cubicBezTo>
                  <a:cubicBezTo>
                    <a:pt x="15320" y="11794"/>
                    <a:pt x="11824" y="14438"/>
                    <a:pt x="11338" y="14712"/>
                  </a:cubicBezTo>
                  <a:cubicBezTo>
                    <a:pt x="11156" y="14810"/>
                    <a:pt x="11042" y="14859"/>
                    <a:pt x="10996" y="14859"/>
                  </a:cubicBezTo>
                  <a:cubicBezTo>
                    <a:pt x="10842" y="14859"/>
                    <a:pt x="11453" y="14302"/>
                    <a:pt x="12858" y="13131"/>
                  </a:cubicBezTo>
                  <a:cubicBezTo>
                    <a:pt x="13557" y="12584"/>
                    <a:pt x="14681" y="11642"/>
                    <a:pt x="15380" y="11034"/>
                  </a:cubicBezTo>
                  <a:cubicBezTo>
                    <a:pt x="16110" y="10457"/>
                    <a:pt x="16748" y="9970"/>
                    <a:pt x="16809" y="9940"/>
                  </a:cubicBezTo>
                  <a:close/>
                  <a:moveTo>
                    <a:pt x="5263" y="14194"/>
                  </a:moveTo>
                  <a:cubicBezTo>
                    <a:pt x="5290" y="14194"/>
                    <a:pt x="5320" y="14259"/>
                    <a:pt x="5350" y="14408"/>
                  </a:cubicBezTo>
                  <a:cubicBezTo>
                    <a:pt x="5927" y="17022"/>
                    <a:pt x="6414" y="18998"/>
                    <a:pt x="6748" y="20183"/>
                  </a:cubicBezTo>
                  <a:cubicBezTo>
                    <a:pt x="6864" y="20591"/>
                    <a:pt x="6953" y="20915"/>
                    <a:pt x="6934" y="20915"/>
                  </a:cubicBezTo>
                  <a:cubicBezTo>
                    <a:pt x="6933" y="20915"/>
                    <a:pt x="6932" y="20914"/>
                    <a:pt x="6930" y="20913"/>
                  </a:cubicBezTo>
                  <a:cubicBezTo>
                    <a:pt x="6778" y="20791"/>
                    <a:pt x="5745" y="18481"/>
                    <a:pt x="5502" y="17782"/>
                  </a:cubicBezTo>
                  <a:cubicBezTo>
                    <a:pt x="5380" y="17356"/>
                    <a:pt x="5228" y="16627"/>
                    <a:pt x="5198" y="16171"/>
                  </a:cubicBezTo>
                  <a:cubicBezTo>
                    <a:pt x="5076" y="15291"/>
                    <a:pt x="5150" y="14194"/>
                    <a:pt x="5263" y="14194"/>
                  </a:cubicBezTo>
                  <a:close/>
                  <a:moveTo>
                    <a:pt x="5659" y="13883"/>
                  </a:moveTo>
                  <a:cubicBezTo>
                    <a:pt x="5750" y="13883"/>
                    <a:pt x="6084" y="14218"/>
                    <a:pt x="6201" y="14499"/>
                  </a:cubicBezTo>
                  <a:cubicBezTo>
                    <a:pt x="6444" y="15077"/>
                    <a:pt x="6687" y="16080"/>
                    <a:pt x="6991" y="17964"/>
                  </a:cubicBezTo>
                  <a:cubicBezTo>
                    <a:pt x="7174" y="18937"/>
                    <a:pt x="7417" y="20274"/>
                    <a:pt x="7569" y="20943"/>
                  </a:cubicBezTo>
                  <a:cubicBezTo>
                    <a:pt x="7721" y="21642"/>
                    <a:pt x="7842" y="22220"/>
                    <a:pt x="7842" y="22250"/>
                  </a:cubicBezTo>
                  <a:cubicBezTo>
                    <a:pt x="7845" y="22270"/>
                    <a:pt x="7844" y="22279"/>
                    <a:pt x="7839" y="22279"/>
                  </a:cubicBezTo>
                  <a:cubicBezTo>
                    <a:pt x="7790" y="22279"/>
                    <a:pt x="7394" y="21398"/>
                    <a:pt x="7174" y="20791"/>
                  </a:cubicBezTo>
                  <a:cubicBezTo>
                    <a:pt x="6626" y="19271"/>
                    <a:pt x="5411" y="14226"/>
                    <a:pt x="5593" y="14134"/>
                  </a:cubicBezTo>
                  <a:cubicBezTo>
                    <a:pt x="5654" y="14134"/>
                    <a:pt x="5654" y="14043"/>
                    <a:pt x="5654" y="13982"/>
                  </a:cubicBezTo>
                  <a:cubicBezTo>
                    <a:pt x="5626" y="13913"/>
                    <a:pt x="5632" y="13883"/>
                    <a:pt x="5659" y="13883"/>
                  </a:cubicBezTo>
                  <a:close/>
                  <a:moveTo>
                    <a:pt x="13484" y="16338"/>
                  </a:moveTo>
                  <a:cubicBezTo>
                    <a:pt x="13608" y="16338"/>
                    <a:pt x="13585" y="16440"/>
                    <a:pt x="13313" y="16657"/>
                  </a:cubicBezTo>
                  <a:cubicBezTo>
                    <a:pt x="12523" y="17326"/>
                    <a:pt x="9818" y="20913"/>
                    <a:pt x="9119" y="22250"/>
                  </a:cubicBezTo>
                  <a:cubicBezTo>
                    <a:pt x="8935" y="22597"/>
                    <a:pt x="8847" y="22739"/>
                    <a:pt x="8819" y="22739"/>
                  </a:cubicBezTo>
                  <a:cubicBezTo>
                    <a:pt x="8805" y="22739"/>
                    <a:pt x="8805" y="22705"/>
                    <a:pt x="8815" y="22645"/>
                  </a:cubicBezTo>
                  <a:cubicBezTo>
                    <a:pt x="8815" y="22098"/>
                    <a:pt x="9605" y="20365"/>
                    <a:pt x="10274" y="19332"/>
                  </a:cubicBezTo>
                  <a:cubicBezTo>
                    <a:pt x="10699" y="18694"/>
                    <a:pt x="12158" y="17083"/>
                    <a:pt x="12554" y="16779"/>
                  </a:cubicBezTo>
                  <a:cubicBezTo>
                    <a:pt x="12957" y="16493"/>
                    <a:pt x="13332" y="16338"/>
                    <a:pt x="13484" y="16338"/>
                  </a:cubicBezTo>
                  <a:close/>
                  <a:moveTo>
                    <a:pt x="13794" y="16595"/>
                  </a:moveTo>
                  <a:cubicBezTo>
                    <a:pt x="14074" y="16595"/>
                    <a:pt x="13862" y="17345"/>
                    <a:pt x="13313" y="18207"/>
                  </a:cubicBezTo>
                  <a:cubicBezTo>
                    <a:pt x="12949" y="18755"/>
                    <a:pt x="12554" y="19241"/>
                    <a:pt x="11824" y="20031"/>
                  </a:cubicBezTo>
                  <a:cubicBezTo>
                    <a:pt x="11247" y="20609"/>
                    <a:pt x="10365" y="21551"/>
                    <a:pt x="9848" y="22128"/>
                  </a:cubicBezTo>
                  <a:lnTo>
                    <a:pt x="8876" y="23162"/>
                  </a:lnTo>
                  <a:lnTo>
                    <a:pt x="9119" y="22645"/>
                  </a:lnTo>
                  <a:cubicBezTo>
                    <a:pt x="9392" y="22128"/>
                    <a:pt x="10243" y="20821"/>
                    <a:pt x="10882" y="19940"/>
                  </a:cubicBezTo>
                  <a:cubicBezTo>
                    <a:pt x="11399" y="19210"/>
                    <a:pt x="13435" y="16809"/>
                    <a:pt x="13617" y="16657"/>
                  </a:cubicBezTo>
                  <a:cubicBezTo>
                    <a:pt x="13690" y="16615"/>
                    <a:pt x="13748" y="16595"/>
                    <a:pt x="13794" y="16595"/>
                  </a:cubicBezTo>
                  <a:close/>
                  <a:moveTo>
                    <a:pt x="8165" y="31661"/>
                  </a:moveTo>
                  <a:cubicBezTo>
                    <a:pt x="8172" y="31661"/>
                    <a:pt x="8177" y="31665"/>
                    <a:pt x="8177" y="31673"/>
                  </a:cubicBezTo>
                  <a:cubicBezTo>
                    <a:pt x="8177" y="31703"/>
                    <a:pt x="8146" y="31794"/>
                    <a:pt x="8085" y="31825"/>
                  </a:cubicBezTo>
                  <a:cubicBezTo>
                    <a:pt x="8063" y="31832"/>
                    <a:pt x="8045" y="31836"/>
                    <a:pt x="8034" y="31836"/>
                  </a:cubicBezTo>
                  <a:cubicBezTo>
                    <a:pt x="7998" y="31836"/>
                    <a:pt x="8009" y="31802"/>
                    <a:pt x="8055" y="31733"/>
                  </a:cubicBezTo>
                  <a:cubicBezTo>
                    <a:pt x="8099" y="31689"/>
                    <a:pt x="8144" y="31661"/>
                    <a:pt x="8165" y="31661"/>
                  </a:cubicBezTo>
                  <a:close/>
                  <a:moveTo>
                    <a:pt x="14059" y="25790"/>
                  </a:moveTo>
                  <a:cubicBezTo>
                    <a:pt x="14129" y="25790"/>
                    <a:pt x="14185" y="25805"/>
                    <a:pt x="14225" y="25837"/>
                  </a:cubicBezTo>
                  <a:cubicBezTo>
                    <a:pt x="14377" y="25989"/>
                    <a:pt x="14256" y="26749"/>
                    <a:pt x="13952" y="27508"/>
                  </a:cubicBezTo>
                  <a:cubicBezTo>
                    <a:pt x="13435" y="28907"/>
                    <a:pt x="12067" y="30305"/>
                    <a:pt x="10092" y="31490"/>
                  </a:cubicBezTo>
                  <a:cubicBezTo>
                    <a:pt x="9502" y="31855"/>
                    <a:pt x="7199" y="32818"/>
                    <a:pt x="6972" y="32818"/>
                  </a:cubicBezTo>
                  <a:cubicBezTo>
                    <a:pt x="6954" y="32818"/>
                    <a:pt x="6949" y="32811"/>
                    <a:pt x="6961" y="32797"/>
                  </a:cubicBezTo>
                  <a:cubicBezTo>
                    <a:pt x="6991" y="32736"/>
                    <a:pt x="7477" y="32433"/>
                    <a:pt x="8025" y="32068"/>
                  </a:cubicBezTo>
                  <a:cubicBezTo>
                    <a:pt x="9301" y="31247"/>
                    <a:pt x="10730" y="30062"/>
                    <a:pt x="11733" y="29028"/>
                  </a:cubicBezTo>
                  <a:cubicBezTo>
                    <a:pt x="12523" y="28177"/>
                    <a:pt x="14165" y="26110"/>
                    <a:pt x="14165" y="25958"/>
                  </a:cubicBezTo>
                  <a:cubicBezTo>
                    <a:pt x="14157" y="25897"/>
                    <a:pt x="14136" y="25865"/>
                    <a:pt x="14099" y="25865"/>
                  </a:cubicBezTo>
                  <a:cubicBezTo>
                    <a:pt x="13988" y="25865"/>
                    <a:pt x="13731" y="26156"/>
                    <a:pt x="13253" y="26840"/>
                  </a:cubicBezTo>
                  <a:cubicBezTo>
                    <a:pt x="12128" y="28451"/>
                    <a:pt x="10061" y="30487"/>
                    <a:pt x="8633" y="31399"/>
                  </a:cubicBezTo>
                  <a:lnTo>
                    <a:pt x="8268" y="31642"/>
                  </a:lnTo>
                  <a:lnTo>
                    <a:pt x="8268" y="31642"/>
                  </a:lnTo>
                  <a:lnTo>
                    <a:pt x="8541" y="31369"/>
                  </a:lnTo>
                  <a:cubicBezTo>
                    <a:pt x="8693" y="31247"/>
                    <a:pt x="9727" y="30062"/>
                    <a:pt x="10821" y="28755"/>
                  </a:cubicBezTo>
                  <a:cubicBezTo>
                    <a:pt x="12432" y="26870"/>
                    <a:pt x="12918" y="26323"/>
                    <a:pt x="13253" y="26110"/>
                  </a:cubicBezTo>
                  <a:cubicBezTo>
                    <a:pt x="13566" y="25909"/>
                    <a:pt x="13863" y="25790"/>
                    <a:pt x="14059" y="25790"/>
                  </a:cubicBezTo>
                  <a:close/>
                  <a:moveTo>
                    <a:pt x="1811" y="27523"/>
                  </a:moveTo>
                  <a:cubicBezTo>
                    <a:pt x="1854" y="27523"/>
                    <a:pt x="1857" y="27760"/>
                    <a:pt x="1824" y="28238"/>
                  </a:cubicBezTo>
                  <a:cubicBezTo>
                    <a:pt x="1793" y="28724"/>
                    <a:pt x="1733" y="29910"/>
                    <a:pt x="1733" y="30882"/>
                  </a:cubicBezTo>
                  <a:cubicBezTo>
                    <a:pt x="1696" y="33485"/>
                    <a:pt x="1647" y="34689"/>
                    <a:pt x="1559" y="34689"/>
                  </a:cubicBezTo>
                  <a:cubicBezTo>
                    <a:pt x="1503" y="34689"/>
                    <a:pt x="1432" y="34204"/>
                    <a:pt x="1338" y="33284"/>
                  </a:cubicBezTo>
                  <a:cubicBezTo>
                    <a:pt x="1125" y="31004"/>
                    <a:pt x="1216" y="29332"/>
                    <a:pt x="1611" y="28025"/>
                  </a:cubicBezTo>
                  <a:cubicBezTo>
                    <a:pt x="1708" y="27691"/>
                    <a:pt x="1774" y="27523"/>
                    <a:pt x="1811" y="27523"/>
                  </a:cubicBezTo>
                  <a:close/>
                  <a:moveTo>
                    <a:pt x="2229" y="27459"/>
                  </a:moveTo>
                  <a:cubicBezTo>
                    <a:pt x="2245" y="27459"/>
                    <a:pt x="2262" y="27465"/>
                    <a:pt x="2280" y="27478"/>
                  </a:cubicBezTo>
                  <a:cubicBezTo>
                    <a:pt x="2401" y="27569"/>
                    <a:pt x="2584" y="28390"/>
                    <a:pt x="2614" y="29089"/>
                  </a:cubicBezTo>
                  <a:cubicBezTo>
                    <a:pt x="2827" y="31308"/>
                    <a:pt x="2493" y="33922"/>
                    <a:pt x="1793" y="36232"/>
                  </a:cubicBezTo>
                  <a:cubicBezTo>
                    <a:pt x="1709" y="36486"/>
                    <a:pt x="1651" y="36661"/>
                    <a:pt x="1642" y="36661"/>
                  </a:cubicBezTo>
                  <a:cubicBezTo>
                    <a:pt x="1642" y="36661"/>
                    <a:pt x="1641" y="36660"/>
                    <a:pt x="1641" y="36658"/>
                  </a:cubicBezTo>
                  <a:cubicBezTo>
                    <a:pt x="1611" y="36597"/>
                    <a:pt x="1702" y="35837"/>
                    <a:pt x="1763" y="34895"/>
                  </a:cubicBezTo>
                  <a:cubicBezTo>
                    <a:pt x="1854" y="33952"/>
                    <a:pt x="1945" y="32129"/>
                    <a:pt x="1976" y="30852"/>
                  </a:cubicBezTo>
                  <a:cubicBezTo>
                    <a:pt x="2004" y="28263"/>
                    <a:pt x="2057" y="27459"/>
                    <a:pt x="2229" y="27459"/>
                  </a:cubicBezTo>
                  <a:close/>
                  <a:moveTo>
                    <a:pt x="10882" y="0"/>
                  </a:moveTo>
                  <a:cubicBezTo>
                    <a:pt x="10487" y="0"/>
                    <a:pt x="10335" y="152"/>
                    <a:pt x="10335" y="578"/>
                  </a:cubicBezTo>
                  <a:cubicBezTo>
                    <a:pt x="10335" y="1034"/>
                    <a:pt x="10882" y="2098"/>
                    <a:pt x="11824" y="3435"/>
                  </a:cubicBezTo>
                  <a:cubicBezTo>
                    <a:pt x="13131" y="5259"/>
                    <a:pt x="13101" y="5198"/>
                    <a:pt x="12858" y="6475"/>
                  </a:cubicBezTo>
                  <a:cubicBezTo>
                    <a:pt x="12766" y="7052"/>
                    <a:pt x="12584" y="8055"/>
                    <a:pt x="12493" y="8663"/>
                  </a:cubicBezTo>
                  <a:cubicBezTo>
                    <a:pt x="12402" y="9271"/>
                    <a:pt x="12310" y="9940"/>
                    <a:pt x="12250" y="10183"/>
                  </a:cubicBezTo>
                  <a:lnTo>
                    <a:pt x="12158" y="10639"/>
                  </a:lnTo>
                  <a:lnTo>
                    <a:pt x="12037" y="10061"/>
                  </a:lnTo>
                  <a:cubicBezTo>
                    <a:pt x="11763" y="8602"/>
                    <a:pt x="11003" y="7235"/>
                    <a:pt x="10061" y="6444"/>
                  </a:cubicBezTo>
                  <a:cubicBezTo>
                    <a:pt x="9514" y="5988"/>
                    <a:pt x="9005" y="5760"/>
                    <a:pt x="8633" y="5760"/>
                  </a:cubicBezTo>
                  <a:cubicBezTo>
                    <a:pt x="8260" y="5760"/>
                    <a:pt x="8025" y="5988"/>
                    <a:pt x="8025" y="6444"/>
                  </a:cubicBezTo>
                  <a:cubicBezTo>
                    <a:pt x="7994" y="7204"/>
                    <a:pt x="8724" y="8329"/>
                    <a:pt x="10213" y="9879"/>
                  </a:cubicBezTo>
                  <a:cubicBezTo>
                    <a:pt x="11003" y="10730"/>
                    <a:pt x="11824" y="11703"/>
                    <a:pt x="11854" y="11855"/>
                  </a:cubicBezTo>
                  <a:cubicBezTo>
                    <a:pt x="11854" y="11976"/>
                    <a:pt x="10882" y="14195"/>
                    <a:pt x="10426" y="15046"/>
                  </a:cubicBezTo>
                  <a:cubicBezTo>
                    <a:pt x="9240" y="17387"/>
                    <a:pt x="8602" y="19879"/>
                    <a:pt x="8572" y="22554"/>
                  </a:cubicBezTo>
                  <a:cubicBezTo>
                    <a:pt x="8550" y="23241"/>
                    <a:pt x="8544" y="23489"/>
                    <a:pt x="8499" y="23489"/>
                  </a:cubicBezTo>
                  <a:cubicBezTo>
                    <a:pt x="8481" y="23489"/>
                    <a:pt x="8455" y="23446"/>
                    <a:pt x="8420" y="23375"/>
                  </a:cubicBezTo>
                  <a:cubicBezTo>
                    <a:pt x="8146" y="22706"/>
                    <a:pt x="7508" y="19727"/>
                    <a:pt x="7082" y="17204"/>
                  </a:cubicBezTo>
                  <a:cubicBezTo>
                    <a:pt x="6687" y="14955"/>
                    <a:pt x="6414" y="14074"/>
                    <a:pt x="5927" y="13709"/>
                  </a:cubicBezTo>
                  <a:cubicBezTo>
                    <a:pt x="5881" y="13672"/>
                    <a:pt x="5806" y="13654"/>
                    <a:pt x="5720" y="13654"/>
                  </a:cubicBezTo>
                  <a:cubicBezTo>
                    <a:pt x="5525" y="13654"/>
                    <a:pt x="5273" y="13744"/>
                    <a:pt x="5167" y="13891"/>
                  </a:cubicBezTo>
                  <a:cubicBezTo>
                    <a:pt x="4711" y="14438"/>
                    <a:pt x="4742" y="16384"/>
                    <a:pt x="5228" y="17903"/>
                  </a:cubicBezTo>
                  <a:cubicBezTo>
                    <a:pt x="5623" y="19150"/>
                    <a:pt x="6414" y="20791"/>
                    <a:pt x="7143" y="21824"/>
                  </a:cubicBezTo>
                  <a:cubicBezTo>
                    <a:pt x="8389" y="23587"/>
                    <a:pt x="8693" y="24590"/>
                    <a:pt x="8541" y="26657"/>
                  </a:cubicBezTo>
                  <a:cubicBezTo>
                    <a:pt x="8420" y="28846"/>
                    <a:pt x="7751" y="30639"/>
                    <a:pt x="6505" y="32220"/>
                  </a:cubicBezTo>
                  <a:cubicBezTo>
                    <a:pt x="6110" y="32706"/>
                    <a:pt x="5684" y="33101"/>
                    <a:pt x="4438" y="34074"/>
                  </a:cubicBezTo>
                  <a:cubicBezTo>
                    <a:pt x="3374" y="34895"/>
                    <a:pt x="2736" y="35472"/>
                    <a:pt x="2432" y="35837"/>
                  </a:cubicBezTo>
                  <a:cubicBezTo>
                    <a:pt x="2198" y="36129"/>
                    <a:pt x="2089" y="36259"/>
                    <a:pt x="2049" y="36259"/>
                  </a:cubicBezTo>
                  <a:cubicBezTo>
                    <a:pt x="2027" y="36259"/>
                    <a:pt x="2026" y="36217"/>
                    <a:pt x="2037" y="36141"/>
                  </a:cubicBezTo>
                  <a:cubicBezTo>
                    <a:pt x="2432" y="34773"/>
                    <a:pt x="2705" y="33466"/>
                    <a:pt x="2797" y="32585"/>
                  </a:cubicBezTo>
                  <a:cubicBezTo>
                    <a:pt x="3100" y="30153"/>
                    <a:pt x="2888" y="27600"/>
                    <a:pt x="2341" y="27174"/>
                  </a:cubicBezTo>
                  <a:cubicBezTo>
                    <a:pt x="2249" y="27083"/>
                    <a:pt x="2067" y="27053"/>
                    <a:pt x="1945" y="27053"/>
                  </a:cubicBezTo>
                  <a:cubicBezTo>
                    <a:pt x="1641" y="27083"/>
                    <a:pt x="1459" y="27508"/>
                    <a:pt x="1216" y="28663"/>
                  </a:cubicBezTo>
                  <a:cubicBezTo>
                    <a:pt x="912" y="30062"/>
                    <a:pt x="912" y="31399"/>
                    <a:pt x="1155" y="33740"/>
                  </a:cubicBezTo>
                  <a:cubicBezTo>
                    <a:pt x="1398" y="35989"/>
                    <a:pt x="1338" y="37174"/>
                    <a:pt x="973" y="38025"/>
                  </a:cubicBezTo>
                  <a:cubicBezTo>
                    <a:pt x="334" y="39484"/>
                    <a:pt x="0" y="40943"/>
                    <a:pt x="61" y="42159"/>
                  </a:cubicBezTo>
                  <a:cubicBezTo>
                    <a:pt x="91" y="43071"/>
                    <a:pt x="213" y="43557"/>
                    <a:pt x="456" y="43649"/>
                  </a:cubicBezTo>
                  <a:cubicBezTo>
                    <a:pt x="493" y="43667"/>
                    <a:pt x="519" y="43677"/>
                    <a:pt x="534" y="43677"/>
                  </a:cubicBezTo>
                  <a:cubicBezTo>
                    <a:pt x="569" y="43677"/>
                    <a:pt x="550" y="43624"/>
                    <a:pt x="486" y="43497"/>
                  </a:cubicBezTo>
                  <a:cubicBezTo>
                    <a:pt x="304" y="43193"/>
                    <a:pt x="213" y="42038"/>
                    <a:pt x="274" y="41217"/>
                  </a:cubicBezTo>
                  <a:cubicBezTo>
                    <a:pt x="334" y="40487"/>
                    <a:pt x="638" y="39363"/>
                    <a:pt x="1064" y="38329"/>
                  </a:cubicBezTo>
                  <a:cubicBezTo>
                    <a:pt x="1733" y="36688"/>
                    <a:pt x="3404" y="34895"/>
                    <a:pt x="5137" y="33922"/>
                  </a:cubicBezTo>
                  <a:cubicBezTo>
                    <a:pt x="5563" y="33709"/>
                    <a:pt x="6687" y="33223"/>
                    <a:pt x="7660" y="32828"/>
                  </a:cubicBezTo>
                  <a:cubicBezTo>
                    <a:pt x="9636" y="32068"/>
                    <a:pt x="10426" y="31673"/>
                    <a:pt x="11581" y="30761"/>
                  </a:cubicBezTo>
                  <a:cubicBezTo>
                    <a:pt x="13222" y="29484"/>
                    <a:pt x="14104" y="28268"/>
                    <a:pt x="14408" y="26840"/>
                  </a:cubicBezTo>
                  <a:cubicBezTo>
                    <a:pt x="14583" y="25984"/>
                    <a:pt x="14474" y="25556"/>
                    <a:pt x="14056" y="25556"/>
                  </a:cubicBezTo>
                  <a:cubicBezTo>
                    <a:pt x="13895" y="25556"/>
                    <a:pt x="13688" y="25619"/>
                    <a:pt x="13435" y="25746"/>
                  </a:cubicBezTo>
                  <a:cubicBezTo>
                    <a:pt x="12736" y="26110"/>
                    <a:pt x="12189" y="26657"/>
                    <a:pt x="10669" y="28512"/>
                  </a:cubicBezTo>
                  <a:cubicBezTo>
                    <a:pt x="9940" y="29423"/>
                    <a:pt x="9058" y="30457"/>
                    <a:pt x="8724" y="30761"/>
                  </a:cubicBezTo>
                  <a:cubicBezTo>
                    <a:pt x="8116" y="31369"/>
                    <a:pt x="6657" y="32615"/>
                    <a:pt x="6596" y="32615"/>
                  </a:cubicBezTo>
                  <a:cubicBezTo>
                    <a:pt x="6566" y="32615"/>
                    <a:pt x="6748" y="32311"/>
                    <a:pt x="6991" y="31977"/>
                  </a:cubicBezTo>
                  <a:cubicBezTo>
                    <a:pt x="8450" y="29788"/>
                    <a:pt x="8936" y="27752"/>
                    <a:pt x="8784" y="24074"/>
                  </a:cubicBezTo>
                  <a:cubicBezTo>
                    <a:pt x="8784" y="23435"/>
                    <a:pt x="8602" y="23679"/>
                    <a:pt x="10669" y="21581"/>
                  </a:cubicBezTo>
                  <a:cubicBezTo>
                    <a:pt x="12067" y="20153"/>
                    <a:pt x="13617" y="18268"/>
                    <a:pt x="13891" y="17630"/>
                  </a:cubicBezTo>
                  <a:cubicBezTo>
                    <a:pt x="14301" y="16724"/>
                    <a:pt x="14068" y="16124"/>
                    <a:pt x="13485" y="16124"/>
                  </a:cubicBezTo>
                  <a:cubicBezTo>
                    <a:pt x="13246" y="16124"/>
                    <a:pt x="12949" y="16224"/>
                    <a:pt x="12614" y="16444"/>
                  </a:cubicBezTo>
                  <a:cubicBezTo>
                    <a:pt x="11611" y="17083"/>
                    <a:pt x="9940" y="19180"/>
                    <a:pt x="9240" y="20730"/>
                  </a:cubicBezTo>
                  <a:cubicBezTo>
                    <a:pt x="9033" y="21160"/>
                    <a:pt x="8927" y="21380"/>
                    <a:pt x="8886" y="21380"/>
                  </a:cubicBezTo>
                  <a:cubicBezTo>
                    <a:pt x="8844" y="21380"/>
                    <a:pt x="8874" y="21137"/>
                    <a:pt x="8936" y="20639"/>
                  </a:cubicBezTo>
                  <a:cubicBezTo>
                    <a:pt x="9088" y="19089"/>
                    <a:pt x="9666" y="17144"/>
                    <a:pt x="10365" y="15776"/>
                  </a:cubicBezTo>
                  <a:cubicBezTo>
                    <a:pt x="10669" y="15137"/>
                    <a:pt x="10699" y="15107"/>
                    <a:pt x="10912" y="15077"/>
                  </a:cubicBezTo>
                  <a:cubicBezTo>
                    <a:pt x="11277" y="15016"/>
                    <a:pt x="11946" y="14590"/>
                    <a:pt x="13465" y="13435"/>
                  </a:cubicBezTo>
                  <a:cubicBezTo>
                    <a:pt x="15259" y="12098"/>
                    <a:pt x="15745" y="11703"/>
                    <a:pt x="16353" y="11064"/>
                  </a:cubicBezTo>
                  <a:cubicBezTo>
                    <a:pt x="17143" y="10244"/>
                    <a:pt x="17326" y="9575"/>
                    <a:pt x="16839" y="9180"/>
                  </a:cubicBezTo>
                  <a:cubicBezTo>
                    <a:pt x="16757" y="9106"/>
                    <a:pt x="16633" y="9072"/>
                    <a:pt x="16480" y="9072"/>
                  </a:cubicBezTo>
                  <a:cubicBezTo>
                    <a:pt x="16128" y="9072"/>
                    <a:pt x="15625" y="9257"/>
                    <a:pt x="15137" y="9575"/>
                  </a:cubicBezTo>
                  <a:cubicBezTo>
                    <a:pt x="14377" y="10092"/>
                    <a:pt x="13009" y="11368"/>
                    <a:pt x="12280" y="12250"/>
                  </a:cubicBezTo>
                  <a:lnTo>
                    <a:pt x="11763" y="12888"/>
                  </a:lnTo>
                  <a:lnTo>
                    <a:pt x="11915" y="12432"/>
                  </a:lnTo>
                  <a:cubicBezTo>
                    <a:pt x="12189" y="11794"/>
                    <a:pt x="12614" y="9849"/>
                    <a:pt x="12827" y="8390"/>
                  </a:cubicBezTo>
                  <a:lnTo>
                    <a:pt x="13009" y="7174"/>
                  </a:lnTo>
                  <a:lnTo>
                    <a:pt x="13952" y="6566"/>
                  </a:lnTo>
                  <a:cubicBezTo>
                    <a:pt x="15107" y="5867"/>
                    <a:pt x="15411" y="5715"/>
                    <a:pt x="16687" y="5289"/>
                  </a:cubicBezTo>
                  <a:cubicBezTo>
                    <a:pt x="18177" y="4833"/>
                    <a:pt x="18663" y="4408"/>
                    <a:pt x="18359" y="3861"/>
                  </a:cubicBezTo>
                  <a:cubicBezTo>
                    <a:pt x="18238" y="3648"/>
                    <a:pt x="18146" y="3587"/>
                    <a:pt x="17782" y="3496"/>
                  </a:cubicBezTo>
                  <a:cubicBezTo>
                    <a:pt x="17603" y="3446"/>
                    <a:pt x="17437" y="3419"/>
                    <a:pt x="17258" y="3419"/>
                  </a:cubicBezTo>
                  <a:cubicBezTo>
                    <a:pt x="16888" y="3419"/>
                    <a:pt x="16461" y="3534"/>
                    <a:pt x="15745" y="3800"/>
                  </a:cubicBezTo>
                  <a:cubicBezTo>
                    <a:pt x="14742" y="4165"/>
                    <a:pt x="14134" y="4529"/>
                    <a:pt x="13739" y="5016"/>
                  </a:cubicBezTo>
                  <a:lnTo>
                    <a:pt x="13465" y="5350"/>
                  </a:lnTo>
                  <a:lnTo>
                    <a:pt x="13496" y="4773"/>
                  </a:lnTo>
                  <a:cubicBezTo>
                    <a:pt x="13557" y="4134"/>
                    <a:pt x="13253" y="3101"/>
                    <a:pt x="12736" y="2037"/>
                  </a:cubicBezTo>
                  <a:cubicBezTo>
                    <a:pt x="12037" y="669"/>
                    <a:pt x="11459" y="0"/>
                    <a:pt x="10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5" name="Google Shape;1115;p29"/>
            <p:cNvGrpSpPr/>
            <p:nvPr/>
          </p:nvGrpSpPr>
          <p:grpSpPr>
            <a:xfrm rot="290779">
              <a:off x="2975838" y="1848817"/>
              <a:ext cx="551801" cy="1497259"/>
              <a:chOff x="3691975" y="870225"/>
              <a:chExt cx="357775" cy="970725"/>
            </a:xfrm>
          </p:grpSpPr>
          <p:sp>
            <p:nvSpPr>
              <p:cNvPr id="1116" name="Google Shape;1116;p29"/>
              <p:cNvSpPr/>
              <p:nvPr/>
            </p:nvSpPr>
            <p:spPr>
              <a:xfrm>
                <a:off x="3728675" y="934450"/>
                <a:ext cx="277725" cy="906500"/>
              </a:xfrm>
              <a:custGeom>
                <a:avLst/>
                <a:gdLst/>
                <a:ahLst/>
                <a:cxnLst/>
                <a:rect l="l" t="t" r="r" b="b"/>
                <a:pathLst>
                  <a:path w="11109" h="36260" extrusionOk="0">
                    <a:moveTo>
                      <a:pt x="501" y="36059"/>
                    </a:moveTo>
                    <a:cubicBezTo>
                      <a:pt x="467" y="36193"/>
                      <a:pt x="334" y="36260"/>
                      <a:pt x="200" y="36226"/>
                    </a:cubicBezTo>
                    <a:cubicBezTo>
                      <a:pt x="67" y="36159"/>
                      <a:pt x="0" y="36026"/>
                      <a:pt x="34" y="35893"/>
                    </a:cubicBezTo>
                    <a:cubicBezTo>
                      <a:pt x="67" y="35826"/>
                      <a:pt x="10541" y="2936"/>
                      <a:pt x="8740" y="434"/>
                    </a:cubicBezTo>
                    <a:cubicBezTo>
                      <a:pt x="8673" y="334"/>
                      <a:pt x="8706" y="167"/>
                      <a:pt x="8806" y="100"/>
                    </a:cubicBezTo>
                    <a:cubicBezTo>
                      <a:pt x="8907" y="0"/>
                      <a:pt x="9073" y="34"/>
                      <a:pt x="9140" y="134"/>
                    </a:cubicBezTo>
                    <a:cubicBezTo>
                      <a:pt x="11108" y="2836"/>
                      <a:pt x="534" y="35959"/>
                      <a:pt x="501" y="360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9"/>
              <p:cNvSpPr/>
              <p:nvPr/>
            </p:nvSpPr>
            <p:spPr>
              <a:xfrm>
                <a:off x="3780375" y="1509025"/>
                <a:ext cx="112600" cy="171800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6872" extrusionOk="0">
                    <a:moveTo>
                      <a:pt x="0" y="6872"/>
                    </a:moveTo>
                    <a:cubicBezTo>
                      <a:pt x="334" y="6572"/>
                      <a:pt x="834" y="4203"/>
                      <a:pt x="1601" y="3069"/>
                    </a:cubicBezTo>
                    <a:cubicBezTo>
                      <a:pt x="1601" y="3069"/>
                      <a:pt x="3870" y="0"/>
                      <a:pt x="4237" y="2102"/>
                    </a:cubicBezTo>
                    <a:cubicBezTo>
                      <a:pt x="4504" y="3369"/>
                      <a:pt x="167" y="5304"/>
                      <a:pt x="0" y="687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9"/>
              <p:cNvSpPr/>
              <p:nvPr/>
            </p:nvSpPr>
            <p:spPr>
              <a:xfrm>
                <a:off x="3834575" y="1347250"/>
                <a:ext cx="139300" cy="157625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6305" extrusionOk="0">
                    <a:moveTo>
                      <a:pt x="1" y="6305"/>
                    </a:moveTo>
                    <a:cubicBezTo>
                      <a:pt x="401" y="5304"/>
                      <a:pt x="834" y="3703"/>
                      <a:pt x="1735" y="2735"/>
                    </a:cubicBezTo>
                    <a:cubicBezTo>
                      <a:pt x="2402" y="2002"/>
                      <a:pt x="4937" y="0"/>
                      <a:pt x="5338" y="2102"/>
                    </a:cubicBezTo>
                    <a:cubicBezTo>
                      <a:pt x="5571" y="3403"/>
                      <a:pt x="167" y="4770"/>
                      <a:pt x="1" y="63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9"/>
              <p:cNvSpPr/>
              <p:nvPr/>
            </p:nvSpPr>
            <p:spPr>
              <a:xfrm>
                <a:off x="3918800" y="1014500"/>
                <a:ext cx="12177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6806" extrusionOk="0">
                    <a:moveTo>
                      <a:pt x="1" y="6805"/>
                    </a:moveTo>
                    <a:cubicBezTo>
                      <a:pt x="334" y="6539"/>
                      <a:pt x="901" y="4370"/>
                      <a:pt x="1668" y="3270"/>
                    </a:cubicBezTo>
                    <a:cubicBezTo>
                      <a:pt x="1668" y="3270"/>
                      <a:pt x="4237" y="1"/>
                      <a:pt x="4637" y="2102"/>
                    </a:cubicBezTo>
                    <a:cubicBezTo>
                      <a:pt x="4871" y="3370"/>
                      <a:pt x="167" y="5271"/>
                      <a:pt x="1" y="68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9"/>
              <p:cNvSpPr/>
              <p:nvPr/>
            </p:nvSpPr>
            <p:spPr>
              <a:xfrm>
                <a:off x="3873775" y="1188800"/>
                <a:ext cx="125950" cy="17515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7006" extrusionOk="0">
                    <a:moveTo>
                      <a:pt x="0" y="7005"/>
                    </a:moveTo>
                    <a:cubicBezTo>
                      <a:pt x="334" y="6738"/>
                      <a:pt x="801" y="3970"/>
                      <a:pt x="1702" y="2969"/>
                    </a:cubicBezTo>
                    <a:cubicBezTo>
                      <a:pt x="2369" y="2235"/>
                      <a:pt x="4770" y="0"/>
                      <a:pt x="4937" y="2135"/>
                    </a:cubicBezTo>
                    <a:cubicBezTo>
                      <a:pt x="5037" y="3503"/>
                      <a:pt x="0" y="5538"/>
                      <a:pt x="0" y="70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9"/>
              <p:cNvSpPr/>
              <p:nvPr/>
            </p:nvSpPr>
            <p:spPr>
              <a:xfrm>
                <a:off x="3819575" y="1009500"/>
                <a:ext cx="108425" cy="178475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7139" extrusionOk="0">
                    <a:moveTo>
                      <a:pt x="4070" y="7139"/>
                    </a:moveTo>
                    <a:cubicBezTo>
                      <a:pt x="4270" y="6805"/>
                      <a:pt x="4203" y="4103"/>
                      <a:pt x="3269" y="2836"/>
                    </a:cubicBezTo>
                    <a:cubicBezTo>
                      <a:pt x="3269" y="2802"/>
                      <a:pt x="1535" y="0"/>
                      <a:pt x="567" y="1935"/>
                    </a:cubicBezTo>
                    <a:cubicBezTo>
                      <a:pt x="0" y="3103"/>
                      <a:pt x="4337" y="5604"/>
                      <a:pt x="4070" y="71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9"/>
              <p:cNvSpPr/>
              <p:nvPr/>
            </p:nvSpPr>
            <p:spPr>
              <a:xfrm>
                <a:off x="3691975" y="1618275"/>
                <a:ext cx="81750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6005" extrusionOk="0">
                    <a:moveTo>
                      <a:pt x="2702" y="6004"/>
                    </a:moveTo>
                    <a:cubicBezTo>
                      <a:pt x="2536" y="5604"/>
                      <a:pt x="3169" y="4103"/>
                      <a:pt x="3036" y="2769"/>
                    </a:cubicBezTo>
                    <a:cubicBezTo>
                      <a:pt x="3036" y="2735"/>
                      <a:pt x="2169" y="0"/>
                      <a:pt x="834" y="1668"/>
                    </a:cubicBezTo>
                    <a:cubicBezTo>
                      <a:pt x="0" y="2702"/>
                      <a:pt x="3269" y="4537"/>
                      <a:pt x="2702" y="600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9"/>
              <p:cNvSpPr/>
              <p:nvPr/>
            </p:nvSpPr>
            <p:spPr>
              <a:xfrm>
                <a:off x="3735350" y="1479000"/>
                <a:ext cx="67550" cy="186000"/>
              </a:xfrm>
              <a:custGeom>
                <a:avLst/>
                <a:gdLst/>
                <a:ahLst/>
                <a:cxnLst/>
                <a:rect l="l" t="t" r="r" b="b"/>
                <a:pathLst>
                  <a:path w="2702" h="7440" extrusionOk="0">
                    <a:moveTo>
                      <a:pt x="2302" y="7439"/>
                    </a:moveTo>
                    <a:cubicBezTo>
                      <a:pt x="2068" y="7072"/>
                      <a:pt x="2669" y="4671"/>
                      <a:pt x="2435" y="3336"/>
                    </a:cubicBezTo>
                    <a:cubicBezTo>
                      <a:pt x="2335" y="2803"/>
                      <a:pt x="1534" y="1"/>
                      <a:pt x="634" y="1935"/>
                    </a:cubicBezTo>
                    <a:cubicBezTo>
                      <a:pt x="0" y="3270"/>
                      <a:pt x="2702" y="6072"/>
                      <a:pt x="2302" y="74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9"/>
              <p:cNvSpPr/>
              <p:nvPr/>
            </p:nvSpPr>
            <p:spPr>
              <a:xfrm>
                <a:off x="3758700" y="1311375"/>
                <a:ext cx="100075" cy="181000"/>
              </a:xfrm>
              <a:custGeom>
                <a:avLst/>
                <a:gdLst/>
                <a:ahLst/>
                <a:cxnLst/>
                <a:rect l="l" t="t" r="r" b="b"/>
                <a:pathLst>
                  <a:path w="4003" h="7240" extrusionOk="0">
                    <a:moveTo>
                      <a:pt x="3069" y="7239"/>
                    </a:moveTo>
                    <a:cubicBezTo>
                      <a:pt x="2902" y="6839"/>
                      <a:pt x="4003" y="5571"/>
                      <a:pt x="3236" y="3537"/>
                    </a:cubicBezTo>
                    <a:cubicBezTo>
                      <a:pt x="2802" y="2402"/>
                      <a:pt x="1268" y="1"/>
                      <a:pt x="400" y="1969"/>
                    </a:cubicBezTo>
                    <a:cubicBezTo>
                      <a:pt x="0" y="2869"/>
                      <a:pt x="4003" y="5671"/>
                      <a:pt x="3069" y="72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9"/>
              <p:cNvSpPr/>
              <p:nvPr/>
            </p:nvSpPr>
            <p:spPr>
              <a:xfrm>
                <a:off x="3782875" y="1187125"/>
                <a:ext cx="118450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6706" extrusionOk="0">
                    <a:moveTo>
                      <a:pt x="3603" y="6672"/>
                    </a:moveTo>
                    <a:cubicBezTo>
                      <a:pt x="3803" y="6705"/>
                      <a:pt x="4604" y="4470"/>
                      <a:pt x="3269" y="2569"/>
                    </a:cubicBezTo>
                    <a:cubicBezTo>
                      <a:pt x="3269" y="2569"/>
                      <a:pt x="1101" y="1"/>
                      <a:pt x="334" y="1935"/>
                    </a:cubicBezTo>
                    <a:cubicBezTo>
                      <a:pt x="0" y="2769"/>
                      <a:pt x="4737" y="4937"/>
                      <a:pt x="3603" y="667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9"/>
              <p:cNvSpPr/>
              <p:nvPr/>
            </p:nvSpPr>
            <p:spPr>
              <a:xfrm>
                <a:off x="3756175" y="1657450"/>
                <a:ext cx="1167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4371" extrusionOk="0">
                    <a:moveTo>
                      <a:pt x="1" y="4371"/>
                    </a:moveTo>
                    <a:cubicBezTo>
                      <a:pt x="301" y="4104"/>
                      <a:pt x="635" y="2636"/>
                      <a:pt x="1702" y="1435"/>
                    </a:cubicBezTo>
                    <a:cubicBezTo>
                      <a:pt x="2036" y="1068"/>
                      <a:pt x="4004" y="1"/>
                      <a:pt x="4371" y="1502"/>
                    </a:cubicBezTo>
                    <a:cubicBezTo>
                      <a:pt x="4671" y="2670"/>
                      <a:pt x="168" y="2936"/>
                      <a:pt x="1" y="437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9"/>
              <p:cNvSpPr/>
              <p:nvPr/>
            </p:nvSpPr>
            <p:spPr>
              <a:xfrm>
                <a:off x="3880450" y="870225"/>
                <a:ext cx="169300" cy="215175"/>
              </a:xfrm>
              <a:custGeom>
                <a:avLst/>
                <a:gdLst/>
                <a:ahLst/>
                <a:cxnLst/>
                <a:rect l="l" t="t" r="r" b="b"/>
                <a:pathLst>
                  <a:path w="6772" h="8607" extrusionOk="0">
                    <a:moveTo>
                      <a:pt x="2769" y="6839"/>
                    </a:moveTo>
                    <a:cubicBezTo>
                      <a:pt x="2569" y="7039"/>
                      <a:pt x="0" y="1"/>
                      <a:pt x="3403" y="268"/>
                    </a:cubicBezTo>
                    <a:cubicBezTo>
                      <a:pt x="6772" y="534"/>
                      <a:pt x="2202" y="8607"/>
                      <a:pt x="2769" y="68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28" name="Google Shape;1128;p29"/>
            <p:cNvSpPr/>
            <p:nvPr/>
          </p:nvSpPr>
          <p:spPr>
            <a:xfrm rot="-1153744">
              <a:off x="2611147" y="2532113"/>
              <a:ext cx="1093408" cy="1203356"/>
            </a:xfrm>
            <a:custGeom>
              <a:avLst/>
              <a:gdLst/>
              <a:ahLst/>
              <a:cxnLst/>
              <a:rect l="l" t="t" r="r" b="b"/>
              <a:pathLst>
                <a:path w="32767" h="36061" extrusionOk="0">
                  <a:moveTo>
                    <a:pt x="19719" y="0"/>
                  </a:moveTo>
                  <a:cubicBezTo>
                    <a:pt x="19430" y="0"/>
                    <a:pt x="18791" y="609"/>
                    <a:pt x="18177" y="1474"/>
                  </a:cubicBezTo>
                  <a:cubicBezTo>
                    <a:pt x="17204" y="2933"/>
                    <a:pt x="16991" y="3268"/>
                    <a:pt x="16566" y="4392"/>
                  </a:cubicBezTo>
                  <a:cubicBezTo>
                    <a:pt x="16171" y="5456"/>
                    <a:pt x="16171" y="5456"/>
                    <a:pt x="16171" y="6094"/>
                  </a:cubicBezTo>
                  <a:cubicBezTo>
                    <a:pt x="16140" y="7067"/>
                    <a:pt x="16262" y="8192"/>
                    <a:pt x="16505" y="9104"/>
                  </a:cubicBezTo>
                  <a:cubicBezTo>
                    <a:pt x="16779" y="10259"/>
                    <a:pt x="16779" y="10259"/>
                    <a:pt x="16535" y="11292"/>
                  </a:cubicBezTo>
                  <a:cubicBezTo>
                    <a:pt x="16231" y="12356"/>
                    <a:pt x="16140" y="12964"/>
                    <a:pt x="15988" y="14332"/>
                  </a:cubicBezTo>
                  <a:cubicBezTo>
                    <a:pt x="15867" y="15365"/>
                    <a:pt x="15684" y="16216"/>
                    <a:pt x="15259" y="17706"/>
                  </a:cubicBezTo>
                  <a:cubicBezTo>
                    <a:pt x="15016" y="18587"/>
                    <a:pt x="14833" y="18982"/>
                    <a:pt x="13496" y="21444"/>
                  </a:cubicBezTo>
                  <a:cubicBezTo>
                    <a:pt x="12797" y="22721"/>
                    <a:pt x="12280" y="23541"/>
                    <a:pt x="11672" y="24301"/>
                  </a:cubicBezTo>
                  <a:lnTo>
                    <a:pt x="11429" y="24636"/>
                  </a:lnTo>
                  <a:lnTo>
                    <a:pt x="11551" y="24301"/>
                  </a:lnTo>
                  <a:cubicBezTo>
                    <a:pt x="11702" y="23815"/>
                    <a:pt x="11702" y="23207"/>
                    <a:pt x="11520" y="22265"/>
                  </a:cubicBezTo>
                  <a:cubicBezTo>
                    <a:pt x="11277" y="21110"/>
                    <a:pt x="10973" y="18891"/>
                    <a:pt x="10912" y="17827"/>
                  </a:cubicBezTo>
                  <a:lnTo>
                    <a:pt x="10851" y="17006"/>
                  </a:lnTo>
                  <a:lnTo>
                    <a:pt x="11216" y="16125"/>
                  </a:lnTo>
                  <a:cubicBezTo>
                    <a:pt x="11429" y="15669"/>
                    <a:pt x="11702" y="15061"/>
                    <a:pt x="11854" y="14788"/>
                  </a:cubicBezTo>
                  <a:cubicBezTo>
                    <a:pt x="12797" y="13116"/>
                    <a:pt x="13496" y="11079"/>
                    <a:pt x="13526" y="9863"/>
                  </a:cubicBezTo>
                  <a:cubicBezTo>
                    <a:pt x="13557" y="8830"/>
                    <a:pt x="13435" y="8222"/>
                    <a:pt x="12736" y="5638"/>
                  </a:cubicBezTo>
                  <a:cubicBezTo>
                    <a:pt x="12189" y="3663"/>
                    <a:pt x="11794" y="2872"/>
                    <a:pt x="11338" y="2690"/>
                  </a:cubicBezTo>
                  <a:cubicBezTo>
                    <a:pt x="11297" y="2675"/>
                    <a:pt x="11255" y="2667"/>
                    <a:pt x="11212" y="2667"/>
                  </a:cubicBezTo>
                  <a:cubicBezTo>
                    <a:pt x="10585" y="2667"/>
                    <a:pt x="9755" y="4302"/>
                    <a:pt x="9271" y="6550"/>
                  </a:cubicBezTo>
                  <a:cubicBezTo>
                    <a:pt x="8967" y="7888"/>
                    <a:pt x="8663" y="9894"/>
                    <a:pt x="8572" y="10806"/>
                  </a:cubicBezTo>
                  <a:cubicBezTo>
                    <a:pt x="8481" y="11900"/>
                    <a:pt x="8663" y="13207"/>
                    <a:pt x="9028" y="14088"/>
                  </a:cubicBezTo>
                  <a:cubicBezTo>
                    <a:pt x="9210" y="14605"/>
                    <a:pt x="9666" y="15365"/>
                    <a:pt x="10152" y="16034"/>
                  </a:cubicBezTo>
                  <a:cubicBezTo>
                    <a:pt x="10365" y="16307"/>
                    <a:pt x="10578" y="16642"/>
                    <a:pt x="10608" y="16763"/>
                  </a:cubicBezTo>
                  <a:cubicBezTo>
                    <a:pt x="10639" y="16885"/>
                    <a:pt x="10669" y="17371"/>
                    <a:pt x="10699" y="17858"/>
                  </a:cubicBezTo>
                  <a:cubicBezTo>
                    <a:pt x="10760" y="18891"/>
                    <a:pt x="11095" y="21383"/>
                    <a:pt x="11307" y="22326"/>
                  </a:cubicBezTo>
                  <a:cubicBezTo>
                    <a:pt x="11551" y="23390"/>
                    <a:pt x="11551" y="23602"/>
                    <a:pt x="11307" y="24393"/>
                  </a:cubicBezTo>
                  <a:lnTo>
                    <a:pt x="11064" y="25061"/>
                  </a:lnTo>
                  <a:lnTo>
                    <a:pt x="10335" y="25882"/>
                  </a:lnTo>
                  <a:cubicBezTo>
                    <a:pt x="9909" y="26338"/>
                    <a:pt x="9180" y="27098"/>
                    <a:pt x="8724" y="27584"/>
                  </a:cubicBezTo>
                  <a:cubicBezTo>
                    <a:pt x="8237" y="28040"/>
                    <a:pt x="7477" y="28861"/>
                    <a:pt x="6991" y="29377"/>
                  </a:cubicBezTo>
                  <a:lnTo>
                    <a:pt x="6110" y="30289"/>
                  </a:lnTo>
                  <a:lnTo>
                    <a:pt x="6231" y="29864"/>
                  </a:lnTo>
                  <a:cubicBezTo>
                    <a:pt x="6414" y="29104"/>
                    <a:pt x="6414" y="28344"/>
                    <a:pt x="6231" y="26794"/>
                  </a:cubicBezTo>
                  <a:cubicBezTo>
                    <a:pt x="5988" y="24697"/>
                    <a:pt x="6018" y="24119"/>
                    <a:pt x="6505" y="22508"/>
                  </a:cubicBezTo>
                  <a:cubicBezTo>
                    <a:pt x="7447" y="19377"/>
                    <a:pt x="7508" y="18952"/>
                    <a:pt x="7204" y="16824"/>
                  </a:cubicBezTo>
                  <a:cubicBezTo>
                    <a:pt x="6839" y="14271"/>
                    <a:pt x="6687" y="12629"/>
                    <a:pt x="6626" y="10988"/>
                  </a:cubicBezTo>
                  <a:cubicBezTo>
                    <a:pt x="6596" y="10107"/>
                    <a:pt x="6535" y="9711"/>
                    <a:pt x="6383" y="9651"/>
                  </a:cubicBezTo>
                  <a:cubicBezTo>
                    <a:pt x="6363" y="9643"/>
                    <a:pt x="6344" y="9638"/>
                    <a:pt x="6324" y="9638"/>
                  </a:cubicBezTo>
                  <a:cubicBezTo>
                    <a:pt x="6196" y="9638"/>
                    <a:pt x="6070" y="9826"/>
                    <a:pt x="5806" y="10380"/>
                  </a:cubicBezTo>
                  <a:cubicBezTo>
                    <a:pt x="4711" y="12569"/>
                    <a:pt x="4225" y="15152"/>
                    <a:pt x="4316" y="18192"/>
                  </a:cubicBezTo>
                  <a:cubicBezTo>
                    <a:pt x="4377" y="20775"/>
                    <a:pt x="4620" y="22022"/>
                    <a:pt x="5441" y="23997"/>
                  </a:cubicBezTo>
                  <a:lnTo>
                    <a:pt x="5927" y="25152"/>
                  </a:lnTo>
                  <a:lnTo>
                    <a:pt x="6110" y="26824"/>
                  </a:lnTo>
                  <a:cubicBezTo>
                    <a:pt x="6231" y="28040"/>
                    <a:pt x="6262" y="28618"/>
                    <a:pt x="6201" y="29073"/>
                  </a:cubicBezTo>
                  <a:cubicBezTo>
                    <a:pt x="6140" y="29925"/>
                    <a:pt x="5927" y="30472"/>
                    <a:pt x="5502" y="30958"/>
                  </a:cubicBezTo>
                  <a:cubicBezTo>
                    <a:pt x="4803" y="31809"/>
                    <a:pt x="2827" y="34210"/>
                    <a:pt x="2432" y="34757"/>
                  </a:cubicBezTo>
                  <a:cubicBezTo>
                    <a:pt x="2220" y="35035"/>
                    <a:pt x="2101" y="35198"/>
                    <a:pt x="2056" y="35198"/>
                  </a:cubicBezTo>
                  <a:cubicBezTo>
                    <a:pt x="1997" y="35198"/>
                    <a:pt x="2064" y="34924"/>
                    <a:pt x="2219" y="34271"/>
                  </a:cubicBezTo>
                  <a:cubicBezTo>
                    <a:pt x="2432" y="33481"/>
                    <a:pt x="2584" y="32204"/>
                    <a:pt x="2584" y="31232"/>
                  </a:cubicBezTo>
                  <a:cubicBezTo>
                    <a:pt x="2584" y="30836"/>
                    <a:pt x="2614" y="29803"/>
                    <a:pt x="2645" y="28982"/>
                  </a:cubicBezTo>
                  <a:cubicBezTo>
                    <a:pt x="2675" y="27159"/>
                    <a:pt x="2675" y="26946"/>
                    <a:pt x="2553" y="25912"/>
                  </a:cubicBezTo>
                  <a:cubicBezTo>
                    <a:pt x="2371" y="24393"/>
                    <a:pt x="1945" y="22417"/>
                    <a:pt x="1581" y="21414"/>
                  </a:cubicBezTo>
                  <a:cubicBezTo>
                    <a:pt x="1357" y="20793"/>
                    <a:pt x="1012" y="20375"/>
                    <a:pt x="744" y="20375"/>
                  </a:cubicBezTo>
                  <a:cubicBezTo>
                    <a:pt x="684" y="20375"/>
                    <a:pt x="628" y="20397"/>
                    <a:pt x="578" y="20441"/>
                  </a:cubicBezTo>
                  <a:cubicBezTo>
                    <a:pt x="304" y="20684"/>
                    <a:pt x="31" y="22174"/>
                    <a:pt x="0" y="23511"/>
                  </a:cubicBezTo>
                  <a:cubicBezTo>
                    <a:pt x="0" y="24271"/>
                    <a:pt x="183" y="25882"/>
                    <a:pt x="365" y="26672"/>
                  </a:cubicBezTo>
                  <a:cubicBezTo>
                    <a:pt x="608" y="27706"/>
                    <a:pt x="760" y="28131"/>
                    <a:pt x="1672" y="30137"/>
                  </a:cubicBezTo>
                  <a:cubicBezTo>
                    <a:pt x="2462" y="31931"/>
                    <a:pt x="2462" y="31870"/>
                    <a:pt x="2280" y="33025"/>
                  </a:cubicBezTo>
                  <a:cubicBezTo>
                    <a:pt x="2249" y="33359"/>
                    <a:pt x="2067" y="34150"/>
                    <a:pt x="1915" y="34788"/>
                  </a:cubicBezTo>
                  <a:cubicBezTo>
                    <a:pt x="1763" y="35396"/>
                    <a:pt x="1611" y="35973"/>
                    <a:pt x="1642" y="36004"/>
                  </a:cubicBezTo>
                  <a:cubicBezTo>
                    <a:pt x="1642" y="36043"/>
                    <a:pt x="1657" y="36060"/>
                    <a:pt x="1681" y="36060"/>
                  </a:cubicBezTo>
                  <a:cubicBezTo>
                    <a:pt x="1730" y="36060"/>
                    <a:pt x="1813" y="35985"/>
                    <a:pt x="1854" y="35882"/>
                  </a:cubicBezTo>
                  <a:cubicBezTo>
                    <a:pt x="1915" y="35639"/>
                    <a:pt x="2705" y="34575"/>
                    <a:pt x="3404" y="33754"/>
                  </a:cubicBezTo>
                  <a:cubicBezTo>
                    <a:pt x="3708" y="33390"/>
                    <a:pt x="4164" y="32843"/>
                    <a:pt x="4438" y="32539"/>
                  </a:cubicBezTo>
                  <a:cubicBezTo>
                    <a:pt x="5076" y="31718"/>
                    <a:pt x="5988" y="30684"/>
                    <a:pt x="6079" y="30624"/>
                  </a:cubicBezTo>
                  <a:cubicBezTo>
                    <a:pt x="6140" y="30624"/>
                    <a:pt x="6170" y="30563"/>
                    <a:pt x="6201" y="30532"/>
                  </a:cubicBezTo>
                  <a:cubicBezTo>
                    <a:pt x="6231" y="30380"/>
                    <a:pt x="7022" y="29773"/>
                    <a:pt x="7873" y="29195"/>
                  </a:cubicBezTo>
                  <a:cubicBezTo>
                    <a:pt x="8359" y="28861"/>
                    <a:pt x="9180" y="28374"/>
                    <a:pt x="9879" y="28040"/>
                  </a:cubicBezTo>
                  <a:cubicBezTo>
                    <a:pt x="10517" y="27736"/>
                    <a:pt x="11307" y="27311"/>
                    <a:pt x="11611" y="27128"/>
                  </a:cubicBezTo>
                  <a:cubicBezTo>
                    <a:pt x="12341" y="26672"/>
                    <a:pt x="14894" y="24788"/>
                    <a:pt x="15624" y="24180"/>
                  </a:cubicBezTo>
                  <a:cubicBezTo>
                    <a:pt x="17569" y="22508"/>
                    <a:pt x="18146" y="22052"/>
                    <a:pt x="18268" y="22022"/>
                  </a:cubicBezTo>
                  <a:cubicBezTo>
                    <a:pt x="19018" y="21872"/>
                    <a:pt x="20221" y="21763"/>
                    <a:pt x="20963" y="21763"/>
                  </a:cubicBezTo>
                  <a:cubicBezTo>
                    <a:pt x="21122" y="21763"/>
                    <a:pt x="21261" y="21768"/>
                    <a:pt x="21368" y="21779"/>
                  </a:cubicBezTo>
                  <a:cubicBezTo>
                    <a:pt x="21792" y="21806"/>
                    <a:pt x="22111" y="21821"/>
                    <a:pt x="22392" y="21821"/>
                  </a:cubicBezTo>
                  <a:cubicBezTo>
                    <a:pt x="22736" y="21821"/>
                    <a:pt x="23023" y="21798"/>
                    <a:pt x="23374" y="21748"/>
                  </a:cubicBezTo>
                  <a:cubicBezTo>
                    <a:pt x="24165" y="21627"/>
                    <a:pt x="25016" y="21353"/>
                    <a:pt x="25654" y="20988"/>
                  </a:cubicBezTo>
                  <a:cubicBezTo>
                    <a:pt x="27022" y="20259"/>
                    <a:pt x="29423" y="18192"/>
                    <a:pt x="30457" y="16915"/>
                  </a:cubicBezTo>
                  <a:cubicBezTo>
                    <a:pt x="30730" y="16551"/>
                    <a:pt x="31186" y="15912"/>
                    <a:pt x="31460" y="15487"/>
                  </a:cubicBezTo>
                  <a:cubicBezTo>
                    <a:pt x="31885" y="14848"/>
                    <a:pt x="31976" y="14636"/>
                    <a:pt x="32311" y="13815"/>
                  </a:cubicBezTo>
                  <a:cubicBezTo>
                    <a:pt x="32676" y="12812"/>
                    <a:pt x="32767" y="12356"/>
                    <a:pt x="32706" y="11870"/>
                  </a:cubicBezTo>
                  <a:cubicBezTo>
                    <a:pt x="32656" y="11338"/>
                    <a:pt x="32288" y="11070"/>
                    <a:pt x="31648" y="11070"/>
                  </a:cubicBezTo>
                  <a:cubicBezTo>
                    <a:pt x="31116" y="11070"/>
                    <a:pt x="30396" y="11254"/>
                    <a:pt x="29514" y="11626"/>
                  </a:cubicBezTo>
                  <a:cubicBezTo>
                    <a:pt x="28724" y="11961"/>
                    <a:pt x="27782" y="12477"/>
                    <a:pt x="25776" y="13663"/>
                  </a:cubicBezTo>
                  <a:cubicBezTo>
                    <a:pt x="24742" y="14301"/>
                    <a:pt x="23587" y="14970"/>
                    <a:pt x="23222" y="15183"/>
                  </a:cubicBezTo>
                  <a:cubicBezTo>
                    <a:pt x="22280" y="15760"/>
                    <a:pt x="21855" y="16064"/>
                    <a:pt x="20943" y="16915"/>
                  </a:cubicBezTo>
                  <a:cubicBezTo>
                    <a:pt x="19666" y="18131"/>
                    <a:pt x="19423" y="18465"/>
                    <a:pt x="18785" y="20289"/>
                  </a:cubicBezTo>
                  <a:lnTo>
                    <a:pt x="18390" y="21444"/>
                  </a:lnTo>
                  <a:lnTo>
                    <a:pt x="17964" y="21870"/>
                  </a:lnTo>
                  <a:cubicBezTo>
                    <a:pt x="17721" y="22082"/>
                    <a:pt x="17113" y="22630"/>
                    <a:pt x="16596" y="23055"/>
                  </a:cubicBezTo>
                  <a:cubicBezTo>
                    <a:pt x="16079" y="23481"/>
                    <a:pt x="15502" y="23967"/>
                    <a:pt x="15289" y="24149"/>
                  </a:cubicBezTo>
                  <a:cubicBezTo>
                    <a:pt x="14742" y="24605"/>
                    <a:pt x="11915" y="26672"/>
                    <a:pt x="11277" y="27037"/>
                  </a:cubicBezTo>
                  <a:cubicBezTo>
                    <a:pt x="11003" y="27219"/>
                    <a:pt x="10274" y="27614"/>
                    <a:pt x="9666" y="27918"/>
                  </a:cubicBezTo>
                  <a:cubicBezTo>
                    <a:pt x="9058" y="28253"/>
                    <a:pt x="8298" y="28678"/>
                    <a:pt x="7964" y="28891"/>
                  </a:cubicBezTo>
                  <a:cubicBezTo>
                    <a:pt x="7654" y="29116"/>
                    <a:pt x="7396" y="29290"/>
                    <a:pt x="7360" y="29290"/>
                  </a:cubicBezTo>
                  <a:cubicBezTo>
                    <a:pt x="7357" y="29290"/>
                    <a:pt x="7356" y="29288"/>
                    <a:pt x="7356" y="29286"/>
                  </a:cubicBezTo>
                  <a:cubicBezTo>
                    <a:pt x="7326" y="29286"/>
                    <a:pt x="7477" y="29134"/>
                    <a:pt x="8298" y="28283"/>
                  </a:cubicBezTo>
                  <a:cubicBezTo>
                    <a:pt x="10639" y="25912"/>
                    <a:pt x="11611" y="24818"/>
                    <a:pt x="12493" y="23541"/>
                  </a:cubicBezTo>
                  <a:cubicBezTo>
                    <a:pt x="12949" y="22903"/>
                    <a:pt x="14104" y="20836"/>
                    <a:pt x="14803" y="19438"/>
                  </a:cubicBezTo>
                  <a:cubicBezTo>
                    <a:pt x="15016" y="18982"/>
                    <a:pt x="15228" y="18587"/>
                    <a:pt x="15289" y="18496"/>
                  </a:cubicBezTo>
                  <a:cubicBezTo>
                    <a:pt x="15320" y="18435"/>
                    <a:pt x="15563" y="17918"/>
                    <a:pt x="15776" y="17402"/>
                  </a:cubicBezTo>
                  <a:cubicBezTo>
                    <a:pt x="16323" y="16186"/>
                    <a:pt x="16900" y="15061"/>
                    <a:pt x="17326" y="14362"/>
                  </a:cubicBezTo>
                  <a:cubicBezTo>
                    <a:pt x="17682" y="13769"/>
                    <a:pt x="18617" y="12567"/>
                    <a:pt x="18718" y="12567"/>
                  </a:cubicBezTo>
                  <a:cubicBezTo>
                    <a:pt x="18721" y="12567"/>
                    <a:pt x="18722" y="12567"/>
                    <a:pt x="18724" y="12569"/>
                  </a:cubicBezTo>
                  <a:cubicBezTo>
                    <a:pt x="18751" y="12596"/>
                    <a:pt x="18963" y="12611"/>
                    <a:pt x="19262" y="12611"/>
                  </a:cubicBezTo>
                  <a:cubicBezTo>
                    <a:pt x="19628" y="12611"/>
                    <a:pt x="20126" y="12588"/>
                    <a:pt x="20578" y="12538"/>
                  </a:cubicBezTo>
                  <a:cubicBezTo>
                    <a:pt x="21976" y="12417"/>
                    <a:pt x="22827" y="12082"/>
                    <a:pt x="24013" y="11170"/>
                  </a:cubicBezTo>
                  <a:cubicBezTo>
                    <a:pt x="24378" y="10867"/>
                    <a:pt x="24925" y="10441"/>
                    <a:pt x="25259" y="10228"/>
                  </a:cubicBezTo>
                  <a:cubicBezTo>
                    <a:pt x="25563" y="10015"/>
                    <a:pt x="25988" y="9681"/>
                    <a:pt x="26140" y="9499"/>
                  </a:cubicBezTo>
                  <a:cubicBezTo>
                    <a:pt x="26992" y="8678"/>
                    <a:pt x="28542" y="5973"/>
                    <a:pt x="29302" y="3967"/>
                  </a:cubicBezTo>
                  <a:cubicBezTo>
                    <a:pt x="29575" y="3237"/>
                    <a:pt x="29636" y="3024"/>
                    <a:pt x="29636" y="2812"/>
                  </a:cubicBezTo>
                  <a:cubicBezTo>
                    <a:pt x="29608" y="2388"/>
                    <a:pt x="29422" y="2201"/>
                    <a:pt x="29030" y="2201"/>
                  </a:cubicBezTo>
                  <a:cubicBezTo>
                    <a:pt x="29000" y="2201"/>
                    <a:pt x="28969" y="2202"/>
                    <a:pt x="28937" y="2204"/>
                  </a:cubicBezTo>
                  <a:cubicBezTo>
                    <a:pt x="28420" y="2265"/>
                    <a:pt x="26870" y="3176"/>
                    <a:pt x="24955" y="4514"/>
                  </a:cubicBezTo>
                  <a:cubicBezTo>
                    <a:pt x="24742" y="4666"/>
                    <a:pt x="24165" y="5031"/>
                    <a:pt x="23648" y="5304"/>
                  </a:cubicBezTo>
                  <a:cubicBezTo>
                    <a:pt x="22280" y="6003"/>
                    <a:pt x="21885" y="6398"/>
                    <a:pt x="21095" y="7797"/>
                  </a:cubicBezTo>
                  <a:cubicBezTo>
                    <a:pt x="20852" y="8192"/>
                    <a:pt x="20487" y="8769"/>
                    <a:pt x="20152" y="9164"/>
                  </a:cubicBezTo>
                  <a:cubicBezTo>
                    <a:pt x="19849" y="9529"/>
                    <a:pt x="19484" y="10015"/>
                    <a:pt x="19362" y="10259"/>
                  </a:cubicBezTo>
                  <a:cubicBezTo>
                    <a:pt x="19089" y="10684"/>
                    <a:pt x="18694" y="11626"/>
                    <a:pt x="18633" y="12082"/>
                  </a:cubicBezTo>
                  <a:cubicBezTo>
                    <a:pt x="18602" y="12295"/>
                    <a:pt x="18511" y="12417"/>
                    <a:pt x="18177" y="12842"/>
                  </a:cubicBezTo>
                  <a:cubicBezTo>
                    <a:pt x="17235" y="13997"/>
                    <a:pt x="16231" y="15730"/>
                    <a:pt x="15624" y="17280"/>
                  </a:cubicBezTo>
                  <a:lnTo>
                    <a:pt x="15472" y="17645"/>
                  </a:lnTo>
                  <a:lnTo>
                    <a:pt x="15563" y="17250"/>
                  </a:lnTo>
                  <a:cubicBezTo>
                    <a:pt x="15624" y="17037"/>
                    <a:pt x="15745" y="16490"/>
                    <a:pt x="15836" y="16064"/>
                  </a:cubicBezTo>
                  <a:cubicBezTo>
                    <a:pt x="15927" y="15639"/>
                    <a:pt x="16049" y="14970"/>
                    <a:pt x="16110" y="14544"/>
                  </a:cubicBezTo>
                  <a:cubicBezTo>
                    <a:pt x="16292" y="12781"/>
                    <a:pt x="16627" y="11292"/>
                    <a:pt x="16961" y="10745"/>
                  </a:cubicBezTo>
                  <a:cubicBezTo>
                    <a:pt x="17052" y="10593"/>
                    <a:pt x="17386" y="10198"/>
                    <a:pt x="17721" y="9863"/>
                  </a:cubicBezTo>
                  <a:cubicBezTo>
                    <a:pt x="18845" y="8769"/>
                    <a:pt x="19818" y="7249"/>
                    <a:pt x="20183" y="6003"/>
                  </a:cubicBezTo>
                  <a:cubicBezTo>
                    <a:pt x="20517" y="4939"/>
                    <a:pt x="20578" y="4058"/>
                    <a:pt x="20517" y="2265"/>
                  </a:cubicBezTo>
                  <a:cubicBezTo>
                    <a:pt x="20456" y="897"/>
                    <a:pt x="20213" y="167"/>
                    <a:pt x="19788" y="15"/>
                  </a:cubicBezTo>
                  <a:cubicBezTo>
                    <a:pt x="19768" y="5"/>
                    <a:pt x="19745" y="0"/>
                    <a:pt x="19719" y="0"/>
                  </a:cubicBezTo>
                  <a:close/>
                </a:path>
              </a:pathLst>
            </a:custGeom>
            <a:solidFill>
              <a:srgbClr val="8DA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9"/>
            <p:cNvSpPr/>
            <p:nvPr/>
          </p:nvSpPr>
          <p:spPr>
            <a:xfrm rot="-786980">
              <a:off x="2391056" y="2607289"/>
              <a:ext cx="1721357" cy="1238182"/>
            </a:xfrm>
            <a:custGeom>
              <a:avLst/>
              <a:gdLst/>
              <a:ahLst/>
              <a:cxnLst/>
              <a:rect l="l" t="t" r="r" b="b"/>
              <a:pathLst>
                <a:path w="44251" h="31830" extrusionOk="0">
                  <a:moveTo>
                    <a:pt x="43480" y="1634"/>
                  </a:moveTo>
                  <a:cubicBezTo>
                    <a:pt x="43488" y="1634"/>
                    <a:pt x="43494" y="1636"/>
                    <a:pt x="43497" y="1639"/>
                  </a:cubicBezTo>
                  <a:cubicBezTo>
                    <a:pt x="43527" y="1669"/>
                    <a:pt x="43558" y="1851"/>
                    <a:pt x="43558" y="2064"/>
                  </a:cubicBezTo>
                  <a:cubicBezTo>
                    <a:pt x="43558" y="2520"/>
                    <a:pt x="43162" y="3766"/>
                    <a:pt x="42950" y="3918"/>
                  </a:cubicBezTo>
                  <a:cubicBezTo>
                    <a:pt x="42859" y="3979"/>
                    <a:pt x="42403" y="4101"/>
                    <a:pt x="41916" y="4162"/>
                  </a:cubicBezTo>
                  <a:cubicBezTo>
                    <a:pt x="41156" y="4283"/>
                    <a:pt x="40518" y="4435"/>
                    <a:pt x="37904" y="5104"/>
                  </a:cubicBezTo>
                  <a:lnTo>
                    <a:pt x="37266" y="5256"/>
                  </a:lnTo>
                  <a:lnTo>
                    <a:pt x="37691" y="4982"/>
                  </a:lnTo>
                  <a:cubicBezTo>
                    <a:pt x="37934" y="4861"/>
                    <a:pt x="38451" y="4526"/>
                    <a:pt x="38846" y="4253"/>
                  </a:cubicBezTo>
                  <a:cubicBezTo>
                    <a:pt x="39272" y="4010"/>
                    <a:pt x="40275" y="3402"/>
                    <a:pt x="41096" y="2946"/>
                  </a:cubicBezTo>
                  <a:cubicBezTo>
                    <a:pt x="41886" y="2490"/>
                    <a:pt x="42767" y="2003"/>
                    <a:pt x="43010" y="1851"/>
                  </a:cubicBezTo>
                  <a:cubicBezTo>
                    <a:pt x="43201" y="1743"/>
                    <a:pt x="43415" y="1634"/>
                    <a:pt x="43480" y="1634"/>
                  </a:cubicBezTo>
                  <a:close/>
                  <a:moveTo>
                    <a:pt x="41271" y="467"/>
                  </a:moveTo>
                  <a:cubicBezTo>
                    <a:pt x="41863" y="467"/>
                    <a:pt x="42349" y="533"/>
                    <a:pt x="42676" y="666"/>
                  </a:cubicBezTo>
                  <a:cubicBezTo>
                    <a:pt x="42828" y="727"/>
                    <a:pt x="42919" y="788"/>
                    <a:pt x="42889" y="848"/>
                  </a:cubicBezTo>
                  <a:cubicBezTo>
                    <a:pt x="42767" y="1061"/>
                    <a:pt x="41491" y="1730"/>
                    <a:pt x="40153" y="2247"/>
                  </a:cubicBezTo>
                  <a:cubicBezTo>
                    <a:pt x="37630" y="3280"/>
                    <a:pt x="35290" y="4587"/>
                    <a:pt x="32676" y="6441"/>
                  </a:cubicBezTo>
                  <a:cubicBezTo>
                    <a:pt x="32007" y="6897"/>
                    <a:pt x="31187" y="7475"/>
                    <a:pt x="30852" y="7687"/>
                  </a:cubicBezTo>
                  <a:lnTo>
                    <a:pt x="30275" y="8052"/>
                  </a:lnTo>
                  <a:lnTo>
                    <a:pt x="30518" y="7657"/>
                  </a:lnTo>
                  <a:cubicBezTo>
                    <a:pt x="31612" y="5773"/>
                    <a:pt x="32220" y="4648"/>
                    <a:pt x="32524" y="3706"/>
                  </a:cubicBezTo>
                  <a:cubicBezTo>
                    <a:pt x="32737" y="3098"/>
                    <a:pt x="32950" y="2581"/>
                    <a:pt x="33041" y="2490"/>
                  </a:cubicBezTo>
                  <a:cubicBezTo>
                    <a:pt x="33223" y="2338"/>
                    <a:pt x="36779" y="1244"/>
                    <a:pt x="38056" y="909"/>
                  </a:cubicBezTo>
                  <a:cubicBezTo>
                    <a:pt x="39244" y="617"/>
                    <a:pt x="40378" y="467"/>
                    <a:pt x="41271" y="467"/>
                  </a:cubicBezTo>
                  <a:close/>
                  <a:moveTo>
                    <a:pt x="42561" y="4372"/>
                  </a:moveTo>
                  <a:cubicBezTo>
                    <a:pt x="42582" y="4372"/>
                    <a:pt x="42600" y="4373"/>
                    <a:pt x="42615" y="4374"/>
                  </a:cubicBezTo>
                  <a:cubicBezTo>
                    <a:pt x="42767" y="4374"/>
                    <a:pt x="42767" y="4435"/>
                    <a:pt x="42494" y="4921"/>
                  </a:cubicBezTo>
                  <a:cubicBezTo>
                    <a:pt x="42311" y="5225"/>
                    <a:pt x="42159" y="5560"/>
                    <a:pt x="42099" y="5651"/>
                  </a:cubicBezTo>
                  <a:cubicBezTo>
                    <a:pt x="42068" y="5712"/>
                    <a:pt x="41643" y="6289"/>
                    <a:pt x="41217" y="6897"/>
                  </a:cubicBezTo>
                  <a:cubicBezTo>
                    <a:pt x="40670" y="7627"/>
                    <a:pt x="40336" y="7961"/>
                    <a:pt x="40214" y="7961"/>
                  </a:cubicBezTo>
                  <a:cubicBezTo>
                    <a:pt x="40209" y="7960"/>
                    <a:pt x="40202" y="7960"/>
                    <a:pt x="40193" y="7960"/>
                  </a:cubicBezTo>
                  <a:cubicBezTo>
                    <a:pt x="39793" y="7960"/>
                    <a:pt x="36258" y="8669"/>
                    <a:pt x="34560" y="9116"/>
                  </a:cubicBezTo>
                  <a:cubicBezTo>
                    <a:pt x="33010" y="9511"/>
                    <a:pt x="29606" y="10575"/>
                    <a:pt x="28937" y="10879"/>
                  </a:cubicBezTo>
                  <a:cubicBezTo>
                    <a:pt x="28753" y="10958"/>
                    <a:pt x="28640" y="10999"/>
                    <a:pt x="28600" y="10999"/>
                  </a:cubicBezTo>
                  <a:cubicBezTo>
                    <a:pt x="28503" y="10999"/>
                    <a:pt x="28854" y="10751"/>
                    <a:pt x="29697" y="10210"/>
                  </a:cubicBezTo>
                  <a:cubicBezTo>
                    <a:pt x="30335" y="9815"/>
                    <a:pt x="31339" y="9146"/>
                    <a:pt x="31977" y="8691"/>
                  </a:cubicBezTo>
                  <a:cubicBezTo>
                    <a:pt x="34591" y="6867"/>
                    <a:pt x="35716" y="6137"/>
                    <a:pt x="36384" y="5864"/>
                  </a:cubicBezTo>
                  <a:cubicBezTo>
                    <a:pt x="37626" y="5391"/>
                    <a:pt x="41827" y="4372"/>
                    <a:pt x="42561" y="4372"/>
                  </a:cubicBezTo>
                  <a:close/>
                  <a:moveTo>
                    <a:pt x="32433" y="2733"/>
                  </a:moveTo>
                  <a:cubicBezTo>
                    <a:pt x="32494" y="2733"/>
                    <a:pt x="32524" y="2794"/>
                    <a:pt x="32524" y="2885"/>
                  </a:cubicBezTo>
                  <a:cubicBezTo>
                    <a:pt x="32433" y="3402"/>
                    <a:pt x="31855" y="4739"/>
                    <a:pt x="31247" y="5833"/>
                  </a:cubicBezTo>
                  <a:cubicBezTo>
                    <a:pt x="29880" y="8295"/>
                    <a:pt x="29667" y="8539"/>
                    <a:pt x="28633" y="9116"/>
                  </a:cubicBezTo>
                  <a:cubicBezTo>
                    <a:pt x="28177" y="9329"/>
                    <a:pt x="27478" y="9754"/>
                    <a:pt x="27022" y="10058"/>
                  </a:cubicBezTo>
                  <a:cubicBezTo>
                    <a:pt x="26597" y="10332"/>
                    <a:pt x="25867" y="10788"/>
                    <a:pt x="25442" y="11031"/>
                  </a:cubicBezTo>
                  <a:cubicBezTo>
                    <a:pt x="25016" y="11274"/>
                    <a:pt x="24135" y="11821"/>
                    <a:pt x="23496" y="12277"/>
                  </a:cubicBezTo>
                  <a:cubicBezTo>
                    <a:pt x="22493" y="12976"/>
                    <a:pt x="20518" y="14283"/>
                    <a:pt x="19819" y="14678"/>
                  </a:cubicBezTo>
                  <a:cubicBezTo>
                    <a:pt x="19762" y="14716"/>
                    <a:pt x="19722" y="14740"/>
                    <a:pt x="19704" y="14740"/>
                  </a:cubicBezTo>
                  <a:cubicBezTo>
                    <a:pt x="19663" y="14740"/>
                    <a:pt x="19722" y="14627"/>
                    <a:pt x="19910" y="14314"/>
                  </a:cubicBezTo>
                  <a:cubicBezTo>
                    <a:pt x="20305" y="13645"/>
                    <a:pt x="21490" y="10879"/>
                    <a:pt x="22129" y="9207"/>
                  </a:cubicBezTo>
                  <a:lnTo>
                    <a:pt x="22676" y="7779"/>
                  </a:lnTo>
                  <a:lnTo>
                    <a:pt x="24895" y="6624"/>
                  </a:lnTo>
                  <a:cubicBezTo>
                    <a:pt x="26110" y="5985"/>
                    <a:pt x="27782" y="5104"/>
                    <a:pt x="28603" y="4678"/>
                  </a:cubicBezTo>
                  <a:cubicBezTo>
                    <a:pt x="30731" y="3554"/>
                    <a:pt x="32342" y="2733"/>
                    <a:pt x="32433" y="2733"/>
                  </a:cubicBezTo>
                  <a:close/>
                  <a:moveTo>
                    <a:pt x="40082" y="8183"/>
                  </a:moveTo>
                  <a:cubicBezTo>
                    <a:pt x="40169" y="8183"/>
                    <a:pt x="40184" y="8203"/>
                    <a:pt x="40184" y="8235"/>
                  </a:cubicBezTo>
                  <a:cubicBezTo>
                    <a:pt x="40184" y="8265"/>
                    <a:pt x="40001" y="8539"/>
                    <a:pt x="39819" y="8812"/>
                  </a:cubicBezTo>
                  <a:cubicBezTo>
                    <a:pt x="39606" y="9116"/>
                    <a:pt x="39150" y="9937"/>
                    <a:pt x="38755" y="10666"/>
                  </a:cubicBezTo>
                  <a:cubicBezTo>
                    <a:pt x="38360" y="11396"/>
                    <a:pt x="37874" y="12277"/>
                    <a:pt x="37630" y="12612"/>
                  </a:cubicBezTo>
                  <a:cubicBezTo>
                    <a:pt x="37235" y="13219"/>
                    <a:pt x="36019" y="14557"/>
                    <a:pt x="35533" y="14922"/>
                  </a:cubicBezTo>
                  <a:cubicBezTo>
                    <a:pt x="35290" y="15104"/>
                    <a:pt x="34287" y="15317"/>
                    <a:pt x="31369" y="15742"/>
                  </a:cubicBezTo>
                  <a:cubicBezTo>
                    <a:pt x="29454" y="16016"/>
                    <a:pt x="22615" y="17323"/>
                    <a:pt x="20214" y="17900"/>
                  </a:cubicBezTo>
                  <a:cubicBezTo>
                    <a:pt x="19363" y="18083"/>
                    <a:pt x="17873" y="18508"/>
                    <a:pt x="16870" y="18843"/>
                  </a:cubicBezTo>
                  <a:lnTo>
                    <a:pt x="15077" y="19420"/>
                  </a:lnTo>
                  <a:lnTo>
                    <a:pt x="15077" y="19420"/>
                  </a:lnTo>
                  <a:lnTo>
                    <a:pt x="16293" y="18539"/>
                  </a:lnTo>
                  <a:cubicBezTo>
                    <a:pt x="17782" y="17444"/>
                    <a:pt x="20761" y="15590"/>
                    <a:pt x="23618" y="14010"/>
                  </a:cubicBezTo>
                  <a:cubicBezTo>
                    <a:pt x="24773" y="13341"/>
                    <a:pt x="26171" y="12551"/>
                    <a:pt x="26688" y="12186"/>
                  </a:cubicBezTo>
                  <a:cubicBezTo>
                    <a:pt x="27478" y="11669"/>
                    <a:pt x="28086" y="11426"/>
                    <a:pt x="30123" y="10727"/>
                  </a:cubicBezTo>
                  <a:cubicBezTo>
                    <a:pt x="32828" y="9815"/>
                    <a:pt x="35868" y="8994"/>
                    <a:pt x="38360" y="8478"/>
                  </a:cubicBezTo>
                  <a:cubicBezTo>
                    <a:pt x="39478" y="8258"/>
                    <a:pt x="39914" y="8183"/>
                    <a:pt x="40082" y="8183"/>
                  </a:cubicBezTo>
                  <a:close/>
                  <a:moveTo>
                    <a:pt x="22220" y="7991"/>
                  </a:moveTo>
                  <a:cubicBezTo>
                    <a:pt x="22250" y="7991"/>
                    <a:pt x="22159" y="8235"/>
                    <a:pt x="22098" y="8508"/>
                  </a:cubicBezTo>
                  <a:cubicBezTo>
                    <a:pt x="21521" y="10393"/>
                    <a:pt x="19910" y="14040"/>
                    <a:pt x="19302" y="14739"/>
                  </a:cubicBezTo>
                  <a:cubicBezTo>
                    <a:pt x="19119" y="15013"/>
                    <a:pt x="18512" y="15499"/>
                    <a:pt x="17964" y="15803"/>
                  </a:cubicBezTo>
                  <a:cubicBezTo>
                    <a:pt x="16870" y="16502"/>
                    <a:pt x="13861" y="18447"/>
                    <a:pt x="12676" y="19238"/>
                  </a:cubicBezTo>
                  <a:cubicBezTo>
                    <a:pt x="12220" y="19542"/>
                    <a:pt x="11855" y="19785"/>
                    <a:pt x="11855" y="19785"/>
                  </a:cubicBezTo>
                  <a:cubicBezTo>
                    <a:pt x="11855" y="19754"/>
                    <a:pt x="12554" y="18174"/>
                    <a:pt x="13557" y="15955"/>
                  </a:cubicBezTo>
                  <a:cubicBezTo>
                    <a:pt x="14226" y="14496"/>
                    <a:pt x="14256" y="14466"/>
                    <a:pt x="15016" y="13858"/>
                  </a:cubicBezTo>
                  <a:cubicBezTo>
                    <a:pt x="15442" y="13523"/>
                    <a:pt x="16536" y="12490"/>
                    <a:pt x="17478" y="11608"/>
                  </a:cubicBezTo>
                  <a:cubicBezTo>
                    <a:pt x="18420" y="10727"/>
                    <a:pt x="19393" y="9815"/>
                    <a:pt x="19697" y="9602"/>
                  </a:cubicBezTo>
                  <a:cubicBezTo>
                    <a:pt x="20092" y="9298"/>
                    <a:pt x="22159" y="7991"/>
                    <a:pt x="22220" y="7991"/>
                  </a:cubicBezTo>
                  <a:close/>
                  <a:moveTo>
                    <a:pt x="13770" y="14800"/>
                  </a:moveTo>
                  <a:cubicBezTo>
                    <a:pt x="13800" y="14800"/>
                    <a:pt x="13435" y="15621"/>
                    <a:pt x="12980" y="16563"/>
                  </a:cubicBezTo>
                  <a:cubicBezTo>
                    <a:pt x="12524" y="17536"/>
                    <a:pt x="11976" y="18751"/>
                    <a:pt x="11764" y="19238"/>
                  </a:cubicBezTo>
                  <a:lnTo>
                    <a:pt x="11369" y="20150"/>
                  </a:lnTo>
                  <a:lnTo>
                    <a:pt x="9332" y="21730"/>
                  </a:lnTo>
                  <a:lnTo>
                    <a:pt x="7326" y="23280"/>
                  </a:lnTo>
                  <a:lnTo>
                    <a:pt x="7508" y="22095"/>
                  </a:lnTo>
                  <a:cubicBezTo>
                    <a:pt x="7721" y="20818"/>
                    <a:pt x="8025" y="19937"/>
                    <a:pt x="8481" y="19238"/>
                  </a:cubicBezTo>
                  <a:cubicBezTo>
                    <a:pt x="9302" y="18052"/>
                    <a:pt x="10821" y="16654"/>
                    <a:pt x="12645" y="15499"/>
                  </a:cubicBezTo>
                  <a:cubicBezTo>
                    <a:pt x="13253" y="15104"/>
                    <a:pt x="13739" y="14800"/>
                    <a:pt x="13770" y="14800"/>
                  </a:cubicBezTo>
                  <a:close/>
                  <a:moveTo>
                    <a:pt x="34834" y="15408"/>
                  </a:moveTo>
                  <a:cubicBezTo>
                    <a:pt x="34895" y="15408"/>
                    <a:pt x="34621" y="15712"/>
                    <a:pt x="34226" y="16046"/>
                  </a:cubicBezTo>
                  <a:cubicBezTo>
                    <a:pt x="33831" y="16381"/>
                    <a:pt x="33162" y="16897"/>
                    <a:pt x="32706" y="17201"/>
                  </a:cubicBezTo>
                  <a:cubicBezTo>
                    <a:pt x="32250" y="17505"/>
                    <a:pt x="30852" y="18508"/>
                    <a:pt x="29576" y="19451"/>
                  </a:cubicBezTo>
                  <a:cubicBezTo>
                    <a:pt x="27144" y="21183"/>
                    <a:pt x="25259" y="22460"/>
                    <a:pt x="24135" y="23128"/>
                  </a:cubicBezTo>
                  <a:cubicBezTo>
                    <a:pt x="23732" y="23389"/>
                    <a:pt x="23513" y="23484"/>
                    <a:pt x="23264" y="23484"/>
                  </a:cubicBezTo>
                  <a:cubicBezTo>
                    <a:pt x="23194" y="23484"/>
                    <a:pt x="23121" y="23476"/>
                    <a:pt x="23041" y="23463"/>
                  </a:cubicBezTo>
                  <a:cubicBezTo>
                    <a:pt x="22869" y="23441"/>
                    <a:pt x="22560" y="23420"/>
                    <a:pt x="22265" y="23420"/>
                  </a:cubicBezTo>
                  <a:cubicBezTo>
                    <a:pt x="22143" y="23420"/>
                    <a:pt x="22023" y="23423"/>
                    <a:pt x="21916" y="23432"/>
                  </a:cubicBezTo>
                  <a:cubicBezTo>
                    <a:pt x="21551" y="23432"/>
                    <a:pt x="20244" y="23372"/>
                    <a:pt x="19028" y="23280"/>
                  </a:cubicBezTo>
                  <a:cubicBezTo>
                    <a:pt x="17901" y="23191"/>
                    <a:pt x="16810" y="23147"/>
                    <a:pt x="15780" y="23147"/>
                  </a:cubicBezTo>
                  <a:cubicBezTo>
                    <a:pt x="13643" y="23147"/>
                    <a:pt x="11770" y="23337"/>
                    <a:pt x="10396" y="23706"/>
                  </a:cubicBezTo>
                  <a:lnTo>
                    <a:pt x="9271" y="24010"/>
                  </a:lnTo>
                  <a:lnTo>
                    <a:pt x="9697" y="23676"/>
                  </a:lnTo>
                  <a:cubicBezTo>
                    <a:pt x="9940" y="23463"/>
                    <a:pt x="11065" y="22581"/>
                    <a:pt x="12220" y="21669"/>
                  </a:cubicBezTo>
                  <a:cubicBezTo>
                    <a:pt x="14560" y="19815"/>
                    <a:pt x="14834" y="19694"/>
                    <a:pt x="17873" y="18751"/>
                  </a:cubicBezTo>
                  <a:cubicBezTo>
                    <a:pt x="20092" y="18083"/>
                    <a:pt x="25442" y="16958"/>
                    <a:pt x="29910" y="16198"/>
                  </a:cubicBezTo>
                  <a:cubicBezTo>
                    <a:pt x="33709" y="15560"/>
                    <a:pt x="34743" y="15408"/>
                    <a:pt x="34834" y="15408"/>
                  </a:cubicBezTo>
                  <a:close/>
                  <a:moveTo>
                    <a:pt x="16117" y="23431"/>
                  </a:moveTo>
                  <a:cubicBezTo>
                    <a:pt x="17178" y="23431"/>
                    <a:pt x="18314" y="23471"/>
                    <a:pt x="19515" y="23554"/>
                  </a:cubicBezTo>
                  <a:cubicBezTo>
                    <a:pt x="20700" y="23645"/>
                    <a:pt x="21916" y="23706"/>
                    <a:pt x="22250" y="23706"/>
                  </a:cubicBezTo>
                  <a:lnTo>
                    <a:pt x="23041" y="23706"/>
                  </a:lnTo>
                  <a:cubicBezTo>
                    <a:pt x="23101" y="23706"/>
                    <a:pt x="22797" y="23919"/>
                    <a:pt x="22372" y="24192"/>
                  </a:cubicBezTo>
                  <a:cubicBezTo>
                    <a:pt x="19636" y="25803"/>
                    <a:pt x="17600" y="26654"/>
                    <a:pt x="16110" y="26867"/>
                  </a:cubicBezTo>
                  <a:cubicBezTo>
                    <a:pt x="15965" y="26884"/>
                    <a:pt x="15801" y="26892"/>
                    <a:pt x="15616" y="26892"/>
                  </a:cubicBezTo>
                  <a:cubicBezTo>
                    <a:pt x="14789" y="26892"/>
                    <a:pt x="13540" y="26723"/>
                    <a:pt x="11703" y="26350"/>
                  </a:cubicBezTo>
                  <a:cubicBezTo>
                    <a:pt x="10487" y="26107"/>
                    <a:pt x="10122" y="26016"/>
                    <a:pt x="9150" y="25530"/>
                  </a:cubicBezTo>
                  <a:lnTo>
                    <a:pt x="8025" y="24952"/>
                  </a:lnTo>
                  <a:lnTo>
                    <a:pt x="8329" y="24770"/>
                  </a:lnTo>
                  <a:cubicBezTo>
                    <a:pt x="9762" y="23900"/>
                    <a:pt x="12503" y="23431"/>
                    <a:pt x="16117" y="23431"/>
                  </a:cubicBezTo>
                  <a:close/>
                  <a:moveTo>
                    <a:pt x="43291" y="1176"/>
                  </a:moveTo>
                  <a:cubicBezTo>
                    <a:pt x="43362" y="1176"/>
                    <a:pt x="43310" y="1256"/>
                    <a:pt x="43102" y="1426"/>
                  </a:cubicBezTo>
                  <a:cubicBezTo>
                    <a:pt x="42980" y="1548"/>
                    <a:pt x="41947" y="2155"/>
                    <a:pt x="40822" y="2794"/>
                  </a:cubicBezTo>
                  <a:cubicBezTo>
                    <a:pt x="36810" y="5134"/>
                    <a:pt x="34925" y="6320"/>
                    <a:pt x="32342" y="8174"/>
                  </a:cubicBezTo>
                  <a:cubicBezTo>
                    <a:pt x="31855" y="8508"/>
                    <a:pt x="30487" y="9420"/>
                    <a:pt x="29241" y="10210"/>
                  </a:cubicBezTo>
                  <a:cubicBezTo>
                    <a:pt x="28025" y="11031"/>
                    <a:pt x="26718" y="11852"/>
                    <a:pt x="26323" y="12125"/>
                  </a:cubicBezTo>
                  <a:cubicBezTo>
                    <a:pt x="25959" y="12368"/>
                    <a:pt x="24591" y="13159"/>
                    <a:pt x="23314" y="13888"/>
                  </a:cubicBezTo>
                  <a:cubicBezTo>
                    <a:pt x="18451" y="16624"/>
                    <a:pt x="17721" y="17140"/>
                    <a:pt x="12828" y="20910"/>
                  </a:cubicBezTo>
                  <a:cubicBezTo>
                    <a:pt x="10274" y="22885"/>
                    <a:pt x="7964" y="24648"/>
                    <a:pt x="7691" y="24831"/>
                  </a:cubicBezTo>
                  <a:cubicBezTo>
                    <a:pt x="7417" y="25013"/>
                    <a:pt x="7052" y="25317"/>
                    <a:pt x="6870" y="25530"/>
                  </a:cubicBezTo>
                  <a:cubicBezTo>
                    <a:pt x="6688" y="25712"/>
                    <a:pt x="6232" y="26138"/>
                    <a:pt x="5837" y="26472"/>
                  </a:cubicBezTo>
                  <a:cubicBezTo>
                    <a:pt x="5472" y="26806"/>
                    <a:pt x="4864" y="27384"/>
                    <a:pt x="4530" y="27749"/>
                  </a:cubicBezTo>
                  <a:cubicBezTo>
                    <a:pt x="3982" y="28326"/>
                    <a:pt x="2037" y="30180"/>
                    <a:pt x="973" y="31092"/>
                  </a:cubicBezTo>
                  <a:lnTo>
                    <a:pt x="578" y="31426"/>
                  </a:lnTo>
                  <a:lnTo>
                    <a:pt x="608" y="31122"/>
                  </a:lnTo>
                  <a:cubicBezTo>
                    <a:pt x="669" y="30636"/>
                    <a:pt x="1216" y="29967"/>
                    <a:pt x="2919" y="28265"/>
                  </a:cubicBezTo>
                  <a:cubicBezTo>
                    <a:pt x="3830" y="27414"/>
                    <a:pt x="5016" y="26229"/>
                    <a:pt x="5563" y="25651"/>
                  </a:cubicBezTo>
                  <a:cubicBezTo>
                    <a:pt x="7387" y="23767"/>
                    <a:pt x="7843" y="23341"/>
                    <a:pt x="10153" y="21548"/>
                  </a:cubicBezTo>
                  <a:cubicBezTo>
                    <a:pt x="12280" y="19876"/>
                    <a:pt x="15867" y="17475"/>
                    <a:pt x="18967" y="15590"/>
                  </a:cubicBezTo>
                  <a:cubicBezTo>
                    <a:pt x="20609" y="14587"/>
                    <a:pt x="22797" y="13189"/>
                    <a:pt x="23892" y="12429"/>
                  </a:cubicBezTo>
                  <a:cubicBezTo>
                    <a:pt x="24348" y="12095"/>
                    <a:pt x="25077" y="11608"/>
                    <a:pt x="25533" y="11365"/>
                  </a:cubicBezTo>
                  <a:cubicBezTo>
                    <a:pt x="25959" y="11122"/>
                    <a:pt x="26627" y="10697"/>
                    <a:pt x="27022" y="10423"/>
                  </a:cubicBezTo>
                  <a:cubicBezTo>
                    <a:pt x="27417" y="10180"/>
                    <a:pt x="28177" y="9724"/>
                    <a:pt x="28725" y="9420"/>
                  </a:cubicBezTo>
                  <a:cubicBezTo>
                    <a:pt x="29241" y="9146"/>
                    <a:pt x="30639" y="8235"/>
                    <a:pt x="31794" y="7444"/>
                  </a:cubicBezTo>
                  <a:cubicBezTo>
                    <a:pt x="35716" y="4739"/>
                    <a:pt x="37600" y="3645"/>
                    <a:pt x="40153" y="2672"/>
                  </a:cubicBezTo>
                  <a:cubicBezTo>
                    <a:pt x="40974" y="2338"/>
                    <a:pt x="42007" y="1851"/>
                    <a:pt x="42433" y="1578"/>
                  </a:cubicBezTo>
                  <a:cubicBezTo>
                    <a:pt x="42884" y="1318"/>
                    <a:pt x="43196" y="1176"/>
                    <a:pt x="43291" y="1176"/>
                  </a:cubicBezTo>
                  <a:close/>
                  <a:moveTo>
                    <a:pt x="41114" y="0"/>
                  </a:moveTo>
                  <a:cubicBezTo>
                    <a:pt x="40915" y="0"/>
                    <a:pt x="40706" y="9"/>
                    <a:pt x="40488" y="28"/>
                  </a:cubicBezTo>
                  <a:cubicBezTo>
                    <a:pt x="39181" y="149"/>
                    <a:pt x="37722" y="484"/>
                    <a:pt x="35351" y="1274"/>
                  </a:cubicBezTo>
                  <a:cubicBezTo>
                    <a:pt x="32129" y="2307"/>
                    <a:pt x="31430" y="2642"/>
                    <a:pt x="26870" y="5134"/>
                  </a:cubicBezTo>
                  <a:cubicBezTo>
                    <a:pt x="26171" y="5529"/>
                    <a:pt x="24925" y="6168"/>
                    <a:pt x="24074" y="6624"/>
                  </a:cubicBezTo>
                  <a:cubicBezTo>
                    <a:pt x="20457" y="8447"/>
                    <a:pt x="19667" y="8994"/>
                    <a:pt x="16901" y="11639"/>
                  </a:cubicBezTo>
                  <a:cubicBezTo>
                    <a:pt x="14712" y="13736"/>
                    <a:pt x="14499" y="13919"/>
                    <a:pt x="12432" y="15226"/>
                  </a:cubicBezTo>
                  <a:cubicBezTo>
                    <a:pt x="10821" y="16229"/>
                    <a:pt x="10183" y="16745"/>
                    <a:pt x="9119" y="17840"/>
                  </a:cubicBezTo>
                  <a:cubicBezTo>
                    <a:pt x="8238" y="18751"/>
                    <a:pt x="7812" y="19451"/>
                    <a:pt x="7448" y="20514"/>
                  </a:cubicBezTo>
                  <a:cubicBezTo>
                    <a:pt x="7174" y="21274"/>
                    <a:pt x="6961" y="23037"/>
                    <a:pt x="7083" y="23432"/>
                  </a:cubicBezTo>
                  <a:cubicBezTo>
                    <a:pt x="7113" y="23584"/>
                    <a:pt x="6961" y="23767"/>
                    <a:pt x="6566" y="24131"/>
                  </a:cubicBezTo>
                  <a:cubicBezTo>
                    <a:pt x="6262" y="24375"/>
                    <a:pt x="5533" y="25135"/>
                    <a:pt x="4925" y="25773"/>
                  </a:cubicBezTo>
                  <a:cubicBezTo>
                    <a:pt x="4317" y="26442"/>
                    <a:pt x="3223" y="27536"/>
                    <a:pt x="2493" y="28265"/>
                  </a:cubicBezTo>
                  <a:cubicBezTo>
                    <a:pt x="578" y="30089"/>
                    <a:pt x="1" y="31001"/>
                    <a:pt x="365" y="31639"/>
                  </a:cubicBezTo>
                  <a:cubicBezTo>
                    <a:pt x="430" y="31769"/>
                    <a:pt x="461" y="31830"/>
                    <a:pt x="517" y="31830"/>
                  </a:cubicBezTo>
                  <a:cubicBezTo>
                    <a:pt x="565" y="31830"/>
                    <a:pt x="633" y="31785"/>
                    <a:pt x="760" y="31700"/>
                  </a:cubicBezTo>
                  <a:cubicBezTo>
                    <a:pt x="1156" y="31396"/>
                    <a:pt x="3891" y="28873"/>
                    <a:pt x="4955" y="27779"/>
                  </a:cubicBezTo>
                  <a:cubicBezTo>
                    <a:pt x="5472" y="27232"/>
                    <a:pt x="6019" y="26715"/>
                    <a:pt x="6110" y="26654"/>
                  </a:cubicBezTo>
                  <a:cubicBezTo>
                    <a:pt x="6232" y="26563"/>
                    <a:pt x="6596" y="26259"/>
                    <a:pt x="6900" y="25925"/>
                  </a:cubicBezTo>
                  <a:cubicBezTo>
                    <a:pt x="7265" y="25590"/>
                    <a:pt x="7569" y="25378"/>
                    <a:pt x="7691" y="25378"/>
                  </a:cubicBezTo>
                  <a:cubicBezTo>
                    <a:pt x="7812" y="25408"/>
                    <a:pt x="8359" y="25651"/>
                    <a:pt x="8907" y="25955"/>
                  </a:cubicBezTo>
                  <a:cubicBezTo>
                    <a:pt x="10062" y="26563"/>
                    <a:pt x="11004" y="26806"/>
                    <a:pt x="14074" y="27201"/>
                  </a:cubicBezTo>
                  <a:cubicBezTo>
                    <a:pt x="14863" y="27312"/>
                    <a:pt x="15283" y="27365"/>
                    <a:pt x="15637" y="27365"/>
                  </a:cubicBezTo>
                  <a:cubicBezTo>
                    <a:pt x="15964" y="27365"/>
                    <a:pt x="16235" y="27319"/>
                    <a:pt x="16688" y="27232"/>
                  </a:cubicBezTo>
                  <a:cubicBezTo>
                    <a:pt x="18056" y="26958"/>
                    <a:pt x="18572" y="26745"/>
                    <a:pt x="20305" y="25864"/>
                  </a:cubicBezTo>
                  <a:cubicBezTo>
                    <a:pt x="23314" y="24253"/>
                    <a:pt x="25807" y="22672"/>
                    <a:pt x="29728" y="19876"/>
                  </a:cubicBezTo>
                  <a:cubicBezTo>
                    <a:pt x="34621" y="16381"/>
                    <a:pt x="36019" y="15256"/>
                    <a:pt x="37326" y="13675"/>
                  </a:cubicBezTo>
                  <a:cubicBezTo>
                    <a:pt x="37934" y="12976"/>
                    <a:pt x="38330" y="12338"/>
                    <a:pt x="39545" y="10028"/>
                  </a:cubicBezTo>
                  <a:cubicBezTo>
                    <a:pt x="39758" y="9633"/>
                    <a:pt x="40518" y="8508"/>
                    <a:pt x="41217" y="7535"/>
                  </a:cubicBezTo>
                  <a:cubicBezTo>
                    <a:pt x="42585" y="5621"/>
                    <a:pt x="43618" y="3766"/>
                    <a:pt x="43862" y="2733"/>
                  </a:cubicBezTo>
                  <a:cubicBezTo>
                    <a:pt x="44250" y="1012"/>
                    <a:pt x="43219" y="0"/>
                    <a:pt x="41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0" name="Google Shape;1130;p29"/>
          <p:cNvSpPr/>
          <p:nvPr/>
        </p:nvSpPr>
        <p:spPr>
          <a:xfrm rot="3601470" flipH="1">
            <a:off x="1009198" y="28797"/>
            <a:ext cx="1106282" cy="601399"/>
          </a:xfrm>
          <a:custGeom>
            <a:avLst/>
            <a:gdLst/>
            <a:ahLst/>
            <a:cxnLst/>
            <a:rect l="l" t="t" r="r" b="b"/>
            <a:pathLst>
              <a:path w="20632" h="11216" extrusionOk="0">
                <a:moveTo>
                  <a:pt x="2475" y="0"/>
                </a:moveTo>
                <a:cubicBezTo>
                  <a:pt x="2442" y="0"/>
                  <a:pt x="2408" y="7"/>
                  <a:pt x="2371" y="19"/>
                </a:cubicBezTo>
                <a:cubicBezTo>
                  <a:pt x="2250" y="79"/>
                  <a:pt x="2219" y="110"/>
                  <a:pt x="2159" y="292"/>
                </a:cubicBezTo>
                <a:cubicBezTo>
                  <a:pt x="2037" y="535"/>
                  <a:pt x="2037" y="748"/>
                  <a:pt x="2159" y="1295"/>
                </a:cubicBezTo>
                <a:cubicBezTo>
                  <a:pt x="2280" y="1782"/>
                  <a:pt x="2432" y="2116"/>
                  <a:pt x="2645" y="2329"/>
                </a:cubicBezTo>
                <a:lnTo>
                  <a:pt x="2797" y="2481"/>
                </a:lnTo>
                <a:lnTo>
                  <a:pt x="2523" y="2420"/>
                </a:lnTo>
                <a:cubicBezTo>
                  <a:pt x="2454" y="2407"/>
                  <a:pt x="2376" y="2401"/>
                  <a:pt x="2292" y="2401"/>
                </a:cubicBezTo>
                <a:cubicBezTo>
                  <a:pt x="1973" y="2401"/>
                  <a:pt x="1564" y="2488"/>
                  <a:pt x="1156" y="2633"/>
                </a:cubicBezTo>
                <a:cubicBezTo>
                  <a:pt x="426" y="2906"/>
                  <a:pt x="92" y="3149"/>
                  <a:pt x="31" y="3423"/>
                </a:cubicBezTo>
                <a:cubicBezTo>
                  <a:pt x="1" y="3605"/>
                  <a:pt x="92" y="3696"/>
                  <a:pt x="274" y="3727"/>
                </a:cubicBezTo>
                <a:cubicBezTo>
                  <a:pt x="289" y="3729"/>
                  <a:pt x="306" y="3730"/>
                  <a:pt x="324" y="3730"/>
                </a:cubicBezTo>
                <a:cubicBezTo>
                  <a:pt x="587" y="3730"/>
                  <a:pt x="1108" y="3520"/>
                  <a:pt x="1763" y="3149"/>
                </a:cubicBezTo>
                <a:cubicBezTo>
                  <a:pt x="2333" y="2837"/>
                  <a:pt x="2558" y="2725"/>
                  <a:pt x="2774" y="2725"/>
                </a:cubicBezTo>
                <a:cubicBezTo>
                  <a:pt x="2916" y="2725"/>
                  <a:pt x="3055" y="2773"/>
                  <a:pt x="3283" y="2845"/>
                </a:cubicBezTo>
                <a:cubicBezTo>
                  <a:pt x="3587" y="2937"/>
                  <a:pt x="4043" y="3058"/>
                  <a:pt x="4347" y="3149"/>
                </a:cubicBezTo>
                <a:cubicBezTo>
                  <a:pt x="4621" y="3241"/>
                  <a:pt x="4955" y="3332"/>
                  <a:pt x="5077" y="3362"/>
                </a:cubicBezTo>
                <a:lnTo>
                  <a:pt x="5289" y="3423"/>
                </a:lnTo>
                <a:lnTo>
                  <a:pt x="4985" y="3453"/>
                </a:lnTo>
                <a:cubicBezTo>
                  <a:pt x="4256" y="3514"/>
                  <a:pt x="3557" y="3788"/>
                  <a:pt x="3131" y="4213"/>
                </a:cubicBezTo>
                <a:cubicBezTo>
                  <a:pt x="2615" y="4669"/>
                  <a:pt x="2554" y="5125"/>
                  <a:pt x="3010" y="5186"/>
                </a:cubicBezTo>
                <a:cubicBezTo>
                  <a:pt x="3040" y="5191"/>
                  <a:pt x="3072" y="5194"/>
                  <a:pt x="3107" y="5194"/>
                </a:cubicBezTo>
                <a:cubicBezTo>
                  <a:pt x="3456" y="5194"/>
                  <a:pt x="4029" y="4915"/>
                  <a:pt x="4803" y="4335"/>
                </a:cubicBezTo>
                <a:cubicBezTo>
                  <a:pt x="5259" y="4000"/>
                  <a:pt x="5776" y="3666"/>
                  <a:pt x="5836" y="3666"/>
                </a:cubicBezTo>
                <a:cubicBezTo>
                  <a:pt x="5897" y="3666"/>
                  <a:pt x="6931" y="4274"/>
                  <a:pt x="7326" y="4548"/>
                </a:cubicBezTo>
                <a:cubicBezTo>
                  <a:pt x="8390" y="5247"/>
                  <a:pt x="9545" y="5703"/>
                  <a:pt x="10852" y="5885"/>
                </a:cubicBezTo>
                <a:cubicBezTo>
                  <a:pt x="11308" y="5976"/>
                  <a:pt x="11369" y="5976"/>
                  <a:pt x="11217" y="6007"/>
                </a:cubicBezTo>
                <a:cubicBezTo>
                  <a:pt x="10882" y="6098"/>
                  <a:pt x="9423" y="6250"/>
                  <a:pt x="8177" y="6311"/>
                </a:cubicBezTo>
                <a:cubicBezTo>
                  <a:pt x="7052" y="6341"/>
                  <a:pt x="6596" y="6432"/>
                  <a:pt x="6384" y="6645"/>
                </a:cubicBezTo>
                <a:cubicBezTo>
                  <a:pt x="6323" y="6706"/>
                  <a:pt x="6353" y="6949"/>
                  <a:pt x="6444" y="7040"/>
                </a:cubicBezTo>
                <a:cubicBezTo>
                  <a:pt x="6607" y="7202"/>
                  <a:pt x="7079" y="7297"/>
                  <a:pt x="7602" y="7297"/>
                </a:cubicBezTo>
                <a:cubicBezTo>
                  <a:pt x="7863" y="7297"/>
                  <a:pt x="8136" y="7273"/>
                  <a:pt x="8390" y="7222"/>
                </a:cubicBezTo>
                <a:cubicBezTo>
                  <a:pt x="9028" y="7131"/>
                  <a:pt x="9879" y="6827"/>
                  <a:pt x="10396" y="6523"/>
                </a:cubicBezTo>
                <a:cubicBezTo>
                  <a:pt x="11024" y="6199"/>
                  <a:pt x="11463" y="6050"/>
                  <a:pt x="11974" y="6050"/>
                </a:cubicBezTo>
                <a:cubicBezTo>
                  <a:pt x="12230" y="6050"/>
                  <a:pt x="12503" y="6088"/>
                  <a:pt x="12827" y="6159"/>
                </a:cubicBezTo>
                <a:cubicBezTo>
                  <a:pt x="13891" y="6341"/>
                  <a:pt x="14712" y="6766"/>
                  <a:pt x="15411" y="7466"/>
                </a:cubicBezTo>
                <a:cubicBezTo>
                  <a:pt x="15624" y="7709"/>
                  <a:pt x="15776" y="7921"/>
                  <a:pt x="16201" y="8590"/>
                </a:cubicBezTo>
                <a:cubicBezTo>
                  <a:pt x="16536" y="9137"/>
                  <a:pt x="16779" y="9502"/>
                  <a:pt x="16931" y="9654"/>
                </a:cubicBezTo>
                <a:cubicBezTo>
                  <a:pt x="17076" y="9823"/>
                  <a:pt x="17125" y="9877"/>
                  <a:pt x="17093" y="9877"/>
                </a:cubicBezTo>
                <a:cubicBezTo>
                  <a:pt x="17085" y="9877"/>
                  <a:pt x="17071" y="9873"/>
                  <a:pt x="17052" y="9867"/>
                </a:cubicBezTo>
                <a:cubicBezTo>
                  <a:pt x="16414" y="9593"/>
                  <a:pt x="15806" y="9380"/>
                  <a:pt x="15381" y="9289"/>
                </a:cubicBezTo>
                <a:cubicBezTo>
                  <a:pt x="14702" y="9133"/>
                  <a:pt x="14003" y="9046"/>
                  <a:pt x="13484" y="9046"/>
                </a:cubicBezTo>
                <a:cubicBezTo>
                  <a:pt x="13097" y="9046"/>
                  <a:pt x="12810" y="9094"/>
                  <a:pt x="12706" y="9198"/>
                </a:cubicBezTo>
                <a:cubicBezTo>
                  <a:pt x="12676" y="9228"/>
                  <a:pt x="12645" y="9320"/>
                  <a:pt x="12645" y="9380"/>
                </a:cubicBezTo>
                <a:cubicBezTo>
                  <a:pt x="12645" y="9532"/>
                  <a:pt x="12827" y="9654"/>
                  <a:pt x="13375" y="9836"/>
                </a:cubicBezTo>
                <a:cubicBezTo>
                  <a:pt x="14043" y="10049"/>
                  <a:pt x="14682" y="10140"/>
                  <a:pt x="15837" y="10171"/>
                </a:cubicBezTo>
                <a:cubicBezTo>
                  <a:pt x="16931" y="10171"/>
                  <a:pt x="17508" y="10262"/>
                  <a:pt x="17904" y="10505"/>
                </a:cubicBezTo>
                <a:cubicBezTo>
                  <a:pt x="18572" y="10900"/>
                  <a:pt x="19271" y="11143"/>
                  <a:pt x="19849" y="11204"/>
                </a:cubicBezTo>
                <a:cubicBezTo>
                  <a:pt x="19957" y="11211"/>
                  <a:pt x="20052" y="11215"/>
                  <a:pt x="20137" y="11215"/>
                </a:cubicBezTo>
                <a:cubicBezTo>
                  <a:pt x="20409" y="11215"/>
                  <a:pt x="20562" y="11175"/>
                  <a:pt x="20609" y="11083"/>
                </a:cubicBezTo>
                <a:cubicBezTo>
                  <a:pt x="20624" y="11052"/>
                  <a:pt x="20632" y="11037"/>
                  <a:pt x="20620" y="11037"/>
                </a:cubicBezTo>
                <a:cubicBezTo>
                  <a:pt x="20609" y="11037"/>
                  <a:pt x="20578" y="11052"/>
                  <a:pt x="20518" y="11083"/>
                </a:cubicBezTo>
                <a:cubicBezTo>
                  <a:pt x="20464" y="11104"/>
                  <a:pt x="20360" y="11114"/>
                  <a:pt x="20232" y="11114"/>
                </a:cubicBezTo>
                <a:cubicBezTo>
                  <a:pt x="19997" y="11114"/>
                  <a:pt x="19679" y="11081"/>
                  <a:pt x="19423" y="11022"/>
                </a:cubicBezTo>
                <a:cubicBezTo>
                  <a:pt x="19059" y="10961"/>
                  <a:pt x="18542" y="10748"/>
                  <a:pt x="18056" y="10475"/>
                </a:cubicBezTo>
                <a:cubicBezTo>
                  <a:pt x="17296" y="10049"/>
                  <a:pt x="16536" y="9137"/>
                  <a:pt x="16171" y="8225"/>
                </a:cubicBezTo>
                <a:cubicBezTo>
                  <a:pt x="16080" y="8013"/>
                  <a:pt x="15897" y="7435"/>
                  <a:pt x="15776" y="6949"/>
                </a:cubicBezTo>
                <a:cubicBezTo>
                  <a:pt x="15533" y="5946"/>
                  <a:pt x="15381" y="5551"/>
                  <a:pt x="15016" y="4912"/>
                </a:cubicBezTo>
                <a:cubicBezTo>
                  <a:pt x="14499" y="4061"/>
                  <a:pt x="13952" y="3545"/>
                  <a:pt x="13283" y="3301"/>
                </a:cubicBezTo>
                <a:cubicBezTo>
                  <a:pt x="13115" y="3248"/>
                  <a:pt x="12980" y="3221"/>
                  <a:pt x="12878" y="3221"/>
                </a:cubicBezTo>
                <a:cubicBezTo>
                  <a:pt x="12628" y="3221"/>
                  <a:pt x="12568" y="3382"/>
                  <a:pt x="12676" y="3727"/>
                </a:cubicBezTo>
                <a:cubicBezTo>
                  <a:pt x="12827" y="4092"/>
                  <a:pt x="13040" y="4365"/>
                  <a:pt x="13861" y="5216"/>
                </a:cubicBezTo>
                <a:cubicBezTo>
                  <a:pt x="14256" y="5642"/>
                  <a:pt x="14712" y="6128"/>
                  <a:pt x="14834" y="6311"/>
                </a:cubicBezTo>
                <a:cubicBezTo>
                  <a:pt x="15077" y="6645"/>
                  <a:pt x="15594" y="7405"/>
                  <a:pt x="15594" y="7466"/>
                </a:cubicBezTo>
                <a:cubicBezTo>
                  <a:pt x="15594" y="7466"/>
                  <a:pt x="15472" y="7374"/>
                  <a:pt x="15320" y="7222"/>
                </a:cubicBezTo>
                <a:cubicBezTo>
                  <a:pt x="14347" y="6371"/>
                  <a:pt x="13375" y="6037"/>
                  <a:pt x="11612" y="5885"/>
                </a:cubicBezTo>
                <a:cubicBezTo>
                  <a:pt x="11277" y="5855"/>
                  <a:pt x="11399" y="5946"/>
                  <a:pt x="10487" y="4821"/>
                </a:cubicBezTo>
                <a:cubicBezTo>
                  <a:pt x="9879" y="4061"/>
                  <a:pt x="9058" y="3180"/>
                  <a:pt x="8785" y="2997"/>
                </a:cubicBezTo>
                <a:cubicBezTo>
                  <a:pt x="8613" y="2903"/>
                  <a:pt x="8460" y="2859"/>
                  <a:pt x="8337" y="2859"/>
                </a:cubicBezTo>
                <a:cubicBezTo>
                  <a:pt x="8024" y="2859"/>
                  <a:pt x="7898" y="3139"/>
                  <a:pt x="8116" y="3575"/>
                </a:cubicBezTo>
                <a:cubicBezTo>
                  <a:pt x="8359" y="4092"/>
                  <a:pt x="9302" y="5034"/>
                  <a:pt x="10001" y="5459"/>
                </a:cubicBezTo>
                <a:cubicBezTo>
                  <a:pt x="10246" y="5610"/>
                  <a:pt x="10339" y="5668"/>
                  <a:pt x="10265" y="5668"/>
                </a:cubicBezTo>
                <a:cubicBezTo>
                  <a:pt x="10220" y="5668"/>
                  <a:pt x="10113" y="5646"/>
                  <a:pt x="9940" y="5611"/>
                </a:cubicBezTo>
                <a:cubicBezTo>
                  <a:pt x="9210" y="5429"/>
                  <a:pt x="8299" y="5034"/>
                  <a:pt x="7660" y="4608"/>
                </a:cubicBezTo>
                <a:cubicBezTo>
                  <a:pt x="7387" y="4426"/>
                  <a:pt x="7356" y="4396"/>
                  <a:pt x="7356" y="4304"/>
                </a:cubicBezTo>
                <a:cubicBezTo>
                  <a:pt x="7356" y="4122"/>
                  <a:pt x="7174" y="3757"/>
                  <a:pt x="6718" y="2967"/>
                </a:cubicBezTo>
                <a:cubicBezTo>
                  <a:pt x="6171" y="2025"/>
                  <a:pt x="5988" y="1751"/>
                  <a:pt x="5745" y="1447"/>
                </a:cubicBezTo>
                <a:cubicBezTo>
                  <a:pt x="5497" y="1136"/>
                  <a:pt x="5276" y="981"/>
                  <a:pt x="5094" y="981"/>
                </a:cubicBezTo>
                <a:cubicBezTo>
                  <a:pt x="5008" y="981"/>
                  <a:pt x="4932" y="1015"/>
                  <a:pt x="4864" y="1082"/>
                </a:cubicBezTo>
                <a:cubicBezTo>
                  <a:pt x="4712" y="1204"/>
                  <a:pt x="4773" y="1569"/>
                  <a:pt x="4955" y="1934"/>
                </a:cubicBezTo>
                <a:cubicBezTo>
                  <a:pt x="5137" y="2329"/>
                  <a:pt x="5685" y="3058"/>
                  <a:pt x="6080" y="3484"/>
                </a:cubicBezTo>
                <a:lnTo>
                  <a:pt x="6353" y="3757"/>
                </a:lnTo>
                <a:lnTo>
                  <a:pt x="6140" y="3666"/>
                </a:lnTo>
                <a:cubicBezTo>
                  <a:pt x="5836" y="3484"/>
                  <a:pt x="4925" y="3180"/>
                  <a:pt x="4226" y="2967"/>
                </a:cubicBezTo>
                <a:lnTo>
                  <a:pt x="3648" y="2815"/>
                </a:lnTo>
                <a:lnTo>
                  <a:pt x="3405" y="2329"/>
                </a:lnTo>
                <a:cubicBezTo>
                  <a:pt x="3131" y="1721"/>
                  <a:pt x="3070" y="1569"/>
                  <a:pt x="2949" y="900"/>
                </a:cubicBezTo>
                <a:cubicBezTo>
                  <a:pt x="2843" y="267"/>
                  <a:pt x="2692" y="0"/>
                  <a:pt x="247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1" name="Google Shape;1131;p29"/>
          <p:cNvGrpSpPr/>
          <p:nvPr/>
        </p:nvGrpSpPr>
        <p:grpSpPr>
          <a:xfrm rot="9454948" flipH="1">
            <a:off x="107651" y="-375429"/>
            <a:ext cx="1106258" cy="1167485"/>
            <a:chOff x="1727500" y="4205075"/>
            <a:chExt cx="856425" cy="903825"/>
          </a:xfrm>
        </p:grpSpPr>
        <p:sp>
          <p:nvSpPr>
            <p:cNvPr id="1132" name="Google Shape;1132;p29"/>
            <p:cNvSpPr/>
            <p:nvPr/>
          </p:nvSpPr>
          <p:spPr>
            <a:xfrm>
              <a:off x="2448675" y="4205075"/>
              <a:ext cx="81300" cy="101200"/>
            </a:xfrm>
            <a:custGeom>
              <a:avLst/>
              <a:gdLst/>
              <a:ahLst/>
              <a:cxnLst/>
              <a:rect l="l" t="t" r="r" b="b"/>
              <a:pathLst>
                <a:path w="3252" h="4048" extrusionOk="0">
                  <a:moveTo>
                    <a:pt x="3067" y="1"/>
                  </a:moveTo>
                  <a:cubicBezTo>
                    <a:pt x="2671" y="1"/>
                    <a:pt x="1608" y="308"/>
                    <a:pt x="911" y="657"/>
                  </a:cubicBezTo>
                  <a:lnTo>
                    <a:pt x="60" y="1082"/>
                  </a:lnTo>
                  <a:lnTo>
                    <a:pt x="29" y="2723"/>
                  </a:lnTo>
                  <a:cubicBezTo>
                    <a:pt x="15" y="3592"/>
                    <a:pt x="0" y="4047"/>
                    <a:pt x="155" y="4047"/>
                  </a:cubicBezTo>
                  <a:cubicBezTo>
                    <a:pt x="319" y="4047"/>
                    <a:pt x="675" y="3531"/>
                    <a:pt x="1428" y="2450"/>
                  </a:cubicBezTo>
                  <a:cubicBezTo>
                    <a:pt x="2005" y="1660"/>
                    <a:pt x="2644" y="809"/>
                    <a:pt x="2856" y="565"/>
                  </a:cubicBezTo>
                  <a:cubicBezTo>
                    <a:pt x="3069" y="322"/>
                    <a:pt x="3251" y="79"/>
                    <a:pt x="3221" y="49"/>
                  </a:cubicBezTo>
                  <a:cubicBezTo>
                    <a:pt x="3210" y="16"/>
                    <a:pt x="3155" y="1"/>
                    <a:pt x="30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9"/>
            <p:cNvSpPr/>
            <p:nvPr/>
          </p:nvSpPr>
          <p:spPr>
            <a:xfrm>
              <a:off x="2412600" y="4216925"/>
              <a:ext cx="171325" cy="180575"/>
            </a:xfrm>
            <a:custGeom>
              <a:avLst/>
              <a:gdLst/>
              <a:ahLst/>
              <a:cxnLst/>
              <a:rect l="l" t="t" r="r" b="b"/>
              <a:pathLst>
                <a:path w="6853" h="7223" extrusionOk="0">
                  <a:moveTo>
                    <a:pt x="5883" y="1"/>
                  </a:moveTo>
                  <a:cubicBezTo>
                    <a:pt x="5397" y="1"/>
                    <a:pt x="4695" y="778"/>
                    <a:pt x="3448" y="2523"/>
                  </a:cubicBezTo>
                  <a:cubicBezTo>
                    <a:pt x="2780" y="3435"/>
                    <a:pt x="1746" y="4833"/>
                    <a:pt x="1169" y="5532"/>
                  </a:cubicBezTo>
                  <a:cubicBezTo>
                    <a:pt x="591" y="6262"/>
                    <a:pt x="74" y="6991"/>
                    <a:pt x="14" y="7174"/>
                  </a:cubicBezTo>
                  <a:cubicBezTo>
                    <a:pt x="0" y="7207"/>
                    <a:pt x="16" y="7223"/>
                    <a:pt x="56" y="7223"/>
                  </a:cubicBezTo>
                  <a:cubicBezTo>
                    <a:pt x="202" y="7223"/>
                    <a:pt x="666" y="7020"/>
                    <a:pt x="1260" y="6687"/>
                  </a:cubicBezTo>
                  <a:cubicBezTo>
                    <a:pt x="2020" y="6262"/>
                    <a:pt x="3600" y="5532"/>
                    <a:pt x="4755" y="5076"/>
                  </a:cubicBezTo>
                  <a:lnTo>
                    <a:pt x="6853" y="4195"/>
                  </a:lnTo>
                  <a:lnTo>
                    <a:pt x="6853" y="2827"/>
                  </a:lnTo>
                  <a:cubicBezTo>
                    <a:pt x="6853" y="2067"/>
                    <a:pt x="6731" y="1155"/>
                    <a:pt x="6579" y="760"/>
                  </a:cubicBezTo>
                  <a:cubicBezTo>
                    <a:pt x="6377" y="267"/>
                    <a:pt x="6167" y="1"/>
                    <a:pt x="58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9"/>
            <p:cNvSpPr/>
            <p:nvPr/>
          </p:nvSpPr>
          <p:spPr>
            <a:xfrm>
              <a:off x="2334650" y="4238200"/>
              <a:ext cx="101850" cy="249250"/>
            </a:xfrm>
            <a:custGeom>
              <a:avLst/>
              <a:gdLst/>
              <a:ahLst/>
              <a:cxnLst/>
              <a:rect l="l" t="t" r="r" b="b"/>
              <a:pathLst>
                <a:path w="4074" h="9970" extrusionOk="0">
                  <a:moveTo>
                    <a:pt x="4074" y="0"/>
                  </a:moveTo>
                  <a:lnTo>
                    <a:pt x="3314" y="487"/>
                  </a:lnTo>
                  <a:cubicBezTo>
                    <a:pt x="1976" y="1307"/>
                    <a:pt x="183" y="2857"/>
                    <a:pt x="305" y="3070"/>
                  </a:cubicBezTo>
                  <a:cubicBezTo>
                    <a:pt x="487" y="3344"/>
                    <a:pt x="396" y="7478"/>
                    <a:pt x="183" y="8815"/>
                  </a:cubicBezTo>
                  <a:lnTo>
                    <a:pt x="1" y="9970"/>
                  </a:lnTo>
                  <a:lnTo>
                    <a:pt x="1125" y="8085"/>
                  </a:lnTo>
                  <a:cubicBezTo>
                    <a:pt x="1764" y="7022"/>
                    <a:pt x="2645" y="5684"/>
                    <a:pt x="3071" y="5046"/>
                  </a:cubicBezTo>
                  <a:cubicBezTo>
                    <a:pt x="3861" y="3891"/>
                    <a:pt x="3861" y="3861"/>
                    <a:pt x="3983" y="1946"/>
                  </a:cubicBezTo>
                  <a:lnTo>
                    <a:pt x="40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9"/>
            <p:cNvSpPr/>
            <p:nvPr/>
          </p:nvSpPr>
          <p:spPr>
            <a:xfrm>
              <a:off x="2237550" y="4345125"/>
              <a:ext cx="346375" cy="323350"/>
            </a:xfrm>
            <a:custGeom>
              <a:avLst/>
              <a:gdLst/>
              <a:ahLst/>
              <a:cxnLst/>
              <a:rect l="l" t="t" r="r" b="b"/>
              <a:pathLst>
                <a:path w="13855" h="12934" extrusionOk="0">
                  <a:moveTo>
                    <a:pt x="13588" y="1"/>
                  </a:moveTo>
                  <a:cubicBezTo>
                    <a:pt x="12964" y="1"/>
                    <a:pt x="8785" y="1929"/>
                    <a:pt x="7319" y="2897"/>
                  </a:cubicBezTo>
                  <a:cubicBezTo>
                    <a:pt x="6043" y="3778"/>
                    <a:pt x="5860" y="3960"/>
                    <a:pt x="4584" y="6088"/>
                  </a:cubicBezTo>
                  <a:cubicBezTo>
                    <a:pt x="3277" y="8216"/>
                    <a:pt x="663" y="12167"/>
                    <a:pt x="24" y="12897"/>
                  </a:cubicBezTo>
                  <a:cubicBezTo>
                    <a:pt x="4" y="12922"/>
                    <a:pt x="0" y="12933"/>
                    <a:pt x="12" y="12933"/>
                  </a:cubicBezTo>
                  <a:cubicBezTo>
                    <a:pt x="85" y="12933"/>
                    <a:pt x="777" y="12455"/>
                    <a:pt x="1696" y="11772"/>
                  </a:cubicBezTo>
                  <a:cubicBezTo>
                    <a:pt x="5344" y="9037"/>
                    <a:pt x="8687" y="7000"/>
                    <a:pt x="12092" y="5419"/>
                  </a:cubicBezTo>
                  <a:lnTo>
                    <a:pt x="13763" y="4629"/>
                  </a:lnTo>
                  <a:lnTo>
                    <a:pt x="13824" y="2350"/>
                  </a:lnTo>
                  <a:cubicBezTo>
                    <a:pt x="13855" y="1134"/>
                    <a:pt x="13763" y="70"/>
                    <a:pt x="13642" y="9"/>
                  </a:cubicBezTo>
                  <a:cubicBezTo>
                    <a:pt x="13629" y="4"/>
                    <a:pt x="13611" y="1"/>
                    <a:pt x="13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9"/>
            <p:cNvSpPr/>
            <p:nvPr/>
          </p:nvSpPr>
          <p:spPr>
            <a:xfrm>
              <a:off x="2198650" y="4322550"/>
              <a:ext cx="129200" cy="363275"/>
            </a:xfrm>
            <a:custGeom>
              <a:avLst/>
              <a:gdLst/>
              <a:ahLst/>
              <a:cxnLst/>
              <a:rect l="l" t="t" r="r" b="b"/>
              <a:pathLst>
                <a:path w="5168" h="14531" extrusionOk="0">
                  <a:moveTo>
                    <a:pt x="5167" y="0"/>
                  </a:moveTo>
                  <a:cubicBezTo>
                    <a:pt x="5167" y="0"/>
                    <a:pt x="3982" y="1064"/>
                    <a:pt x="2614" y="2371"/>
                  </a:cubicBezTo>
                  <a:lnTo>
                    <a:pt x="61" y="4742"/>
                  </a:lnTo>
                  <a:lnTo>
                    <a:pt x="213" y="6049"/>
                  </a:lnTo>
                  <a:cubicBezTo>
                    <a:pt x="486" y="8025"/>
                    <a:pt x="456" y="12493"/>
                    <a:pt x="152" y="13617"/>
                  </a:cubicBezTo>
                  <a:cubicBezTo>
                    <a:pt x="5" y="14145"/>
                    <a:pt x="0" y="14531"/>
                    <a:pt x="109" y="14531"/>
                  </a:cubicBezTo>
                  <a:cubicBezTo>
                    <a:pt x="113" y="14531"/>
                    <a:pt x="117" y="14530"/>
                    <a:pt x="121" y="14529"/>
                  </a:cubicBezTo>
                  <a:cubicBezTo>
                    <a:pt x="486" y="14347"/>
                    <a:pt x="3283" y="10304"/>
                    <a:pt x="3921" y="9028"/>
                  </a:cubicBezTo>
                  <a:cubicBezTo>
                    <a:pt x="4681" y="7447"/>
                    <a:pt x="5167" y="4803"/>
                    <a:pt x="5167" y="2128"/>
                  </a:cubicBezTo>
                  <a:cubicBezTo>
                    <a:pt x="5167" y="1003"/>
                    <a:pt x="5167" y="31"/>
                    <a:pt x="5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9"/>
            <p:cNvSpPr/>
            <p:nvPr/>
          </p:nvSpPr>
          <p:spPr>
            <a:xfrm>
              <a:off x="1994225" y="4481475"/>
              <a:ext cx="585900" cy="480150"/>
            </a:xfrm>
            <a:custGeom>
              <a:avLst/>
              <a:gdLst/>
              <a:ahLst/>
              <a:cxnLst/>
              <a:rect l="l" t="t" r="r" b="b"/>
              <a:pathLst>
                <a:path w="23436" h="19206" extrusionOk="0">
                  <a:moveTo>
                    <a:pt x="23339" y="0"/>
                  </a:moveTo>
                  <a:cubicBezTo>
                    <a:pt x="22870" y="0"/>
                    <a:pt x="20067" y="1381"/>
                    <a:pt x="17812" y="2762"/>
                  </a:cubicBezTo>
                  <a:cubicBezTo>
                    <a:pt x="12888" y="5710"/>
                    <a:pt x="8207" y="9418"/>
                    <a:pt x="5229" y="12701"/>
                  </a:cubicBezTo>
                  <a:cubicBezTo>
                    <a:pt x="3222" y="14890"/>
                    <a:pt x="1004" y="17595"/>
                    <a:pt x="396" y="18598"/>
                  </a:cubicBezTo>
                  <a:lnTo>
                    <a:pt x="0" y="19206"/>
                  </a:lnTo>
                  <a:lnTo>
                    <a:pt x="943" y="18598"/>
                  </a:lnTo>
                  <a:cubicBezTo>
                    <a:pt x="1915" y="17960"/>
                    <a:pt x="3101" y="17291"/>
                    <a:pt x="4165" y="16744"/>
                  </a:cubicBezTo>
                  <a:cubicBezTo>
                    <a:pt x="11672" y="12975"/>
                    <a:pt x="17691" y="9996"/>
                    <a:pt x="20001" y="8932"/>
                  </a:cubicBezTo>
                  <a:lnTo>
                    <a:pt x="22919" y="7625"/>
                  </a:lnTo>
                  <a:lnTo>
                    <a:pt x="23192" y="3917"/>
                  </a:lnTo>
                  <a:cubicBezTo>
                    <a:pt x="23344" y="1880"/>
                    <a:pt x="23436" y="117"/>
                    <a:pt x="23405" y="26"/>
                  </a:cubicBezTo>
                  <a:cubicBezTo>
                    <a:pt x="23399" y="9"/>
                    <a:pt x="23376" y="0"/>
                    <a:pt x="233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9"/>
            <p:cNvSpPr/>
            <p:nvPr/>
          </p:nvSpPr>
          <p:spPr>
            <a:xfrm>
              <a:off x="1998775" y="4454700"/>
              <a:ext cx="196850" cy="472750"/>
            </a:xfrm>
            <a:custGeom>
              <a:avLst/>
              <a:gdLst/>
              <a:ahLst/>
              <a:cxnLst/>
              <a:rect l="l" t="t" r="r" b="b"/>
              <a:pathLst>
                <a:path w="7874" h="18910" extrusionOk="0">
                  <a:moveTo>
                    <a:pt x="7437" y="1"/>
                  </a:moveTo>
                  <a:cubicBezTo>
                    <a:pt x="7348" y="1"/>
                    <a:pt x="6943" y="293"/>
                    <a:pt x="6566" y="641"/>
                  </a:cubicBezTo>
                  <a:cubicBezTo>
                    <a:pt x="5746" y="1432"/>
                    <a:pt x="2980" y="3438"/>
                    <a:pt x="1612" y="4289"/>
                  </a:cubicBezTo>
                  <a:lnTo>
                    <a:pt x="730" y="4806"/>
                  </a:lnTo>
                  <a:lnTo>
                    <a:pt x="518" y="7055"/>
                  </a:lnTo>
                  <a:cubicBezTo>
                    <a:pt x="366" y="8301"/>
                    <a:pt x="305" y="10976"/>
                    <a:pt x="305" y="12982"/>
                  </a:cubicBezTo>
                  <a:cubicBezTo>
                    <a:pt x="335" y="15018"/>
                    <a:pt x="274" y="17177"/>
                    <a:pt x="183" y="17784"/>
                  </a:cubicBezTo>
                  <a:lnTo>
                    <a:pt x="1" y="18909"/>
                  </a:lnTo>
                  <a:lnTo>
                    <a:pt x="1" y="18909"/>
                  </a:lnTo>
                  <a:lnTo>
                    <a:pt x="1551" y="17025"/>
                  </a:lnTo>
                  <a:cubicBezTo>
                    <a:pt x="2402" y="15961"/>
                    <a:pt x="3922" y="14198"/>
                    <a:pt x="4925" y="13073"/>
                  </a:cubicBezTo>
                  <a:cubicBezTo>
                    <a:pt x="6718" y="11067"/>
                    <a:pt x="6809" y="10945"/>
                    <a:pt x="7326" y="9304"/>
                  </a:cubicBezTo>
                  <a:cubicBezTo>
                    <a:pt x="7782" y="7936"/>
                    <a:pt x="7873" y="7176"/>
                    <a:pt x="7873" y="5049"/>
                  </a:cubicBezTo>
                  <a:cubicBezTo>
                    <a:pt x="7873" y="3620"/>
                    <a:pt x="7813" y="1918"/>
                    <a:pt x="7721" y="1280"/>
                  </a:cubicBezTo>
                  <a:cubicBezTo>
                    <a:pt x="7661" y="611"/>
                    <a:pt x="7539" y="64"/>
                    <a:pt x="7448" y="3"/>
                  </a:cubicBezTo>
                  <a:cubicBezTo>
                    <a:pt x="7445" y="2"/>
                    <a:pt x="7441" y="1"/>
                    <a:pt x="74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9"/>
            <p:cNvSpPr/>
            <p:nvPr/>
          </p:nvSpPr>
          <p:spPr>
            <a:xfrm>
              <a:off x="2194825" y="4694450"/>
              <a:ext cx="368575" cy="172950"/>
            </a:xfrm>
            <a:custGeom>
              <a:avLst/>
              <a:gdLst/>
              <a:ahLst/>
              <a:cxnLst/>
              <a:rect l="l" t="t" r="r" b="b"/>
              <a:pathLst>
                <a:path w="14743" h="6918" extrusionOk="0">
                  <a:moveTo>
                    <a:pt x="14518" y="1"/>
                  </a:moveTo>
                  <a:cubicBezTo>
                    <a:pt x="13996" y="1"/>
                    <a:pt x="12615" y="640"/>
                    <a:pt x="6779" y="3544"/>
                  </a:cubicBezTo>
                  <a:lnTo>
                    <a:pt x="1" y="6918"/>
                  </a:lnTo>
                  <a:lnTo>
                    <a:pt x="1" y="6918"/>
                  </a:lnTo>
                  <a:lnTo>
                    <a:pt x="3132" y="6006"/>
                  </a:lnTo>
                  <a:cubicBezTo>
                    <a:pt x="4864" y="5489"/>
                    <a:pt x="7600" y="4790"/>
                    <a:pt x="9211" y="4425"/>
                  </a:cubicBezTo>
                  <a:cubicBezTo>
                    <a:pt x="13132" y="3513"/>
                    <a:pt x="13193" y="3483"/>
                    <a:pt x="14105" y="1629"/>
                  </a:cubicBezTo>
                  <a:cubicBezTo>
                    <a:pt x="14530" y="748"/>
                    <a:pt x="14743" y="48"/>
                    <a:pt x="14652" y="18"/>
                  </a:cubicBezTo>
                  <a:cubicBezTo>
                    <a:pt x="14613" y="7"/>
                    <a:pt x="14570" y="1"/>
                    <a:pt x="14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9"/>
            <p:cNvSpPr/>
            <p:nvPr/>
          </p:nvSpPr>
          <p:spPr>
            <a:xfrm>
              <a:off x="1846050" y="4589000"/>
              <a:ext cx="151250" cy="232050"/>
            </a:xfrm>
            <a:custGeom>
              <a:avLst/>
              <a:gdLst/>
              <a:ahLst/>
              <a:cxnLst/>
              <a:rect l="l" t="t" r="r" b="b"/>
              <a:pathLst>
                <a:path w="6050" h="9282" extrusionOk="0">
                  <a:moveTo>
                    <a:pt x="5995" y="1"/>
                  </a:moveTo>
                  <a:cubicBezTo>
                    <a:pt x="5727" y="1"/>
                    <a:pt x="3334" y="1474"/>
                    <a:pt x="2493" y="2200"/>
                  </a:cubicBezTo>
                  <a:cubicBezTo>
                    <a:pt x="1672" y="2899"/>
                    <a:pt x="0" y="5178"/>
                    <a:pt x="122" y="5452"/>
                  </a:cubicBezTo>
                  <a:cubicBezTo>
                    <a:pt x="152" y="5513"/>
                    <a:pt x="973" y="5908"/>
                    <a:pt x="1946" y="6303"/>
                  </a:cubicBezTo>
                  <a:cubicBezTo>
                    <a:pt x="3709" y="7032"/>
                    <a:pt x="4864" y="7853"/>
                    <a:pt x="5563" y="8826"/>
                  </a:cubicBezTo>
                  <a:lnTo>
                    <a:pt x="5897" y="9282"/>
                  </a:lnTo>
                  <a:lnTo>
                    <a:pt x="5897" y="9282"/>
                  </a:lnTo>
                  <a:lnTo>
                    <a:pt x="5867" y="8431"/>
                  </a:lnTo>
                  <a:cubicBezTo>
                    <a:pt x="5745" y="4996"/>
                    <a:pt x="5745" y="3689"/>
                    <a:pt x="5897" y="2017"/>
                  </a:cubicBezTo>
                  <a:cubicBezTo>
                    <a:pt x="5988" y="984"/>
                    <a:pt x="6049" y="72"/>
                    <a:pt x="6019" y="11"/>
                  </a:cubicBezTo>
                  <a:cubicBezTo>
                    <a:pt x="6016" y="4"/>
                    <a:pt x="6008" y="1"/>
                    <a:pt x="59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9"/>
            <p:cNvSpPr/>
            <p:nvPr/>
          </p:nvSpPr>
          <p:spPr>
            <a:xfrm>
              <a:off x="1938750" y="4805825"/>
              <a:ext cx="565375" cy="227250"/>
            </a:xfrm>
            <a:custGeom>
              <a:avLst/>
              <a:gdLst/>
              <a:ahLst/>
              <a:cxnLst/>
              <a:rect l="l" t="t" r="r" b="b"/>
              <a:pathLst>
                <a:path w="22615" h="9090" extrusionOk="0">
                  <a:moveTo>
                    <a:pt x="22585" y="1"/>
                  </a:moveTo>
                  <a:cubicBezTo>
                    <a:pt x="22585" y="1"/>
                    <a:pt x="21095" y="335"/>
                    <a:pt x="19332" y="730"/>
                  </a:cubicBezTo>
                  <a:cubicBezTo>
                    <a:pt x="16445" y="1399"/>
                    <a:pt x="14195" y="2037"/>
                    <a:pt x="8390" y="3739"/>
                  </a:cubicBezTo>
                  <a:cubicBezTo>
                    <a:pt x="5776" y="4530"/>
                    <a:pt x="2250" y="6627"/>
                    <a:pt x="760" y="8268"/>
                  </a:cubicBezTo>
                  <a:lnTo>
                    <a:pt x="1" y="9089"/>
                  </a:lnTo>
                  <a:lnTo>
                    <a:pt x="1490" y="8694"/>
                  </a:lnTo>
                  <a:cubicBezTo>
                    <a:pt x="3010" y="8268"/>
                    <a:pt x="6080" y="7691"/>
                    <a:pt x="9940" y="7083"/>
                  </a:cubicBezTo>
                  <a:cubicBezTo>
                    <a:pt x="12615" y="6657"/>
                    <a:pt x="16840" y="5502"/>
                    <a:pt x="17904" y="4925"/>
                  </a:cubicBezTo>
                  <a:cubicBezTo>
                    <a:pt x="18329" y="4682"/>
                    <a:pt x="18816" y="4226"/>
                    <a:pt x="19059" y="3831"/>
                  </a:cubicBezTo>
                  <a:cubicBezTo>
                    <a:pt x="19302" y="3466"/>
                    <a:pt x="19971" y="2706"/>
                    <a:pt x="20548" y="2128"/>
                  </a:cubicBezTo>
                  <a:cubicBezTo>
                    <a:pt x="21126" y="1551"/>
                    <a:pt x="21855" y="852"/>
                    <a:pt x="22129" y="548"/>
                  </a:cubicBezTo>
                  <a:cubicBezTo>
                    <a:pt x="22402" y="244"/>
                    <a:pt x="22615" y="1"/>
                    <a:pt x="225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9"/>
            <p:cNvSpPr/>
            <p:nvPr/>
          </p:nvSpPr>
          <p:spPr>
            <a:xfrm>
              <a:off x="1881750" y="4950775"/>
              <a:ext cx="500050" cy="158125"/>
            </a:xfrm>
            <a:custGeom>
              <a:avLst/>
              <a:gdLst/>
              <a:ahLst/>
              <a:cxnLst/>
              <a:rect l="l" t="t" r="r" b="b"/>
              <a:pathLst>
                <a:path w="20002" h="6325" extrusionOk="0">
                  <a:moveTo>
                    <a:pt x="19947" y="1"/>
                  </a:moveTo>
                  <a:cubicBezTo>
                    <a:pt x="19782" y="1"/>
                    <a:pt x="18765" y="288"/>
                    <a:pt x="17570" y="677"/>
                  </a:cubicBezTo>
                  <a:cubicBezTo>
                    <a:pt x="16263" y="1072"/>
                    <a:pt x="13375" y="1710"/>
                    <a:pt x="11126" y="2075"/>
                  </a:cubicBezTo>
                  <a:cubicBezTo>
                    <a:pt x="4803" y="3139"/>
                    <a:pt x="2463" y="3717"/>
                    <a:pt x="1156" y="4476"/>
                  </a:cubicBezTo>
                  <a:cubicBezTo>
                    <a:pt x="518" y="4841"/>
                    <a:pt x="1" y="5176"/>
                    <a:pt x="31" y="5236"/>
                  </a:cubicBezTo>
                  <a:cubicBezTo>
                    <a:pt x="92" y="5358"/>
                    <a:pt x="6323" y="6209"/>
                    <a:pt x="7813" y="6300"/>
                  </a:cubicBezTo>
                  <a:cubicBezTo>
                    <a:pt x="8159" y="6317"/>
                    <a:pt x="8498" y="6325"/>
                    <a:pt x="8830" y="6325"/>
                  </a:cubicBezTo>
                  <a:cubicBezTo>
                    <a:pt x="13421" y="6325"/>
                    <a:pt x="16650" y="4749"/>
                    <a:pt x="19059" y="1376"/>
                  </a:cubicBezTo>
                  <a:cubicBezTo>
                    <a:pt x="19576" y="647"/>
                    <a:pt x="20001" y="39"/>
                    <a:pt x="19971" y="8"/>
                  </a:cubicBezTo>
                  <a:cubicBezTo>
                    <a:pt x="19971" y="3"/>
                    <a:pt x="19963" y="1"/>
                    <a:pt x="1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9"/>
            <p:cNvSpPr/>
            <p:nvPr/>
          </p:nvSpPr>
          <p:spPr>
            <a:xfrm>
              <a:off x="1776125" y="4747150"/>
              <a:ext cx="228000" cy="298400"/>
            </a:xfrm>
            <a:custGeom>
              <a:avLst/>
              <a:gdLst/>
              <a:ahLst/>
              <a:cxnLst/>
              <a:rect l="l" t="t" r="r" b="b"/>
              <a:pathLst>
                <a:path w="9120" h="11936" extrusionOk="0">
                  <a:moveTo>
                    <a:pt x="2410" y="1"/>
                  </a:moveTo>
                  <a:cubicBezTo>
                    <a:pt x="2393" y="1"/>
                    <a:pt x="2380" y="3"/>
                    <a:pt x="2372" y="7"/>
                  </a:cubicBezTo>
                  <a:cubicBezTo>
                    <a:pt x="2281" y="38"/>
                    <a:pt x="2159" y="190"/>
                    <a:pt x="2098" y="372"/>
                  </a:cubicBezTo>
                  <a:cubicBezTo>
                    <a:pt x="2037" y="554"/>
                    <a:pt x="1551" y="1102"/>
                    <a:pt x="1004" y="1618"/>
                  </a:cubicBezTo>
                  <a:lnTo>
                    <a:pt x="1" y="2561"/>
                  </a:lnTo>
                  <a:lnTo>
                    <a:pt x="457" y="4232"/>
                  </a:lnTo>
                  <a:cubicBezTo>
                    <a:pt x="1004" y="6147"/>
                    <a:pt x="1308" y="6725"/>
                    <a:pt x="3253" y="9369"/>
                  </a:cubicBezTo>
                  <a:cubicBezTo>
                    <a:pt x="4044" y="10494"/>
                    <a:pt x="4743" y="11497"/>
                    <a:pt x="4743" y="11649"/>
                  </a:cubicBezTo>
                  <a:cubicBezTo>
                    <a:pt x="4787" y="11836"/>
                    <a:pt x="4851" y="11936"/>
                    <a:pt x="4964" y="11936"/>
                  </a:cubicBezTo>
                  <a:cubicBezTo>
                    <a:pt x="5162" y="11936"/>
                    <a:pt x="5512" y="11628"/>
                    <a:pt x="6171" y="10950"/>
                  </a:cubicBezTo>
                  <a:cubicBezTo>
                    <a:pt x="7114" y="9977"/>
                    <a:pt x="7326" y="9612"/>
                    <a:pt x="7995" y="7910"/>
                  </a:cubicBezTo>
                  <a:cubicBezTo>
                    <a:pt x="9120" y="4962"/>
                    <a:pt x="8907" y="3564"/>
                    <a:pt x="7022" y="2044"/>
                  </a:cubicBezTo>
                  <a:cubicBezTo>
                    <a:pt x="6465" y="1574"/>
                    <a:pt x="2878" y="1"/>
                    <a:pt x="2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9"/>
            <p:cNvSpPr/>
            <p:nvPr/>
          </p:nvSpPr>
          <p:spPr>
            <a:xfrm>
              <a:off x="1727500" y="4825600"/>
              <a:ext cx="169475" cy="248125"/>
            </a:xfrm>
            <a:custGeom>
              <a:avLst/>
              <a:gdLst/>
              <a:ahLst/>
              <a:cxnLst/>
              <a:rect l="l" t="t" r="r" b="b"/>
              <a:pathLst>
                <a:path w="6779" h="9925" extrusionOk="0">
                  <a:moveTo>
                    <a:pt x="1460" y="0"/>
                  </a:moveTo>
                  <a:lnTo>
                    <a:pt x="973" y="669"/>
                  </a:lnTo>
                  <a:cubicBezTo>
                    <a:pt x="244" y="1672"/>
                    <a:pt x="1" y="2432"/>
                    <a:pt x="1" y="3830"/>
                  </a:cubicBezTo>
                  <a:cubicBezTo>
                    <a:pt x="1" y="5289"/>
                    <a:pt x="1186" y="8632"/>
                    <a:pt x="1885" y="9180"/>
                  </a:cubicBezTo>
                  <a:cubicBezTo>
                    <a:pt x="2128" y="9362"/>
                    <a:pt x="2827" y="9635"/>
                    <a:pt x="3435" y="9787"/>
                  </a:cubicBezTo>
                  <a:cubicBezTo>
                    <a:pt x="3798" y="9878"/>
                    <a:pt x="4083" y="9925"/>
                    <a:pt x="4355" y="9925"/>
                  </a:cubicBezTo>
                  <a:cubicBezTo>
                    <a:pt x="4721" y="9925"/>
                    <a:pt x="5062" y="9840"/>
                    <a:pt x="5533" y="9666"/>
                  </a:cubicBezTo>
                  <a:cubicBezTo>
                    <a:pt x="6779" y="9210"/>
                    <a:pt x="6748" y="9119"/>
                    <a:pt x="4773" y="6717"/>
                  </a:cubicBezTo>
                  <a:cubicBezTo>
                    <a:pt x="4013" y="5745"/>
                    <a:pt x="3071" y="4407"/>
                    <a:pt x="2706" y="3708"/>
                  </a:cubicBezTo>
                  <a:cubicBezTo>
                    <a:pt x="2311" y="2979"/>
                    <a:pt x="1916" y="1885"/>
                    <a:pt x="1764" y="1216"/>
                  </a:cubicBezTo>
                  <a:lnTo>
                    <a:pt x="14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" name="Google Shape;1146;p30"/>
          <p:cNvGrpSpPr/>
          <p:nvPr/>
        </p:nvGrpSpPr>
        <p:grpSpPr>
          <a:xfrm>
            <a:off x="-1012268" y="-647743"/>
            <a:ext cx="4034716" cy="2107860"/>
            <a:chOff x="-1012268" y="-647743"/>
            <a:chExt cx="4034716" cy="2107860"/>
          </a:xfrm>
        </p:grpSpPr>
        <p:sp>
          <p:nvSpPr>
            <p:cNvPr id="1147" name="Google Shape;1147;p30"/>
            <p:cNvSpPr/>
            <p:nvPr/>
          </p:nvSpPr>
          <p:spPr>
            <a:xfrm rot="-730236" flipH="1">
              <a:off x="-924128" y="-259008"/>
              <a:ext cx="3820335" cy="1243539"/>
            </a:xfrm>
            <a:custGeom>
              <a:avLst/>
              <a:gdLst/>
              <a:ahLst/>
              <a:cxnLst/>
              <a:rect l="l" t="t" r="r" b="b"/>
              <a:pathLst>
                <a:path w="199731" h="49743" extrusionOk="0">
                  <a:moveTo>
                    <a:pt x="186524" y="1"/>
                  </a:moveTo>
                  <a:cubicBezTo>
                    <a:pt x="184251" y="1"/>
                    <a:pt x="181968" y="126"/>
                    <a:pt x="179730" y="163"/>
                  </a:cubicBezTo>
                  <a:lnTo>
                    <a:pt x="167025" y="375"/>
                  </a:lnTo>
                  <a:cubicBezTo>
                    <a:pt x="158514" y="527"/>
                    <a:pt x="150033" y="649"/>
                    <a:pt x="141553" y="770"/>
                  </a:cubicBezTo>
                  <a:lnTo>
                    <a:pt x="90610" y="1591"/>
                  </a:lnTo>
                  <a:cubicBezTo>
                    <a:pt x="73649" y="1865"/>
                    <a:pt x="56658" y="2138"/>
                    <a:pt x="39697" y="2412"/>
                  </a:cubicBezTo>
                  <a:cubicBezTo>
                    <a:pt x="31186" y="2564"/>
                    <a:pt x="22706" y="2685"/>
                    <a:pt x="14225" y="2837"/>
                  </a:cubicBezTo>
                  <a:cubicBezTo>
                    <a:pt x="9301" y="2898"/>
                    <a:pt x="426" y="2533"/>
                    <a:pt x="91" y="9433"/>
                  </a:cubicBezTo>
                  <a:cubicBezTo>
                    <a:pt x="0" y="11166"/>
                    <a:pt x="14651" y="31500"/>
                    <a:pt x="24742" y="34388"/>
                  </a:cubicBezTo>
                  <a:cubicBezTo>
                    <a:pt x="29205" y="35665"/>
                    <a:pt x="33733" y="36165"/>
                    <a:pt x="38285" y="36165"/>
                  </a:cubicBezTo>
                  <a:cubicBezTo>
                    <a:pt x="49546" y="36165"/>
                    <a:pt x="60955" y="33110"/>
                    <a:pt x="71886" y="31227"/>
                  </a:cubicBezTo>
                  <a:cubicBezTo>
                    <a:pt x="77390" y="30260"/>
                    <a:pt x="82996" y="29526"/>
                    <a:pt x="88593" y="29526"/>
                  </a:cubicBezTo>
                  <a:cubicBezTo>
                    <a:pt x="91094" y="29526"/>
                    <a:pt x="93593" y="29673"/>
                    <a:pt x="96081" y="30011"/>
                  </a:cubicBezTo>
                  <a:cubicBezTo>
                    <a:pt x="103650" y="31014"/>
                    <a:pt x="110428" y="34145"/>
                    <a:pt x="117054" y="37823"/>
                  </a:cubicBezTo>
                  <a:cubicBezTo>
                    <a:pt x="123316" y="41257"/>
                    <a:pt x="129455" y="45026"/>
                    <a:pt x="136264" y="47306"/>
                  </a:cubicBezTo>
                  <a:cubicBezTo>
                    <a:pt x="141169" y="48926"/>
                    <a:pt x="146358" y="49742"/>
                    <a:pt x="151535" y="49742"/>
                  </a:cubicBezTo>
                  <a:cubicBezTo>
                    <a:pt x="153545" y="49742"/>
                    <a:pt x="155552" y="49619"/>
                    <a:pt x="157541" y="49373"/>
                  </a:cubicBezTo>
                  <a:cubicBezTo>
                    <a:pt x="170976" y="47762"/>
                    <a:pt x="183134" y="40619"/>
                    <a:pt x="191128" y="29737"/>
                  </a:cubicBezTo>
                  <a:cubicBezTo>
                    <a:pt x="194837" y="24692"/>
                    <a:pt x="197967" y="18643"/>
                    <a:pt x="199153" y="12442"/>
                  </a:cubicBezTo>
                  <a:cubicBezTo>
                    <a:pt x="199670" y="9707"/>
                    <a:pt x="199730" y="6606"/>
                    <a:pt x="198211" y="4144"/>
                  </a:cubicBezTo>
                  <a:cubicBezTo>
                    <a:pt x="196630" y="1591"/>
                    <a:pt x="193803" y="527"/>
                    <a:pt x="190976" y="223"/>
                  </a:cubicBezTo>
                  <a:cubicBezTo>
                    <a:pt x="189506" y="55"/>
                    <a:pt x="188017" y="1"/>
                    <a:pt x="1865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0"/>
            <p:cNvSpPr/>
            <p:nvPr/>
          </p:nvSpPr>
          <p:spPr>
            <a:xfrm rot="-730236" flipH="1">
              <a:off x="-886028" y="-172158"/>
              <a:ext cx="3820335" cy="1243539"/>
            </a:xfrm>
            <a:custGeom>
              <a:avLst/>
              <a:gdLst/>
              <a:ahLst/>
              <a:cxnLst/>
              <a:rect l="l" t="t" r="r" b="b"/>
              <a:pathLst>
                <a:path w="199731" h="49743" extrusionOk="0">
                  <a:moveTo>
                    <a:pt x="186524" y="1"/>
                  </a:moveTo>
                  <a:cubicBezTo>
                    <a:pt x="184251" y="1"/>
                    <a:pt x="181968" y="126"/>
                    <a:pt x="179730" y="163"/>
                  </a:cubicBezTo>
                  <a:lnTo>
                    <a:pt x="167025" y="375"/>
                  </a:lnTo>
                  <a:cubicBezTo>
                    <a:pt x="158514" y="527"/>
                    <a:pt x="150033" y="649"/>
                    <a:pt x="141553" y="770"/>
                  </a:cubicBezTo>
                  <a:lnTo>
                    <a:pt x="90610" y="1591"/>
                  </a:lnTo>
                  <a:cubicBezTo>
                    <a:pt x="73649" y="1865"/>
                    <a:pt x="56658" y="2138"/>
                    <a:pt x="39697" y="2412"/>
                  </a:cubicBezTo>
                  <a:cubicBezTo>
                    <a:pt x="31186" y="2564"/>
                    <a:pt x="22706" y="2685"/>
                    <a:pt x="14225" y="2837"/>
                  </a:cubicBezTo>
                  <a:cubicBezTo>
                    <a:pt x="9301" y="2898"/>
                    <a:pt x="426" y="2533"/>
                    <a:pt x="91" y="9433"/>
                  </a:cubicBezTo>
                  <a:cubicBezTo>
                    <a:pt x="0" y="11166"/>
                    <a:pt x="14651" y="31500"/>
                    <a:pt x="24742" y="34388"/>
                  </a:cubicBezTo>
                  <a:cubicBezTo>
                    <a:pt x="29205" y="35665"/>
                    <a:pt x="33733" y="36165"/>
                    <a:pt x="38285" y="36165"/>
                  </a:cubicBezTo>
                  <a:cubicBezTo>
                    <a:pt x="49546" y="36165"/>
                    <a:pt x="60955" y="33110"/>
                    <a:pt x="71886" y="31227"/>
                  </a:cubicBezTo>
                  <a:cubicBezTo>
                    <a:pt x="77390" y="30260"/>
                    <a:pt x="82996" y="29526"/>
                    <a:pt x="88593" y="29526"/>
                  </a:cubicBezTo>
                  <a:cubicBezTo>
                    <a:pt x="91094" y="29526"/>
                    <a:pt x="93593" y="29673"/>
                    <a:pt x="96081" y="30011"/>
                  </a:cubicBezTo>
                  <a:cubicBezTo>
                    <a:pt x="103650" y="31014"/>
                    <a:pt x="110428" y="34145"/>
                    <a:pt x="117054" y="37823"/>
                  </a:cubicBezTo>
                  <a:cubicBezTo>
                    <a:pt x="123316" y="41257"/>
                    <a:pt x="129455" y="45026"/>
                    <a:pt x="136264" y="47306"/>
                  </a:cubicBezTo>
                  <a:cubicBezTo>
                    <a:pt x="141169" y="48926"/>
                    <a:pt x="146358" y="49742"/>
                    <a:pt x="151535" y="49742"/>
                  </a:cubicBezTo>
                  <a:cubicBezTo>
                    <a:pt x="153545" y="49742"/>
                    <a:pt x="155552" y="49619"/>
                    <a:pt x="157541" y="49373"/>
                  </a:cubicBezTo>
                  <a:cubicBezTo>
                    <a:pt x="170976" y="47762"/>
                    <a:pt x="183134" y="40619"/>
                    <a:pt x="191128" y="29737"/>
                  </a:cubicBezTo>
                  <a:cubicBezTo>
                    <a:pt x="194837" y="24692"/>
                    <a:pt x="197967" y="18643"/>
                    <a:pt x="199153" y="12442"/>
                  </a:cubicBezTo>
                  <a:cubicBezTo>
                    <a:pt x="199670" y="9707"/>
                    <a:pt x="199730" y="6606"/>
                    <a:pt x="198211" y="4144"/>
                  </a:cubicBezTo>
                  <a:cubicBezTo>
                    <a:pt x="196630" y="1591"/>
                    <a:pt x="193803" y="527"/>
                    <a:pt x="190976" y="223"/>
                  </a:cubicBezTo>
                  <a:cubicBezTo>
                    <a:pt x="189506" y="55"/>
                    <a:pt x="188017" y="1"/>
                    <a:pt x="18652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30"/>
          <p:cNvGrpSpPr/>
          <p:nvPr/>
        </p:nvGrpSpPr>
        <p:grpSpPr>
          <a:xfrm rot="9466563">
            <a:off x="7602828" y="4354911"/>
            <a:ext cx="2155786" cy="994973"/>
            <a:chOff x="0" y="0"/>
            <a:chExt cx="3738551" cy="1305188"/>
          </a:xfrm>
        </p:grpSpPr>
        <p:sp>
          <p:nvSpPr>
            <p:cNvPr id="1150" name="Google Shape;1150;p30"/>
            <p:cNvSpPr/>
            <p:nvPr/>
          </p:nvSpPr>
          <p:spPr>
            <a:xfrm>
              <a:off x="2453" y="809"/>
              <a:ext cx="3646796" cy="1202004"/>
            </a:xfrm>
            <a:custGeom>
              <a:avLst/>
              <a:gdLst/>
              <a:ahLst/>
              <a:cxnLst/>
              <a:rect l="l" t="t" r="r" b="b"/>
              <a:pathLst>
                <a:path w="135292" h="44593" extrusionOk="0">
                  <a:moveTo>
                    <a:pt x="0" y="0"/>
                  </a:moveTo>
                  <a:lnTo>
                    <a:pt x="0" y="41338"/>
                  </a:lnTo>
                  <a:cubicBezTo>
                    <a:pt x="3626" y="43470"/>
                    <a:pt x="7757" y="44593"/>
                    <a:pt x="11978" y="44593"/>
                  </a:cubicBezTo>
                  <a:cubicBezTo>
                    <a:pt x="12392" y="44593"/>
                    <a:pt x="12807" y="44582"/>
                    <a:pt x="13222" y="44560"/>
                  </a:cubicBezTo>
                  <a:cubicBezTo>
                    <a:pt x="22007" y="44013"/>
                    <a:pt x="29788" y="39028"/>
                    <a:pt x="37873" y="35502"/>
                  </a:cubicBezTo>
                  <a:cubicBezTo>
                    <a:pt x="47730" y="31217"/>
                    <a:pt x="58360" y="29022"/>
                    <a:pt x="69071" y="29022"/>
                  </a:cubicBezTo>
                  <a:cubicBezTo>
                    <a:pt x="71274" y="29022"/>
                    <a:pt x="73481" y="29115"/>
                    <a:pt x="75685" y="29302"/>
                  </a:cubicBezTo>
                  <a:cubicBezTo>
                    <a:pt x="83348" y="29976"/>
                    <a:pt x="90990" y="31777"/>
                    <a:pt x="98645" y="31777"/>
                  </a:cubicBezTo>
                  <a:cubicBezTo>
                    <a:pt x="100313" y="31777"/>
                    <a:pt x="101981" y="31691"/>
                    <a:pt x="103650" y="31490"/>
                  </a:cubicBezTo>
                  <a:cubicBezTo>
                    <a:pt x="115929" y="30031"/>
                    <a:pt x="127176" y="21824"/>
                    <a:pt x="132343" y="10578"/>
                  </a:cubicBezTo>
                  <a:cubicBezTo>
                    <a:pt x="133863" y="7204"/>
                    <a:pt x="134866" y="3648"/>
                    <a:pt x="1352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0"/>
            <p:cNvSpPr/>
            <p:nvPr/>
          </p:nvSpPr>
          <p:spPr>
            <a:xfrm>
              <a:off x="0" y="0"/>
              <a:ext cx="3738551" cy="1305188"/>
            </a:xfrm>
            <a:custGeom>
              <a:avLst/>
              <a:gdLst/>
              <a:ahLst/>
              <a:cxnLst/>
              <a:rect l="l" t="t" r="r" b="b"/>
              <a:pathLst>
                <a:path w="138696" h="48421" extrusionOk="0">
                  <a:moveTo>
                    <a:pt x="138422" y="0"/>
                  </a:moveTo>
                  <a:cubicBezTo>
                    <a:pt x="137966" y="3921"/>
                    <a:pt x="136963" y="7781"/>
                    <a:pt x="135413" y="11398"/>
                  </a:cubicBezTo>
                  <a:cubicBezTo>
                    <a:pt x="130154" y="23526"/>
                    <a:pt x="118665" y="32371"/>
                    <a:pt x="106142" y="33952"/>
                  </a:cubicBezTo>
                  <a:cubicBezTo>
                    <a:pt x="104424" y="34178"/>
                    <a:pt x="102698" y="34273"/>
                    <a:pt x="100970" y="34273"/>
                  </a:cubicBezTo>
                  <a:cubicBezTo>
                    <a:pt x="96183" y="34273"/>
                    <a:pt x="91378" y="33542"/>
                    <a:pt x="86689" y="32827"/>
                  </a:cubicBezTo>
                  <a:cubicBezTo>
                    <a:pt x="83710" y="32371"/>
                    <a:pt x="80609" y="31885"/>
                    <a:pt x="77570" y="31611"/>
                  </a:cubicBezTo>
                  <a:cubicBezTo>
                    <a:pt x="75306" y="31409"/>
                    <a:pt x="73039" y="31309"/>
                    <a:pt x="70776" y="31309"/>
                  </a:cubicBezTo>
                  <a:cubicBezTo>
                    <a:pt x="59764" y="31309"/>
                    <a:pt x="48846" y="33689"/>
                    <a:pt x="38785" y="38329"/>
                  </a:cubicBezTo>
                  <a:cubicBezTo>
                    <a:pt x="36748" y="39241"/>
                    <a:pt x="34712" y="40305"/>
                    <a:pt x="32736" y="41308"/>
                  </a:cubicBezTo>
                  <a:cubicBezTo>
                    <a:pt x="26657" y="44408"/>
                    <a:pt x="20365" y="47630"/>
                    <a:pt x="13617" y="48086"/>
                  </a:cubicBezTo>
                  <a:cubicBezTo>
                    <a:pt x="13154" y="48117"/>
                    <a:pt x="12689" y="48132"/>
                    <a:pt x="12223" y="48132"/>
                  </a:cubicBezTo>
                  <a:cubicBezTo>
                    <a:pt x="8140" y="48132"/>
                    <a:pt x="3999" y="46940"/>
                    <a:pt x="152" y="44621"/>
                  </a:cubicBezTo>
                  <a:lnTo>
                    <a:pt x="0" y="44894"/>
                  </a:lnTo>
                  <a:cubicBezTo>
                    <a:pt x="3678" y="47144"/>
                    <a:pt x="7903" y="48390"/>
                    <a:pt x="12219" y="48420"/>
                  </a:cubicBezTo>
                  <a:cubicBezTo>
                    <a:pt x="12705" y="48420"/>
                    <a:pt x="13161" y="48420"/>
                    <a:pt x="13617" y="48390"/>
                  </a:cubicBezTo>
                  <a:cubicBezTo>
                    <a:pt x="20456" y="47964"/>
                    <a:pt x="26779" y="44712"/>
                    <a:pt x="32858" y="41612"/>
                  </a:cubicBezTo>
                  <a:cubicBezTo>
                    <a:pt x="34833" y="40578"/>
                    <a:pt x="36870" y="39545"/>
                    <a:pt x="38907" y="38602"/>
                  </a:cubicBezTo>
                  <a:cubicBezTo>
                    <a:pt x="48915" y="33989"/>
                    <a:pt x="59781" y="31613"/>
                    <a:pt x="70759" y="31613"/>
                  </a:cubicBezTo>
                  <a:cubicBezTo>
                    <a:pt x="73017" y="31613"/>
                    <a:pt x="75279" y="31713"/>
                    <a:pt x="77539" y="31915"/>
                  </a:cubicBezTo>
                  <a:cubicBezTo>
                    <a:pt x="80579" y="32189"/>
                    <a:pt x="83649" y="32675"/>
                    <a:pt x="86658" y="33131"/>
                  </a:cubicBezTo>
                  <a:cubicBezTo>
                    <a:pt x="91371" y="33827"/>
                    <a:pt x="96216" y="34572"/>
                    <a:pt x="101047" y="34572"/>
                  </a:cubicBezTo>
                  <a:cubicBezTo>
                    <a:pt x="102759" y="34572"/>
                    <a:pt x="104470" y="34479"/>
                    <a:pt x="106172" y="34256"/>
                  </a:cubicBezTo>
                  <a:cubicBezTo>
                    <a:pt x="118786" y="32675"/>
                    <a:pt x="130337" y="23739"/>
                    <a:pt x="135656" y="11520"/>
                  </a:cubicBezTo>
                  <a:cubicBezTo>
                    <a:pt x="137237" y="7872"/>
                    <a:pt x="138270" y="4012"/>
                    <a:pt x="138696" y="30"/>
                  </a:cubicBezTo>
                  <a:lnTo>
                    <a:pt x="13842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" name="Google Shape;1152;p30"/>
          <p:cNvGrpSpPr/>
          <p:nvPr/>
        </p:nvGrpSpPr>
        <p:grpSpPr>
          <a:xfrm rot="10800000">
            <a:off x="7825329" y="-251884"/>
            <a:ext cx="1967278" cy="2436329"/>
            <a:chOff x="2263171" y="1588304"/>
            <a:chExt cx="1967278" cy="2436329"/>
          </a:xfrm>
        </p:grpSpPr>
        <p:sp>
          <p:nvSpPr>
            <p:cNvPr id="1153" name="Google Shape;1153;p30"/>
            <p:cNvSpPr/>
            <p:nvPr/>
          </p:nvSpPr>
          <p:spPr>
            <a:xfrm rot="-910274">
              <a:off x="2473041" y="1653761"/>
              <a:ext cx="726721" cy="1700653"/>
            </a:xfrm>
            <a:custGeom>
              <a:avLst/>
              <a:gdLst/>
              <a:ahLst/>
              <a:cxnLst/>
              <a:rect l="l" t="t" r="r" b="b"/>
              <a:pathLst>
                <a:path w="18664" h="43677" extrusionOk="0">
                  <a:moveTo>
                    <a:pt x="10912" y="244"/>
                  </a:moveTo>
                  <a:cubicBezTo>
                    <a:pt x="11551" y="244"/>
                    <a:pt x="13009" y="2614"/>
                    <a:pt x="13283" y="4165"/>
                  </a:cubicBezTo>
                  <a:cubicBezTo>
                    <a:pt x="13319" y="4298"/>
                    <a:pt x="13336" y="4373"/>
                    <a:pt x="13325" y="4373"/>
                  </a:cubicBezTo>
                  <a:cubicBezTo>
                    <a:pt x="13307" y="4373"/>
                    <a:pt x="13223" y="4202"/>
                    <a:pt x="13040" y="3800"/>
                  </a:cubicBezTo>
                  <a:cubicBezTo>
                    <a:pt x="12858" y="3405"/>
                    <a:pt x="12341" y="2523"/>
                    <a:pt x="11885" y="1824"/>
                  </a:cubicBezTo>
                  <a:cubicBezTo>
                    <a:pt x="11399" y="1125"/>
                    <a:pt x="10973" y="517"/>
                    <a:pt x="10943" y="456"/>
                  </a:cubicBezTo>
                  <a:cubicBezTo>
                    <a:pt x="10924" y="419"/>
                    <a:pt x="10893" y="393"/>
                    <a:pt x="10866" y="393"/>
                  </a:cubicBezTo>
                  <a:cubicBezTo>
                    <a:pt x="10849" y="393"/>
                    <a:pt x="10833" y="403"/>
                    <a:pt x="10821" y="426"/>
                  </a:cubicBezTo>
                  <a:cubicBezTo>
                    <a:pt x="10791" y="456"/>
                    <a:pt x="11155" y="1095"/>
                    <a:pt x="11642" y="1824"/>
                  </a:cubicBezTo>
                  <a:cubicBezTo>
                    <a:pt x="12493" y="3162"/>
                    <a:pt x="13009" y="4134"/>
                    <a:pt x="13161" y="4742"/>
                  </a:cubicBezTo>
                  <a:lnTo>
                    <a:pt x="13222" y="5046"/>
                  </a:lnTo>
                  <a:lnTo>
                    <a:pt x="12979" y="4651"/>
                  </a:lnTo>
                  <a:cubicBezTo>
                    <a:pt x="12858" y="4438"/>
                    <a:pt x="12432" y="3830"/>
                    <a:pt x="12037" y="3283"/>
                  </a:cubicBezTo>
                  <a:cubicBezTo>
                    <a:pt x="11186" y="2067"/>
                    <a:pt x="10791" y="1368"/>
                    <a:pt x="10639" y="852"/>
                  </a:cubicBezTo>
                  <a:cubicBezTo>
                    <a:pt x="10547" y="426"/>
                    <a:pt x="10608" y="244"/>
                    <a:pt x="10912" y="244"/>
                  </a:cubicBezTo>
                  <a:close/>
                  <a:moveTo>
                    <a:pt x="17381" y="3688"/>
                  </a:moveTo>
                  <a:cubicBezTo>
                    <a:pt x="17475" y="3688"/>
                    <a:pt x="17559" y="3695"/>
                    <a:pt x="17630" y="3709"/>
                  </a:cubicBezTo>
                  <a:cubicBezTo>
                    <a:pt x="17964" y="3770"/>
                    <a:pt x="18086" y="3861"/>
                    <a:pt x="18177" y="4073"/>
                  </a:cubicBezTo>
                  <a:cubicBezTo>
                    <a:pt x="18207" y="4195"/>
                    <a:pt x="18177" y="4225"/>
                    <a:pt x="17812" y="4286"/>
                  </a:cubicBezTo>
                  <a:cubicBezTo>
                    <a:pt x="16383" y="4499"/>
                    <a:pt x="14499" y="5289"/>
                    <a:pt x="13709" y="6080"/>
                  </a:cubicBezTo>
                  <a:cubicBezTo>
                    <a:pt x="13537" y="6238"/>
                    <a:pt x="13416" y="6317"/>
                    <a:pt x="13353" y="6317"/>
                  </a:cubicBezTo>
                  <a:cubicBezTo>
                    <a:pt x="13271" y="6317"/>
                    <a:pt x="13284" y="6185"/>
                    <a:pt x="13405" y="5928"/>
                  </a:cubicBezTo>
                  <a:cubicBezTo>
                    <a:pt x="13678" y="5259"/>
                    <a:pt x="13982" y="4925"/>
                    <a:pt x="14620" y="4529"/>
                  </a:cubicBezTo>
                  <a:cubicBezTo>
                    <a:pt x="15372" y="4073"/>
                    <a:pt x="16669" y="3688"/>
                    <a:pt x="17381" y="3688"/>
                  </a:cubicBezTo>
                  <a:close/>
                  <a:moveTo>
                    <a:pt x="17863" y="4478"/>
                  </a:moveTo>
                  <a:cubicBezTo>
                    <a:pt x="17936" y="4478"/>
                    <a:pt x="17964" y="4494"/>
                    <a:pt x="17934" y="4529"/>
                  </a:cubicBezTo>
                  <a:cubicBezTo>
                    <a:pt x="17842" y="4621"/>
                    <a:pt x="17234" y="4864"/>
                    <a:pt x="16596" y="5046"/>
                  </a:cubicBezTo>
                  <a:cubicBezTo>
                    <a:pt x="15532" y="5350"/>
                    <a:pt x="15168" y="5532"/>
                    <a:pt x="14286" y="6080"/>
                  </a:cubicBezTo>
                  <a:cubicBezTo>
                    <a:pt x="13904" y="6342"/>
                    <a:pt x="13653" y="6474"/>
                    <a:pt x="13608" y="6474"/>
                  </a:cubicBezTo>
                  <a:cubicBezTo>
                    <a:pt x="13595" y="6474"/>
                    <a:pt x="13598" y="6464"/>
                    <a:pt x="13617" y="6444"/>
                  </a:cubicBezTo>
                  <a:cubicBezTo>
                    <a:pt x="13709" y="6323"/>
                    <a:pt x="14013" y="6080"/>
                    <a:pt x="14317" y="5867"/>
                  </a:cubicBezTo>
                  <a:cubicBezTo>
                    <a:pt x="14590" y="5654"/>
                    <a:pt x="15107" y="5350"/>
                    <a:pt x="15472" y="5198"/>
                  </a:cubicBezTo>
                  <a:cubicBezTo>
                    <a:pt x="16078" y="4869"/>
                    <a:pt x="17505" y="4478"/>
                    <a:pt x="17863" y="4478"/>
                  </a:cubicBezTo>
                  <a:close/>
                  <a:moveTo>
                    <a:pt x="8620" y="6061"/>
                  </a:moveTo>
                  <a:cubicBezTo>
                    <a:pt x="8702" y="6061"/>
                    <a:pt x="8797" y="6077"/>
                    <a:pt x="8906" y="6110"/>
                  </a:cubicBezTo>
                  <a:cubicBezTo>
                    <a:pt x="10000" y="6444"/>
                    <a:pt x="11338" y="8298"/>
                    <a:pt x="11794" y="10122"/>
                  </a:cubicBezTo>
                  <a:cubicBezTo>
                    <a:pt x="11940" y="10726"/>
                    <a:pt x="11987" y="11022"/>
                    <a:pt x="11935" y="11022"/>
                  </a:cubicBezTo>
                  <a:cubicBezTo>
                    <a:pt x="11901" y="11022"/>
                    <a:pt x="11823" y="10893"/>
                    <a:pt x="11702" y="10639"/>
                  </a:cubicBezTo>
                  <a:cubicBezTo>
                    <a:pt x="11064" y="9423"/>
                    <a:pt x="10365" y="8298"/>
                    <a:pt x="9666" y="7447"/>
                  </a:cubicBezTo>
                  <a:cubicBezTo>
                    <a:pt x="8958" y="6576"/>
                    <a:pt x="8592" y="6217"/>
                    <a:pt x="8457" y="6217"/>
                  </a:cubicBezTo>
                  <a:cubicBezTo>
                    <a:pt x="8442" y="6217"/>
                    <a:pt x="8429" y="6222"/>
                    <a:pt x="8420" y="6232"/>
                  </a:cubicBezTo>
                  <a:cubicBezTo>
                    <a:pt x="8389" y="6292"/>
                    <a:pt x="8420" y="6384"/>
                    <a:pt x="8511" y="6444"/>
                  </a:cubicBezTo>
                  <a:cubicBezTo>
                    <a:pt x="8754" y="6657"/>
                    <a:pt x="10031" y="8238"/>
                    <a:pt x="10365" y="8724"/>
                  </a:cubicBezTo>
                  <a:cubicBezTo>
                    <a:pt x="10760" y="9332"/>
                    <a:pt x="11581" y="10852"/>
                    <a:pt x="11672" y="11064"/>
                  </a:cubicBezTo>
                  <a:cubicBezTo>
                    <a:pt x="11685" y="11117"/>
                    <a:pt x="11687" y="11147"/>
                    <a:pt x="11670" y="11147"/>
                  </a:cubicBezTo>
                  <a:cubicBezTo>
                    <a:pt x="11648" y="11147"/>
                    <a:pt x="11594" y="11094"/>
                    <a:pt x="11490" y="10973"/>
                  </a:cubicBezTo>
                  <a:cubicBezTo>
                    <a:pt x="11368" y="10852"/>
                    <a:pt x="10882" y="10305"/>
                    <a:pt x="10365" y="9757"/>
                  </a:cubicBezTo>
                  <a:cubicBezTo>
                    <a:pt x="9301" y="8602"/>
                    <a:pt x="8876" y="8055"/>
                    <a:pt x="8541" y="7387"/>
                  </a:cubicBezTo>
                  <a:cubicBezTo>
                    <a:pt x="8131" y="6539"/>
                    <a:pt x="8175" y="6061"/>
                    <a:pt x="8620" y="6061"/>
                  </a:cubicBezTo>
                  <a:close/>
                  <a:moveTo>
                    <a:pt x="16401" y="9338"/>
                  </a:moveTo>
                  <a:cubicBezTo>
                    <a:pt x="16517" y="9338"/>
                    <a:pt x="16613" y="9366"/>
                    <a:pt x="16687" y="9423"/>
                  </a:cubicBezTo>
                  <a:cubicBezTo>
                    <a:pt x="16870" y="9575"/>
                    <a:pt x="16870" y="9605"/>
                    <a:pt x="16718" y="9727"/>
                  </a:cubicBezTo>
                  <a:cubicBezTo>
                    <a:pt x="16596" y="9788"/>
                    <a:pt x="16019" y="10274"/>
                    <a:pt x="15380" y="10821"/>
                  </a:cubicBezTo>
                  <a:cubicBezTo>
                    <a:pt x="14772" y="11338"/>
                    <a:pt x="13709" y="12189"/>
                    <a:pt x="13070" y="12736"/>
                  </a:cubicBezTo>
                  <a:cubicBezTo>
                    <a:pt x="12402" y="13253"/>
                    <a:pt x="11672" y="13891"/>
                    <a:pt x="11429" y="14104"/>
                  </a:cubicBezTo>
                  <a:cubicBezTo>
                    <a:pt x="11204" y="14329"/>
                    <a:pt x="11030" y="14502"/>
                    <a:pt x="11006" y="14502"/>
                  </a:cubicBezTo>
                  <a:cubicBezTo>
                    <a:pt x="11004" y="14502"/>
                    <a:pt x="11003" y="14501"/>
                    <a:pt x="11003" y="14499"/>
                  </a:cubicBezTo>
                  <a:cubicBezTo>
                    <a:pt x="10973" y="14165"/>
                    <a:pt x="12797" y="11916"/>
                    <a:pt x="13982" y="10821"/>
                  </a:cubicBezTo>
                  <a:cubicBezTo>
                    <a:pt x="15043" y="9859"/>
                    <a:pt x="15903" y="9338"/>
                    <a:pt x="16401" y="9338"/>
                  </a:cubicBezTo>
                  <a:close/>
                  <a:moveTo>
                    <a:pt x="16809" y="9940"/>
                  </a:moveTo>
                  <a:cubicBezTo>
                    <a:pt x="16991" y="9940"/>
                    <a:pt x="16444" y="10700"/>
                    <a:pt x="15897" y="11216"/>
                  </a:cubicBezTo>
                  <a:cubicBezTo>
                    <a:pt x="15320" y="11794"/>
                    <a:pt x="11824" y="14438"/>
                    <a:pt x="11338" y="14712"/>
                  </a:cubicBezTo>
                  <a:cubicBezTo>
                    <a:pt x="11156" y="14810"/>
                    <a:pt x="11042" y="14859"/>
                    <a:pt x="10996" y="14859"/>
                  </a:cubicBezTo>
                  <a:cubicBezTo>
                    <a:pt x="10842" y="14859"/>
                    <a:pt x="11453" y="14302"/>
                    <a:pt x="12858" y="13131"/>
                  </a:cubicBezTo>
                  <a:cubicBezTo>
                    <a:pt x="13557" y="12584"/>
                    <a:pt x="14681" y="11642"/>
                    <a:pt x="15380" y="11034"/>
                  </a:cubicBezTo>
                  <a:cubicBezTo>
                    <a:pt x="16110" y="10457"/>
                    <a:pt x="16748" y="9970"/>
                    <a:pt x="16809" y="9940"/>
                  </a:cubicBezTo>
                  <a:close/>
                  <a:moveTo>
                    <a:pt x="5263" y="14194"/>
                  </a:moveTo>
                  <a:cubicBezTo>
                    <a:pt x="5290" y="14194"/>
                    <a:pt x="5320" y="14259"/>
                    <a:pt x="5350" y="14408"/>
                  </a:cubicBezTo>
                  <a:cubicBezTo>
                    <a:pt x="5927" y="17022"/>
                    <a:pt x="6414" y="18998"/>
                    <a:pt x="6748" y="20183"/>
                  </a:cubicBezTo>
                  <a:cubicBezTo>
                    <a:pt x="6864" y="20591"/>
                    <a:pt x="6953" y="20915"/>
                    <a:pt x="6934" y="20915"/>
                  </a:cubicBezTo>
                  <a:cubicBezTo>
                    <a:pt x="6933" y="20915"/>
                    <a:pt x="6932" y="20914"/>
                    <a:pt x="6930" y="20913"/>
                  </a:cubicBezTo>
                  <a:cubicBezTo>
                    <a:pt x="6778" y="20791"/>
                    <a:pt x="5745" y="18481"/>
                    <a:pt x="5502" y="17782"/>
                  </a:cubicBezTo>
                  <a:cubicBezTo>
                    <a:pt x="5380" y="17356"/>
                    <a:pt x="5228" y="16627"/>
                    <a:pt x="5198" y="16171"/>
                  </a:cubicBezTo>
                  <a:cubicBezTo>
                    <a:pt x="5076" y="15291"/>
                    <a:pt x="5150" y="14194"/>
                    <a:pt x="5263" y="14194"/>
                  </a:cubicBezTo>
                  <a:close/>
                  <a:moveTo>
                    <a:pt x="5659" y="13883"/>
                  </a:moveTo>
                  <a:cubicBezTo>
                    <a:pt x="5750" y="13883"/>
                    <a:pt x="6084" y="14218"/>
                    <a:pt x="6201" y="14499"/>
                  </a:cubicBezTo>
                  <a:cubicBezTo>
                    <a:pt x="6444" y="15077"/>
                    <a:pt x="6687" y="16080"/>
                    <a:pt x="6991" y="17964"/>
                  </a:cubicBezTo>
                  <a:cubicBezTo>
                    <a:pt x="7174" y="18937"/>
                    <a:pt x="7417" y="20274"/>
                    <a:pt x="7569" y="20943"/>
                  </a:cubicBezTo>
                  <a:cubicBezTo>
                    <a:pt x="7721" y="21642"/>
                    <a:pt x="7842" y="22220"/>
                    <a:pt x="7842" y="22250"/>
                  </a:cubicBezTo>
                  <a:cubicBezTo>
                    <a:pt x="7845" y="22270"/>
                    <a:pt x="7844" y="22279"/>
                    <a:pt x="7839" y="22279"/>
                  </a:cubicBezTo>
                  <a:cubicBezTo>
                    <a:pt x="7790" y="22279"/>
                    <a:pt x="7394" y="21398"/>
                    <a:pt x="7174" y="20791"/>
                  </a:cubicBezTo>
                  <a:cubicBezTo>
                    <a:pt x="6626" y="19271"/>
                    <a:pt x="5411" y="14226"/>
                    <a:pt x="5593" y="14134"/>
                  </a:cubicBezTo>
                  <a:cubicBezTo>
                    <a:pt x="5654" y="14134"/>
                    <a:pt x="5654" y="14043"/>
                    <a:pt x="5654" y="13982"/>
                  </a:cubicBezTo>
                  <a:cubicBezTo>
                    <a:pt x="5626" y="13913"/>
                    <a:pt x="5632" y="13883"/>
                    <a:pt x="5659" y="13883"/>
                  </a:cubicBezTo>
                  <a:close/>
                  <a:moveTo>
                    <a:pt x="13484" y="16338"/>
                  </a:moveTo>
                  <a:cubicBezTo>
                    <a:pt x="13608" y="16338"/>
                    <a:pt x="13585" y="16440"/>
                    <a:pt x="13313" y="16657"/>
                  </a:cubicBezTo>
                  <a:cubicBezTo>
                    <a:pt x="12523" y="17326"/>
                    <a:pt x="9818" y="20913"/>
                    <a:pt x="9119" y="22250"/>
                  </a:cubicBezTo>
                  <a:cubicBezTo>
                    <a:pt x="8935" y="22597"/>
                    <a:pt x="8847" y="22739"/>
                    <a:pt x="8819" y="22739"/>
                  </a:cubicBezTo>
                  <a:cubicBezTo>
                    <a:pt x="8805" y="22739"/>
                    <a:pt x="8805" y="22705"/>
                    <a:pt x="8815" y="22645"/>
                  </a:cubicBezTo>
                  <a:cubicBezTo>
                    <a:pt x="8815" y="22098"/>
                    <a:pt x="9605" y="20365"/>
                    <a:pt x="10274" y="19332"/>
                  </a:cubicBezTo>
                  <a:cubicBezTo>
                    <a:pt x="10699" y="18694"/>
                    <a:pt x="12158" y="17083"/>
                    <a:pt x="12554" y="16779"/>
                  </a:cubicBezTo>
                  <a:cubicBezTo>
                    <a:pt x="12957" y="16493"/>
                    <a:pt x="13332" y="16338"/>
                    <a:pt x="13484" y="16338"/>
                  </a:cubicBezTo>
                  <a:close/>
                  <a:moveTo>
                    <a:pt x="13794" y="16595"/>
                  </a:moveTo>
                  <a:cubicBezTo>
                    <a:pt x="14074" y="16595"/>
                    <a:pt x="13862" y="17345"/>
                    <a:pt x="13313" y="18207"/>
                  </a:cubicBezTo>
                  <a:cubicBezTo>
                    <a:pt x="12949" y="18755"/>
                    <a:pt x="12554" y="19241"/>
                    <a:pt x="11824" y="20031"/>
                  </a:cubicBezTo>
                  <a:cubicBezTo>
                    <a:pt x="11247" y="20609"/>
                    <a:pt x="10365" y="21551"/>
                    <a:pt x="9848" y="22128"/>
                  </a:cubicBezTo>
                  <a:lnTo>
                    <a:pt x="8876" y="23162"/>
                  </a:lnTo>
                  <a:lnTo>
                    <a:pt x="9119" y="22645"/>
                  </a:lnTo>
                  <a:cubicBezTo>
                    <a:pt x="9392" y="22128"/>
                    <a:pt x="10243" y="20821"/>
                    <a:pt x="10882" y="19940"/>
                  </a:cubicBezTo>
                  <a:cubicBezTo>
                    <a:pt x="11399" y="19210"/>
                    <a:pt x="13435" y="16809"/>
                    <a:pt x="13617" y="16657"/>
                  </a:cubicBezTo>
                  <a:cubicBezTo>
                    <a:pt x="13690" y="16615"/>
                    <a:pt x="13748" y="16595"/>
                    <a:pt x="13794" y="16595"/>
                  </a:cubicBezTo>
                  <a:close/>
                  <a:moveTo>
                    <a:pt x="8165" y="31661"/>
                  </a:moveTo>
                  <a:cubicBezTo>
                    <a:pt x="8172" y="31661"/>
                    <a:pt x="8177" y="31665"/>
                    <a:pt x="8177" y="31673"/>
                  </a:cubicBezTo>
                  <a:cubicBezTo>
                    <a:pt x="8177" y="31703"/>
                    <a:pt x="8146" y="31794"/>
                    <a:pt x="8085" y="31825"/>
                  </a:cubicBezTo>
                  <a:cubicBezTo>
                    <a:pt x="8063" y="31832"/>
                    <a:pt x="8045" y="31836"/>
                    <a:pt x="8034" y="31836"/>
                  </a:cubicBezTo>
                  <a:cubicBezTo>
                    <a:pt x="7998" y="31836"/>
                    <a:pt x="8009" y="31802"/>
                    <a:pt x="8055" y="31733"/>
                  </a:cubicBezTo>
                  <a:cubicBezTo>
                    <a:pt x="8099" y="31689"/>
                    <a:pt x="8144" y="31661"/>
                    <a:pt x="8165" y="31661"/>
                  </a:cubicBezTo>
                  <a:close/>
                  <a:moveTo>
                    <a:pt x="14059" y="25790"/>
                  </a:moveTo>
                  <a:cubicBezTo>
                    <a:pt x="14129" y="25790"/>
                    <a:pt x="14185" y="25805"/>
                    <a:pt x="14225" y="25837"/>
                  </a:cubicBezTo>
                  <a:cubicBezTo>
                    <a:pt x="14377" y="25989"/>
                    <a:pt x="14256" y="26749"/>
                    <a:pt x="13952" y="27508"/>
                  </a:cubicBezTo>
                  <a:cubicBezTo>
                    <a:pt x="13435" y="28907"/>
                    <a:pt x="12067" y="30305"/>
                    <a:pt x="10092" y="31490"/>
                  </a:cubicBezTo>
                  <a:cubicBezTo>
                    <a:pt x="9502" y="31855"/>
                    <a:pt x="7199" y="32818"/>
                    <a:pt x="6972" y="32818"/>
                  </a:cubicBezTo>
                  <a:cubicBezTo>
                    <a:pt x="6954" y="32818"/>
                    <a:pt x="6949" y="32811"/>
                    <a:pt x="6961" y="32797"/>
                  </a:cubicBezTo>
                  <a:cubicBezTo>
                    <a:pt x="6991" y="32736"/>
                    <a:pt x="7477" y="32433"/>
                    <a:pt x="8025" y="32068"/>
                  </a:cubicBezTo>
                  <a:cubicBezTo>
                    <a:pt x="9301" y="31247"/>
                    <a:pt x="10730" y="30062"/>
                    <a:pt x="11733" y="29028"/>
                  </a:cubicBezTo>
                  <a:cubicBezTo>
                    <a:pt x="12523" y="28177"/>
                    <a:pt x="14165" y="26110"/>
                    <a:pt x="14165" y="25958"/>
                  </a:cubicBezTo>
                  <a:cubicBezTo>
                    <a:pt x="14157" y="25897"/>
                    <a:pt x="14136" y="25865"/>
                    <a:pt x="14099" y="25865"/>
                  </a:cubicBezTo>
                  <a:cubicBezTo>
                    <a:pt x="13988" y="25865"/>
                    <a:pt x="13731" y="26156"/>
                    <a:pt x="13253" y="26840"/>
                  </a:cubicBezTo>
                  <a:cubicBezTo>
                    <a:pt x="12128" y="28451"/>
                    <a:pt x="10061" y="30487"/>
                    <a:pt x="8633" y="31399"/>
                  </a:cubicBezTo>
                  <a:lnTo>
                    <a:pt x="8268" y="31642"/>
                  </a:lnTo>
                  <a:lnTo>
                    <a:pt x="8268" y="31642"/>
                  </a:lnTo>
                  <a:lnTo>
                    <a:pt x="8541" y="31369"/>
                  </a:lnTo>
                  <a:cubicBezTo>
                    <a:pt x="8693" y="31247"/>
                    <a:pt x="9727" y="30062"/>
                    <a:pt x="10821" y="28755"/>
                  </a:cubicBezTo>
                  <a:cubicBezTo>
                    <a:pt x="12432" y="26870"/>
                    <a:pt x="12918" y="26323"/>
                    <a:pt x="13253" y="26110"/>
                  </a:cubicBezTo>
                  <a:cubicBezTo>
                    <a:pt x="13566" y="25909"/>
                    <a:pt x="13863" y="25790"/>
                    <a:pt x="14059" y="25790"/>
                  </a:cubicBezTo>
                  <a:close/>
                  <a:moveTo>
                    <a:pt x="1811" y="27523"/>
                  </a:moveTo>
                  <a:cubicBezTo>
                    <a:pt x="1854" y="27523"/>
                    <a:pt x="1857" y="27760"/>
                    <a:pt x="1824" y="28238"/>
                  </a:cubicBezTo>
                  <a:cubicBezTo>
                    <a:pt x="1793" y="28724"/>
                    <a:pt x="1733" y="29910"/>
                    <a:pt x="1733" y="30882"/>
                  </a:cubicBezTo>
                  <a:cubicBezTo>
                    <a:pt x="1696" y="33485"/>
                    <a:pt x="1647" y="34689"/>
                    <a:pt x="1559" y="34689"/>
                  </a:cubicBezTo>
                  <a:cubicBezTo>
                    <a:pt x="1503" y="34689"/>
                    <a:pt x="1432" y="34204"/>
                    <a:pt x="1338" y="33284"/>
                  </a:cubicBezTo>
                  <a:cubicBezTo>
                    <a:pt x="1125" y="31004"/>
                    <a:pt x="1216" y="29332"/>
                    <a:pt x="1611" y="28025"/>
                  </a:cubicBezTo>
                  <a:cubicBezTo>
                    <a:pt x="1708" y="27691"/>
                    <a:pt x="1774" y="27523"/>
                    <a:pt x="1811" y="27523"/>
                  </a:cubicBezTo>
                  <a:close/>
                  <a:moveTo>
                    <a:pt x="2229" y="27459"/>
                  </a:moveTo>
                  <a:cubicBezTo>
                    <a:pt x="2245" y="27459"/>
                    <a:pt x="2262" y="27465"/>
                    <a:pt x="2280" y="27478"/>
                  </a:cubicBezTo>
                  <a:cubicBezTo>
                    <a:pt x="2401" y="27569"/>
                    <a:pt x="2584" y="28390"/>
                    <a:pt x="2614" y="29089"/>
                  </a:cubicBezTo>
                  <a:cubicBezTo>
                    <a:pt x="2827" y="31308"/>
                    <a:pt x="2493" y="33922"/>
                    <a:pt x="1793" y="36232"/>
                  </a:cubicBezTo>
                  <a:cubicBezTo>
                    <a:pt x="1709" y="36486"/>
                    <a:pt x="1651" y="36661"/>
                    <a:pt x="1642" y="36661"/>
                  </a:cubicBezTo>
                  <a:cubicBezTo>
                    <a:pt x="1642" y="36661"/>
                    <a:pt x="1641" y="36660"/>
                    <a:pt x="1641" y="36658"/>
                  </a:cubicBezTo>
                  <a:cubicBezTo>
                    <a:pt x="1611" y="36597"/>
                    <a:pt x="1702" y="35837"/>
                    <a:pt x="1763" y="34895"/>
                  </a:cubicBezTo>
                  <a:cubicBezTo>
                    <a:pt x="1854" y="33952"/>
                    <a:pt x="1945" y="32129"/>
                    <a:pt x="1976" y="30852"/>
                  </a:cubicBezTo>
                  <a:cubicBezTo>
                    <a:pt x="2004" y="28263"/>
                    <a:pt x="2057" y="27459"/>
                    <a:pt x="2229" y="27459"/>
                  </a:cubicBezTo>
                  <a:close/>
                  <a:moveTo>
                    <a:pt x="10882" y="0"/>
                  </a:moveTo>
                  <a:cubicBezTo>
                    <a:pt x="10487" y="0"/>
                    <a:pt x="10335" y="152"/>
                    <a:pt x="10335" y="578"/>
                  </a:cubicBezTo>
                  <a:cubicBezTo>
                    <a:pt x="10335" y="1034"/>
                    <a:pt x="10882" y="2098"/>
                    <a:pt x="11824" y="3435"/>
                  </a:cubicBezTo>
                  <a:cubicBezTo>
                    <a:pt x="13131" y="5259"/>
                    <a:pt x="13101" y="5198"/>
                    <a:pt x="12858" y="6475"/>
                  </a:cubicBezTo>
                  <a:cubicBezTo>
                    <a:pt x="12766" y="7052"/>
                    <a:pt x="12584" y="8055"/>
                    <a:pt x="12493" y="8663"/>
                  </a:cubicBezTo>
                  <a:cubicBezTo>
                    <a:pt x="12402" y="9271"/>
                    <a:pt x="12310" y="9940"/>
                    <a:pt x="12250" y="10183"/>
                  </a:cubicBezTo>
                  <a:lnTo>
                    <a:pt x="12158" y="10639"/>
                  </a:lnTo>
                  <a:lnTo>
                    <a:pt x="12037" y="10061"/>
                  </a:lnTo>
                  <a:cubicBezTo>
                    <a:pt x="11763" y="8602"/>
                    <a:pt x="11003" y="7235"/>
                    <a:pt x="10061" y="6444"/>
                  </a:cubicBezTo>
                  <a:cubicBezTo>
                    <a:pt x="9514" y="5988"/>
                    <a:pt x="9005" y="5760"/>
                    <a:pt x="8633" y="5760"/>
                  </a:cubicBezTo>
                  <a:cubicBezTo>
                    <a:pt x="8260" y="5760"/>
                    <a:pt x="8025" y="5988"/>
                    <a:pt x="8025" y="6444"/>
                  </a:cubicBezTo>
                  <a:cubicBezTo>
                    <a:pt x="7994" y="7204"/>
                    <a:pt x="8724" y="8329"/>
                    <a:pt x="10213" y="9879"/>
                  </a:cubicBezTo>
                  <a:cubicBezTo>
                    <a:pt x="11003" y="10730"/>
                    <a:pt x="11824" y="11703"/>
                    <a:pt x="11854" y="11855"/>
                  </a:cubicBezTo>
                  <a:cubicBezTo>
                    <a:pt x="11854" y="11976"/>
                    <a:pt x="10882" y="14195"/>
                    <a:pt x="10426" y="15046"/>
                  </a:cubicBezTo>
                  <a:cubicBezTo>
                    <a:pt x="9240" y="17387"/>
                    <a:pt x="8602" y="19879"/>
                    <a:pt x="8572" y="22554"/>
                  </a:cubicBezTo>
                  <a:cubicBezTo>
                    <a:pt x="8550" y="23241"/>
                    <a:pt x="8544" y="23489"/>
                    <a:pt x="8499" y="23489"/>
                  </a:cubicBezTo>
                  <a:cubicBezTo>
                    <a:pt x="8481" y="23489"/>
                    <a:pt x="8455" y="23446"/>
                    <a:pt x="8420" y="23375"/>
                  </a:cubicBezTo>
                  <a:cubicBezTo>
                    <a:pt x="8146" y="22706"/>
                    <a:pt x="7508" y="19727"/>
                    <a:pt x="7082" y="17204"/>
                  </a:cubicBezTo>
                  <a:cubicBezTo>
                    <a:pt x="6687" y="14955"/>
                    <a:pt x="6414" y="14074"/>
                    <a:pt x="5927" y="13709"/>
                  </a:cubicBezTo>
                  <a:cubicBezTo>
                    <a:pt x="5881" y="13672"/>
                    <a:pt x="5806" y="13654"/>
                    <a:pt x="5720" y="13654"/>
                  </a:cubicBezTo>
                  <a:cubicBezTo>
                    <a:pt x="5525" y="13654"/>
                    <a:pt x="5273" y="13744"/>
                    <a:pt x="5167" y="13891"/>
                  </a:cubicBezTo>
                  <a:cubicBezTo>
                    <a:pt x="4711" y="14438"/>
                    <a:pt x="4742" y="16384"/>
                    <a:pt x="5228" y="17903"/>
                  </a:cubicBezTo>
                  <a:cubicBezTo>
                    <a:pt x="5623" y="19150"/>
                    <a:pt x="6414" y="20791"/>
                    <a:pt x="7143" y="21824"/>
                  </a:cubicBezTo>
                  <a:cubicBezTo>
                    <a:pt x="8389" y="23587"/>
                    <a:pt x="8693" y="24590"/>
                    <a:pt x="8541" y="26657"/>
                  </a:cubicBezTo>
                  <a:cubicBezTo>
                    <a:pt x="8420" y="28846"/>
                    <a:pt x="7751" y="30639"/>
                    <a:pt x="6505" y="32220"/>
                  </a:cubicBezTo>
                  <a:cubicBezTo>
                    <a:pt x="6110" y="32706"/>
                    <a:pt x="5684" y="33101"/>
                    <a:pt x="4438" y="34074"/>
                  </a:cubicBezTo>
                  <a:cubicBezTo>
                    <a:pt x="3374" y="34895"/>
                    <a:pt x="2736" y="35472"/>
                    <a:pt x="2432" y="35837"/>
                  </a:cubicBezTo>
                  <a:cubicBezTo>
                    <a:pt x="2198" y="36129"/>
                    <a:pt x="2089" y="36259"/>
                    <a:pt x="2049" y="36259"/>
                  </a:cubicBezTo>
                  <a:cubicBezTo>
                    <a:pt x="2027" y="36259"/>
                    <a:pt x="2026" y="36217"/>
                    <a:pt x="2037" y="36141"/>
                  </a:cubicBezTo>
                  <a:cubicBezTo>
                    <a:pt x="2432" y="34773"/>
                    <a:pt x="2705" y="33466"/>
                    <a:pt x="2797" y="32585"/>
                  </a:cubicBezTo>
                  <a:cubicBezTo>
                    <a:pt x="3100" y="30153"/>
                    <a:pt x="2888" y="27600"/>
                    <a:pt x="2341" y="27174"/>
                  </a:cubicBezTo>
                  <a:cubicBezTo>
                    <a:pt x="2249" y="27083"/>
                    <a:pt x="2067" y="27053"/>
                    <a:pt x="1945" y="27053"/>
                  </a:cubicBezTo>
                  <a:cubicBezTo>
                    <a:pt x="1641" y="27083"/>
                    <a:pt x="1459" y="27508"/>
                    <a:pt x="1216" y="28663"/>
                  </a:cubicBezTo>
                  <a:cubicBezTo>
                    <a:pt x="912" y="30062"/>
                    <a:pt x="912" y="31399"/>
                    <a:pt x="1155" y="33740"/>
                  </a:cubicBezTo>
                  <a:cubicBezTo>
                    <a:pt x="1398" y="35989"/>
                    <a:pt x="1338" y="37174"/>
                    <a:pt x="973" y="38025"/>
                  </a:cubicBezTo>
                  <a:cubicBezTo>
                    <a:pt x="334" y="39484"/>
                    <a:pt x="0" y="40943"/>
                    <a:pt x="61" y="42159"/>
                  </a:cubicBezTo>
                  <a:cubicBezTo>
                    <a:pt x="91" y="43071"/>
                    <a:pt x="213" y="43557"/>
                    <a:pt x="456" y="43649"/>
                  </a:cubicBezTo>
                  <a:cubicBezTo>
                    <a:pt x="493" y="43667"/>
                    <a:pt x="519" y="43677"/>
                    <a:pt x="534" y="43677"/>
                  </a:cubicBezTo>
                  <a:cubicBezTo>
                    <a:pt x="569" y="43677"/>
                    <a:pt x="550" y="43624"/>
                    <a:pt x="486" y="43497"/>
                  </a:cubicBezTo>
                  <a:cubicBezTo>
                    <a:pt x="304" y="43193"/>
                    <a:pt x="213" y="42038"/>
                    <a:pt x="274" y="41217"/>
                  </a:cubicBezTo>
                  <a:cubicBezTo>
                    <a:pt x="334" y="40487"/>
                    <a:pt x="638" y="39363"/>
                    <a:pt x="1064" y="38329"/>
                  </a:cubicBezTo>
                  <a:cubicBezTo>
                    <a:pt x="1733" y="36688"/>
                    <a:pt x="3404" y="34895"/>
                    <a:pt x="5137" y="33922"/>
                  </a:cubicBezTo>
                  <a:cubicBezTo>
                    <a:pt x="5563" y="33709"/>
                    <a:pt x="6687" y="33223"/>
                    <a:pt x="7660" y="32828"/>
                  </a:cubicBezTo>
                  <a:cubicBezTo>
                    <a:pt x="9636" y="32068"/>
                    <a:pt x="10426" y="31673"/>
                    <a:pt x="11581" y="30761"/>
                  </a:cubicBezTo>
                  <a:cubicBezTo>
                    <a:pt x="13222" y="29484"/>
                    <a:pt x="14104" y="28268"/>
                    <a:pt x="14408" y="26840"/>
                  </a:cubicBezTo>
                  <a:cubicBezTo>
                    <a:pt x="14583" y="25984"/>
                    <a:pt x="14474" y="25556"/>
                    <a:pt x="14056" y="25556"/>
                  </a:cubicBezTo>
                  <a:cubicBezTo>
                    <a:pt x="13895" y="25556"/>
                    <a:pt x="13688" y="25619"/>
                    <a:pt x="13435" y="25746"/>
                  </a:cubicBezTo>
                  <a:cubicBezTo>
                    <a:pt x="12736" y="26110"/>
                    <a:pt x="12189" y="26657"/>
                    <a:pt x="10669" y="28512"/>
                  </a:cubicBezTo>
                  <a:cubicBezTo>
                    <a:pt x="9940" y="29423"/>
                    <a:pt x="9058" y="30457"/>
                    <a:pt x="8724" y="30761"/>
                  </a:cubicBezTo>
                  <a:cubicBezTo>
                    <a:pt x="8116" y="31369"/>
                    <a:pt x="6657" y="32615"/>
                    <a:pt x="6596" y="32615"/>
                  </a:cubicBezTo>
                  <a:cubicBezTo>
                    <a:pt x="6566" y="32615"/>
                    <a:pt x="6748" y="32311"/>
                    <a:pt x="6991" y="31977"/>
                  </a:cubicBezTo>
                  <a:cubicBezTo>
                    <a:pt x="8450" y="29788"/>
                    <a:pt x="8936" y="27752"/>
                    <a:pt x="8784" y="24074"/>
                  </a:cubicBezTo>
                  <a:cubicBezTo>
                    <a:pt x="8784" y="23435"/>
                    <a:pt x="8602" y="23679"/>
                    <a:pt x="10669" y="21581"/>
                  </a:cubicBezTo>
                  <a:cubicBezTo>
                    <a:pt x="12067" y="20153"/>
                    <a:pt x="13617" y="18268"/>
                    <a:pt x="13891" y="17630"/>
                  </a:cubicBezTo>
                  <a:cubicBezTo>
                    <a:pt x="14301" y="16724"/>
                    <a:pt x="14068" y="16124"/>
                    <a:pt x="13485" y="16124"/>
                  </a:cubicBezTo>
                  <a:cubicBezTo>
                    <a:pt x="13246" y="16124"/>
                    <a:pt x="12949" y="16224"/>
                    <a:pt x="12614" y="16444"/>
                  </a:cubicBezTo>
                  <a:cubicBezTo>
                    <a:pt x="11611" y="17083"/>
                    <a:pt x="9940" y="19180"/>
                    <a:pt x="9240" y="20730"/>
                  </a:cubicBezTo>
                  <a:cubicBezTo>
                    <a:pt x="9033" y="21160"/>
                    <a:pt x="8927" y="21380"/>
                    <a:pt x="8886" y="21380"/>
                  </a:cubicBezTo>
                  <a:cubicBezTo>
                    <a:pt x="8844" y="21380"/>
                    <a:pt x="8874" y="21137"/>
                    <a:pt x="8936" y="20639"/>
                  </a:cubicBezTo>
                  <a:cubicBezTo>
                    <a:pt x="9088" y="19089"/>
                    <a:pt x="9666" y="17144"/>
                    <a:pt x="10365" y="15776"/>
                  </a:cubicBezTo>
                  <a:cubicBezTo>
                    <a:pt x="10669" y="15137"/>
                    <a:pt x="10699" y="15107"/>
                    <a:pt x="10912" y="15077"/>
                  </a:cubicBezTo>
                  <a:cubicBezTo>
                    <a:pt x="11277" y="15016"/>
                    <a:pt x="11946" y="14590"/>
                    <a:pt x="13465" y="13435"/>
                  </a:cubicBezTo>
                  <a:cubicBezTo>
                    <a:pt x="15259" y="12098"/>
                    <a:pt x="15745" y="11703"/>
                    <a:pt x="16353" y="11064"/>
                  </a:cubicBezTo>
                  <a:cubicBezTo>
                    <a:pt x="17143" y="10244"/>
                    <a:pt x="17326" y="9575"/>
                    <a:pt x="16839" y="9180"/>
                  </a:cubicBezTo>
                  <a:cubicBezTo>
                    <a:pt x="16757" y="9106"/>
                    <a:pt x="16633" y="9072"/>
                    <a:pt x="16480" y="9072"/>
                  </a:cubicBezTo>
                  <a:cubicBezTo>
                    <a:pt x="16128" y="9072"/>
                    <a:pt x="15625" y="9257"/>
                    <a:pt x="15137" y="9575"/>
                  </a:cubicBezTo>
                  <a:cubicBezTo>
                    <a:pt x="14377" y="10092"/>
                    <a:pt x="13009" y="11368"/>
                    <a:pt x="12280" y="12250"/>
                  </a:cubicBezTo>
                  <a:lnTo>
                    <a:pt x="11763" y="12888"/>
                  </a:lnTo>
                  <a:lnTo>
                    <a:pt x="11915" y="12432"/>
                  </a:lnTo>
                  <a:cubicBezTo>
                    <a:pt x="12189" y="11794"/>
                    <a:pt x="12614" y="9849"/>
                    <a:pt x="12827" y="8390"/>
                  </a:cubicBezTo>
                  <a:lnTo>
                    <a:pt x="13009" y="7174"/>
                  </a:lnTo>
                  <a:lnTo>
                    <a:pt x="13952" y="6566"/>
                  </a:lnTo>
                  <a:cubicBezTo>
                    <a:pt x="15107" y="5867"/>
                    <a:pt x="15411" y="5715"/>
                    <a:pt x="16687" y="5289"/>
                  </a:cubicBezTo>
                  <a:cubicBezTo>
                    <a:pt x="18177" y="4833"/>
                    <a:pt x="18663" y="4408"/>
                    <a:pt x="18359" y="3861"/>
                  </a:cubicBezTo>
                  <a:cubicBezTo>
                    <a:pt x="18238" y="3648"/>
                    <a:pt x="18146" y="3587"/>
                    <a:pt x="17782" y="3496"/>
                  </a:cubicBezTo>
                  <a:cubicBezTo>
                    <a:pt x="17603" y="3446"/>
                    <a:pt x="17437" y="3419"/>
                    <a:pt x="17258" y="3419"/>
                  </a:cubicBezTo>
                  <a:cubicBezTo>
                    <a:pt x="16888" y="3419"/>
                    <a:pt x="16461" y="3534"/>
                    <a:pt x="15745" y="3800"/>
                  </a:cubicBezTo>
                  <a:cubicBezTo>
                    <a:pt x="14742" y="4165"/>
                    <a:pt x="14134" y="4529"/>
                    <a:pt x="13739" y="5016"/>
                  </a:cubicBezTo>
                  <a:lnTo>
                    <a:pt x="13465" y="5350"/>
                  </a:lnTo>
                  <a:lnTo>
                    <a:pt x="13496" y="4773"/>
                  </a:lnTo>
                  <a:cubicBezTo>
                    <a:pt x="13557" y="4134"/>
                    <a:pt x="13253" y="3101"/>
                    <a:pt x="12736" y="2037"/>
                  </a:cubicBezTo>
                  <a:cubicBezTo>
                    <a:pt x="12037" y="669"/>
                    <a:pt x="11459" y="0"/>
                    <a:pt x="10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4" name="Google Shape;1154;p30"/>
            <p:cNvGrpSpPr/>
            <p:nvPr/>
          </p:nvGrpSpPr>
          <p:grpSpPr>
            <a:xfrm rot="290779">
              <a:off x="2975838" y="1848817"/>
              <a:ext cx="551801" cy="1497259"/>
              <a:chOff x="3691975" y="870225"/>
              <a:chExt cx="357775" cy="970725"/>
            </a:xfrm>
          </p:grpSpPr>
          <p:sp>
            <p:nvSpPr>
              <p:cNvPr id="1155" name="Google Shape;1155;p30"/>
              <p:cNvSpPr/>
              <p:nvPr/>
            </p:nvSpPr>
            <p:spPr>
              <a:xfrm>
                <a:off x="3728675" y="934450"/>
                <a:ext cx="277725" cy="906500"/>
              </a:xfrm>
              <a:custGeom>
                <a:avLst/>
                <a:gdLst/>
                <a:ahLst/>
                <a:cxnLst/>
                <a:rect l="l" t="t" r="r" b="b"/>
                <a:pathLst>
                  <a:path w="11109" h="36260" extrusionOk="0">
                    <a:moveTo>
                      <a:pt x="501" y="36059"/>
                    </a:moveTo>
                    <a:cubicBezTo>
                      <a:pt x="467" y="36193"/>
                      <a:pt x="334" y="36260"/>
                      <a:pt x="200" y="36226"/>
                    </a:cubicBezTo>
                    <a:cubicBezTo>
                      <a:pt x="67" y="36159"/>
                      <a:pt x="0" y="36026"/>
                      <a:pt x="34" y="35893"/>
                    </a:cubicBezTo>
                    <a:cubicBezTo>
                      <a:pt x="67" y="35826"/>
                      <a:pt x="10541" y="2936"/>
                      <a:pt x="8740" y="434"/>
                    </a:cubicBezTo>
                    <a:cubicBezTo>
                      <a:pt x="8673" y="334"/>
                      <a:pt x="8706" y="167"/>
                      <a:pt x="8806" y="100"/>
                    </a:cubicBezTo>
                    <a:cubicBezTo>
                      <a:pt x="8907" y="0"/>
                      <a:pt x="9073" y="34"/>
                      <a:pt x="9140" y="134"/>
                    </a:cubicBezTo>
                    <a:cubicBezTo>
                      <a:pt x="11108" y="2836"/>
                      <a:pt x="534" y="35959"/>
                      <a:pt x="501" y="360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0"/>
              <p:cNvSpPr/>
              <p:nvPr/>
            </p:nvSpPr>
            <p:spPr>
              <a:xfrm>
                <a:off x="3780375" y="1509025"/>
                <a:ext cx="112600" cy="171800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6872" extrusionOk="0">
                    <a:moveTo>
                      <a:pt x="0" y="6872"/>
                    </a:moveTo>
                    <a:cubicBezTo>
                      <a:pt x="334" y="6572"/>
                      <a:pt x="834" y="4203"/>
                      <a:pt x="1601" y="3069"/>
                    </a:cubicBezTo>
                    <a:cubicBezTo>
                      <a:pt x="1601" y="3069"/>
                      <a:pt x="3870" y="0"/>
                      <a:pt x="4237" y="2102"/>
                    </a:cubicBezTo>
                    <a:cubicBezTo>
                      <a:pt x="4504" y="3369"/>
                      <a:pt x="167" y="5304"/>
                      <a:pt x="0" y="687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0"/>
              <p:cNvSpPr/>
              <p:nvPr/>
            </p:nvSpPr>
            <p:spPr>
              <a:xfrm>
                <a:off x="3834575" y="1347250"/>
                <a:ext cx="139300" cy="157625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6305" extrusionOk="0">
                    <a:moveTo>
                      <a:pt x="1" y="6305"/>
                    </a:moveTo>
                    <a:cubicBezTo>
                      <a:pt x="401" y="5304"/>
                      <a:pt x="834" y="3703"/>
                      <a:pt x="1735" y="2735"/>
                    </a:cubicBezTo>
                    <a:cubicBezTo>
                      <a:pt x="2402" y="2002"/>
                      <a:pt x="4937" y="0"/>
                      <a:pt x="5338" y="2102"/>
                    </a:cubicBezTo>
                    <a:cubicBezTo>
                      <a:pt x="5571" y="3403"/>
                      <a:pt x="167" y="4770"/>
                      <a:pt x="1" y="63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0"/>
              <p:cNvSpPr/>
              <p:nvPr/>
            </p:nvSpPr>
            <p:spPr>
              <a:xfrm>
                <a:off x="3918800" y="1014500"/>
                <a:ext cx="12177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6806" extrusionOk="0">
                    <a:moveTo>
                      <a:pt x="1" y="6805"/>
                    </a:moveTo>
                    <a:cubicBezTo>
                      <a:pt x="334" y="6539"/>
                      <a:pt x="901" y="4370"/>
                      <a:pt x="1668" y="3270"/>
                    </a:cubicBezTo>
                    <a:cubicBezTo>
                      <a:pt x="1668" y="3270"/>
                      <a:pt x="4237" y="1"/>
                      <a:pt x="4637" y="2102"/>
                    </a:cubicBezTo>
                    <a:cubicBezTo>
                      <a:pt x="4871" y="3370"/>
                      <a:pt x="167" y="5271"/>
                      <a:pt x="1" y="68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0"/>
              <p:cNvSpPr/>
              <p:nvPr/>
            </p:nvSpPr>
            <p:spPr>
              <a:xfrm>
                <a:off x="3873775" y="1188800"/>
                <a:ext cx="125950" cy="17515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7006" extrusionOk="0">
                    <a:moveTo>
                      <a:pt x="0" y="7005"/>
                    </a:moveTo>
                    <a:cubicBezTo>
                      <a:pt x="334" y="6738"/>
                      <a:pt x="801" y="3970"/>
                      <a:pt x="1702" y="2969"/>
                    </a:cubicBezTo>
                    <a:cubicBezTo>
                      <a:pt x="2369" y="2235"/>
                      <a:pt x="4770" y="0"/>
                      <a:pt x="4937" y="2135"/>
                    </a:cubicBezTo>
                    <a:cubicBezTo>
                      <a:pt x="5037" y="3503"/>
                      <a:pt x="0" y="5538"/>
                      <a:pt x="0" y="70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0"/>
              <p:cNvSpPr/>
              <p:nvPr/>
            </p:nvSpPr>
            <p:spPr>
              <a:xfrm>
                <a:off x="3819575" y="1009500"/>
                <a:ext cx="108425" cy="178475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7139" extrusionOk="0">
                    <a:moveTo>
                      <a:pt x="4070" y="7139"/>
                    </a:moveTo>
                    <a:cubicBezTo>
                      <a:pt x="4270" y="6805"/>
                      <a:pt x="4203" y="4103"/>
                      <a:pt x="3269" y="2836"/>
                    </a:cubicBezTo>
                    <a:cubicBezTo>
                      <a:pt x="3269" y="2802"/>
                      <a:pt x="1535" y="0"/>
                      <a:pt x="567" y="1935"/>
                    </a:cubicBezTo>
                    <a:cubicBezTo>
                      <a:pt x="0" y="3103"/>
                      <a:pt x="4337" y="5604"/>
                      <a:pt x="4070" y="71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0"/>
              <p:cNvSpPr/>
              <p:nvPr/>
            </p:nvSpPr>
            <p:spPr>
              <a:xfrm>
                <a:off x="3691975" y="1618275"/>
                <a:ext cx="81750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6005" extrusionOk="0">
                    <a:moveTo>
                      <a:pt x="2702" y="6004"/>
                    </a:moveTo>
                    <a:cubicBezTo>
                      <a:pt x="2536" y="5604"/>
                      <a:pt x="3169" y="4103"/>
                      <a:pt x="3036" y="2769"/>
                    </a:cubicBezTo>
                    <a:cubicBezTo>
                      <a:pt x="3036" y="2735"/>
                      <a:pt x="2169" y="0"/>
                      <a:pt x="834" y="1668"/>
                    </a:cubicBezTo>
                    <a:cubicBezTo>
                      <a:pt x="0" y="2702"/>
                      <a:pt x="3269" y="4537"/>
                      <a:pt x="2702" y="600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0"/>
              <p:cNvSpPr/>
              <p:nvPr/>
            </p:nvSpPr>
            <p:spPr>
              <a:xfrm>
                <a:off x="3735350" y="1479000"/>
                <a:ext cx="67550" cy="186000"/>
              </a:xfrm>
              <a:custGeom>
                <a:avLst/>
                <a:gdLst/>
                <a:ahLst/>
                <a:cxnLst/>
                <a:rect l="l" t="t" r="r" b="b"/>
                <a:pathLst>
                  <a:path w="2702" h="7440" extrusionOk="0">
                    <a:moveTo>
                      <a:pt x="2302" y="7439"/>
                    </a:moveTo>
                    <a:cubicBezTo>
                      <a:pt x="2068" y="7072"/>
                      <a:pt x="2669" y="4671"/>
                      <a:pt x="2435" y="3336"/>
                    </a:cubicBezTo>
                    <a:cubicBezTo>
                      <a:pt x="2335" y="2803"/>
                      <a:pt x="1534" y="1"/>
                      <a:pt x="634" y="1935"/>
                    </a:cubicBezTo>
                    <a:cubicBezTo>
                      <a:pt x="0" y="3270"/>
                      <a:pt x="2702" y="6072"/>
                      <a:pt x="2302" y="74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0"/>
              <p:cNvSpPr/>
              <p:nvPr/>
            </p:nvSpPr>
            <p:spPr>
              <a:xfrm>
                <a:off x="3758700" y="1311375"/>
                <a:ext cx="100075" cy="181000"/>
              </a:xfrm>
              <a:custGeom>
                <a:avLst/>
                <a:gdLst/>
                <a:ahLst/>
                <a:cxnLst/>
                <a:rect l="l" t="t" r="r" b="b"/>
                <a:pathLst>
                  <a:path w="4003" h="7240" extrusionOk="0">
                    <a:moveTo>
                      <a:pt x="3069" y="7239"/>
                    </a:moveTo>
                    <a:cubicBezTo>
                      <a:pt x="2902" y="6839"/>
                      <a:pt x="4003" y="5571"/>
                      <a:pt x="3236" y="3537"/>
                    </a:cubicBezTo>
                    <a:cubicBezTo>
                      <a:pt x="2802" y="2402"/>
                      <a:pt x="1268" y="1"/>
                      <a:pt x="400" y="1969"/>
                    </a:cubicBezTo>
                    <a:cubicBezTo>
                      <a:pt x="0" y="2869"/>
                      <a:pt x="4003" y="5671"/>
                      <a:pt x="3069" y="72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0"/>
              <p:cNvSpPr/>
              <p:nvPr/>
            </p:nvSpPr>
            <p:spPr>
              <a:xfrm>
                <a:off x="3782875" y="1187125"/>
                <a:ext cx="118450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6706" extrusionOk="0">
                    <a:moveTo>
                      <a:pt x="3603" y="6672"/>
                    </a:moveTo>
                    <a:cubicBezTo>
                      <a:pt x="3803" y="6705"/>
                      <a:pt x="4604" y="4470"/>
                      <a:pt x="3269" y="2569"/>
                    </a:cubicBezTo>
                    <a:cubicBezTo>
                      <a:pt x="3269" y="2569"/>
                      <a:pt x="1101" y="1"/>
                      <a:pt x="334" y="1935"/>
                    </a:cubicBezTo>
                    <a:cubicBezTo>
                      <a:pt x="0" y="2769"/>
                      <a:pt x="4737" y="4937"/>
                      <a:pt x="3603" y="667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0"/>
              <p:cNvSpPr/>
              <p:nvPr/>
            </p:nvSpPr>
            <p:spPr>
              <a:xfrm>
                <a:off x="3756175" y="1657450"/>
                <a:ext cx="1167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4371" extrusionOk="0">
                    <a:moveTo>
                      <a:pt x="1" y="4371"/>
                    </a:moveTo>
                    <a:cubicBezTo>
                      <a:pt x="301" y="4104"/>
                      <a:pt x="635" y="2636"/>
                      <a:pt x="1702" y="1435"/>
                    </a:cubicBezTo>
                    <a:cubicBezTo>
                      <a:pt x="2036" y="1068"/>
                      <a:pt x="4004" y="1"/>
                      <a:pt x="4371" y="1502"/>
                    </a:cubicBezTo>
                    <a:cubicBezTo>
                      <a:pt x="4671" y="2670"/>
                      <a:pt x="168" y="2936"/>
                      <a:pt x="1" y="437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0"/>
              <p:cNvSpPr/>
              <p:nvPr/>
            </p:nvSpPr>
            <p:spPr>
              <a:xfrm>
                <a:off x="3880450" y="870225"/>
                <a:ext cx="169300" cy="215175"/>
              </a:xfrm>
              <a:custGeom>
                <a:avLst/>
                <a:gdLst/>
                <a:ahLst/>
                <a:cxnLst/>
                <a:rect l="l" t="t" r="r" b="b"/>
                <a:pathLst>
                  <a:path w="6772" h="8607" extrusionOk="0">
                    <a:moveTo>
                      <a:pt x="2769" y="6839"/>
                    </a:moveTo>
                    <a:cubicBezTo>
                      <a:pt x="2569" y="7039"/>
                      <a:pt x="0" y="1"/>
                      <a:pt x="3403" y="268"/>
                    </a:cubicBezTo>
                    <a:cubicBezTo>
                      <a:pt x="6772" y="534"/>
                      <a:pt x="2202" y="8607"/>
                      <a:pt x="2769" y="68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7" name="Google Shape;1167;p30"/>
            <p:cNvSpPr/>
            <p:nvPr/>
          </p:nvSpPr>
          <p:spPr>
            <a:xfrm rot="-1153744">
              <a:off x="2611147" y="2532113"/>
              <a:ext cx="1093408" cy="1203356"/>
            </a:xfrm>
            <a:custGeom>
              <a:avLst/>
              <a:gdLst/>
              <a:ahLst/>
              <a:cxnLst/>
              <a:rect l="l" t="t" r="r" b="b"/>
              <a:pathLst>
                <a:path w="32767" h="36061" extrusionOk="0">
                  <a:moveTo>
                    <a:pt x="19719" y="0"/>
                  </a:moveTo>
                  <a:cubicBezTo>
                    <a:pt x="19430" y="0"/>
                    <a:pt x="18791" y="609"/>
                    <a:pt x="18177" y="1474"/>
                  </a:cubicBezTo>
                  <a:cubicBezTo>
                    <a:pt x="17204" y="2933"/>
                    <a:pt x="16991" y="3268"/>
                    <a:pt x="16566" y="4392"/>
                  </a:cubicBezTo>
                  <a:cubicBezTo>
                    <a:pt x="16171" y="5456"/>
                    <a:pt x="16171" y="5456"/>
                    <a:pt x="16171" y="6094"/>
                  </a:cubicBezTo>
                  <a:cubicBezTo>
                    <a:pt x="16140" y="7067"/>
                    <a:pt x="16262" y="8192"/>
                    <a:pt x="16505" y="9104"/>
                  </a:cubicBezTo>
                  <a:cubicBezTo>
                    <a:pt x="16779" y="10259"/>
                    <a:pt x="16779" y="10259"/>
                    <a:pt x="16535" y="11292"/>
                  </a:cubicBezTo>
                  <a:cubicBezTo>
                    <a:pt x="16231" y="12356"/>
                    <a:pt x="16140" y="12964"/>
                    <a:pt x="15988" y="14332"/>
                  </a:cubicBezTo>
                  <a:cubicBezTo>
                    <a:pt x="15867" y="15365"/>
                    <a:pt x="15684" y="16216"/>
                    <a:pt x="15259" y="17706"/>
                  </a:cubicBezTo>
                  <a:cubicBezTo>
                    <a:pt x="15016" y="18587"/>
                    <a:pt x="14833" y="18982"/>
                    <a:pt x="13496" y="21444"/>
                  </a:cubicBezTo>
                  <a:cubicBezTo>
                    <a:pt x="12797" y="22721"/>
                    <a:pt x="12280" y="23541"/>
                    <a:pt x="11672" y="24301"/>
                  </a:cubicBezTo>
                  <a:lnTo>
                    <a:pt x="11429" y="24636"/>
                  </a:lnTo>
                  <a:lnTo>
                    <a:pt x="11551" y="24301"/>
                  </a:lnTo>
                  <a:cubicBezTo>
                    <a:pt x="11702" y="23815"/>
                    <a:pt x="11702" y="23207"/>
                    <a:pt x="11520" y="22265"/>
                  </a:cubicBezTo>
                  <a:cubicBezTo>
                    <a:pt x="11277" y="21110"/>
                    <a:pt x="10973" y="18891"/>
                    <a:pt x="10912" y="17827"/>
                  </a:cubicBezTo>
                  <a:lnTo>
                    <a:pt x="10851" y="17006"/>
                  </a:lnTo>
                  <a:lnTo>
                    <a:pt x="11216" y="16125"/>
                  </a:lnTo>
                  <a:cubicBezTo>
                    <a:pt x="11429" y="15669"/>
                    <a:pt x="11702" y="15061"/>
                    <a:pt x="11854" y="14788"/>
                  </a:cubicBezTo>
                  <a:cubicBezTo>
                    <a:pt x="12797" y="13116"/>
                    <a:pt x="13496" y="11079"/>
                    <a:pt x="13526" y="9863"/>
                  </a:cubicBezTo>
                  <a:cubicBezTo>
                    <a:pt x="13557" y="8830"/>
                    <a:pt x="13435" y="8222"/>
                    <a:pt x="12736" y="5638"/>
                  </a:cubicBezTo>
                  <a:cubicBezTo>
                    <a:pt x="12189" y="3663"/>
                    <a:pt x="11794" y="2872"/>
                    <a:pt x="11338" y="2690"/>
                  </a:cubicBezTo>
                  <a:cubicBezTo>
                    <a:pt x="11297" y="2675"/>
                    <a:pt x="11255" y="2667"/>
                    <a:pt x="11212" y="2667"/>
                  </a:cubicBezTo>
                  <a:cubicBezTo>
                    <a:pt x="10585" y="2667"/>
                    <a:pt x="9755" y="4302"/>
                    <a:pt x="9271" y="6550"/>
                  </a:cubicBezTo>
                  <a:cubicBezTo>
                    <a:pt x="8967" y="7888"/>
                    <a:pt x="8663" y="9894"/>
                    <a:pt x="8572" y="10806"/>
                  </a:cubicBezTo>
                  <a:cubicBezTo>
                    <a:pt x="8481" y="11900"/>
                    <a:pt x="8663" y="13207"/>
                    <a:pt x="9028" y="14088"/>
                  </a:cubicBezTo>
                  <a:cubicBezTo>
                    <a:pt x="9210" y="14605"/>
                    <a:pt x="9666" y="15365"/>
                    <a:pt x="10152" y="16034"/>
                  </a:cubicBezTo>
                  <a:cubicBezTo>
                    <a:pt x="10365" y="16307"/>
                    <a:pt x="10578" y="16642"/>
                    <a:pt x="10608" y="16763"/>
                  </a:cubicBezTo>
                  <a:cubicBezTo>
                    <a:pt x="10639" y="16885"/>
                    <a:pt x="10669" y="17371"/>
                    <a:pt x="10699" y="17858"/>
                  </a:cubicBezTo>
                  <a:cubicBezTo>
                    <a:pt x="10760" y="18891"/>
                    <a:pt x="11095" y="21383"/>
                    <a:pt x="11307" y="22326"/>
                  </a:cubicBezTo>
                  <a:cubicBezTo>
                    <a:pt x="11551" y="23390"/>
                    <a:pt x="11551" y="23602"/>
                    <a:pt x="11307" y="24393"/>
                  </a:cubicBezTo>
                  <a:lnTo>
                    <a:pt x="11064" y="25061"/>
                  </a:lnTo>
                  <a:lnTo>
                    <a:pt x="10335" y="25882"/>
                  </a:lnTo>
                  <a:cubicBezTo>
                    <a:pt x="9909" y="26338"/>
                    <a:pt x="9180" y="27098"/>
                    <a:pt x="8724" y="27584"/>
                  </a:cubicBezTo>
                  <a:cubicBezTo>
                    <a:pt x="8237" y="28040"/>
                    <a:pt x="7477" y="28861"/>
                    <a:pt x="6991" y="29377"/>
                  </a:cubicBezTo>
                  <a:lnTo>
                    <a:pt x="6110" y="30289"/>
                  </a:lnTo>
                  <a:lnTo>
                    <a:pt x="6231" y="29864"/>
                  </a:lnTo>
                  <a:cubicBezTo>
                    <a:pt x="6414" y="29104"/>
                    <a:pt x="6414" y="28344"/>
                    <a:pt x="6231" y="26794"/>
                  </a:cubicBezTo>
                  <a:cubicBezTo>
                    <a:pt x="5988" y="24697"/>
                    <a:pt x="6018" y="24119"/>
                    <a:pt x="6505" y="22508"/>
                  </a:cubicBezTo>
                  <a:cubicBezTo>
                    <a:pt x="7447" y="19377"/>
                    <a:pt x="7508" y="18952"/>
                    <a:pt x="7204" y="16824"/>
                  </a:cubicBezTo>
                  <a:cubicBezTo>
                    <a:pt x="6839" y="14271"/>
                    <a:pt x="6687" y="12629"/>
                    <a:pt x="6626" y="10988"/>
                  </a:cubicBezTo>
                  <a:cubicBezTo>
                    <a:pt x="6596" y="10107"/>
                    <a:pt x="6535" y="9711"/>
                    <a:pt x="6383" y="9651"/>
                  </a:cubicBezTo>
                  <a:cubicBezTo>
                    <a:pt x="6363" y="9643"/>
                    <a:pt x="6344" y="9638"/>
                    <a:pt x="6324" y="9638"/>
                  </a:cubicBezTo>
                  <a:cubicBezTo>
                    <a:pt x="6196" y="9638"/>
                    <a:pt x="6070" y="9826"/>
                    <a:pt x="5806" y="10380"/>
                  </a:cubicBezTo>
                  <a:cubicBezTo>
                    <a:pt x="4711" y="12569"/>
                    <a:pt x="4225" y="15152"/>
                    <a:pt x="4316" y="18192"/>
                  </a:cubicBezTo>
                  <a:cubicBezTo>
                    <a:pt x="4377" y="20775"/>
                    <a:pt x="4620" y="22022"/>
                    <a:pt x="5441" y="23997"/>
                  </a:cubicBezTo>
                  <a:lnTo>
                    <a:pt x="5927" y="25152"/>
                  </a:lnTo>
                  <a:lnTo>
                    <a:pt x="6110" y="26824"/>
                  </a:lnTo>
                  <a:cubicBezTo>
                    <a:pt x="6231" y="28040"/>
                    <a:pt x="6262" y="28618"/>
                    <a:pt x="6201" y="29073"/>
                  </a:cubicBezTo>
                  <a:cubicBezTo>
                    <a:pt x="6140" y="29925"/>
                    <a:pt x="5927" y="30472"/>
                    <a:pt x="5502" y="30958"/>
                  </a:cubicBezTo>
                  <a:cubicBezTo>
                    <a:pt x="4803" y="31809"/>
                    <a:pt x="2827" y="34210"/>
                    <a:pt x="2432" y="34757"/>
                  </a:cubicBezTo>
                  <a:cubicBezTo>
                    <a:pt x="2220" y="35035"/>
                    <a:pt x="2101" y="35198"/>
                    <a:pt x="2056" y="35198"/>
                  </a:cubicBezTo>
                  <a:cubicBezTo>
                    <a:pt x="1997" y="35198"/>
                    <a:pt x="2064" y="34924"/>
                    <a:pt x="2219" y="34271"/>
                  </a:cubicBezTo>
                  <a:cubicBezTo>
                    <a:pt x="2432" y="33481"/>
                    <a:pt x="2584" y="32204"/>
                    <a:pt x="2584" y="31232"/>
                  </a:cubicBezTo>
                  <a:cubicBezTo>
                    <a:pt x="2584" y="30836"/>
                    <a:pt x="2614" y="29803"/>
                    <a:pt x="2645" y="28982"/>
                  </a:cubicBezTo>
                  <a:cubicBezTo>
                    <a:pt x="2675" y="27159"/>
                    <a:pt x="2675" y="26946"/>
                    <a:pt x="2553" y="25912"/>
                  </a:cubicBezTo>
                  <a:cubicBezTo>
                    <a:pt x="2371" y="24393"/>
                    <a:pt x="1945" y="22417"/>
                    <a:pt x="1581" y="21414"/>
                  </a:cubicBezTo>
                  <a:cubicBezTo>
                    <a:pt x="1357" y="20793"/>
                    <a:pt x="1012" y="20375"/>
                    <a:pt x="744" y="20375"/>
                  </a:cubicBezTo>
                  <a:cubicBezTo>
                    <a:pt x="684" y="20375"/>
                    <a:pt x="628" y="20397"/>
                    <a:pt x="578" y="20441"/>
                  </a:cubicBezTo>
                  <a:cubicBezTo>
                    <a:pt x="304" y="20684"/>
                    <a:pt x="31" y="22174"/>
                    <a:pt x="0" y="23511"/>
                  </a:cubicBezTo>
                  <a:cubicBezTo>
                    <a:pt x="0" y="24271"/>
                    <a:pt x="183" y="25882"/>
                    <a:pt x="365" y="26672"/>
                  </a:cubicBezTo>
                  <a:cubicBezTo>
                    <a:pt x="608" y="27706"/>
                    <a:pt x="760" y="28131"/>
                    <a:pt x="1672" y="30137"/>
                  </a:cubicBezTo>
                  <a:cubicBezTo>
                    <a:pt x="2462" y="31931"/>
                    <a:pt x="2462" y="31870"/>
                    <a:pt x="2280" y="33025"/>
                  </a:cubicBezTo>
                  <a:cubicBezTo>
                    <a:pt x="2249" y="33359"/>
                    <a:pt x="2067" y="34150"/>
                    <a:pt x="1915" y="34788"/>
                  </a:cubicBezTo>
                  <a:cubicBezTo>
                    <a:pt x="1763" y="35396"/>
                    <a:pt x="1611" y="35973"/>
                    <a:pt x="1642" y="36004"/>
                  </a:cubicBezTo>
                  <a:cubicBezTo>
                    <a:pt x="1642" y="36043"/>
                    <a:pt x="1657" y="36060"/>
                    <a:pt x="1681" y="36060"/>
                  </a:cubicBezTo>
                  <a:cubicBezTo>
                    <a:pt x="1730" y="36060"/>
                    <a:pt x="1813" y="35985"/>
                    <a:pt x="1854" y="35882"/>
                  </a:cubicBezTo>
                  <a:cubicBezTo>
                    <a:pt x="1915" y="35639"/>
                    <a:pt x="2705" y="34575"/>
                    <a:pt x="3404" y="33754"/>
                  </a:cubicBezTo>
                  <a:cubicBezTo>
                    <a:pt x="3708" y="33390"/>
                    <a:pt x="4164" y="32843"/>
                    <a:pt x="4438" y="32539"/>
                  </a:cubicBezTo>
                  <a:cubicBezTo>
                    <a:pt x="5076" y="31718"/>
                    <a:pt x="5988" y="30684"/>
                    <a:pt x="6079" y="30624"/>
                  </a:cubicBezTo>
                  <a:cubicBezTo>
                    <a:pt x="6140" y="30624"/>
                    <a:pt x="6170" y="30563"/>
                    <a:pt x="6201" y="30532"/>
                  </a:cubicBezTo>
                  <a:cubicBezTo>
                    <a:pt x="6231" y="30380"/>
                    <a:pt x="7022" y="29773"/>
                    <a:pt x="7873" y="29195"/>
                  </a:cubicBezTo>
                  <a:cubicBezTo>
                    <a:pt x="8359" y="28861"/>
                    <a:pt x="9180" y="28374"/>
                    <a:pt x="9879" y="28040"/>
                  </a:cubicBezTo>
                  <a:cubicBezTo>
                    <a:pt x="10517" y="27736"/>
                    <a:pt x="11307" y="27311"/>
                    <a:pt x="11611" y="27128"/>
                  </a:cubicBezTo>
                  <a:cubicBezTo>
                    <a:pt x="12341" y="26672"/>
                    <a:pt x="14894" y="24788"/>
                    <a:pt x="15624" y="24180"/>
                  </a:cubicBezTo>
                  <a:cubicBezTo>
                    <a:pt x="17569" y="22508"/>
                    <a:pt x="18146" y="22052"/>
                    <a:pt x="18268" y="22022"/>
                  </a:cubicBezTo>
                  <a:cubicBezTo>
                    <a:pt x="19018" y="21872"/>
                    <a:pt x="20221" y="21763"/>
                    <a:pt x="20963" y="21763"/>
                  </a:cubicBezTo>
                  <a:cubicBezTo>
                    <a:pt x="21122" y="21763"/>
                    <a:pt x="21261" y="21768"/>
                    <a:pt x="21368" y="21779"/>
                  </a:cubicBezTo>
                  <a:cubicBezTo>
                    <a:pt x="21792" y="21806"/>
                    <a:pt x="22111" y="21821"/>
                    <a:pt x="22392" y="21821"/>
                  </a:cubicBezTo>
                  <a:cubicBezTo>
                    <a:pt x="22736" y="21821"/>
                    <a:pt x="23023" y="21798"/>
                    <a:pt x="23374" y="21748"/>
                  </a:cubicBezTo>
                  <a:cubicBezTo>
                    <a:pt x="24165" y="21627"/>
                    <a:pt x="25016" y="21353"/>
                    <a:pt x="25654" y="20988"/>
                  </a:cubicBezTo>
                  <a:cubicBezTo>
                    <a:pt x="27022" y="20259"/>
                    <a:pt x="29423" y="18192"/>
                    <a:pt x="30457" y="16915"/>
                  </a:cubicBezTo>
                  <a:cubicBezTo>
                    <a:pt x="30730" y="16551"/>
                    <a:pt x="31186" y="15912"/>
                    <a:pt x="31460" y="15487"/>
                  </a:cubicBezTo>
                  <a:cubicBezTo>
                    <a:pt x="31885" y="14848"/>
                    <a:pt x="31976" y="14636"/>
                    <a:pt x="32311" y="13815"/>
                  </a:cubicBezTo>
                  <a:cubicBezTo>
                    <a:pt x="32676" y="12812"/>
                    <a:pt x="32767" y="12356"/>
                    <a:pt x="32706" y="11870"/>
                  </a:cubicBezTo>
                  <a:cubicBezTo>
                    <a:pt x="32656" y="11338"/>
                    <a:pt x="32288" y="11070"/>
                    <a:pt x="31648" y="11070"/>
                  </a:cubicBezTo>
                  <a:cubicBezTo>
                    <a:pt x="31116" y="11070"/>
                    <a:pt x="30396" y="11254"/>
                    <a:pt x="29514" y="11626"/>
                  </a:cubicBezTo>
                  <a:cubicBezTo>
                    <a:pt x="28724" y="11961"/>
                    <a:pt x="27782" y="12477"/>
                    <a:pt x="25776" y="13663"/>
                  </a:cubicBezTo>
                  <a:cubicBezTo>
                    <a:pt x="24742" y="14301"/>
                    <a:pt x="23587" y="14970"/>
                    <a:pt x="23222" y="15183"/>
                  </a:cubicBezTo>
                  <a:cubicBezTo>
                    <a:pt x="22280" y="15760"/>
                    <a:pt x="21855" y="16064"/>
                    <a:pt x="20943" y="16915"/>
                  </a:cubicBezTo>
                  <a:cubicBezTo>
                    <a:pt x="19666" y="18131"/>
                    <a:pt x="19423" y="18465"/>
                    <a:pt x="18785" y="20289"/>
                  </a:cubicBezTo>
                  <a:lnTo>
                    <a:pt x="18390" y="21444"/>
                  </a:lnTo>
                  <a:lnTo>
                    <a:pt x="17964" y="21870"/>
                  </a:lnTo>
                  <a:cubicBezTo>
                    <a:pt x="17721" y="22082"/>
                    <a:pt x="17113" y="22630"/>
                    <a:pt x="16596" y="23055"/>
                  </a:cubicBezTo>
                  <a:cubicBezTo>
                    <a:pt x="16079" y="23481"/>
                    <a:pt x="15502" y="23967"/>
                    <a:pt x="15289" y="24149"/>
                  </a:cubicBezTo>
                  <a:cubicBezTo>
                    <a:pt x="14742" y="24605"/>
                    <a:pt x="11915" y="26672"/>
                    <a:pt x="11277" y="27037"/>
                  </a:cubicBezTo>
                  <a:cubicBezTo>
                    <a:pt x="11003" y="27219"/>
                    <a:pt x="10274" y="27614"/>
                    <a:pt x="9666" y="27918"/>
                  </a:cubicBezTo>
                  <a:cubicBezTo>
                    <a:pt x="9058" y="28253"/>
                    <a:pt x="8298" y="28678"/>
                    <a:pt x="7964" y="28891"/>
                  </a:cubicBezTo>
                  <a:cubicBezTo>
                    <a:pt x="7654" y="29116"/>
                    <a:pt x="7396" y="29290"/>
                    <a:pt x="7360" y="29290"/>
                  </a:cubicBezTo>
                  <a:cubicBezTo>
                    <a:pt x="7357" y="29290"/>
                    <a:pt x="7356" y="29288"/>
                    <a:pt x="7356" y="29286"/>
                  </a:cubicBezTo>
                  <a:cubicBezTo>
                    <a:pt x="7326" y="29286"/>
                    <a:pt x="7477" y="29134"/>
                    <a:pt x="8298" y="28283"/>
                  </a:cubicBezTo>
                  <a:cubicBezTo>
                    <a:pt x="10639" y="25912"/>
                    <a:pt x="11611" y="24818"/>
                    <a:pt x="12493" y="23541"/>
                  </a:cubicBezTo>
                  <a:cubicBezTo>
                    <a:pt x="12949" y="22903"/>
                    <a:pt x="14104" y="20836"/>
                    <a:pt x="14803" y="19438"/>
                  </a:cubicBezTo>
                  <a:cubicBezTo>
                    <a:pt x="15016" y="18982"/>
                    <a:pt x="15228" y="18587"/>
                    <a:pt x="15289" y="18496"/>
                  </a:cubicBezTo>
                  <a:cubicBezTo>
                    <a:pt x="15320" y="18435"/>
                    <a:pt x="15563" y="17918"/>
                    <a:pt x="15776" y="17402"/>
                  </a:cubicBezTo>
                  <a:cubicBezTo>
                    <a:pt x="16323" y="16186"/>
                    <a:pt x="16900" y="15061"/>
                    <a:pt x="17326" y="14362"/>
                  </a:cubicBezTo>
                  <a:cubicBezTo>
                    <a:pt x="17682" y="13769"/>
                    <a:pt x="18617" y="12567"/>
                    <a:pt x="18718" y="12567"/>
                  </a:cubicBezTo>
                  <a:cubicBezTo>
                    <a:pt x="18721" y="12567"/>
                    <a:pt x="18722" y="12567"/>
                    <a:pt x="18724" y="12569"/>
                  </a:cubicBezTo>
                  <a:cubicBezTo>
                    <a:pt x="18751" y="12596"/>
                    <a:pt x="18963" y="12611"/>
                    <a:pt x="19262" y="12611"/>
                  </a:cubicBezTo>
                  <a:cubicBezTo>
                    <a:pt x="19628" y="12611"/>
                    <a:pt x="20126" y="12588"/>
                    <a:pt x="20578" y="12538"/>
                  </a:cubicBezTo>
                  <a:cubicBezTo>
                    <a:pt x="21976" y="12417"/>
                    <a:pt x="22827" y="12082"/>
                    <a:pt x="24013" y="11170"/>
                  </a:cubicBezTo>
                  <a:cubicBezTo>
                    <a:pt x="24378" y="10867"/>
                    <a:pt x="24925" y="10441"/>
                    <a:pt x="25259" y="10228"/>
                  </a:cubicBezTo>
                  <a:cubicBezTo>
                    <a:pt x="25563" y="10015"/>
                    <a:pt x="25988" y="9681"/>
                    <a:pt x="26140" y="9499"/>
                  </a:cubicBezTo>
                  <a:cubicBezTo>
                    <a:pt x="26992" y="8678"/>
                    <a:pt x="28542" y="5973"/>
                    <a:pt x="29302" y="3967"/>
                  </a:cubicBezTo>
                  <a:cubicBezTo>
                    <a:pt x="29575" y="3237"/>
                    <a:pt x="29636" y="3024"/>
                    <a:pt x="29636" y="2812"/>
                  </a:cubicBezTo>
                  <a:cubicBezTo>
                    <a:pt x="29608" y="2388"/>
                    <a:pt x="29422" y="2201"/>
                    <a:pt x="29030" y="2201"/>
                  </a:cubicBezTo>
                  <a:cubicBezTo>
                    <a:pt x="29000" y="2201"/>
                    <a:pt x="28969" y="2202"/>
                    <a:pt x="28937" y="2204"/>
                  </a:cubicBezTo>
                  <a:cubicBezTo>
                    <a:pt x="28420" y="2265"/>
                    <a:pt x="26870" y="3176"/>
                    <a:pt x="24955" y="4514"/>
                  </a:cubicBezTo>
                  <a:cubicBezTo>
                    <a:pt x="24742" y="4666"/>
                    <a:pt x="24165" y="5031"/>
                    <a:pt x="23648" y="5304"/>
                  </a:cubicBezTo>
                  <a:cubicBezTo>
                    <a:pt x="22280" y="6003"/>
                    <a:pt x="21885" y="6398"/>
                    <a:pt x="21095" y="7797"/>
                  </a:cubicBezTo>
                  <a:cubicBezTo>
                    <a:pt x="20852" y="8192"/>
                    <a:pt x="20487" y="8769"/>
                    <a:pt x="20152" y="9164"/>
                  </a:cubicBezTo>
                  <a:cubicBezTo>
                    <a:pt x="19849" y="9529"/>
                    <a:pt x="19484" y="10015"/>
                    <a:pt x="19362" y="10259"/>
                  </a:cubicBezTo>
                  <a:cubicBezTo>
                    <a:pt x="19089" y="10684"/>
                    <a:pt x="18694" y="11626"/>
                    <a:pt x="18633" y="12082"/>
                  </a:cubicBezTo>
                  <a:cubicBezTo>
                    <a:pt x="18602" y="12295"/>
                    <a:pt x="18511" y="12417"/>
                    <a:pt x="18177" y="12842"/>
                  </a:cubicBezTo>
                  <a:cubicBezTo>
                    <a:pt x="17235" y="13997"/>
                    <a:pt x="16231" y="15730"/>
                    <a:pt x="15624" y="17280"/>
                  </a:cubicBezTo>
                  <a:lnTo>
                    <a:pt x="15472" y="17645"/>
                  </a:lnTo>
                  <a:lnTo>
                    <a:pt x="15563" y="17250"/>
                  </a:lnTo>
                  <a:cubicBezTo>
                    <a:pt x="15624" y="17037"/>
                    <a:pt x="15745" y="16490"/>
                    <a:pt x="15836" y="16064"/>
                  </a:cubicBezTo>
                  <a:cubicBezTo>
                    <a:pt x="15927" y="15639"/>
                    <a:pt x="16049" y="14970"/>
                    <a:pt x="16110" y="14544"/>
                  </a:cubicBezTo>
                  <a:cubicBezTo>
                    <a:pt x="16292" y="12781"/>
                    <a:pt x="16627" y="11292"/>
                    <a:pt x="16961" y="10745"/>
                  </a:cubicBezTo>
                  <a:cubicBezTo>
                    <a:pt x="17052" y="10593"/>
                    <a:pt x="17386" y="10198"/>
                    <a:pt x="17721" y="9863"/>
                  </a:cubicBezTo>
                  <a:cubicBezTo>
                    <a:pt x="18845" y="8769"/>
                    <a:pt x="19818" y="7249"/>
                    <a:pt x="20183" y="6003"/>
                  </a:cubicBezTo>
                  <a:cubicBezTo>
                    <a:pt x="20517" y="4939"/>
                    <a:pt x="20578" y="4058"/>
                    <a:pt x="20517" y="2265"/>
                  </a:cubicBezTo>
                  <a:cubicBezTo>
                    <a:pt x="20456" y="897"/>
                    <a:pt x="20213" y="167"/>
                    <a:pt x="19788" y="15"/>
                  </a:cubicBezTo>
                  <a:cubicBezTo>
                    <a:pt x="19768" y="5"/>
                    <a:pt x="19745" y="0"/>
                    <a:pt x="19719" y="0"/>
                  </a:cubicBezTo>
                  <a:close/>
                </a:path>
              </a:pathLst>
            </a:custGeom>
            <a:solidFill>
              <a:srgbClr val="8DA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0"/>
            <p:cNvSpPr/>
            <p:nvPr/>
          </p:nvSpPr>
          <p:spPr>
            <a:xfrm rot="-786980">
              <a:off x="2391056" y="2607289"/>
              <a:ext cx="1721357" cy="1238182"/>
            </a:xfrm>
            <a:custGeom>
              <a:avLst/>
              <a:gdLst/>
              <a:ahLst/>
              <a:cxnLst/>
              <a:rect l="l" t="t" r="r" b="b"/>
              <a:pathLst>
                <a:path w="44251" h="31830" extrusionOk="0">
                  <a:moveTo>
                    <a:pt x="43480" y="1634"/>
                  </a:moveTo>
                  <a:cubicBezTo>
                    <a:pt x="43488" y="1634"/>
                    <a:pt x="43494" y="1636"/>
                    <a:pt x="43497" y="1639"/>
                  </a:cubicBezTo>
                  <a:cubicBezTo>
                    <a:pt x="43527" y="1669"/>
                    <a:pt x="43558" y="1851"/>
                    <a:pt x="43558" y="2064"/>
                  </a:cubicBezTo>
                  <a:cubicBezTo>
                    <a:pt x="43558" y="2520"/>
                    <a:pt x="43162" y="3766"/>
                    <a:pt x="42950" y="3918"/>
                  </a:cubicBezTo>
                  <a:cubicBezTo>
                    <a:pt x="42859" y="3979"/>
                    <a:pt x="42403" y="4101"/>
                    <a:pt x="41916" y="4162"/>
                  </a:cubicBezTo>
                  <a:cubicBezTo>
                    <a:pt x="41156" y="4283"/>
                    <a:pt x="40518" y="4435"/>
                    <a:pt x="37904" y="5104"/>
                  </a:cubicBezTo>
                  <a:lnTo>
                    <a:pt x="37266" y="5256"/>
                  </a:lnTo>
                  <a:lnTo>
                    <a:pt x="37691" y="4982"/>
                  </a:lnTo>
                  <a:cubicBezTo>
                    <a:pt x="37934" y="4861"/>
                    <a:pt x="38451" y="4526"/>
                    <a:pt x="38846" y="4253"/>
                  </a:cubicBezTo>
                  <a:cubicBezTo>
                    <a:pt x="39272" y="4010"/>
                    <a:pt x="40275" y="3402"/>
                    <a:pt x="41096" y="2946"/>
                  </a:cubicBezTo>
                  <a:cubicBezTo>
                    <a:pt x="41886" y="2490"/>
                    <a:pt x="42767" y="2003"/>
                    <a:pt x="43010" y="1851"/>
                  </a:cubicBezTo>
                  <a:cubicBezTo>
                    <a:pt x="43201" y="1743"/>
                    <a:pt x="43415" y="1634"/>
                    <a:pt x="43480" y="1634"/>
                  </a:cubicBezTo>
                  <a:close/>
                  <a:moveTo>
                    <a:pt x="41271" y="467"/>
                  </a:moveTo>
                  <a:cubicBezTo>
                    <a:pt x="41863" y="467"/>
                    <a:pt x="42349" y="533"/>
                    <a:pt x="42676" y="666"/>
                  </a:cubicBezTo>
                  <a:cubicBezTo>
                    <a:pt x="42828" y="727"/>
                    <a:pt x="42919" y="788"/>
                    <a:pt x="42889" y="848"/>
                  </a:cubicBezTo>
                  <a:cubicBezTo>
                    <a:pt x="42767" y="1061"/>
                    <a:pt x="41491" y="1730"/>
                    <a:pt x="40153" y="2247"/>
                  </a:cubicBezTo>
                  <a:cubicBezTo>
                    <a:pt x="37630" y="3280"/>
                    <a:pt x="35290" y="4587"/>
                    <a:pt x="32676" y="6441"/>
                  </a:cubicBezTo>
                  <a:cubicBezTo>
                    <a:pt x="32007" y="6897"/>
                    <a:pt x="31187" y="7475"/>
                    <a:pt x="30852" y="7687"/>
                  </a:cubicBezTo>
                  <a:lnTo>
                    <a:pt x="30275" y="8052"/>
                  </a:lnTo>
                  <a:lnTo>
                    <a:pt x="30518" y="7657"/>
                  </a:lnTo>
                  <a:cubicBezTo>
                    <a:pt x="31612" y="5773"/>
                    <a:pt x="32220" y="4648"/>
                    <a:pt x="32524" y="3706"/>
                  </a:cubicBezTo>
                  <a:cubicBezTo>
                    <a:pt x="32737" y="3098"/>
                    <a:pt x="32950" y="2581"/>
                    <a:pt x="33041" y="2490"/>
                  </a:cubicBezTo>
                  <a:cubicBezTo>
                    <a:pt x="33223" y="2338"/>
                    <a:pt x="36779" y="1244"/>
                    <a:pt x="38056" y="909"/>
                  </a:cubicBezTo>
                  <a:cubicBezTo>
                    <a:pt x="39244" y="617"/>
                    <a:pt x="40378" y="467"/>
                    <a:pt x="41271" y="467"/>
                  </a:cubicBezTo>
                  <a:close/>
                  <a:moveTo>
                    <a:pt x="42561" y="4372"/>
                  </a:moveTo>
                  <a:cubicBezTo>
                    <a:pt x="42582" y="4372"/>
                    <a:pt x="42600" y="4373"/>
                    <a:pt x="42615" y="4374"/>
                  </a:cubicBezTo>
                  <a:cubicBezTo>
                    <a:pt x="42767" y="4374"/>
                    <a:pt x="42767" y="4435"/>
                    <a:pt x="42494" y="4921"/>
                  </a:cubicBezTo>
                  <a:cubicBezTo>
                    <a:pt x="42311" y="5225"/>
                    <a:pt x="42159" y="5560"/>
                    <a:pt x="42099" y="5651"/>
                  </a:cubicBezTo>
                  <a:cubicBezTo>
                    <a:pt x="42068" y="5712"/>
                    <a:pt x="41643" y="6289"/>
                    <a:pt x="41217" y="6897"/>
                  </a:cubicBezTo>
                  <a:cubicBezTo>
                    <a:pt x="40670" y="7627"/>
                    <a:pt x="40336" y="7961"/>
                    <a:pt x="40214" y="7961"/>
                  </a:cubicBezTo>
                  <a:cubicBezTo>
                    <a:pt x="40209" y="7960"/>
                    <a:pt x="40202" y="7960"/>
                    <a:pt x="40193" y="7960"/>
                  </a:cubicBezTo>
                  <a:cubicBezTo>
                    <a:pt x="39793" y="7960"/>
                    <a:pt x="36258" y="8669"/>
                    <a:pt x="34560" y="9116"/>
                  </a:cubicBezTo>
                  <a:cubicBezTo>
                    <a:pt x="33010" y="9511"/>
                    <a:pt x="29606" y="10575"/>
                    <a:pt x="28937" y="10879"/>
                  </a:cubicBezTo>
                  <a:cubicBezTo>
                    <a:pt x="28753" y="10958"/>
                    <a:pt x="28640" y="10999"/>
                    <a:pt x="28600" y="10999"/>
                  </a:cubicBezTo>
                  <a:cubicBezTo>
                    <a:pt x="28503" y="10999"/>
                    <a:pt x="28854" y="10751"/>
                    <a:pt x="29697" y="10210"/>
                  </a:cubicBezTo>
                  <a:cubicBezTo>
                    <a:pt x="30335" y="9815"/>
                    <a:pt x="31339" y="9146"/>
                    <a:pt x="31977" y="8691"/>
                  </a:cubicBezTo>
                  <a:cubicBezTo>
                    <a:pt x="34591" y="6867"/>
                    <a:pt x="35716" y="6137"/>
                    <a:pt x="36384" y="5864"/>
                  </a:cubicBezTo>
                  <a:cubicBezTo>
                    <a:pt x="37626" y="5391"/>
                    <a:pt x="41827" y="4372"/>
                    <a:pt x="42561" y="4372"/>
                  </a:cubicBezTo>
                  <a:close/>
                  <a:moveTo>
                    <a:pt x="32433" y="2733"/>
                  </a:moveTo>
                  <a:cubicBezTo>
                    <a:pt x="32494" y="2733"/>
                    <a:pt x="32524" y="2794"/>
                    <a:pt x="32524" y="2885"/>
                  </a:cubicBezTo>
                  <a:cubicBezTo>
                    <a:pt x="32433" y="3402"/>
                    <a:pt x="31855" y="4739"/>
                    <a:pt x="31247" y="5833"/>
                  </a:cubicBezTo>
                  <a:cubicBezTo>
                    <a:pt x="29880" y="8295"/>
                    <a:pt x="29667" y="8539"/>
                    <a:pt x="28633" y="9116"/>
                  </a:cubicBezTo>
                  <a:cubicBezTo>
                    <a:pt x="28177" y="9329"/>
                    <a:pt x="27478" y="9754"/>
                    <a:pt x="27022" y="10058"/>
                  </a:cubicBezTo>
                  <a:cubicBezTo>
                    <a:pt x="26597" y="10332"/>
                    <a:pt x="25867" y="10788"/>
                    <a:pt x="25442" y="11031"/>
                  </a:cubicBezTo>
                  <a:cubicBezTo>
                    <a:pt x="25016" y="11274"/>
                    <a:pt x="24135" y="11821"/>
                    <a:pt x="23496" y="12277"/>
                  </a:cubicBezTo>
                  <a:cubicBezTo>
                    <a:pt x="22493" y="12976"/>
                    <a:pt x="20518" y="14283"/>
                    <a:pt x="19819" y="14678"/>
                  </a:cubicBezTo>
                  <a:cubicBezTo>
                    <a:pt x="19762" y="14716"/>
                    <a:pt x="19722" y="14740"/>
                    <a:pt x="19704" y="14740"/>
                  </a:cubicBezTo>
                  <a:cubicBezTo>
                    <a:pt x="19663" y="14740"/>
                    <a:pt x="19722" y="14627"/>
                    <a:pt x="19910" y="14314"/>
                  </a:cubicBezTo>
                  <a:cubicBezTo>
                    <a:pt x="20305" y="13645"/>
                    <a:pt x="21490" y="10879"/>
                    <a:pt x="22129" y="9207"/>
                  </a:cubicBezTo>
                  <a:lnTo>
                    <a:pt x="22676" y="7779"/>
                  </a:lnTo>
                  <a:lnTo>
                    <a:pt x="24895" y="6624"/>
                  </a:lnTo>
                  <a:cubicBezTo>
                    <a:pt x="26110" y="5985"/>
                    <a:pt x="27782" y="5104"/>
                    <a:pt x="28603" y="4678"/>
                  </a:cubicBezTo>
                  <a:cubicBezTo>
                    <a:pt x="30731" y="3554"/>
                    <a:pt x="32342" y="2733"/>
                    <a:pt x="32433" y="2733"/>
                  </a:cubicBezTo>
                  <a:close/>
                  <a:moveTo>
                    <a:pt x="40082" y="8183"/>
                  </a:moveTo>
                  <a:cubicBezTo>
                    <a:pt x="40169" y="8183"/>
                    <a:pt x="40184" y="8203"/>
                    <a:pt x="40184" y="8235"/>
                  </a:cubicBezTo>
                  <a:cubicBezTo>
                    <a:pt x="40184" y="8265"/>
                    <a:pt x="40001" y="8539"/>
                    <a:pt x="39819" y="8812"/>
                  </a:cubicBezTo>
                  <a:cubicBezTo>
                    <a:pt x="39606" y="9116"/>
                    <a:pt x="39150" y="9937"/>
                    <a:pt x="38755" y="10666"/>
                  </a:cubicBezTo>
                  <a:cubicBezTo>
                    <a:pt x="38360" y="11396"/>
                    <a:pt x="37874" y="12277"/>
                    <a:pt x="37630" y="12612"/>
                  </a:cubicBezTo>
                  <a:cubicBezTo>
                    <a:pt x="37235" y="13219"/>
                    <a:pt x="36019" y="14557"/>
                    <a:pt x="35533" y="14922"/>
                  </a:cubicBezTo>
                  <a:cubicBezTo>
                    <a:pt x="35290" y="15104"/>
                    <a:pt x="34287" y="15317"/>
                    <a:pt x="31369" y="15742"/>
                  </a:cubicBezTo>
                  <a:cubicBezTo>
                    <a:pt x="29454" y="16016"/>
                    <a:pt x="22615" y="17323"/>
                    <a:pt x="20214" y="17900"/>
                  </a:cubicBezTo>
                  <a:cubicBezTo>
                    <a:pt x="19363" y="18083"/>
                    <a:pt x="17873" y="18508"/>
                    <a:pt x="16870" y="18843"/>
                  </a:cubicBezTo>
                  <a:lnTo>
                    <a:pt x="15077" y="19420"/>
                  </a:lnTo>
                  <a:lnTo>
                    <a:pt x="15077" y="19420"/>
                  </a:lnTo>
                  <a:lnTo>
                    <a:pt x="16293" y="18539"/>
                  </a:lnTo>
                  <a:cubicBezTo>
                    <a:pt x="17782" y="17444"/>
                    <a:pt x="20761" y="15590"/>
                    <a:pt x="23618" y="14010"/>
                  </a:cubicBezTo>
                  <a:cubicBezTo>
                    <a:pt x="24773" y="13341"/>
                    <a:pt x="26171" y="12551"/>
                    <a:pt x="26688" y="12186"/>
                  </a:cubicBezTo>
                  <a:cubicBezTo>
                    <a:pt x="27478" y="11669"/>
                    <a:pt x="28086" y="11426"/>
                    <a:pt x="30123" y="10727"/>
                  </a:cubicBezTo>
                  <a:cubicBezTo>
                    <a:pt x="32828" y="9815"/>
                    <a:pt x="35868" y="8994"/>
                    <a:pt x="38360" y="8478"/>
                  </a:cubicBezTo>
                  <a:cubicBezTo>
                    <a:pt x="39478" y="8258"/>
                    <a:pt x="39914" y="8183"/>
                    <a:pt x="40082" y="8183"/>
                  </a:cubicBezTo>
                  <a:close/>
                  <a:moveTo>
                    <a:pt x="22220" y="7991"/>
                  </a:moveTo>
                  <a:cubicBezTo>
                    <a:pt x="22250" y="7991"/>
                    <a:pt x="22159" y="8235"/>
                    <a:pt x="22098" y="8508"/>
                  </a:cubicBezTo>
                  <a:cubicBezTo>
                    <a:pt x="21521" y="10393"/>
                    <a:pt x="19910" y="14040"/>
                    <a:pt x="19302" y="14739"/>
                  </a:cubicBezTo>
                  <a:cubicBezTo>
                    <a:pt x="19119" y="15013"/>
                    <a:pt x="18512" y="15499"/>
                    <a:pt x="17964" y="15803"/>
                  </a:cubicBezTo>
                  <a:cubicBezTo>
                    <a:pt x="16870" y="16502"/>
                    <a:pt x="13861" y="18447"/>
                    <a:pt x="12676" y="19238"/>
                  </a:cubicBezTo>
                  <a:cubicBezTo>
                    <a:pt x="12220" y="19542"/>
                    <a:pt x="11855" y="19785"/>
                    <a:pt x="11855" y="19785"/>
                  </a:cubicBezTo>
                  <a:cubicBezTo>
                    <a:pt x="11855" y="19754"/>
                    <a:pt x="12554" y="18174"/>
                    <a:pt x="13557" y="15955"/>
                  </a:cubicBezTo>
                  <a:cubicBezTo>
                    <a:pt x="14226" y="14496"/>
                    <a:pt x="14256" y="14466"/>
                    <a:pt x="15016" y="13858"/>
                  </a:cubicBezTo>
                  <a:cubicBezTo>
                    <a:pt x="15442" y="13523"/>
                    <a:pt x="16536" y="12490"/>
                    <a:pt x="17478" y="11608"/>
                  </a:cubicBezTo>
                  <a:cubicBezTo>
                    <a:pt x="18420" y="10727"/>
                    <a:pt x="19393" y="9815"/>
                    <a:pt x="19697" y="9602"/>
                  </a:cubicBezTo>
                  <a:cubicBezTo>
                    <a:pt x="20092" y="9298"/>
                    <a:pt x="22159" y="7991"/>
                    <a:pt x="22220" y="7991"/>
                  </a:cubicBezTo>
                  <a:close/>
                  <a:moveTo>
                    <a:pt x="13770" y="14800"/>
                  </a:moveTo>
                  <a:cubicBezTo>
                    <a:pt x="13800" y="14800"/>
                    <a:pt x="13435" y="15621"/>
                    <a:pt x="12980" y="16563"/>
                  </a:cubicBezTo>
                  <a:cubicBezTo>
                    <a:pt x="12524" y="17536"/>
                    <a:pt x="11976" y="18751"/>
                    <a:pt x="11764" y="19238"/>
                  </a:cubicBezTo>
                  <a:lnTo>
                    <a:pt x="11369" y="20150"/>
                  </a:lnTo>
                  <a:lnTo>
                    <a:pt x="9332" y="21730"/>
                  </a:lnTo>
                  <a:lnTo>
                    <a:pt x="7326" y="23280"/>
                  </a:lnTo>
                  <a:lnTo>
                    <a:pt x="7508" y="22095"/>
                  </a:lnTo>
                  <a:cubicBezTo>
                    <a:pt x="7721" y="20818"/>
                    <a:pt x="8025" y="19937"/>
                    <a:pt x="8481" y="19238"/>
                  </a:cubicBezTo>
                  <a:cubicBezTo>
                    <a:pt x="9302" y="18052"/>
                    <a:pt x="10821" y="16654"/>
                    <a:pt x="12645" y="15499"/>
                  </a:cubicBezTo>
                  <a:cubicBezTo>
                    <a:pt x="13253" y="15104"/>
                    <a:pt x="13739" y="14800"/>
                    <a:pt x="13770" y="14800"/>
                  </a:cubicBezTo>
                  <a:close/>
                  <a:moveTo>
                    <a:pt x="34834" y="15408"/>
                  </a:moveTo>
                  <a:cubicBezTo>
                    <a:pt x="34895" y="15408"/>
                    <a:pt x="34621" y="15712"/>
                    <a:pt x="34226" y="16046"/>
                  </a:cubicBezTo>
                  <a:cubicBezTo>
                    <a:pt x="33831" y="16381"/>
                    <a:pt x="33162" y="16897"/>
                    <a:pt x="32706" y="17201"/>
                  </a:cubicBezTo>
                  <a:cubicBezTo>
                    <a:pt x="32250" y="17505"/>
                    <a:pt x="30852" y="18508"/>
                    <a:pt x="29576" y="19451"/>
                  </a:cubicBezTo>
                  <a:cubicBezTo>
                    <a:pt x="27144" y="21183"/>
                    <a:pt x="25259" y="22460"/>
                    <a:pt x="24135" y="23128"/>
                  </a:cubicBezTo>
                  <a:cubicBezTo>
                    <a:pt x="23732" y="23389"/>
                    <a:pt x="23513" y="23484"/>
                    <a:pt x="23264" y="23484"/>
                  </a:cubicBezTo>
                  <a:cubicBezTo>
                    <a:pt x="23194" y="23484"/>
                    <a:pt x="23121" y="23476"/>
                    <a:pt x="23041" y="23463"/>
                  </a:cubicBezTo>
                  <a:cubicBezTo>
                    <a:pt x="22869" y="23441"/>
                    <a:pt x="22560" y="23420"/>
                    <a:pt x="22265" y="23420"/>
                  </a:cubicBezTo>
                  <a:cubicBezTo>
                    <a:pt x="22143" y="23420"/>
                    <a:pt x="22023" y="23423"/>
                    <a:pt x="21916" y="23432"/>
                  </a:cubicBezTo>
                  <a:cubicBezTo>
                    <a:pt x="21551" y="23432"/>
                    <a:pt x="20244" y="23372"/>
                    <a:pt x="19028" y="23280"/>
                  </a:cubicBezTo>
                  <a:cubicBezTo>
                    <a:pt x="17901" y="23191"/>
                    <a:pt x="16810" y="23147"/>
                    <a:pt x="15780" y="23147"/>
                  </a:cubicBezTo>
                  <a:cubicBezTo>
                    <a:pt x="13643" y="23147"/>
                    <a:pt x="11770" y="23337"/>
                    <a:pt x="10396" y="23706"/>
                  </a:cubicBezTo>
                  <a:lnTo>
                    <a:pt x="9271" y="24010"/>
                  </a:lnTo>
                  <a:lnTo>
                    <a:pt x="9697" y="23676"/>
                  </a:lnTo>
                  <a:cubicBezTo>
                    <a:pt x="9940" y="23463"/>
                    <a:pt x="11065" y="22581"/>
                    <a:pt x="12220" y="21669"/>
                  </a:cubicBezTo>
                  <a:cubicBezTo>
                    <a:pt x="14560" y="19815"/>
                    <a:pt x="14834" y="19694"/>
                    <a:pt x="17873" y="18751"/>
                  </a:cubicBezTo>
                  <a:cubicBezTo>
                    <a:pt x="20092" y="18083"/>
                    <a:pt x="25442" y="16958"/>
                    <a:pt x="29910" y="16198"/>
                  </a:cubicBezTo>
                  <a:cubicBezTo>
                    <a:pt x="33709" y="15560"/>
                    <a:pt x="34743" y="15408"/>
                    <a:pt x="34834" y="15408"/>
                  </a:cubicBezTo>
                  <a:close/>
                  <a:moveTo>
                    <a:pt x="16117" y="23431"/>
                  </a:moveTo>
                  <a:cubicBezTo>
                    <a:pt x="17178" y="23431"/>
                    <a:pt x="18314" y="23471"/>
                    <a:pt x="19515" y="23554"/>
                  </a:cubicBezTo>
                  <a:cubicBezTo>
                    <a:pt x="20700" y="23645"/>
                    <a:pt x="21916" y="23706"/>
                    <a:pt x="22250" y="23706"/>
                  </a:cubicBezTo>
                  <a:lnTo>
                    <a:pt x="23041" y="23706"/>
                  </a:lnTo>
                  <a:cubicBezTo>
                    <a:pt x="23101" y="23706"/>
                    <a:pt x="22797" y="23919"/>
                    <a:pt x="22372" y="24192"/>
                  </a:cubicBezTo>
                  <a:cubicBezTo>
                    <a:pt x="19636" y="25803"/>
                    <a:pt x="17600" y="26654"/>
                    <a:pt x="16110" y="26867"/>
                  </a:cubicBezTo>
                  <a:cubicBezTo>
                    <a:pt x="15965" y="26884"/>
                    <a:pt x="15801" y="26892"/>
                    <a:pt x="15616" y="26892"/>
                  </a:cubicBezTo>
                  <a:cubicBezTo>
                    <a:pt x="14789" y="26892"/>
                    <a:pt x="13540" y="26723"/>
                    <a:pt x="11703" y="26350"/>
                  </a:cubicBezTo>
                  <a:cubicBezTo>
                    <a:pt x="10487" y="26107"/>
                    <a:pt x="10122" y="26016"/>
                    <a:pt x="9150" y="25530"/>
                  </a:cubicBezTo>
                  <a:lnTo>
                    <a:pt x="8025" y="24952"/>
                  </a:lnTo>
                  <a:lnTo>
                    <a:pt x="8329" y="24770"/>
                  </a:lnTo>
                  <a:cubicBezTo>
                    <a:pt x="9762" y="23900"/>
                    <a:pt x="12503" y="23431"/>
                    <a:pt x="16117" y="23431"/>
                  </a:cubicBezTo>
                  <a:close/>
                  <a:moveTo>
                    <a:pt x="43291" y="1176"/>
                  </a:moveTo>
                  <a:cubicBezTo>
                    <a:pt x="43362" y="1176"/>
                    <a:pt x="43310" y="1256"/>
                    <a:pt x="43102" y="1426"/>
                  </a:cubicBezTo>
                  <a:cubicBezTo>
                    <a:pt x="42980" y="1548"/>
                    <a:pt x="41947" y="2155"/>
                    <a:pt x="40822" y="2794"/>
                  </a:cubicBezTo>
                  <a:cubicBezTo>
                    <a:pt x="36810" y="5134"/>
                    <a:pt x="34925" y="6320"/>
                    <a:pt x="32342" y="8174"/>
                  </a:cubicBezTo>
                  <a:cubicBezTo>
                    <a:pt x="31855" y="8508"/>
                    <a:pt x="30487" y="9420"/>
                    <a:pt x="29241" y="10210"/>
                  </a:cubicBezTo>
                  <a:cubicBezTo>
                    <a:pt x="28025" y="11031"/>
                    <a:pt x="26718" y="11852"/>
                    <a:pt x="26323" y="12125"/>
                  </a:cubicBezTo>
                  <a:cubicBezTo>
                    <a:pt x="25959" y="12368"/>
                    <a:pt x="24591" y="13159"/>
                    <a:pt x="23314" y="13888"/>
                  </a:cubicBezTo>
                  <a:cubicBezTo>
                    <a:pt x="18451" y="16624"/>
                    <a:pt x="17721" y="17140"/>
                    <a:pt x="12828" y="20910"/>
                  </a:cubicBezTo>
                  <a:cubicBezTo>
                    <a:pt x="10274" y="22885"/>
                    <a:pt x="7964" y="24648"/>
                    <a:pt x="7691" y="24831"/>
                  </a:cubicBezTo>
                  <a:cubicBezTo>
                    <a:pt x="7417" y="25013"/>
                    <a:pt x="7052" y="25317"/>
                    <a:pt x="6870" y="25530"/>
                  </a:cubicBezTo>
                  <a:cubicBezTo>
                    <a:pt x="6688" y="25712"/>
                    <a:pt x="6232" y="26138"/>
                    <a:pt x="5837" y="26472"/>
                  </a:cubicBezTo>
                  <a:cubicBezTo>
                    <a:pt x="5472" y="26806"/>
                    <a:pt x="4864" y="27384"/>
                    <a:pt x="4530" y="27749"/>
                  </a:cubicBezTo>
                  <a:cubicBezTo>
                    <a:pt x="3982" y="28326"/>
                    <a:pt x="2037" y="30180"/>
                    <a:pt x="973" y="31092"/>
                  </a:cubicBezTo>
                  <a:lnTo>
                    <a:pt x="578" y="31426"/>
                  </a:lnTo>
                  <a:lnTo>
                    <a:pt x="608" y="31122"/>
                  </a:lnTo>
                  <a:cubicBezTo>
                    <a:pt x="669" y="30636"/>
                    <a:pt x="1216" y="29967"/>
                    <a:pt x="2919" y="28265"/>
                  </a:cubicBezTo>
                  <a:cubicBezTo>
                    <a:pt x="3830" y="27414"/>
                    <a:pt x="5016" y="26229"/>
                    <a:pt x="5563" y="25651"/>
                  </a:cubicBezTo>
                  <a:cubicBezTo>
                    <a:pt x="7387" y="23767"/>
                    <a:pt x="7843" y="23341"/>
                    <a:pt x="10153" y="21548"/>
                  </a:cubicBezTo>
                  <a:cubicBezTo>
                    <a:pt x="12280" y="19876"/>
                    <a:pt x="15867" y="17475"/>
                    <a:pt x="18967" y="15590"/>
                  </a:cubicBezTo>
                  <a:cubicBezTo>
                    <a:pt x="20609" y="14587"/>
                    <a:pt x="22797" y="13189"/>
                    <a:pt x="23892" y="12429"/>
                  </a:cubicBezTo>
                  <a:cubicBezTo>
                    <a:pt x="24348" y="12095"/>
                    <a:pt x="25077" y="11608"/>
                    <a:pt x="25533" y="11365"/>
                  </a:cubicBezTo>
                  <a:cubicBezTo>
                    <a:pt x="25959" y="11122"/>
                    <a:pt x="26627" y="10697"/>
                    <a:pt x="27022" y="10423"/>
                  </a:cubicBezTo>
                  <a:cubicBezTo>
                    <a:pt x="27417" y="10180"/>
                    <a:pt x="28177" y="9724"/>
                    <a:pt x="28725" y="9420"/>
                  </a:cubicBezTo>
                  <a:cubicBezTo>
                    <a:pt x="29241" y="9146"/>
                    <a:pt x="30639" y="8235"/>
                    <a:pt x="31794" y="7444"/>
                  </a:cubicBezTo>
                  <a:cubicBezTo>
                    <a:pt x="35716" y="4739"/>
                    <a:pt x="37600" y="3645"/>
                    <a:pt x="40153" y="2672"/>
                  </a:cubicBezTo>
                  <a:cubicBezTo>
                    <a:pt x="40974" y="2338"/>
                    <a:pt x="42007" y="1851"/>
                    <a:pt x="42433" y="1578"/>
                  </a:cubicBezTo>
                  <a:cubicBezTo>
                    <a:pt x="42884" y="1318"/>
                    <a:pt x="43196" y="1176"/>
                    <a:pt x="43291" y="1176"/>
                  </a:cubicBezTo>
                  <a:close/>
                  <a:moveTo>
                    <a:pt x="41114" y="0"/>
                  </a:moveTo>
                  <a:cubicBezTo>
                    <a:pt x="40915" y="0"/>
                    <a:pt x="40706" y="9"/>
                    <a:pt x="40488" y="28"/>
                  </a:cubicBezTo>
                  <a:cubicBezTo>
                    <a:pt x="39181" y="149"/>
                    <a:pt x="37722" y="484"/>
                    <a:pt x="35351" y="1274"/>
                  </a:cubicBezTo>
                  <a:cubicBezTo>
                    <a:pt x="32129" y="2307"/>
                    <a:pt x="31430" y="2642"/>
                    <a:pt x="26870" y="5134"/>
                  </a:cubicBezTo>
                  <a:cubicBezTo>
                    <a:pt x="26171" y="5529"/>
                    <a:pt x="24925" y="6168"/>
                    <a:pt x="24074" y="6624"/>
                  </a:cubicBezTo>
                  <a:cubicBezTo>
                    <a:pt x="20457" y="8447"/>
                    <a:pt x="19667" y="8994"/>
                    <a:pt x="16901" y="11639"/>
                  </a:cubicBezTo>
                  <a:cubicBezTo>
                    <a:pt x="14712" y="13736"/>
                    <a:pt x="14499" y="13919"/>
                    <a:pt x="12432" y="15226"/>
                  </a:cubicBezTo>
                  <a:cubicBezTo>
                    <a:pt x="10821" y="16229"/>
                    <a:pt x="10183" y="16745"/>
                    <a:pt x="9119" y="17840"/>
                  </a:cubicBezTo>
                  <a:cubicBezTo>
                    <a:pt x="8238" y="18751"/>
                    <a:pt x="7812" y="19451"/>
                    <a:pt x="7448" y="20514"/>
                  </a:cubicBezTo>
                  <a:cubicBezTo>
                    <a:pt x="7174" y="21274"/>
                    <a:pt x="6961" y="23037"/>
                    <a:pt x="7083" y="23432"/>
                  </a:cubicBezTo>
                  <a:cubicBezTo>
                    <a:pt x="7113" y="23584"/>
                    <a:pt x="6961" y="23767"/>
                    <a:pt x="6566" y="24131"/>
                  </a:cubicBezTo>
                  <a:cubicBezTo>
                    <a:pt x="6262" y="24375"/>
                    <a:pt x="5533" y="25135"/>
                    <a:pt x="4925" y="25773"/>
                  </a:cubicBezTo>
                  <a:cubicBezTo>
                    <a:pt x="4317" y="26442"/>
                    <a:pt x="3223" y="27536"/>
                    <a:pt x="2493" y="28265"/>
                  </a:cubicBezTo>
                  <a:cubicBezTo>
                    <a:pt x="578" y="30089"/>
                    <a:pt x="1" y="31001"/>
                    <a:pt x="365" y="31639"/>
                  </a:cubicBezTo>
                  <a:cubicBezTo>
                    <a:pt x="430" y="31769"/>
                    <a:pt x="461" y="31830"/>
                    <a:pt x="517" y="31830"/>
                  </a:cubicBezTo>
                  <a:cubicBezTo>
                    <a:pt x="565" y="31830"/>
                    <a:pt x="633" y="31785"/>
                    <a:pt x="760" y="31700"/>
                  </a:cubicBezTo>
                  <a:cubicBezTo>
                    <a:pt x="1156" y="31396"/>
                    <a:pt x="3891" y="28873"/>
                    <a:pt x="4955" y="27779"/>
                  </a:cubicBezTo>
                  <a:cubicBezTo>
                    <a:pt x="5472" y="27232"/>
                    <a:pt x="6019" y="26715"/>
                    <a:pt x="6110" y="26654"/>
                  </a:cubicBezTo>
                  <a:cubicBezTo>
                    <a:pt x="6232" y="26563"/>
                    <a:pt x="6596" y="26259"/>
                    <a:pt x="6900" y="25925"/>
                  </a:cubicBezTo>
                  <a:cubicBezTo>
                    <a:pt x="7265" y="25590"/>
                    <a:pt x="7569" y="25378"/>
                    <a:pt x="7691" y="25378"/>
                  </a:cubicBezTo>
                  <a:cubicBezTo>
                    <a:pt x="7812" y="25408"/>
                    <a:pt x="8359" y="25651"/>
                    <a:pt x="8907" y="25955"/>
                  </a:cubicBezTo>
                  <a:cubicBezTo>
                    <a:pt x="10062" y="26563"/>
                    <a:pt x="11004" y="26806"/>
                    <a:pt x="14074" y="27201"/>
                  </a:cubicBezTo>
                  <a:cubicBezTo>
                    <a:pt x="14863" y="27312"/>
                    <a:pt x="15283" y="27365"/>
                    <a:pt x="15637" y="27365"/>
                  </a:cubicBezTo>
                  <a:cubicBezTo>
                    <a:pt x="15964" y="27365"/>
                    <a:pt x="16235" y="27319"/>
                    <a:pt x="16688" y="27232"/>
                  </a:cubicBezTo>
                  <a:cubicBezTo>
                    <a:pt x="18056" y="26958"/>
                    <a:pt x="18572" y="26745"/>
                    <a:pt x="20305" y="25864"/>
                  </a:cubicBezTo>
                  <a:cubicBezTo>
                    <a:pt x="23314" y="24253"/>
                    <a:pt x="25807" y="22672"/>
                    <a:pt x="29728" y="19876"/>
                  </a:cubicBezTo>
                  <a:cubicBezTo>
                    <a:pt x="34621" y="16381"/>
                    <a:pt x="36019" y="15256"/>
                    <a:pt x="37326" y="13675"/>
                  </a:cubicBezTo>
                  <a:cubicBezTo>
                    <a:pt x="37934" y="12976"/>
                    <a:pt x="38330" y="12338"/>
                    <a:pt x="39545" y="10028"/>
                  </a:cubicBezTo>
                  <a:cubicBezTo>
                    <a:pt x="39758" y="9633"/>
                    <a:pt x="40518" y="8508"/>
                    <a:pt x="41217" y="7535"/>
                  </a:cubicBezTo>
                  <a:cubicBezTo>
                    <a:pt x="42585" y="5621"/>
                    <a:pt x="43618" y="3766"/>
                    <a:pt x="43862" y="2733"/>
                  </a:cubicBezTo>
                  <a:cubicBezTo>
                    <a:pt x="44250" y="1012"/>
                    <a:pt x="43219" y="0"/>
                    <a:pt x="41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9" name="Google Shape;1169;p30"/>
          <p:cNvSpPr/>
          <p:nvPr/>
        </p:nvSpPr>
        <p:spPr>
          <a:xfrm rot="-3601470">
            <a:off x="7165946" y="146622"/>
            <a:ext cx="1106282" cy="601399"/>
          </a:xfrm>
          <a:custGeom>
            <a:avLst/>
            <a:gdLst/>
            <a:ahLst/>
            <a:cxnLst/>
            <a:rect l="l" t="t" r="r" b="b"/>
            <a:pathLst>
              <a:path w="20632" h="11216" extrusionOk="0">
                <a:moveTo>
                  <a:pt x="2475" y="0"/>
                </a:moveTo>
                <a:cubicBezTo>
                  <a:pt x="2442" y="0"/>
                  <a:pt x="2408" y="7"/>
                  <a:pt x="2371" y="19"/>
                </a:cubicBezTo>
                <a:cubicBezTo>
                  <a:pt x="2250" y="79"/>
                  <a:pt x="2219" y="110"/>
                  <a:pt x="2159" y="292"/>
                </a:cubicBezTo>
                <a:cubicBezTo>
                  <a:pt x="2037" y="535"/>
                  <a:pt x="2037" y="748"/>
                  <a:pt x="2159" y="1295"/>
                </a:cubicBezTo>
                <a:cubicBezTo>
                  <a:pt x="2280" y="1782"/>
                  <a:pt x="2432" y="2116"/>
                  <a:pt x="2645" y="2329"/>
                </a:cubicBezTo>
                <a:lnTo>
                  <a:pt x="2797" y="2481"/>
                </a:lnTo>
                <a:lnTo>
                  <a:pt x="2523" y="2420"/>
                </a:lnTo>
                <a:cubicBezTo>
                  <a:pt x="2454" y="2407"/>
                  <a:pt x="2376" y="2401"/>
                  <a:pt x="2292" y="2401"/>
                </a:cubicBezTo>
                <a:cubicBezTo>
                  <a:pt x="1973" y="2401"/>
                  <a:pt x="1564" y="2488"/>
                  <a:pt x="1156" y="2633"/>
                </a:cubicBezTo>
                <a:cubicBezTo>
                  <a:pt x="426" y="2906"/>
                  <a:pt x="92" y="3149"/>
                  <a:pt x="31" y="3423"/>
                </a:cubicBezTo>
                <a:cubicBezTo>
                  <a:pt x="1" y="3605"/>
                  <a:pt x="92" y="3696"/>
                  <a:pt x="274" y="3727"/>
                </a:cubicBezTo>
                <a:cubicBezTo>
                  <a:pt x="289" y="3729"/>
                  <a:pt x="306" y="3730"/>
                  <a:pt x="324" y="3730"/>
                </a:cubicBezTo>
                <a:cubicBezTo>
                  <a:pt x="587" y="3730"/>
                  <a:pt x="1108" y="3520"/>
                  <a:pt x="1763" y="3149"/>
                </a:cubicBezTo>
                <a:cubicBezTo>
                  <a:pt x="2333" y="2837"/>
                  <a:pt x="2558" y="2725"/>
                  <a:pt x="2774" y="2725"/>
                </a:cubicBezTo>
                <a:cubicBezTo>
                  <a:pt x="2916" y="2725"/>
                  <a:pt x="3055" y="2773"/>
                  <a:pt x="3283" y="2845"/>
                </a:cubicBezTo>
                <a:cubicBezTo>
                  <a:pt x="3587" y="2937"/>
                  <a:pt x="4043" y="3058"/>
                  <a:pt x="4347" y="3149"/>
                </a:cubicBezTo>
                <a:cubicBezTo>
                  <a:pt x="4621" y="3241"/>
                  <a:pt x="4955" y="3332"/>
                  <a:pt x="5077" y="3362"/>
                </a:cubicBezTo>
                <a:lnTo>
                  <a:pt x="5289" y="3423"/>
                </a:lnTo>
                <a:lnTo>
                  <a:pt x="4985" y="3453"/>
                </a:lnTo>
                <a:cubicBezTo>
                  <a:pt x="4256" y="3514"/>
                  <a:pt x="3557" y="3788"/>
                  <a:pt x="3131" y="4213"/>
                </a:cubicBezTo>
                <a:cubicBezTo>
                  <a:pt x="2615" y="4669"/>
                  <a:pt x="2554" y="5125"/>
                  <a:pt x="3010" y="5186"/>
                </a:cubicBezTo>
                <a:cubicBezTo>
                  <a:pt x="3040" y="5191"/>
                  <a:pt x="3072" y="5194"/>
                  <a:pt x="3107" y="5194"/>
                </a:cubicBezTo>
                <a:cubicBezTo>
                  <a:pt x="3456" y="5194"/>
                  <a:pt x="4029" y="4915"/>
                  <a:pt x="4803" y="4335"/>
                </a:cubicBezTo>
                <a:cubicBezTo>
                  <a:pt x="5259" y="4000"/>
                  <a:pt x="5776" y="3666"/>
                  <a:pt x="5836" y="3666"/>
                </a:cubicBezTo>
                <a:cubicBezTo>
                  <a:pt x="5897" y="3666"/>
                  <a:pt x="6931" y="4274"/>
                  <a:pt x="7326" y="4548"/>
                </a:cubicBezTo>
                <a:cubicBezTo>
                  <a:pt x="8390" y="5247"/>
                  <a:pt x="9545" y="5703"/>
                  <a:pt x="10852" y="5885"/>
                </a:cubicBezTo>
                <a:cubicBezTo>
                  <a:pt x="11308" y="5976"/>
                  <a:pt x="11369" y="5976"/>
                  <a:pt x="11217" y="6007"/>
                </a:cubicBezTo>
                <a:cubicBezTo>
                  <a:pt x="10882" y="6098"/>
                  <a:pt x="9423" y="6250"/>
                  <a:pt x="8177" y="6311"/>
                </a:cubicBezTo>
                <a:cubicBezTo>
                  <a:pt x="7052" y="6341"/>
                  <a:pt x="6596" y="6432"/>
                  <a:pt x="6384" y="6645"/>
                </a:cubicBezTo>
                <a:cubicBezTo>
                  <a:pt x="6323" y="6706"/>
                  <a:pt x="6353" y="6949"/>
                  <a:pt x="6444" y="7040"/>
                </a:cubicBezTo>
                <a:cubicBezTo>
                  <a:pt x="6607" y="7202"/>
                  <a:pt x="7079" y="7297"/>
                  <a:pt x="7602" y="7297"/>
                </a:cubicBezTo>
                <a:cubicBezTo>
                  <a:pt x="7863" y="7297"/>
                  <a:pt x="8136" y="7273"/>
                  <a:pt x="8390" y="7222"/>
                </a:cubicBezTo>
                <a:cubicBezTo>
                  <a:pt x="9028" y="7131"/>
                  <a:pt x="9879" y="6827"/>
                  <a:pt x="10396" y="6523"/>
                </a:cubicBezTo>
                <a:cubicBezTo>
                  <a:pt x="11024" y="6199"/>
                  <a:pt x="11463" y="6050"/>
                  <a:pt x="11974" y="6050"/>
                </a:cubicBezTo>
                <a:cubicBezTo>
                  <a:pt x="12230" y="6050"/>
                  <a:pt x="12503" y="6088"/>
                  <a:pt x="12827" y="6159"/>
                </a:cubicBezTo>
                <a:cubicBezTo>
                  <a:pt x="13891" y="6341"/>
                  <a:pt x="14712" y="6766"/>
                  <a:pt x="15411" y="7466"/>
                </a:cubicBezTo>
                <a:cubicBezTo>
                  <a:pt x="15624" y="7709"/>
                  <a:pt x="15776" y="7921"/>
                  <a:pt x="16201" y="8590"/>
                </a:cubicBezTo>
                <a:cubicBezTo>
                  <a:pt x="16536" y="9137"/>
                  <a:pt x="16779" y="9502"/>
                  <a:pt x="16931" y="9654"/>
                </a:cubicBezTo>
                <a:cubicBezTo>
                  <a:pt x="17076" y="9823"/>
                  <a:pt x="17125" y="9877"/>
                  <a:pt x="17093" y="9877"/>
                </a:cubicBezTo>
                <a:cubicBezTo>
                  <a:pt x="17085" y="9877"/>
                  <a:pt x="17071" y="9873"/>
                  <a:pt x="17052" y="9867"/>
                </a:cubicBezTo>
                <a:cubicBezTo>
                  <a:pt x="16414" y="9593"/>
                  <a:pt x="15806" y="9380"/>
                  <a:pt x="15381" y="9289"/>
                </a:cubicBezTo>
                <a:cubicBezTo>
                  <a:pt x="14702" y="9133"/>
                  <a:pt x="14003" y="9046"/>
                  <a:pt x="13484" y="9046"/>
                </a:cubicBezTo>
                <a:cubicBezTo>
                  <a:pt x="13097" y="9046"/>
                  <a:pt x="12810" y="9094"/>
                  <a:pt x="12706" y="9198"/>
                </a:cubicBezTo>
                <a:cubicBezTo>
                  <a:pt x="12676" y="9228"/>
                  <a:pt x="12645" y="9320"/>
                  <a:pt x="12645" y="9380"/>
                </a:cubicBezTo>
                <a:cubicBezTo>
                  <a:pt x="12645" y="9532"/>
                  <a:pt x="12827" y="9654"/>
                  <a:pt x="13375" y="9836"/>
                </a:cubicBezTo>
                <a:cubicBezTo>
                  <a:pt x="14043" y="10049"/>
                  <a:pt x="14682" y="10140"/>
                  <a:pt x="15837" y="10171"/>
                </a:cubicBezTo>
                <a:cubicBezTo>
                  <a:pt x="16931" y="10171"/>
                  <a:pt x="17508" y="10262"/>
                  <a:pt x="17904" y="10505"/>
                </a:cubicBezTo>
                <a:cubicBezTo>
                  <a:pt x="18572" y="10900"/>
                  <a:pt x="19271" y="11143"/>
                  <a:pt x="19849" y="11204"/>
                </a:cubicBezTo>
                <a:cubicBezTo>
                  <a:pt x="19957" y="11211"/>
                  <a:pt x="20052" y="11215"/>
                  <a:pt x="20137" y="11215"/>
                </a:cubicBezTo>
                <a:cubicBezTo>
                  <a:pt x="20409" y="11215"/>
                  <a:pt x="20562" y="11175"/>
                  <a:pt x="20609" y="11083"/>
                </a:cubicBezTo>
                <a:cubicBezTo>
                  <a:pt x="20624" y="11052"/>
                  <a:pt x="20632" y="11037"/>
                  <a:pt x="20620" y="11037"/>
                </a:cubicBezTo>
                <a:cubicBezTo>
                  <a:pt x="20609" y="11037"/>
                  <a:pt x="20578" y="11052"/>
                  <a:pt x="20518" y="11083"/>
                </a:cubicBezTo>
                <a:cubicBezTo>
                  <a:pt x="20464" y="11104"/>
                  <a:pt x="20360" y="11114"/>
                  <a:pt x="20232" y="11114"/>
                </a:cubicBezTo>
                <a:cubicBezTo>
                  <a:pt x="19997" y="11114"/>
                  <a:pt x="19679" y="11081"/>
                  <a:pt x="19423" y="11022"/>
                </a:cubicBezTo>
                <a:cubicBezTo>
                  <a:pt x="19059" y="10961"/>
                  <a:pt x="18542" y="10748"/>
                  <a:pt x="18056" y="10475"/>
                </a:cubicBezTo>
                <a:cubicBezTo>
                  <a:pt x="17296" y="10049"/>
                  <a:pt x="16536" y="9137"/>
                  <a:pt x="16171" y="8225"/>
                </a:cubicBezTo>
                <a:cubicBezTo>
                  <a:pt x="16080" y="8013"/>
                  <a:pt x="15897" y="7435"/>
                  <a:pt x="15776" y="6949"/>
                </a:cubicBezTo>
                <a:cubicBezTo>
                  <a:pt x="15533" y="5946"/>
                  <a:pt x="15381" y="5551"/>
                  <a:pt x="15016" y="4912"/>
                </a:cubicBezTo>
                <a:cubicBezTo>
                  <a:pt x="14499" y="4061"/>
                  <a:pt x="13952" y="3545"/>
                  <a:pt x="13283" y="3301"/>
                </a:cubicBezTo>
                <a:cubicBezTo>
                  <a:pt x="13115" y="3248"/>
                  <a:pt x="12980" y="3221"/>
                  <a:pt x="12878" y="3221"/>
                </a:cubicBezTo>
                <a:cubicBezTo>
                  <a:pt x="12628" y="3221"/>
                  <a:pt x="12568" y="3382"/>
                  <a:pt x="12676" y="3727"/>
                </a:cubicBezTo>
                <a:cubicBezTo>
                  <a:pt x="12827" y="4092"/>
                  <a:pt x="13040" y="4365"/>
                  <a:pt x="13861" y="5216"/>
                </a:cubicBezTo>
                <a:cubicBezTo>
                  <a:pt x="14256" y="5642"/>
                  <a:pt x="14712" y="6128"/>
                  <a:pt x="14834" y="6311"/>
                </a:cubicBezTo>
                <a:cubicBezTo>
                  <a:pt x="15077" y="6645"/>
                  <a:pt x="15594" y="7405"/>
                  <a:pt x="15594" y="7466"/>
                </a:cubicBezTo>
                <a:cubicBezTo>
                  <a:pt x="15594" y="7466"/>
                  <a:pt x="15472" y="7374"/>
                  <a:pt x="15320" y="7222"/>
                </a:cubicBezTo>
                <a:cubicBezTo>
                  <a:pt x="14347" y="6371"/>
                  <a:pt x="13375" y="6037"/>
                  <a:pt x="11612" y="5885"/>
                </a:cubicBezTo>
                <a:cubicBezTo>
                  <a:pt x="11277" y="5855"/>
                  <a:pt x="11399" y="5946"/>
                  <a:pt x="10487" y="4821"/>
                </a:cubicBezTo>
                <a:cubicBezTo>
                  <a:pt x="9879" y="4061"/>
                  <a:pt x="9058" y="3180"/>
                  <a:pt x="8785" y="2997"/>
                </a:cubicBezTo>
                <a:cubicBezTo>
                  <a:pt x="8613" y="2903"/>
                  <a:pt x="8460" y="2859"/>
                  <a:pt x="8337" y="2859"/>
                </a:cubicBezTo>
                <a:cubicBezTo>
                  <a:pt x="8024" y="2859"/>
                  <a:pt x="7898" y="3139"/>
                  <a:pt x="8116" y="3575"/>
                </a:cubicBezTo>
                <a:cubicBezTo>
                  <a:pt x="8359" y="4092"/>
                  <a:pt x="9302" y="5034"/>
                  <a:pt x="10001" y="5459"/>
                </a:cubicBezTo>
                <a:cubicBezTo>
                  <a:pt x="10246" y="5610"/>
                  <a:pt x="10339" y="5668"/>
                  <a:pt x="10265" y="5668"/>
                </a:cubicBezTo>
                <a:cubicBezTo>
                  <a:pt x="10220" y="5668"/>
                  <a:pt x="10113" y="5646"/>
                  <a:pt x="9940" y="5611"/>
                </a:cubicBezTo>
                <a:cubicBezTo>
                  <a:pt x="9210" y="5429"/>
                  <a:pt x="8299" y="5034"/>
                  <a:pt x="7660" y="4608"/>
                </a:cubicBezTo>
                <a:cubicBezTo>
                  <a:pt x="7387" y="4426"/>
                  <a:pt x="7356" y="4396"/>
                  <a:pt x="7356" y="4304"/>
                </a:cubicBezTo>
                <a:cubicBezTo>
                  <a:pt x="7356" y="4122"/>
                  <a:pt x="7174" y="3757"/>
                  <a:pt x="6718" y="2967"/>
                </a:cubicBezTo>
                <a:cubicBezTo>
                  <a:pt x="6171" y="2025"/>
                  <a:pt x="5988" y="1751"/>
                  <a:pt x="5745" y="1447"/>
                </a:cubicBezTo>
                <a:cubicBezTo>
                  <a:pt x="5497" y="1136"/>
                  <a:pt x="5276" y="981"/>
                  <a:pt x="5094" y="981"/>
                </a:cubicBezTo>
                <a:cubicBezTo>
                  <a:pt x="5008" y="981"/>
                  <a:pt x="4932" y="1015"/>
                  <a:pt x="4864" y="1082"/>
                </a:cubicBezTo>
                <a:cubicBezTo>
                  <a:pt x="4712" y="1204"/>
                  <a:pt x="4773" y="1569"/>
                  <a:pt x="4955" y="1934"/>
                </a:cubicBezTo>
                <a:cubicBezTo>
                  <a:pt x="5137" y="2329"/>
                  <a:pt x="5685" y="3058"/>
                  <a:pt x="6080" y="3484"/>
                </a:cubicBezTo>
                <a:lnTo>
                  <a:pt x="6353" y="3757"/>
                </a:lnTo>
                <a:lnTo>
                  <a:pt x="6140" y="3666"/>
                </a:lnTo>
                <a:cubicBezTo>
                  <a:pt x="5836" y="3484"/>
                  <a:pt x="4925" y="3180"/>
                  <a:pt x="4226" y="2967"/>
                </a:cubicBezTo>
                <a:lnTo>
                  <a:pt x="3648" y="2815"/>
                </a:lnTo>
                <a:lnTo>
                  <a:pt x="3405" y="2329"/>
                </a:lnTo>
                <a:cubicBezTo>
                  <a:pt x="3131" y="1721"/>
                  <a:pt x="3070" y="1569"/>
                  <a:pt x="2949" y="900"/>
                </a:cubicBezTo>
                <a:cubicBezTo>
                  <a:pt x="2843" y="267"/>
                  <a:pt x="2692" y="0"/>
                  <a:pt x="247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0" name="Google Shape;1170;p30"/>
          <p:cNvGrpSpPr/>
          <p:nvPr/>
        </p:nvGrpSpPr>
        <p:grpSpPr>
          <a:xfrm rot="-9454948">
            <a:off x="8067518" y="-257604"/>
            <a:ext cx="1106258" cy="1167485"/>
            <a:chOff x="1727500" y="4205075"/>
            <a:chExt cx="856425" cy="903825"/>
          </a:xfrm>
        </p:grpSpPr>
        <p:sp>
          <p:nvSpPr>
            <p:cNvPr id="1171" name="Google Shape;1171;p30"/>
            <p:cNvSpPr/>
            <p:nvPr/>
          </p:nvSpPr>
          <p:spPr>
            <a:xfrm>
              <a:off x="2448675" y="4205075"/>
              <a:ext cx="81300" cy="101200"/>
            </a:xfrm>
            <a:custGeom>
              <a:avLst/>
              <a:gdLst/>
              <a:ahLst/>
              <a:cxnLst/>
              <a:rect l="l" t="t" r="r" b="b"/>
              <a:pathLst>
                <a:path w="3252" h="4048" extrusionOk="0">
                  <a:moveTo>
                    <a:pt x="3067" y="1"/>
                  </a:moveTo>
                  <a:cubicBezTo>
                    <a:pt x="2671" y="1"/>
                    <a:pt x="1608" y="308"/>
                    <a:pt x="911" y="657"/>
                  </a:cubicBezTo>
                  <a:lnTo>
                    <a:pt x="60" y="1082"/>
                  </a:lnTo>
                  <a:lnTo>
                    <a:pt x="29" y="2723"/>
                  </a:lnTo>
                  <a:cubicBezTo>
                    <a:pt x="15" y="3592"/>
                    <a:pt x="0" y="4047"/>
                    <a:pt x="155" y="4047"/>
                  </a:cubicBezTo>
                  <a:cubicBezTo>
                    <a:pt x="319" y="4047"/>
                    <a:pt x="675" y="3531"/>
                    <a:pt x="1428" y="2450"/>
                  </a:cubicBezTo>
                  <a:cubicBezTo>
                    <a:pt x="2005" y="1660"/>
                    <a:pt x="2644" y="809"/>
                    <a:pt x="2856" y="565"/>
                  </a:cubicBezTo>
                  <a:cubicBezTo>
                    <a:pt x="3069" y="322"/>
                    <a:pt x="3251" y="79"/>
                    <a:pt x="3221" y="49"/>
                  </a:cubicBezTo>
                  <a:cubicBezTo>
                    <a:pt x="3210" y="16"/>
                    <a:pt x="3155" y="1"/>
                    <a:pt x="3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0"/>
            <p:cNvSpPr/>
            <p:nvPr/>
          </p:nvSpPr>
          <p:spPr>
            <a:xfrm>
              <a:off x="2412600" y="4216925"/>
              <a:ext cx="171325" cy="180575"/>
            </a:xfrm>
            <a:custGeom>
              <a:avLst/>
              <a:gdLst/>
              <a:ahLst/>
              <a:cxnLst/>
              <a:rect l="l" t="t" r="r" b="b"/>
              <a:pathLst>
                <a:path w="6853" h="7223" extrusionOk="0">
                  <a:moveTo>
                    <a:pt x="5883" y="1"/>
                  </a:moveTo>
                  <a:cubicBezTo>
                    <a:pt x="5397" y="1"/>
                    <a:pt x="4695" y="778"/>
                    <a:pt x="3448" y="2523"/>
                  </a:cubicBezTo>
                  <a:cubicBezTo>
                    <a:pt x="2780" y="3435"/>
                    <a:pt x="1746" y="4833"/>
                    <a:pt x="1169" y="5532"/>
                  </a:cubicBezTo>
                  <a:cubicBezTo>
                    <a:pt x="591" y="6262"/>
                    <a:pt x="74" y="6991"/>
                    <a:pt x="14" y="7174"/>
                  </a:cubicBezTo>
                  <a:cubicBezTo>
                    <a:pt x="0" y="7207"/>
                    <a:pt x="16" y="7223"/>
                    <a:pt x="56" y="7223"/>
                  </a:cubicBezTo>
                  <a:cubicBezTo>
                    <a:pt x="202" y="7223"/>
                    <a:pt x="666" y="7020"/>
                    <a:pt x="1260" y="6687"/>
                  </a:cubicBezTo>
                  <a:cubicBezTo>
                    <a:pt x="2020" y="6262"/>
                    <a:pt x="3600" y="5532"/>
                    <a:pt x="4755" y="5076"/>
                  </a:cubicBezTo>
                  <a:lnTo>
                    <a:pt x="6853" y="4195"/>
                  </a:lnTo>
                  <a:lnTo>
                    <a:pt x="6853" y="2827"/>
                  </a:lnTo>
                  <a:cubicBezTo>
                    <a:pt x="6853" y="2067"/>
                    <a:pt x="6731" y="1155"/>
                    <a:pt x="6579" y="760"/>
                  </a:cubicBezTo>
                  <a:cubicBezTo>
                    <a:pt x="6377" y="267"/>
                    <a:pt x="6167" y="1"/>
                    <a:pt x="58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0"/>
            <p:cNvSpPr/>
            <p:nvPr/>
          </p:nvSpPr>
          <p:spPr>
            <a:xfrm>
              <a:off x="2334650" y="4238200"/>
              <a:ext cx="101850" cy="249250"/>
            </a:xfrm>
            <a:custGeom>
              <a:avLst/>
              <a:gdLst/>
              <a:ahLst/>
              <a:cxnLst/>
              <a:rect l="l" t="t" r="r" b="b"/>
              <a:pathLst>
                <a:path w="4074" h="9970" extrusionOk="0">
                  <a:moveTo>
                    <a:pt x="4074" y="0"/>
                  </a:moveTo>
                  <a:lnTo>
                    <a:pt x="3314" y="487"/>
                  </a:lnTo>
                  <a:cubicBezTo>
                    <a:pt x="1976" y="1307"/>
                    <a:pt x="183" y="2857"/>
                    <a:pt x="305" y="3070"/>
                  </a:cubicBezTo>
                  <a:cubicBezTo>
                    <a:pt x="487" y="3344"/>
                    <a:pt x="396" y="7478"/>
                    <a:pt x="183" y="8815"/>
                  </a:cubicBezTo>
                  <a:lnTo>
                    <a:pt x="1" y="9970"/>
                  </a:lnTo>
                  <a:lnTo>
                    <a:pt x="1125" y="8085"/>
                  </a:lnTo>
                  <a:cubicBezTo>
                    <a:pt x="1764" y="7022"/>
                    <a:pt x="2645" y="5684"/>
                    <a:pt x="3071" y="5046"/>
                  </a:cubicBezTo>
                  <a:cubicBezTo>
                    <a:pt x="3861" y="3891"/>
                    <a:pt x="3861" y="3861"/>
                    <a:pt x="3983" y="1946"/>
                  </a:cubicBezTo>
                  <a:lnTo>
                    <a:pt x="40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0"/>
            <p:cNvSpPr/>
            <p:nvPr/>
          </p:nvSpPr>
          <p:spPr>
            <a:xfrm>
              <a:off x="2237550" y="4345125"/>
              <a:ext cx="346375" cy="323350"/>
            </a:xfrm>
            <a:custGeom>
              <a:avLst/>
              <a:gdLst/>
              <a:ahLst/>
              <a:cxnLst/>
              <a:rect l="l" t="t" r="r" b="b"/>
              <a:pathLst>
                <a:path w="13855" h="12934" extrusionOk="0">
                  <a:moveTo>
                    <a:pt x="13588" y="1"/>
                  </a:moveTo>
                  <a:cubicBezTo>
                    <a:pt x="12964" y="1"/>
                    <a:pt x="8785" y="1929"/>
                    <a:pt x="7319" y="2897"/>
                  </a:cubicBezTo>
                  <a:cubicBezTo>
                    <a:pt x="6043" y="3778"/>
                    <a:pt x="5860" y="3960"/>
                    <a:pt x="4584" y="6088"/>
                  </a:cubicBezTo>
                  <a:cubicBezTo>
                    <a:pt x="3277" y="8216"/>
                    <a:pt x="663" y="12167"/>
                    <a:pt x="24" y="12897"/>
                  </a:cubicBezTo>
                  <a:cubicBezTo>
                    <a:pt x="4" y="12922"/>
                    <a:pt x="0" y="12933"/>
                    <a:pt x="12" y="12933"/>
                  </a:cubicBezTo>
                  <a:cubicBezTo>
                    <a:pt x="85" y="12933"/>
                    <a:pt x="777" y="12455"/>
                    <a:pt x="1696" y="11772"/>
                  </a:cubicBezTo>
                  <a:cubicBezTo>
                    <a:pt x="5344" y="9037"/>
                    <a:pt x="8687" y="7000"/>
                    <a:pt x="12092" y="5419"/>
                  </a:cubicBezTo>
                  <a:lnTo>
                    <a:pt x="13763" y="4629"/>
                  </a:lnTo>
                  <a:lnTo>
                    <a:pt x="13824" y="2350"/>
                  </a:lnTo>
                  <a:cubicBezTo>
                    <a:pt x="13855" y="1134"/>
                    <a:pt x="13763" y="70"/>
                    <a:pt x="13642" y="9"/>
                  </a:cubicBezTo>
                  <a:cubicBezTo>
                    <a:pt x="13629" y="4"/>
                    <a:pt x="13611" y="1"/>
                    <a:pt x="13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0"/>
            <p:cNvSpPr/>
            <p:nvPr/>
          </p:nvSpPr>
          <p:spPr>
            <a:xfrm>
              <a:off x="2198650" y="4322550"/>
              <a:ext cx="129200" cy="363275"/>
            </a:xfrm>
            <a:custGeom>
              <a:avLst/>
              <a:gdLst/>
              <a:ahLst/>
              <a:cxnLst/>
              <a:rect l="l" t="t" r="r" b="b"/>
              <a:pathLst>
                <a:path w="5168" h="14531" extrusionOk="0">
                  <a:moveTo>
                    <a:pt x="5167" y="0"/>
                  </a:moveTo>
                  <a:cubicBezTo>
                    <a:pt x="5167" y="0"/>
                    <a:pt x="3982" y="1064"/>
                    <a:pt x="2614" y="2371"/>
                  </a:cubicBezTo>
                  <a:lnTo>
                    <a:pt x="61" y="4742"/>
                  </a:lnTo>
                  <a:lnTo>
                    <a:pt x="213" y="6049"/>
                  </a:lnTo>
                  <a:cubicBezTo>
                    <a:pt x="486" y="8025"/>
                    <a:pt x="456" y="12493"/>
                    <a:pt x="152" y="13617"/>
                  </a:cubicBezTo>
                  <a:cubicBezTo>
                    <a:pt x="5" y="14145"/>
                    <a:pt x="0" y="14531"/>
                    <a:pt x="109" y="14531"/>
                  </a:cubicBezTo>
                  <a:cubicBezTo>
                    <a:pt x="113" y="14531"/>
                    <a:pt x="117" y="14530"/>
                    <a:pt x="121" y="14529"/>
                  </a:cubicBezTo>
                  <a:cubicBezTo>
                    <a:pt x="486" y="14347"/>
                    <a:pt x="3283" y="10304"/>
                    <a:pt x="3921" y="9028"/>
                  </a:cubicBezTo>
                  <a:cubicBezTo>
                    <a:pt x="4681" y="7447"/>
                    <a:pt x="5167" y="4803"/>
                    <a:pt x="5167" y="2128"/>
                  </a:cubicBezTo>
                  <a:cubicBezTo>
                    <a:pt x="5167" y="1003"/>
                    <a:pt x="5167" y="31"/>
                    <a:pt x="5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0"/>
            <p:cNvSpPr/>
            <p:nvPr/>
          </p:nvSpPr>
          <p:spPr>
            <a:xfrm>
              <a:off x="1994225" y="4481475"/>
              <a:ext cx="585900" cy="480150"/>
            </a:xfrm>
            <a:custGeom>
              <a:avLst/>
              <a:gdLst/>
              <a:ahLst/>
              <a:cxnLst/>
              <a:rect l="l" t="t" r="r" b="b"/>
              <a:pathLst>
                <a:path w="23436" h="19206" extrusionOk="0">
                  <a:moveTo>
                    <a:pt x="23339" y="0"/>
                  </a:moveTo>
                  <a:cubicBezTo>
                    <a:pt x="22870" y="0"/>
                    <a:pt x="20067" y="1381"/>
                    <a:pt x="17812" y="2762"/>
                  </a:cubicBezTo>
                  <a:cubicBezTo>
                    <a:pt x="12888" y="5710"/>
                    <a:pt x="8207" y="9418"/>
                    <a:pt x="5229" y="12701"/>
                  </a:cubicBezTo>
                  <a:cubicBezTo>
                    <a:pt x="3222" y="14890"/>
                    <a:pt x="1004" y="17595"/>
                    <a:pt x="396" y="18598"/>
                  </a:cubicBezTo>
                  <a:lnTo>
                    <a:pt x="0" y="19206"/>
                  </a:lnTo>
                  <a:lnTo>
                    <a:pt x="943" y="18598"/>
                  </a:lnTo>
                  <a:cubicBezTo>
                    <a:pt x="1915" y="17960"/>
                    <a:pt x="3101" y="17291"/>
                    <a:pt x="4165" y="16744"/>
                  </a:cubicBezTo>
                  <a:cubicBezTo>
                    <a:pt x="11672" y="12975"/>
                    <a:pt x="17691" y="9996"/>
                    <a:pt x="20001" y="8932"/>
                  </a:cubicBezTo>
                  <a:lnTo>
                    <a:pt x="22919" y="7625"/>
                  </a:lnTo>
                  <a:lnTo>
                    <a:pt x="23192" y="3917"/>
                  </a:lnTo>
                  <a:cubicBezTo>
                    <a:pt x="23344" y="1880"/>
                    <a:pt x="23436" y="117"/>
                    <a:pt x="23405" y="26"/>
                  </a:cubicBezTo>
                  <a:cubicBezTo>
                    <a:pt x="23399" y="9"/>
                    <a:pt x="23376" y="0"/>
                    <a:pt x="23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0"/>
            <p:cNvSpPr/>
            <p:nvPr/>
          </p:nvSpPr>
          <p:spPr>
            <a:xfrm>
              <a:off x="1998775" y="4454700"/>
              <a:ext cx="196850" cy="472750"/>
            </a:xfrm>
            <a:custGeom>
              <a:avLst/>
              <a:gdLst/>
              <a:ahLst/>
              <a:cxnLst/>
              <a:rect l="l" t="t" r="r" b="b"/>
              <a:pathLst>
                <a:path w="7874" h="18910" extrusionOk="0">
                  <a:moveTo>
                    <a:pt x="7437" y="1"/>
                  </a:moveTo>
                  <a:cubicBezTo>
                    <a:pt x="7348" y="1"/>
                    <a:pt x="6943" y="293"/>
                    <a:pt x="6566" y="641"/>
                  </a:cubicBezTo>
                  <a:cubicBezTo>
                    <a:pt x="5746" y="1432"/>
                    <a:pt x="2980" y="3438"/>
                    <a:pt x="1612" y="4289"/>
                  </a:cubicBezTo>
                  <a:lnTo>
                    <a:pt x="730" y="4806"/>
                  </a:lnTo>
                  <a:lnTo>
                    <a:pt x="518" y="7055"/>
                  </a:lnTo>
                  <a:cubicBezTo>
                    <a:pt x="366" y="8301"/>
                    <a:pt x="305" y="10976"/>
                    <a:pt x="305" y="12982"/>
                  </a:cubicBezTo>
                  <a:cubicBezTo>
                    <a:pt x="335" y="15018"/>
                    <a:pt x="274" y="17177"/>
                    <a:pt x="183" y="17784"/>
                  </a:cubicBezTo>
                  <a:lnTo>
                    <a:pt x="1" y="18909"/>
                  </a:lnTo>
                  <a:lnTo>
                    <a:pt x="1" y="18909"/>
                  </a:lnTo>
                  <a:lnTo>
                    <a:pt x="1551" y="17025"/>
                  </a:lnTo>
                  <a:cubicBezTo>
                    <a:pt x="2402" y="15961"/>
                    <a:pt x="3922" y="14198"/>
                    <a:pt x="4925" y="13073"/>
                  </a:cubicBezTo>
                  <a:cubicBezTo>
                    <a:pt x="6718" y="11067"/>
                    <a:pt x="6809" y="10945"/>
                    <a:pt x="7326" y="9304"/>
                  </a:cubicBezTo>
                  <a:cubicBezTo>
                    <a:pt x="7782" y="7936"/>
                    <a:pt x="7873" y="7176"/>
                    <a:pt x="7873" y="5049"/>
                  </a:cubicBezTo>
                  <a:cubicBezTo>
                    <a:pt x="7873" y="3620"/>
                    <a:pt x="7813" y="1918"/>
                    <a:pt x="7721" y="1280"/>
                  </a:cubicBezTo>
                  <a:cubicBezTo>
                    <a:pt x="7661" y="611"/>
                    <a:pt x="7539" y="64"/>
                    <a:pt x="7448" y="3"/>
                  </a:cubicBezTo>
                  <a:cubicBezTo>
                    <a:pt x="7445" y="2"/>
                    <a:pt x="7441" y="1"/>
                    <a:pt x="7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0"/>
            <p:cNvSpPr/>
            <p:nvPr/>
          </p:nvSpPr>
          <p:spPr>
            <a:xfrm>
              <a:off x="2194825" y="4694450"/>
              <a:ext cx="368575" cy="172950"/>
            </a:xfrm>
            <a:custGeom>
              <a:avLst/>
              <a:gdLst/>
              <a:ahLst/>
              <a:cxnLst/>
              <a:rect l="l" t="t" r="r" b="b"/>
              <a:pathLst>
                <a:path w="14743" h="6918" extrusionOk="0">
                  <a:moveTo>
                    <a:pt x="14518" y="1"/>
                  </a:moveTo>
                  <a:cubicBezTo>
                    <a:pt x="13996" y="1"/>
                    <a:pt x="12615" y="640"/>
                    <a:pt x="6779" y="3544"/>
                  </a:cubicBezTo>
                  <a:lnTo>
                    <a:pt x="1" y="6918"/>
                  </a:lnTo>
                  <a:lnTo>
                    <a:pt x="1" y="6918"/>
                  </a:lnTo>
                  <a:lnTo>
                    <a:pt x="3132" y="6006"/>
                  </a:lnTo>
                  <a:cubicBezTo>
                    <a:pt x="4864" y="5489"/>
                    <a:pt x="7600" y="4790"/>
                    <a:pt x="9211" y="4425"/>
                  </a:cubicBezTo>
                  <a:cubicBezTo>
                    <a:pt x="13132" y="3513"/>
                    <a:pt x="13193" y="3483"/>
                    <a:pt x="14105" y="1629"/>
                  </a:cubicBezTo>
                  <a:cubicBezTo>
                    <a:pt x="14530" y="748"/>
                    <a:pt x="14743" y="48"/>
                    <a:pt x="14652" y="18"/>
                  </a:cubicBezTo>
                  <a:cubicBezTo>
                    <a:pt x="14613" y="7"/>
                    <a:pt x="14570" y="1"/>
                    <a:pt x="14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0"/>
            <p:cNvSpPr/>
            <p:nvPr/>
          </p:nvSpPr>
          <p:spPr>
            <a:xfrm>
              <a:off x="1846050" y="4589000"/>
              <a:ext cx="151250" cy="232050"/>
            </a:xfrm>
            <a:custGeom>
              <a:avLst/>
              <a:gdLst/>
              <a:ahLst/>
              <a:cxnLst/>
              <a:rect l="l" t="t" r="r" b="b"/>
              <a:pathLst>
                <a:path w="6050" h="9282" extrusionOk="0">
                  <a:moveTo>
                    <a:pt x="5995" y="1"/>
                  </a:moveTo>
                  <a:cubicBezTo>
                    <a:pt x="5727" y="1"/>
                    <a:pt x="3334" y="1474"/>
                    <a:pt x="2493" y="2200"/>
                  </a:cubicBezTo>
                  <a:cubicBezTo>
                    <a:pt x="1672" y="2899"/>
                    <a:pt x="0" y="5178"/>
                    <a:pt x="122" y="5452"/>
                  </a:cubicBezTo>
                  <a:cubicBezTo>
                    <a:pt x="152" y="5513"/>
                    <a:pt x="973" y="5908"/>
                    <a:pt x="1946" y="6303"/>
                  </a:cubicBezTo>
                  <a:cubicBezTo>
                    <a:pt x="3709" y="7032"/>
                    <a:pt x="4864" y="7853"/>
                    <a:pt x="5563" y="8826"/>
                  </a:cubicBezTo>
                  <a:lnTo>
                    <a:pt x="5897" y="9282"/>
                  </a:lnTo>
                  <a:lnTo>
                    <a:pt x="5897" y="9282"/>
                  </a:lnTo>
                  <a:lnTo>
                    <a:pt x="5867" y="8431"/>
                  </a:lnTo>
                  <a:cubicBezTo>
                    <a:pt x="5745" y="4996"/>
                    <a:pt x="5745" y="3689"/>
                    <a:pt x="5897" y="2017"/>
                  </a:cubicBezTo>
                  <a:cubicBezTo>
                    <a:pt x="5988" y="984"/>
                    <a:pt x="6049" y="72"/>
                    <a:pt x="6019" y="11"/>
                  </a:cubicBezTo>
                  <a:cubicBezTo>
                    <a:pt x="6016" y="4"/>
                    <a:pt x="6008" y="1"/>
                    <a:pt x="59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0"/>
            <p:cNvSpPr/>
            <p:nvPr/>
          </p:nvSpPr>
          <p:spPr>
            <a:xfrm>
              <a:off x="1938750" y="4805825"/>
              <a:ext cx="565375" cy="227250"/>
            </a:xfrm>
            <a:custGeom>
              <a:avLst/>
              <a:gdLst/>
              <a:ahLst/>
              <a:cxnLst/>
              <a:rect l="l" t="t" r="r" b="b"/>
              <a:pathLst>
                <a:path w="22615" h="9090" extrusionOk="0">
                  <a:moveTo>
                    <a:pt x="22585" y="1"/>
                  </a:moveTo>
                  <a:cubicBezTo>
                    <a:pt x="22585" y="1"/>
                    <a:pt x="21095" y="335"/>
                    <a:pt x="19332" y="730"/>
                  </a:cubicBezTo>
                  <a:cubicBezTo>
                    <a:pt x="16445" y="1399"/>
                    <a:pt x="14195" y="2037"/>
                    <a:pt x="8390" y="3739"/>
                  </a:cubicBezTo>
                  <a:cubicBezTo>
                    <a:pt x="5776" y="4530"/>
                    <a:pt x="2250" y="6627"/>
                    <a:pt x="760" y="8268"/>
                  </a:cubicBezTo>
                  <a:lnTo>
                    <a:pt x="1" y="9089"/>
                  </a:lnTo>
                  <a:lnTo>
                    <a:pt x="1490" y="8694"/>
                  </a:lnTo>
                  <a:cubicBezTo>
                    <a:pt x="3010" y="8268"/>
                    <a:pt x="6080" y="7691"/>
                    <a:pt x="9940" y="7083"/>
                  </a:cubicBezTo>
                  <a:cubicBezTo>
                    <a:pt x="12615" y="6657"/>
                    <a:pt x="16840" y="5502"/>
                    <a:pt x="17904" y="4925"/>
                  </a:cubicBezTo>
                  <a:cubicBezTo>
                    <a:pt x="18329" y="4682"/>
                    <a:pt x="18816" y="4226"/>
                    <a:pt x="19059" y="3831"/>
                  </a:cubicBezTo>
                  <a:cubicBezTo>
                    <a:pt x="19302" y="3466"/>
                    <a:pt x="19971" y="2706"/>
                    <a:pt x="20548" y="2128"/>
                  </a:cubicBezTo>
                  <a:cubicBezTo>
                    <a:pt x="21126" y="1551"/>
                    <a:pt x="21855" y="852"/>
                    <a:pt x="22129" y="548"/>
                  </a:cubicBezTo>
                  <a:cubicBezTo>
                    <a:pt x="22402" y="244"/>
                    <a:pt x="22615" y="1"/>
                    <a:pt x="225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0"/>
            <p:cNvSpPr/>
            <p:nvPr/>
          </p:nvSpPr>
          <p:spPr>
            <a:xfrm>
              <a:off x="1881750" y="4950775"/>
              <a:ext cx="500050" cy="158125"/>
            </a:xfrm>
            <a:custGeom>
              <a:avLst/>
              <a:gdLst/>
              <a:ahLst/>
              <a:cxnLst/>
              <a:rect l="l" t="t" r="r" b="b"/>
              <a:pathLst>
                <a:path w="20002" h="6325" extrusionOk="0">
                  <a:moveTo>
                    <a:pt x="19947" y="1"/>
                  </a:moveTo>
                  <a:cubicBezTo>
                    <a:pt x="19782" y="1"/>
                    <a:pt x="18765" y="288"/>
                    <a:pt x="17570" y="677"/>
                  </a:cubicBezTo>
                  <a:cubicBezTo>
                    <a:pt x="16263" y="1072"/>
                    <a:pt x="13375" y="1710"/>
                    <a:pt x="11126" y="2075"/>
                  </a:cubicBezTo>
                  <a:cubicBezTo>
                    <a:pt x="4803" y="3139"/>
                    <a:pt x="2463" y="3717"/>
                    <a:pt x="1156" y="4476"/>
                  </a:cubicBezTo>
                  <a:cubicBezTo>
                    <a:pt x="518" y="4841"/>
                    <a:pt x="1" y="5176"/>
                    <a:pt x="31" y="5236"/>
                  </a:cubicBezTo>
                  <a:cubicBezTo>
                    <a:pt x="92" y="5358"/>
                    <a:pt x="6323" y="6209"/>
                    <a:pt x="7813" y="6300"/>
                  </a:cubicBezTo>
                  <a:cubicBezTo>
                    <a:pt x="8159" y="6317"/>
                    <a:pt x="8498" y="6325"/>
                    <a:pt x="8830" y="6325"/>
                  </a:cubicBezTo>
                  <a:cubicBezTo>
                    <a:pt x="13421" y="6325"/>
                    <a:pt x="16650" y="4749"/>
                    <a:pt x="19059" y="1376"/>
                  </a:cubicBezTo>
                  <a:cubicBezTo>
                    <a:pt x="19576" y="647"/>
                    <a:pt x="20001" y="39"/>
                    <a:pt x="19971" y="8"/>
                  </a:cubicBezTo>
                  <a:cubicBezTo>
                    <a:pt x="19971" y="3"/>
                    <a:pt x="19963" y="1"/>
                    <a:pt x="199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0"/>
            <p:cNvSpPr/>
            <p:nvPr/>
          </p:nvSpPr>
          <p:spPr>
            <a:xfrm>
              <a:off x="1776125" y="4747150"/>
              <a:ext cx="228000" cy="298400"/>
            </a:xfrm>
            <a:custGeom>
              <a:avLst/>
              <a:gdLst/>
              <a:ahLst/>
              <a:cxnLst/>
              <a:rect l="l" t="t" r="r" b="b"/>
              <a:pathLst>
                <a:path w="9120" h="11936" extrusionOk="0">
                  <a:moveTo>
                    <a:pt x="2410" y="1"/>
                  </a:moveTo>
                  <a:cubicBezTo>
                    <a:pt x="2393" y="1"/>
                    <a:pt x="2380" y="3"/>
                    <a:pt x="2372" y="7"/>
                  </a:cubicBezTo>
                  <a:cubicBezTo>
                    <a:pt x="2281" y="38"/>
                    <a:pt x="2159" y="190"/>
                    <a:pt x="2098" y="372"/>
                  </a:cubicBezTo>
                  <a:cubicBezTo>
                    <a:pt x="2037" y="554"/>
                    <a:pt x="1551" y="1102"/>
                    <a:pt x="1004" y="1618"/>
                  </a:cubicBezTo>
                  <a:lnTo>
                    <a:pt x="1" y="2561"/>
                  </a:lnTo>
                  <a:lnTo>
                    <a:pt x="457" y="4232"/>
                  </a:lnTo>
                  <a:cubicBezTo>
                    <a:pt x="1004" y="6147"/>
                    <a:pt x="1308" y="6725"/>
                    <a:pt x="3253" y="9369"/>
                  </a:cubicBezTo>
                  <a:cubicBezTo>
                    <a:pt x="4044" y="10494"/>
                    <a:pt x="4743" y="11497"/>
                    <a:pt x="4743" y="11649"/>
                  </a:cubicBezTo>
                  <a:cubicBezTo>
                    <a:pt x="4787" y="11836"/>
                    <a:pt x="4851" y="11936"/>
                    <a:pt x="4964" y="11936"/>
                  </a:cubicBezTo>
                  <a:cubicBezTo>
                    <a:pt x="5162" y="11936"/>
                    <a:pt x="5512" y="11628"/>
                    <a:pt x="6171" y="10950"/>
                  </a:cubicBezTo>
                  <a:cubicBezTo>
                    <a:pt x="7114" y="9977"/>
                    <a:pt x="7326" y="9612"/>
                    <a:pt x="7995" y="7910"/>
                  </a:cubicBezTo>
                  <a:cubicBezTo>
                    <a:pt x="9120" y="4962"/>
                    <a:pt x="8907" y="3564"/>
                    <a:pt x="7022" y="2044"/>
                  </a:cubicBezTo>
                  <a:cubicBezTo>
                    <a:pt x="6465" y="1574"/>
                    <a:pt x="2878" y="1"/>
                    <a:pt x="2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0"/>
            <p:cNvSpPr/>
            <p:nvPr/>
          </p:nvSpPr>
          <p:spPr>
            <a:xfrm>
              <a:off x="1727500" y="4825600"/>
              <a:ext cx="169475" cy="248125"/>
            </a:xfrm>
            <a:custGeom>
              <a:avLst/>
              <a:gdLst/>
              <a:ahLst/>
              <a:cxnLst/>
              <a:rect l="l" t="t" r="r" b="b"/>
              <a:pathLst>
                <a:path w="6779" h="9925" extrusionOk="0">
                  <a:moveTo>
                    <a:pt x="1460" y="0"/>
                  </a:moveTo>
                  <a:lnTo>
                    <a:pt x="973" y="669"/>
                  </a:lnTo>
                  <a:cubicBezTo>
                    <a:pt x="244" y="1672"/>
                    <a:pt x="1" y="2432"/>
                    <a:pt x="1" y="3830"/>
                  </a:cubicBezTo>
                  <a:cubicBezTo>
                    <a:pt x="1" y="5289"/>
                    <a:pt x="1186" y="8632"/>
                    <a:pt x="1885" y="9180"/>
                  </a:cubicBezTo>
                  <a:cubicBezTo>
                    <a:pt x="2128" y="9362"/>
                    <a:pt x="2827" y="9635"/>
                    <a:pt x="3435" y="9787"/>
                  </a:cubicBezTo>
                  <a:cubicBezTo>
                    <a:pt x="3798" y="9878"/>
                    <a:pt x="4083" y="9925"/>
                    <a:pt x="4355" y="9925"/>
                  </a:cubicBezTo>
                  <a:cubicBezTo>
                    <a:pt x="4721" y="9925"/>
                    <a:pt x="5062" y="9840"/>
                    <a:pt x="5533" y="9666"/>
                  </a:cubicBezTo>
                  <a:cubicBezTo>
                    <a:pt x="6779" y="9210"/>
                    <a:pt x="6748" y="9119"/>
                    <a:pt x="4773" y="6717"/>
                  </a:cubicBezTo>
                  <a:cubicBezTo>
                    <a:pt x="4013" y="5745"/>
                    <a:pt x="3071" y="4407"/>
                    <a:pt x="2706" y="3708"/>
                  </a:cubicBezTo>
                  <a:cubicBezTo>
                    <a:pt x="2311" y="2979"/>
                    <a:pt x="1916" y="1885"/>
                    <a:pt x="1764" y="1216"/>
                  </a:cubicBezTo>
                  <a:lnTo>
                    <a:pt x="14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"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5" name="Google Shape;1185;p31"/>
          <p:cNvGrpSpPr/>
          <p:nvPr/>
        </p:nvGrpSpPr>
        <p:grpSpPr>
          <a:xfrm flipH="1">
            <a:off x="5389520" y="3403036"/>
            <a:ext cx="3754470" cy="1750762"/>
            <a:chOff x="799" y="2609176"/>
            <a:chExt cx="5469799" cy="2534398"/>
          </a:xfrm>
        </p:grpSpPr>
        <p:sp>
          <p:nvSpPr>
            <p:cNvPr id="1186" name="Google Shape;1186;p31"/>
            <p:cNvSpPr/>
            <p:nvPr/>
          </p:nvSpPr>
          <p:spPr>
            <a:xfrm>
              <a:off x="2734" y="2782934"/>
              <a:ext cx="5323140" cy="2358699"/>
            </a:xfrm>
            <a:custGeom>
              <a:avLst/>
              <a:gdLst/>
              <a:ahLst/>
              <a:cxnLst/>
              <a:rect l="l" t="t" r="r" b="b"/>
              <a:pathLst>
                <a:path w="167724" h="74319" extrusionOk="0">
                  <a:moveTo>
                    <a:pt x="13829" y="1"/>
                  </a:moveTo>
                  <a:cubicBezTo>
                    <a:pt x="9064" y="1"/>
                    <a:pt x="4348" y="1022"/>
                    <a:pt x="0" y="3011"/>
                  </a:cubicBezTo>
                  <a:lnTo>
                    <a:pt x="0" y="74319"/>
                  </a:lnTo>
                  <a:lnTo>
                    <a:pt x="167724" y="74319"/>
                  </a:lnTo>
                  <a:cubicBezTo>
                    <a:pt x="164319" y="66811"/>
                    <a:pt x="157875" y="60428"/>
                    <a:pt x="150581" y="56324"/>
                  </a:cubicBezTo>
                  <a:cubicBezTo>
                    <a:pt x="139912" y="50337"/>
                    <a:pt x="127541" y="48270"/>
                    <a:pt x="115413" y="46537"/>
                  </a:cubicBezTo>
                  <a:cubicBezTo>
                    <a:pt x="103285" y="44774"/>
                    <a:pt x="90914" y="43194"/>
                    <a:pt x="79850" y="37996"/>
                  </a:cubicBezTo>
                  <a:cubicBezTo>
                    <a:pt x="68846" y="32798"/>
                    <a:pt x="59789" y="24379"/>
                    <a:pt x="50335" y="16749"/>
                  </a:cubicBezTo>
                  <a:cubicBezTo>
                    <a:pt x="40882" y="9120"/>
                    <a:pt x="30335" y="2008"/>
                    <a:pt x="18329" y="305"/>
                  </a:cubicBezTo>
                  <a:cubicBezTo>
                    <a:pt x="16831" y="102"/>
                    <a:pt x="15328" y="1"/>
                    <a:pt x="138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1"/>
            <p:cNvSpPr/>
            <p:nvPr/>
          </p:nvSpPr>
          <p:spPr>
            <a:xfrm>
              <a:off x="799" y="2609176"/>
              <a:ext cx="5469799" cy="2534398"/>
            </a:xfrm>
            <a:custGeom>
              <a:avLst/>
              <a:gdLst/>
              <a:ahLst/>
              <a:cxnLst/>
              <a:rect l="l" t="t" r="r" b="b"/>
              <a:pathLst>
                <a:path w="172345" h="79855" extrusionOk="0">
                  <a:moveTo>
                    <a:pt x="14231" y="0"/>
                  </a:moveTo>
                  <a:cubicBezTo>
                    <a:pt x="9324" y="0"/>
                    <a:pt x="4452" y="1112"/>
                    <a:pt x="0" y="3258"/>
                  </a:cubicBezTo>
                  <a:lnTo>
                    <a:pt x="122" y="3531"/>
                  </a:lnTo>
                  <a:cubicBezTo>
                    <a:pt x="4534" y="1394"/>
                    <a:pt x="9328" y="300"/>
                    <a:pt x="14175" y="300"/>
                  </a:cubicBezTo>
                  <a:cubicBezTo>
                    <a:pt x="15740" y="300"/>
                    <a:pt x="17311" y="414"/>
                    <a:pt x="18876" y="644"/>
                  </a:cubicBezTo>
                  <a:cubicBezTo>
                    <a:pt x="31582" y="2498"/>
                    <a:pt x="42585" y="10583"/>
                    <a:pt x="51673" y="18212"/>
                  </a:cubicBezTo>
                  <a:cubicBezTo>
                    <a:pt x="53527" y="19793"/>
                    <a:pt x="55412" y="21404"/>
                    <a:pt x="57205" y="22984"/>
                  </a:cubicBezTo>
                  <a:cubicBezTo>
                    <a:pt x="64895" y="29641"/>
                    <a:pt x="72829" y="36510"/>
                    <a:pt x="81978" y="41009"/>
                  </a:cubicBezTo>
                  <a:cubicBezTo>
                    <a:pt x="92798" y="46328"/>
                    <a:pt x="104957" y="48152"/>
                    <a:pt x="116750" y="49884"/>
                  </a:cubicBezTo>
                  <a:lnTo>
                    <a:pt x="118513" y="50158"/>
                  </a:lnTo>
                  <a:cubicBezTo>
                    <a:pt x="131401" y="52103"/>
                    <a:pt x="143833" y="54353"/>
                    <a:pt x="154563" y="60644"/>
                  </a:cubicBezTo>
                  <a:cubicBezTo>
                    <a:pt x="162405" y="65234"/>
                    <a:pt x="168788" y="72256"/>
                    <a:pt x="172101" y="79854"/>
                  </a:cubicBezTo>
                  <a:lnTo>
                    <a:pt x="172344" y="79733"/>
                  </a:lnTo>
                  <a:cubicBezTo>
                    <a:pt x="169031" y="72073"/>
                    <a:pt x="162587" y="65021"/>
                    <a:pt x="154715" y="60401"/>
                  </a:cubicBezTo>
                  <a:cubicBezTo>
                    <a:pt x="143924" y="54049"/>
                    <a:pt x="131462" y="51799"/>
                    <a:pt x="118544" y="49854"/>
                  </a:cubicBezTo>
                  <a:lnTo>
                    <a:pt x="116781" y="49611"/>
                  </a:lnTo>
                  <a:cubicBezTo>
                    <a:pt x="105048" y="47848"/>
                    <a:pt x="92890" y="46055"/>
                    <a:pt x="82099" y="40735"/>
                  </a:cubicBezTo>
                  <a:cubicBezTo>
                    <a:pt x="72980" y="36237"/>
                    <a:pt x="65047" y="29398"/>
                    <a:pt x="57387" y="22772"/>
                  </a:cubicBezTo>
                  <a:cubicBezTo>
                    <a:pt x="55564" y="21191"/>
                    <a:pt x="53710" y="19550"/>
                    <a:pt x="51825" y="17999"/>
                  </a:cubicBezTo>
                  <a:cubicBezTo>
                    <a:pt x="42706" y="10309"/>
                    <a:pt x="31673" y="2224"/>
                    <a:pt x="18907" y="340"/>
                  </a:cubicBezTo>
                  <a:cubicBezTo>
                    <a:pt x="17353" y="112"/>
                    <a:pt x="15790" y="0"/>
                    <a:pt x="1423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8" name="Google Shape;1188;p31"/>
          <p:cNvGrpSpPr/>
          <p:nvPr/>
        </p:nvGrpSpPr>
        <p:grpSpPr>
          <a:xfrm rot="5400000" flipH="1">
            <a:off x="273099" y="-262728"/>
            <a:ext cx="1642845" cy="2189059"/>
            <a:chOff x="6577462" y="2463665"/>
            <a:chExt cx="2566544" cy="2716966"/>
          </a:xfrm>
        </p:grpSpPr>
        <p:sp>
          <p:nvSpPr>
            <p:cNvPr id="1189" name="Google Shape;1189;p31"/>
            <p:cNvSpPr/>
            <p:nvPr/>
          </p:nvSpPr>
          <p:spPr>
            <a:xfrm>
              <a:off x="6688043" y="2609183"/>
              <a:ext cx="2455120" cy="2569831"/>
            </a:xfrm>
            <a:custGeom>
              <a:avLst/>
              <a:gdLst/>
              <a:ahLst/>
              <a:cxnLst/>
              <a:rect l="l" t="t" r="r" b="b"/>
              <a:pathLst>
                <a:path w="90428" h="97250" extrusionOk="0">
                  <a:moveTo>
                    <a:pt x="88807" y="1"/>
                  </a:moveTo>
                  <a:cubicBezTo>
                    <a:pt x="83193" y="1"/>
                    <a:pt x="77690" y="1581"/>
                    <a:pt x="72920" y="4604"/>
                  </a:cubicBezTo>
                  <a:cubicBezTo>
                    <a:pt x="56598" y="15090"/>
                    <a:pt x="54318" y="38525"/>
                    <a:pt x="40731" y="52386"/>
                  </a:cubicBezTo>
                  <a:cubicBezTo>
                    <a:pt x="33223" y="60045"/>
                    <a:pt x="22767" y="64179"/>
                    <a:pt x="14652" y="71201"/>
                  </a:cubicBezTo>
                  <a:cubicBezTo>
                    <a:pt x="6961" y="77888"/>
                    <a:pt x="1976" y="87280"/>
                    <a:pt x="1" y="97250"/>
                  </a:cubicBezTo>
                  <a:lnTo>
                    <a:pt x="90428" y="97250"/>
                  </a:lnTo>
                  <a:lnTo>
                    <a:pt x="90428" y="45"/>
                  </a:lnTo>
                  <a:cubicBezTo>
                    <a:pt x="89887" y="15"/>
                    <a:pt x="89347" y="1"/>
                    <a:pt x="888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1"/>
            <p:cNvSpPr/>
            <p:nvPr/>
          </p:nvSpPr>
          <p:spPr>
            <a:xfrm>
              <a:off x="6577462" y="2463665"/>
              <a:ext cx="2566544" cy="2716966"/>
            </a:xfrm>
            <a:custGeom>
              <a:avLst/>
              <a:gdLst/>
              <a:ahLst/>
              <a:cxnLst/>
              <a:rect l="l" t="t" r="r" b="b"/>
              <a:pathLst>
                <a:path w="94532" h="102818" extrusionOk="0">
                  <a:moveTo>
                    <a:pt x="92785" y="1"/>
                  </a:moveTo>
                  <a:cubicBezTo>
                    <a:pt x="86905" y="1"/>
                    <a:pt x="81121" y="1672"/>
                    <a:pt x="76142" y="4852"/>
                  </a:cubicBezTo>
                  <a:cubicBezTo>
                    <a:pt x="66567" y="11084"/>
                    <a:pt x="61522" y="21813"/>
                    <a:pt x="56628" y="32209"/>
                  </a:cubicBezTo>
                  <a:cubicBezTo>
                    <a:pt x="52737" y="40415"/>
                    <a:pt x="48755" y="48896"/>
                    <a:pt x="42524" y="55309"/>
                  </a:cubicBezTo>
                  <a:cubicBezTo>
                    <a:pt x="38208" y="59777"/>
                    <a:pt x="32859" y="63151"/>
                    <a:pt x="27722" y="66404"/>
                  </a:cubicBezTo>
                  <a:cubicBezTo>
                    <a:pt x="23497" y="69109"/>
                    <a:pt x="19150" y="71844"/>
                    <a:pt x="15351" y="75188"/>
                  </a:cubicBezTo>
                  <a:cubicBezTo>
                    <a:pt x="7600" y="81996"/>
                    <a:pt x="2128" y="91784"/>
                    <a:pt x="1" y="102757"/>
                  </a:cubicBezTo>
                  <a:lnTo>
                    <a:pt x="274" y="102817"/>
                  </a:lnTo>
                  <a:cubicBezTo>
                    <a:pt x="2402" y="91875"/>
                    <a:pt x="7812" y="82148"/>
                    <a:pt x="15563" y="75401"/>
                  </a:cubicBezTo>
                  <a:cubicBezTo>
                    <a:pt x="19332" y="72057"/>
                    <a:pt x="23679" y="69322"/>
                    <a:pt x="27874" y="66647"/>
                  </a:cubicBezTo>
                  <a:cubicBezTo>
                    <a:pt x="33071" y="63364"/>
                    <a:pt x="38421" y="59960"/>
                    <a:pt x="42768" y="55492"/>
                  </a:cubicBezTo>
                  <a:cubicBezTo>
                    <a:pt x="49029" y="49048"/>
                    <a:pt x="53011" y="40537"/>
                    <a:pt x="56902" y="32330"/>
                  </a:cubicBezTo>
                  <a:cubicBezTo>
                    <a:pt x="61765" y="21965"/>
                    <a:pt x="66841" y="11266"/>
                    <a:pt x="76324" y="5096"/>
                  </a:cubicBezTo>
                  <a:cubicBezTo>
                    <a:pt x="81241" y="1947"/>
                    <a:pt x="86961" y="304"/>
                    <a:pt x="92776" y="304"/>
                  </a:cubicBezTo>
                  <a:cubicBezTo>
                    <a:pt x="93361" y="304"/>
                    <a:pt x="93946" y="321"/>
                    <a:pt x="94531" y="354"/>
                  </a:cubicBezTo>
                  <a:lnTo>
                    <a:pt x="94531" y="50"/>
                  </a:lnTo>
                  <a:cubicBezTo>
                    <a:pt x="93949" y="17"/>
                    <a:pt x="93367" y="1"/>
                    <a:pt x="9278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1" name="Google Shape;1191;p31"/>
          <p:cNvSpPr/>
          <p:nvPr/>
        </p:nvSpPr>
        <p:spPr>
          <a:xfrm rot="-5400000">
            <a:off x="-347920" y="4216692"/>
            <a:ext cx="1089175" cy="471500"/>
          </a:xfrm>
          <a:custGeom>
            <a:avLst/>
            <a:gdLst/>
            <a:ahLst/>
            <a:cxnLst/>
            <a:rect l="l" t="t" r="r" b="b"/>
            <a:pathLst>
              <a:path w="43567" h="18860" extrusionOk="0">
                <a:moveTo>
                  <a:pt x="12425" y="1312"/>
                </a:moveTo>
                <a:cubicBezTo>
                  <a:pt x="13723" y="1312"/>
                  <a:pt x="14777" y="1447"/>
                  <a:pt x="15663" y="1735"/>
                </a:cubicBezTo>
                <a:cubicBezTo>
                  <a:pt x="16216" y="1896"/>
                  <a:pt x="16315" y="1970"/>
                  <a:pt x="15948" y="1970"/>
                </a:cubicBezTo>
                <a:cubicBezTo>
                  <a:pt x="15830" y="1970"/>
                  <a:pt x="15665" y="1963"/>
                  <a:pt x="15451" y="1948"/>
                </a:cubicBezTo>
                <a:cubicBezTo>
                  <a:pt x="14964" y="1918"/>
                  <a:pt x="13779" y="1857"/>
                  <a:pt x="12806" y="1826"/>
                </a:cubicBezTo>
                <a:cubicBezTo>
                  <a:pt x="8551" y="1705"/>
                  <a:pt x="8034" y="1614"/>
                  <a:pt x="10405" y="1401"/>
                </a:cubicBezTo>
                <a:cubicBezTo>
                  <a:pt x="11139" y="1342"/>
                  <a:pt x="11809" y="1312"/>
                  <a:pt x="12425" y="1312"/>
                </a:cubicBezTo>
                <a:close/>
                <a:moveTo>
                  <a:pt x="7031" y="1644"/>
                </a:moveTo>
                <a:cubicBezTo>
                  <a:pt x="7061" y="1644"/>
                  <a:pt x="7852" y="1735"/>
                  <a:pt x="8794" y="1826"/>
                </a:cubicBezTo>
                <a:cubicBezTo>
                  <a:pt x="9736" y="1918"/>
                  <a:pt x="11530" y="2039"/>
                  <a:pt x="12806" y="2070"/>
                </a:cubicBezTo>
                <a:cubicBezTo>
                  <a:pt x="15663" y="2130"/>
                  <a:pt x="16363" y="2222"/>
                  <a:pt x="16211" y="2404"/>
                </a:cubicBezTo>
                <a:cubicBezTo>
                  <a:pt x="16119" y="2526"/>
                  <a:pt x="15268" y="2678"/>
                  <a:pt x="14569" y="2738"/>
                </a:cubicBezTo>
                <a:cubicBezTo>
                  <a:pt x="14217" y="2762"/>
                  <a:pt x="13855" y="2774"/>
                  <a:pt x="13486" y="2774"/>
                </a:cubicBezTo>
                <a:cubicBezTo>
                  <a:pt x="11530" y="2774"/>
                  <a:pt x="9375" y="2440"/>
                  <a:pt x="7457" y="1826"/>
                </a:cubicBezTo>
                <a:cubicBezTo>
                  <a:pt x="7183" y="1735"/>
                  <a:pt x="7001" y="1644"/>
                  <a:pt x="7031" y="1644"/>
                </a:cubicBezTo>
                <a:close/>
                <a:moveTo>
                  <a:pt x="28334" y="5430"/>
                </a:moveTo>
                <a:cubicBezTo>
                  <a:pt x="29165" y="5430"/>
                  <a:pt x="29809" y="5543"/>
                  <a:pt x="29220" y="5656"/>
                </a:cubicBezTo>
                <a:cubicBezTo>
                  <a:pt x="26606" y="6173"/>
                  <a:pt x="24630" y="6629"/>
                  <a:pt x="23414" y="6994"/>
                </a:cubicBezTo>
                <a:cubicBezTo>
                  <a:pt x="23062" y="7094"/>
                  <a:pt x="22772" y="7153"/>
                  <a:pt x="22700" y="7153"/>
                </a:cubicBezTo>
                <a:cubicBezTo>
                  <a:pt x="22685" y="7153"/>
                  <a:pt x="22680" y="7151"/>
                  <a:pt x="22685" y="7146"/>
                </a:cubicBezTo>
                <a:cubicBezTo>
                  <a:pt x="22837" y="6994"/>
                  <a:pt x="25147" y="5991"/>
                  <a:pt x="25876" y="5778"/>
                </a:cubicBezTo>
                <a:cubicBezTo>
                  <a:pt x="26272" y="5656"/>
                  <a:pt x="27001" y="5504"/>
                  <a:pt x="27457" y="5474"/>
                </a:cubicBezTo>
                <a:cubicBezTo>
                  <a:pt x="27743" y="5443"/>
                  <a:pt x="28049" y="5430"/>
                  <a:pt x="28334" y="5430"/>
                </a:cubicBezTo>
                <a:close/>
                <a:moveTo>
                  <a:pt x="29402" y="5880"/>
                </a:moveTo>
                <a:cubicBezTo>
                  <a:pt x="29457" y="5880"/>
                  <a:pt x="29489" y="5886"/>
                  <a:pt x="29493" y="5899"/>
                </a:cubicBezTo>
                <a:cubicBezTo>
                  <a:pt x="29493" y="5960"/>
                  <a:pt x="29585" y="5960"/>
                  <a:pt x="29645" y="5960"/>
                </a:cubicBezTo>
                <a:cubicBezTo>
                  <a:pt x="29679" y="5947"/>
                  <a:pt x="29703" y="5941"/>
                  <a:pt x="29719" y="5941"/>
                </a:cubicBezTo>
                <a:cubicBezTo>
                  <a:pt x="29851" y="5941"/>
                  <a:pt x="29454" y="6342"/>
                  <a:pt x="29129" y="6477"/>
                </a:cubicBezTo>
                <a:cubicBezTo>
                  <a:pt x="28551" y="6751"/>
                  <a:pt x="27548" y="6963"/>
                  <a:pt x="25633" y="7267"/>
                </a:cubicBezTo>
                <a:cubicBezTo>
                  <a:pt x="24691" y="7389"/>
                  <a:pt x="23354" y="7632"/>
                  <a:pt x="22654" y="7784"/>
                </a:cubicBezTo>
                <a:cubicBezTo>
                  <a:pt x="21986" y="7936"/>
                  <a:pt x="21408" y="8027"/>
                  <a:pt x="21347" y="8058"/>
                </a:cubicBezTo>
                <a:cubicBezTo>
                  <a:pt x="21342" y="8058"/>
                  <a:pt x="21337" y="8059"/>
                  <a:pt x="21333" y="8059"/>
                </a:cubicBezTo>
                <a:cubicBezTo>
                  <a:pt x="21227" y="8059"/>
                  <a:pt x="22160" y="7624"/>
                  <a:pt x="22837" y="7389"/>
                </a:cubicBezTo>
                <a:cubicBezTo>
                  <a:pt x="24245" y="6882"/>
                  <a:pt x="28704" y="5880"/>
                  <a:pt x="29402" y="5880"/>
                </a:cubicBezTo>
                <a:close/>
                <a:moveTo>
                  <a:pt x="11773" y="8103"/>
                </a:moveTo>
                <a:cubicBezTo>
                  <a:pt x="11788" y="8103"/>
                  <a:pt x="11818" y="8118"/>
                  <a:pt x="11864" y="8149"/>
                </a:cubicBezTo>
                <a:cubicBezTo>
                  <a:pt x="11955" y="8210"/>
                  <a:pt x="11986" y="8270"/>
                  <a:pt x="11925" y="8270"/>
                </a:cubicBezTo>
                <a:cubicBezTo>
                  <a:pt x="11894" y="8270"/>
                  <a:pt x="11834" y="8210"/>
                  <a:pt x="11773" y="8149"/>
                </a:cubicBezTo>
                <a:cubicBezTo>
                  <a:pt x="11758" y="8118"/>
                  <a:pt x="11758" y="8103"/>
                  <a:pt x="11773" y="8103"/>
                </a:cubicBezTo>
                <a:close/>
                <a:moveTo>
                  <a:pt x="37141" y="8656"/>
                </a:moveTo>
                <a:cubicBezTo>
                  <a:pt x="37488" y="8656"/>
                  <a:pt x="37617" y="8879"/>
                  <a:pt x="37488" y="9304"/>
                </a:cubicBezTo>
                <a:cubicBezTo>
                  <a:pt x="37123" y="10398"/>
                  <a:pt x="35269" y="11705"/>
                  <a:pt x="33445" y="12131"/>
                </a:cubicBezTo>
                <a:cubicBezTo>
                  <a:pt x="32986" y="12239"/>
                  <a:pt x="32706" y="12293"/>
                  <a:pt x="32591" y="12293"/>
                </a:cubicBezTo>
                <a:cubicBezTo>
                  <a:pt x="32448" y="12293"/>
                  <a:pt x="32560" y="12208"/>
                  <a:pt x="32898" y="12039"/>
                </a:cubicBezTo>
                <a:cubicBezTo>
                  <a:pt x="34144" y="11431"/>
                  <a:pt x="35269" y="10732"/>
                  <a:pt x="36150" y="10033"/>
                </a:cubicBezTo>
                <a:cubicBezTo>
                  <a:pt x="37123" y="9273"/>
                  <a:pt x="37457" y="8909"/>
                  <a:pt x="37366" y="8817"/>
                </a:cubicBezTo>
                <a:cubicBezTo>
                  <a:pt x="37351" y="8810"/>
                  <a:pt x="37334" y="8806"/>
                  <a:pt x="37316" y="8806"/>
                </a:cubicBezTo>
                <a:cubicBezTo>
                  <a:pt x="37261" y="8806"/>
                  <a:pt x="37199" y="8840"/>
                  <a:pt x="37153" y="8909"/>
                </a:cubicBezTo>
                <a:cubicBezTo>
                  <a:pt x="36940" y="9152"/>
                  <a:pt x="35360" y="10398"/>
                  <a:pt x="34843" y="10732"/>
                </a:cubicBezTo>
                <a:cubicBezTo>
                  <a:pt x="34235" y="11097"/>
                  <a:pt x="32715" y="11918"/>
                  <a:pt x="32503" y="12009"/>
                </a:cubicBezTo>
                <a:cubicBezTo>
                  <a:pt x="32470" y="12015"/>
                  <a:pt x="32446" y="12019"/>
                  <a:pt x="32430" y="12019"/>
                </a:cubicBezTo>
                <a:cubicBezTo>
                  <a:pt x="32372" y="12019"/>
                  <a:pt x="32427" y="11970"/>
                  <a:pt x="32594" y="11827"/>
                </a:cubicBezTo>
                <a:cubicBezTo>
                  <a:pt x="32715" y="11705"/>
                  <a:pt x="33263" y="11219"/>
                  <a:pt x="33810" y="10732"/>
                </a:cubicBezTo>
                <a:cubicBezTo>
                  <a:pt x="34995" y="9668"/>
                  <a:pt x="35542" y="9243"/>
                  <a:pt x="36211" y="8939"/>
                </a:cubicBezTo>
                <a:cubicBezTo>
                  <a:pt x="36604" y="8748"/>
                  <a:pt x="36918" y="8656"/>
                  <a:pt x="37141" y="8656"/>
                </a:cubicBezTo>
                <a:close/>
                <a:moveTo>
                  <a:pt x="43052" y="11075"/>
                </a:moveTo>
                <a:cubicBezTo>
                  <a:pt x="43247" y="11075"/>
                  <a:pt x="43324" y="11177"/>
                  <a:pt x="43324" y="11371"/>
                </a:cubicBezTo>
                <a:cubicBezTo>
                  <a:pt x="43324" y="12039"/>
                  <a:pt x="40922" y="13438"/>
                  <a:pt x="39372" y="13711"/>
                </a:cubicBezTo>
                <a:cubicBezTo>
                  <a:pt x="39281" y="13728"/>
                  <a:pt x="39217" y="13737"/>
                  <a:pt x="39186" y="13737"/>
                </a:cubicBezTo>
                <a:cubicBezTo>
                  <a:pt x="39101" y="13737"/>
                  <a:pt x="39250" y="13667"/>
                  <a:pt x="39737" y="13468"/>
                </a:cubicBezTo>
                <a:cubicBezTo>
                  <a:pt x="40132" y="13316"/>
                  <a:pt x="41044" y="12769"/>
                  <a:pt x="41743" y="12313"/>
                </a:cubicBezTo>
                <a:cubicBezTo>
                  <a:pt x="42442" y="11857"/>
                  <a:pt x="43050" y="11462"/>
                  <a:pt x="43111" y="11431"/>
                </a:cubicBezTo>
                <a:cubicBezTo>
                  <a:pt x="43172" y="11371"/>
                  <a:pt x="43202" y="11340"/>
                  <a:pt x="43141" y="11279"/>
                </a:cubicBezTo>
                <a:cubicBezTo>
                  <a:pt x="43140" y="11278"/>
                  <a:pt x="43138" y="11278"/>
                  <a:pt x="43135" y="11278"/>
                </a:cubicBezTo>
                <a:cubicBezTo>
                  <a:pt x="43061" y="11278"/>
                  <a:pt x="42443" y="11633"/>
                  <a:pt x="41713" y="12100"/>
                </a:cubicBezTo>
                <a:cubicBezTo>
                  <a:pt x="40406" y="12951"/>
                  <a:pt x="39402" y="13438"/>
                  <a:pt x="38795" y="13559"/>
                </a:cubicBezTo>
                <a:lnTo>
                  <a:pt x="38491" y="13620"/>
                </a:lnTo>
                <a:lnTo>
                  <a:pt x="38886" y="13377"/>
                </a:lnTo>
                <a:cubicBezTo>
                  <a:pt x="39099" y="13255"/>
                  <a:pt x="39737" y="12860"/>
                  <a:pt x="40284" y="12465"/>
                </a:cubicBezTo>
                <a:cubicBezTo>
                  <a:pt x="41500" y="11644"/>
                  <a:pt x="42199" y="11249"/>
                  <a:pt x="42746" y="11127"/>
                </a:cubicBezTo>
                <a:cubicBezTo>
                  <a:pt x="42870" y="11092"/>
                  <a:pt x="42971" y="11075"/>
                  <a:pt x="43052" y="11075"/>
                </a:cubicBezTo>
                <a:close/>
                <a:moveTo>
                  <a:pt x="20952" y="9000"/>
                </a:moveTo>
                <a:cubicBezTo>
                  <a:pt x="21499" y="9030"/>
                  <a:pt x="23202" y="9820"/>
                  <a:pt x="24235" y="10520"/>
                </a:cubicBezTo>
                <a:cubicBezTo>
                  <a:pt x="24873" y="10945"/>
                  <a:pt x="26484" y="12404"/>
                  <a:pt x="26788" y="12830"/>
                </a:cubicBezTo>
                <a:cubicBezTo>
                  <a:pt x="27138" y="13355"/>
                  <a:pt x="27284" y="13832"/>
                  <a:pt x="27156" y="13832"/>
                </a:cubicBezTo>
                <a:cubicBezTo>
                  <a:pt x="27107" y="13832"/>
                  <a:pt x="27016" y="13760"/>
                  <a:pt x="26879" y="13590"/>
                </a:cubicBezTo>
                <a:cubicBezTo>
                  <a:pt x="26211" y="12799"/>
                  <a:pt x="22654" y="10033"/>
                  <a:pt x="21317" y="9304"/>
                </a:cubicBezTo>
                <a:cubicBezTo>
                  <a:pt x="20831" y="9030"/>
                  <a:pt x="20770" y="9000"/>
                  <a:pt x="20952" y="9000"/>
                </a:cubicBezTo>
                <a:close/>
                <a:moveTo>
                  <a:pt x="20436" y="9061"/>
                </a:moveTo>
                <a:lnTo>
                  <a:pt x="20952" y="9334"/>
                </a:lnTo>
                <a:cubicBezTo>
                  <a:pt x="21439" y="9608"/>
                  <a:pt x="22746" y="10459"/>
                  <a:pt x="23627" y="11097"/>
                </a:cubicBezTo>
                <a:cubicBezTo>
                  <a:pt x="24326" y="11614"/>
                  <a:pt x="26727" y="13681"/>
                  <a:pt x="26849" y="13893"/>
                </a:cubicBezTo>
                <a:cubicBezTo>
                  <a:pt x="26978" y="14092"/>
                  <a:pt x="26926" y="14183"/>
                  <a:pt x="26759" y="14183"/>
                </a:cubicBezTo>
                <a:cubicBezTo>
                  <a:pt x="26491" y="14183"/>
                  <a:pt x="25927" y="13952"/>
                  <a:pt x="25329" y="13559"/>
                </a:cubicBezTo>
                <a:cubicBezTo>
                  <a:pt x="24782" y="13194"/>
                  <a:pt x="24296" y="12799"/>
                  <a:pt x="23536" y="12039"/>
                </a:cubicBezTo>
                <a:cubicBezTo>
                  <a:pt x="22958" y="11492"/>
                  <a:pt x="22016" y="10580"/>
                  <a:pt x="21469" y="10033"/>
                </a:cubicBezTo>
                <a:lnTo>
                  <a:pt x="20436" y="9061"/>
                </a:lnTo>
                <a:close/>
                <a:moveTo>
                  <a:pt x="10818" y="7018"/>
                </a:moveTo>
                <a:cubicBezTo>
                  <a:pt x="10821" y="7018"/>
                  <a:pt x="10825" y="7020"/>
                  <a:pt x="10831" y="7024"/>
                </a:cubicBezTo>
                <a:cubicBezTo>
                  <a:pt x="10861" y="7054"/>
                  <a:pt x="11195" y="7541"/>
                  <a:pt x="11530" y="8088"/>
                </a:cubicBezTo>
                <a:cubicBezTo>
                  <a:pt x="12350" y="9365"/>
                  <a:pt x="13505" y="10824"/>
                  <a:pt x="14539" y="11827"/>
                </a:cubicBezTo>
                <a:cubicBezTo>
                  <a:pt x="15359" y="12647"/>
                  <a:pt x="17396" y="14319"/>
                  <a:pt x="17578" y="14319"/>
                </a:cubicBezTo>
                <a:cubicBezTo>
                  <a:pt x="17822" y="14289"/>
                  <a:pt x="17578" y="14045"/>
                  <a:pt x="16697" y="13407"/>
                </a:cubicBezTo>
                <a:cubicBezTo>
                  <a:pt x="15116" y="12252"/>
                  <a:pt x="13080" y="10155"/>
                  <a:pt x="12198" y="8726"/>
                </a:cubicBezTo>
                <a:lnTo>
                  <a:pt x="11955" y="8331"/>
                </a:lnTo>
                <a:lnTo>
                  <a:pt x="12229" y="8635"/>
                </a:lnTo>
                <a:cubicBezTo>
                  <a:pt x="12350" y="8787"/>
                  <a:pt x="13536" y="9820"/>
                  <a:pt x="14812" y="10945"/>
                </a:cubicBezTo>
                <a:cubicBezTo>
                  <a:pt x="16667" y="12556"/>
                  <a:pt x="17214" y="13073"/>
                  <a:pt x="17426" y="13377"/>
                </a:cubicBezTo>
                <a:cubicBezTo>
                  <a:pt x="17700" y="13833"/>
                  <a:pt x="17791" y="14228"/>
                  <a:pt x="17670" y="14380"/>
                </a:cubicBezTo>
                <a:cubicBezTo>
                  <a:pt x="17634" y="14424"/>
                  <a:pt x="17544" y="14445"/>
                  <a:pt x="17415" y="14445"/>
                </a:cubicBezTo>
                <a:cubicBezTo>
                  <a:pt x="17102" y="14445"/>
                  <a:pt x="16557" y="14321"/>
                  <a:pt x="15998" y="14106"/>
                </a:cubicBezTo>
                <a:cubicBezTo>
                  <a:pt x="14630" y="13559"/>
                  <a:pt x="13262" y="12191"/>
                  <a:pt x="12107" y="10185"/>
                </a:cubicBezTo>
                <a:cubicBezTo>
                  <a:pt x="11723" y="9535"/>
                  <a:pt x="10707" y="7018"/>
                  <a:pt x="10818" y="7018"/>
                </a:cubicBezTo>
                <a:close/>
                <a:moveTo>
                  <a:pt x="29076" y="11309"/>
                </a:moveTo>
                <a:cubicBezTo>
                  <a:pt x="29439" y="11309"/>
                  <a:pt x="31660" y="13143"/>
                  <a:pt x="32715" y="14319"/>
                </a:cubicBezTo>
                <a:cubicBezTo>
                  <a:pt x="33870" y="15656"/>
                  <a:pt x="34387" y="16659"/>
                  <a:pt x="34053" y="17055"/>
                </a:cubicBezTo>
                <a:cubicBezTo>
                  <a:pt x="33992" y="17131"/>
                  <a:pt x="33954" y="17169"/>
                  <a:pt x="33916" y="17169"/>
                </a:cubicBezTo>
                <a:cubicBezTo>
                  <a:pt x="33878" y="17169"/>
                  <a:pt x="33840" y="17131"/>
                  <a:pt x="33779" y="17055"/>
                </a:cubicBezTo>
                <a:cubicBezTo>
                  <a:pt x="33688" y="16963"/>
                  <a:pt x="33232" y="16356"/>
                  <a:pt x="32715" y="15717"/>
                </a:cubicBezTo>
                <a:cubicBezTo>
                  <a:pt x="32199" y="15109"/>
                  <a:pt x="31348" y="14045"/>
                  <a:pt x="30801" y="13377"/>
                </a:cubicBezTo>
                <a:cubicBezTo>
                  <a:pt x="30284" y="12708"/>
                  <a:pt x="29676" y="11979"/>
                  <a:pt x="29433" y="11735"/>
                </a:cubicBezTo>
                <a:cubicBezTo>
                  <a:pt x="29220" y="11492"/>
                  <a:pt x="29038" y="11310"/>
                  <a:pt x="29068" y="11310"/>
                </a:cubicBezTo>
                <a:cubicBezTo>
                  <a:pt x="29071" y="11310"/>
                  <a:pt x="29074" y="11309"/>
                  <a:pt x="29076" y="11309"/>
                </a:cubicBezTo>
                <a:close/>
                <a:moveTo>
                  <a:pt x="28723" y="11250"/>
                </a:moveTo>
                <a:cubicBezTo>
                  <a:pt x="28820" y="11250"/>
                  <a:pt x="29370" y="11885"/>
                  <a:pt x="30405" y="13194"/>
                </a:cubicBezTo>
                <a:cubicBezTo>
                  <a:pt x="30952" y="13863"/>
                  <a:pt x="31895" y="15018"/>
                  <a:pt x="32472" y="15748"/>
                </a:cubicBezTo>
                <a:cubicBezTo>
                  <a:pt x="33050" y="16447"/>
                  <a:pt x="33536" y="17085"/>
                  <a:pt x="33536" y="17176"/>
                </a:cubicBezTo>
                <a:cubicBezTo>
                  <a:pt x="33540" y="17201"/>
                  <a:pt x="33530" y="17212"/>
                  <a:pt x="33507" y="17212"/>
                </a:cubicBezTo>
                <a:cubicBezTo>
                  <a:pt x="33361" y="17212"/>
                  <a:pt x="32711" y="16734"/>
                  <a:pt x="32290" y="16234"/>
                </a:cubicBezTo>
                <a:cubicBezTo>
                  <a:pt x="31712" y="15656"/>
                  <a:pt x="29098" y="12131"/>
                  <a:pt x="28855" y="11614"/>
                </a:cubicBezTo>
                <a:cubicBezTo>
                  <a:pt x="28725" y="11373"/>
                  <a:pt x="28680" y="11250"/>
                  <a:pt x="28723" y="11250"/>
                </a:cubicBezTo>
                <a:close/>
                <a:moveTo>
                  <a:pt x="37068" y="13998"/>
                </a:moveTo>
                <a:cubicBezTo>
                  <a:pt x="37073" y="13998"/>
                  <a:pt x="37081" y="14003"/>
                  <a:pt x="37092" y="14015"/>
                </a:cubicBezTo>
                <a:cubicBezTo>
                  <a:pt x="37214" y="14076"/>
                  <a:pt x="37457" y="14410"/>
                  <a:pt x="37670" y="14714"/>
                </a:cubicBezTo>
                <a:cubicBezTo>
                  <a:pt x="37852" y="15018"/>
                  <a:pt x="38156" y="15535"/>
                  <a:pt x="38308" y="15869"/>
                </a:cubicBezTo>
                <a:cubicBezTo>
                  <a:pt x="38657" y="16566"/>
                  <a:pt x="39116" y="18343"/>
                  <a:pt x="38971" y="18343"/>
                </a:cubicBezTo>
                <a:cubicBezTo>
                  <a:pt x="38964" y="18343"/>
                  <a:pt x="38956" y="18339"/>
                  <a:pt x="38947" y="18331"/>
                </a:cubicBezTo>
                <a:cubicBezTo>
                  <a:pt x="38855" y="18270"/>
                  <a:pt x="38643" y="17663"/>
                  <a:pt x="38460" y="17024"/>
                </a:cubicBezTo>
                <a:cubicBezTo>
                  <a:pt x="38156" y="15930"/>
                  <a:pt x="38004" y="15565"/>
                  <a:pt x="37427" y="14684"/>
                </a:cubicBezTo>
                <a:cubicBezTo>
                  <a:pt x="37162" y="14260"/>
                  <a:pt x="37035" y="13998"/>
                  <a:pt x="37068" y="13998"/>
                </a:cubicBezTo>
                <a:close/>
                <a:moveTo>
                  <a:pt x="37289" y="13699"/>
                </a:moveTo>
                <a:cubicBezTo>
                  <a:pt x="37353" y="13699"/>
                  <a:pt x="37460" y="13733"/>
                  <a:pt x="37609" y="13802"/>
                </a:cubicBezTo>
                <a:cubicBezTo>
                  <a:pt x="38278" y="14106"/>
                  <a:pt x="38612" y="14410"/>
                  <a:pt x="38977" y="15018"/>
                </a:cubicBezTo>
                <a:cubicBezTo>
                  <a:pt x="39524" y="15900"/>
                  <a:pt x="39919" y="17450"/>
                  <a:pt x="39798" y="18058"/>
                </a:cubicBezTo>
                <a:cubicBezTo>
                  <a:pt x="39706" y="18392"/>
                  <a:pt x="39615" y="18514"/>
                  <a:pt x="39402" y="18605"/>
                </a:cubicBezTo>
                <a:cubicBezTo>
                  <a:pt x="39385" y="18609"/>
                  <a:pt x="39369" y="18612"/>
                  <a:pt x="39355" y="18612"/>
                </a:cubicBezTo>
                <a:cubicBezTo>
                  <a:pt x="39271" y="18612"/>
                  <a:pt x="39242" y="18526"/>
                  <a:pt x="39190" y="18240"/>
                </a:cubicBezTo>
                <a:cubicBezTo>
                  <a:pt x="39007" y="16811"/>
                  <a:pt x="38217" y="14927"/>
                  <a:pt x="37457" y="14106"/>
                </a:cubicBezTo>
                <a:cubicBezTo>
                  <a:pt x="37212" y="13841"/>
                  <a:pt x="37159" y="13699"/>
                  <a:pt x="37289" y="13699"/>
                </a:cubicBezTo>
                <a:close/>
                <a:moveTo>
                  <a:pt x="1675" y="1"/>
                </a:moveTo>
                <a:cubicBezTo>
                  <a:pt x="1626" y="1"/>
                  <a:pt x="1578" y="2"/>
                  <a:pt x="1529" y="3"/>
                </a:cubicBezTo>
                <a:cubicBezTo>
                  <a:pt x="648" y="33"/>
                  <a:pt x="162" y="155"/>
                  <a:pt x="40" y="367"/>
                </a:cubicBezTo>
                <a:cubicBezTo>
                  <a:pt x="6" y="453"/>
                  <a:pt x="0" y="490"/>
                  <a:pt x="35" y="490"/>
                </a:cubicBezTo>
                <a:cubicBezTo>
                  <a:pt x="62" y="490"/>
                  <a:pt x="112" y="468"/>
                  <a:pt x="192" y="428"/>
                </a:cubicBezTo>
                <a:cubicBezTo>
                  <a:pt x="437" y="295"/>
                  <a:pt x="1105" y="210"/>
                  <a:pt x="1768" y="210"/>
                </a:cubicBezTo>
                <a:cubicBezTo>
                  <a:pt x="2010" y="210"/>
                  <a:pt x="2252" y="221"/>
                  <a:pt x="2472" y="246"/>
                </a:cubicBezTo>
                <a:cubicBezTo>
                  <a:pt x="3201" y="307"/>
                  <a:pt x="4326" y="641"/>
                  <a:pt x="5390" y="1067"/>
                </a:cubicBezTo>
                <a:cubicBezTo>
                  <a:pt x="6970" y="1735"/>
                  <a:pt x="8764" y="3437"/>
                  <a:pt x="9706" y="5200"/>
                </a:cubicBezTo>
                <a:cubicBezTo>
                  <a:pt x="9949" y="5626"/>
                  <a:pt x="10405" y="6751"/>
                  <a:pt x="10770" y="7723"/>
                </a:cubicBezTo>
                <a:cubicBezTo>
                  <a:pt x="11499" y="9729"/>
                  <a:pt x="11894" y="10520"/>
                  <a:pt x="12806" y="11675"/>
                </a:cubicBezTo>
                <a:cubicBezTo>
                  <a:pt x="14052" y="13316"/>
                  <a:pt x="15268" y="14228"/>
                  <a:pt x="16667" y="14532"/>
                </a:cubicBezTo>
                <a:cubicBezTo>
                  <a:pt x="16969" y="14607"/>
                  <a:pt x="17218" y="14645"/>
                  <a:pt x="17416" y="14645"/>
                </a:cubicBezTo>
                <a:cubicBezTo>
                  <a:pt x="18013" y="14645"/>
                  <a:pt x="18134" y="14298"/>
                  <a:pt x="17791" y="13590"/>
                </a:cubicBezTo>
                <a:cubicBezTo>
                  <a:pt x="17457" y="12890"/>
                  <a:pt x="16910" y="12343"/>
                  <a:pt x="15056" y="10793"/>
                </a:cubicBezTo>
                <a:cubicBezTo>
                  <a:pt x="14144" y="10033"/>
                  <a:pt x="13141" y="9152"/>
                  <a:pt x="12837" y="8817"/>
                </a:cubicBezTo>
                <a:cubicBezTo>
                  <a:pt x="12259" y="8210"/>
                  <a:pt x="11013" y="6751"/>
                  <a:pt x="11013" y="6659"/>
                </a:cubicBezTo>
                <a:cubicBezTo>
                  <a:pt x="11013" y="6657"/>
                  <a:pt x="11014" y="6656"/>
                  <a:pt x="11017" y="6656"/>
                </a:cubicBezTo>
                <a:cubicBezTo>
                  <a:pt x="11054" y="6656"/>
                  <a:pt x="11313" y="6829"/>
                  <a:pt x="11651" y="7054"/>
                </a:cubicBezTo>
                <a:cubicBezTo>
                  <a:pt x="13651" y="8435"/>
                  <a:pt x="15546" y="8980"/>
                  <a:pt x="18740" y="8980"/>
                </a:cubicBezTo>
                <a:cubicBezTo>
                  <a:pt x="18993" y="8980"/>
                  <a:pt x="19254" y="8976"/>
                  <a:pt x="19524" y="8969"/>
                </a:cubicBezTo>
                <a:cubicBezTo>
                  <a:pt x="19631" y="8969"/>
                  <a:pt x="19714" y="8963"/>
                  <a:pt x="19787" y="8963"/>
                </a:cubicBezTo>
                <a:cubicBezTo>
                  <a:pt x="20146" y="8963"/>
                  <a:pt x="20267" y="9110"/>
                  <a:pt x="21986" y="10854"/>
                </a:cubicBezTo>
                <a:cubicBezTo>
                  <a:pt x="23414" y="12283"/>
                  <a:pt x="25268" y="13863"/>
                  <a:pt x="25907" y="14167"/>
                </a:cubicBezTo>
                <a:cubicBezTo>
                  <a:pt x="26219" y="14308"/>
                  <a:pt x="26495" y="14373"/>
                  <a:pt x="26723" y="14373"/>
                </a:cubicBezTo>
                <a:cubicBezTo>
                  <a:pt x="27427" y="14373"/>
                  <a:pt x="27674" y="13755"/>
                  <a:pt x="27123" y="12860"/>
                </a:cubicBezTo>
                <a:cubicBezTo>
                  <a:pt x="26484" y="11857"/>
                  <a:pt x="24387" y="10185"/>
                  <a:pt x="22837" y="9456"/>
                </a:cubicBezTo>
                <a:cubicBezTo>
                  <a:pt x="22282" y="9178"/>
                  <a:pt x="22089" y="9082"/>
                  <a:pt x="22291" y="9082"/>
                </a:cubicBezTo>
                <a:cubicBezTo>
                  <a:pt x="22399" y="9082"/>
                  <a:pt x="22620" y="9109"/>
                  <a:pt x="22958" y="9152"/>
                </a:cubicBezTo>
                <a:cubicBezTo>
                  <a:pt x="24478" y="9334"/>
                  <a:pt x="26454" y="9942"/>
                  <a:pt x="27791" y="10641"/>
                </a:cubicBezTo>
                <a:cubicBezTo>
                  <a:pt x="28430" y="10945"/>
                  <a:pt x="28460" y="10976"/>
                  <a:pt x="28490" y="11219"/>
                </a:cubicBezTo>
                <a:cubicBezTo>
                  <a:pt x="28551" y="11583"/>
                  <a:pt x="28977" y="12252"/>
                  <a:pt x="30101" y="13772"/>
                </a:cubicBezTo>
                <a:cubicBezTo>
                  <a:pt x="31439" y="15596"/>
                  <a:pt x="31834" y="16082"/>
                  <a:pt x="32411" y="16690"/>
                </a:cubicBezTo>
                <a:cubicBezTo>
                  <a:pt x="32938" y="17196"/>
                  <a:pt x="33414" y="17466"/>
                  <a:pt x="33784" y="17466"/>
                </a:cubicBezTo>
                <a:cubicBezTo>
                  <a:pt x="33991" y="17466"/>
                  <a:pt x="34165" y="17381"/>
                  <a:pt x="34296" y="17207"/>
                </a:cubicBezTo>
                <a:cubicBezTo>
                  <a:pt x="34539" y="16903"/>
                  <a:pt x="34387" y="16204"/>
                  <a:pt x="33931" y="15474"/>
                </a:cubicBezTo>
                <a:cubicBezTo>
                  <a:pt x="33445" y="14745"/>
                  <a:pt x="32168" y="13346"/>
                  <a:pt x="31287" y="12586"/>
                </a:cubicBezTo>
                <a:lnTo>
                  <a:pt x="30679" y="12070"/>
                </a:lnTo>
                <a:lnTo>
                  <a:pt x="30679" y="12070"/>
                </a:lnTo>
                <a:lnTo>
                  <a:pt x="31135" y="12252"/>
                </a:lnTo>
                <a:cubicBezTo>
                  <a:pt x="31773" y="12495"/>
                  <a:pt x="33718" y="12951"/>
                  <a:pt x="35147" y="13194"/>
                </a:cubicBezTo>
                <a:lnTo>
                  <a:pt x="36363" y="13377"/>
                </a:lnTo>
                <a:lnTo>
                  <a:pt x="36940" y="14349"/>
                </a:lnTo>
                <a:cubicBezTo>
                  <a:pt x="37670" y="15504"/>
                  <a:pt x="37792" y="15808"/>
                  <a:pt x="38187" y="17115"/>
                </a:cubicBezTo>
                <a:cubicBezTo>
                  <a:pt x="38562" y="18318"/>
                  <a:pt x="38918" y="18860"/>
                  <a:pt x="39337" y="18860"/>
                </a:cubicBezTo>
                <a:cubicBezTo>
                  <a:pt x="39427" y="18860"/>
                  <a:pt x="39519" y="18835"/>
                  <a:pt x="39615" y="18787"/>
                </a:cubicBezTo>
                <a:cubicBezTo>
                  <a:pt x="39828" y="18666"/>
                  <a:pt x="39889" y="18574"/>
                  <a:pt x="40010" y="18210"/>
                </a:cubicBezTo>
                <a:cubicBezTo>
                  <a:pt x="40162" y="17663"/>
                  <a:pt x="40102" y="17237"/>
                  <a:pt x="39706" y="16173"/>
                </a:cubicBezTo>
                <a:cubicBezTo>
                  <a:pt x="39372" y="15170"/>
                  <a:pt x="39007" y="14532"/>
                  <a:pt x="38521" y="14167"/>
                </a:cubicBezTo>
                <a:lnTo>
                  <a:pt x="38187" y="13863"/>
                </a:lnTo>
                <a:lnTo>
                  <a:pt x="38764" y="13924"/>
                </a:lnTo>
                <a:cubicBezTo>
                  <a:pt x="38823" y="13929"/>
                  <a:pt x="38885" y="13932"/>
                  <a:pt x="38950" y="13932"/>
                </a:cubicBezTo>
                <a:cubicBezTo>
                  <a:pt x="39593" y="13932"/>
                  <a:pt x="40534" y="13664"/>
                  <a:pt x="41500" y="13194"/>
                </a:cubicBezTo>
                <a:cubicBezTo>
                  <a:pt x="42898" y="12526"/>
                  <a:pt x="43567" y="11918"/>
                  <a:pt x="43567" y="11371"/>
                </a:cubicBezTo>
                <a:cubicBezTo>
                  <a:pt x="43567" y="10976"/>
                  <a:pt x="43415" y="10824"/>
                  <a:pt x="43020" y="10824"/>
                </a:cubicBezTo>
                <a:cubicBezTo>
                  <a:pt x="43007" y="10823"/>
                  <a:pt x="42993" y="10822"/>
                  <a:pt x="42980" y="10822"/>
                </a:cubicBezTo>
                <a:cubicBezTo>
                  <a:pt x="42477" y="10822"/>
                  <a:pt x="41434" y="11365"/>
                  <a:pt x="40132" y="12283"/>
                </a:cubicBezTo>
                <a:cubicBezTo>
                  <a:pt x="38890" y="13131"/>
                  <a:pt x="38508" y="13402"/>
                  <a:pt x="37997" y="13402"/>
                </a:cubicBezTo>
                <a:cubicBezTo>
                  <a:pt x="37758" y="13402"/>
                  <a:pt x="37490" y="13342"/>
                  <a:pt x="37092" y="13255"/>
                </a:cubicBezTo>
                <a:cubicBezTo>
                  <a:pt x="36485" y="13134"/>
                  <a:pt x="35481" y="12951"/>
                  <a:pt x="34904" y="12860"/>
                </a:cubicBezTo>
                <a:cubicBezTo>
                  <a:pt x="34296" y="12769"/>
                  <a:pt x="33597" y="12647"/>
                  <a:pt x="33354" y="12586"/>
                </a:cubicBezTo>
                <a:lnTo>
                  <a:pt x="32898" y="12495"/>
                </a:lnTo>
                <a:lnTo>
                  <a:pt x="33506" y="12404"/>
                </a:lnTo>
                <a:cubicBezTo>
                  <a:pt x="34965" y="12131"/>
                  <a:pt x="36333" y="11401"/>
                  <a:pt x="37123" y="10459"/>
                </a:cubicBezTo>
                <a:cubicBezTo>
                  <a:pt x="38065" y="9395"/>
                  <a:pt x="38065" y="8422"/>
                  <a:pt x="37153" y="8392"/>
                </a:cubicBezTo>
                <a:cubicBezTo>
                  <a:pt x="36424" y="8392"/>
                  <a:pt x="35269" y="9121"/>
                  <a:pt x="33688" y="10550"/>
                </a:cubicBezTo>
                <a:cubicBezTo>
                  <a:pt x="32837" y="11371"/>
                  <a:pt x="31864" y="12161"/>
                  <a:pt x="31712" y="12161"/>
                </a:cubicBezTo>
                <a:cubicBezTo>
                  <a:pt x="31711" y="12161"/>
                  <a:pt x="31708" y="12162"/>
                  <a:pt x="31706" y="12162"/>
                </a:cubicBezTo>
                <a:cubicBezTo>
                  <a:pt x="31525" y="12162"/>
                  <a:pt x="29359" y="11181"/>
                  <a:pt x="28521" y="10732"/>
                </a:cubicBezTo>
                <a:cubicBezTo>
                  <a:pt x="26211" y="9486"/>
                  <a:pt x="23718" y="8848"/>
                  <a:pt x="21043" y="8757"/>
                </a:cubicBezTo>
                <a:cubicBezTo>
                  <a:pt x="20071" y="8726"/>
                  <a:pt x="19980" y="8726"/>
                  <a:pt x="20253" y="8605"/>
                </a:cubicBezTo>
                <a:cubicBezTo>
                  <a:pt x="20892" y="8361"/>
                  <a:pt x="23870" y="7723"/>
                  <a:pt x="26393" y="7328"/>
                </a:cubicBezTo>
                <a:cubicBezTo>
                  <a:pt x="28642" y="6994"/>
                  <a:pt x="29554" y="6720"/>
                  <a:pt x="29919" y="6234"/>
                </a:cubicBezTo>
                <a:cubicBezTo>
                  <a:pt x="30071" y="6082"/>
                  <a:pt x="29949" y="5626"/>
                  <a:pt x="29767" y="5444"/>
                </a:cubicBezTo>
                <a:cubicBezTo>
                  <a:pt x="29498" y="5234"/>
                  <a:pt x="28892" y="5128"/>
                  <a:pt x="28160" y="5128"/>
                </a:cubicBezTo>
                <a:cubicBezTo>
                  <a:pt x="27404" y="5128"/>
                  <a:pt x="26513" y="5242"/>
                  <a:pt x="25724" y="5474"/>
                </a:cubicBezTo>
                <a:cubicBezTo>
                  <a:pt x="24478" y="5839"/>
                  <a:pt x="22837" y="6629"/>
                  <a:pt x="21773" y="7358"/>
                </a:cubicBezTo>
                <a:cubicBezTo>
                  <a:pt x="20297" y="8377"/>
                  <a:pt x="19353" y="8734"/>
                  <a:pt x="17871" y="8734"/>
                </a:cubicBezTo>
                <a:cubicBezTo>
                  <a:pt x="17584" y="8734"/>
                  <a:pt x="17276" y="8721"/>
                  <a:pt x="16940" y="8696"/>
                </a:cubicBezTo>
                <a:cubicBezTo>
                  <a:pt x="14752" y="8513"/>
                  <a:pt x="12989" y="7845"/>
                  <a:pt x="11408" y="6568"/>
                </a:cubicBezTo>
                <a:cubicBezTo>
                  <a:pt x="10922" y="6173"/>
                  <a:pt x="10527" y="5747"/>
                  <a:pt x="9584" y="4501"/>
                </a:cubicBezTo>
                <a:cubicBezTo>
                  <a:pt x="8764" y="3407"/>
                  <a:pt x="8186" y="2769"/>
                  <a:pt x="7821" y="2465"/>
                </a:cubicBezTo>
                <a:cubicBezTo>
                  <a:pt x="7462" y="2153"/>
                  <a:pt x="7367" y="2049"/>
                  <a:pt x="7447" y="2049"/>
                </a:cubicBezTo>
                <a:cubicBezTo>
                  <a:pt x="7469" y="2049"/>
                  <a:pt x="7503" y="2057"/>
                  <a:pt x="7548" y="2070"/>
                </a:cubicBezTo>
                <a:cubicBezTo>
                  <a:pt x="8916" y="2465"/>
                  <a:pt x="10192" y="2738"/>
                  <a:pt x="11074" y="2860"/>
                </a:cubicBezTo>
                <a:cubicBezTo>
                  <a:pt x="11922" y="2975"/>
                  <a:pt x="12781" y="3029"/>
                  <a:pt x="13560" y="3029"/>
                </a:cubicBezTo>
                <a:cubicBezTo>
                  <a:pt x="15042" y="3029"/>
                  <a:pt x="16236" y="2834"/>
                  <a:pt x="16515" y="2495"/>
                </a:cubicBezTo>
                <a:cubicBezTo>
                  <a:pt x="16575" y="2404"/>
                  <a:pt x="16636" y="2222"/>
                  <a:pt x="16636" y="2100"/>
                </a:cubicBezTo>
                <a:cubicBezTo>
                  <a:pt x="16606" y="1766"/>
                  <a:pt x="16180" y="1583"/>
                  <a:pt x="15025" y="1340"/>
                </a:cubicBezTo>
                <a:cubicBezTo>
                  <a:pt x="14223" y="1166"/>
                  <a:pt x="13440" y="1081"/>
                  <a:pt x="12477" y="1081"/>
                </a:cubicBezTo>
                <a:cubicBezTo>
                  <a:pt x="11762" y="1081"/>
                  <a:pt x="10946" y="1128"/>
                  <a:pt x="9949" y="1219"/>
                </a:cubicBezTo>
                <a:cubicBezTo>
                  <a:pt x="9148" y="1294"/>
                  <a:pt x="8481" y="1332"/>
                  <a:pt x="7917" y="1332"/>
                </a:cubicBezTo>
                <a:cubicBezTo>
                  <a:pt x="6897" y="1332"/>
                  <a:pt x="6211" y="1210"/>
                  <a:pt x="5663" y="975"/>
                </a:cubicBezTo>
                <a:cubicBezTo>
                  <a:pt x="4290" y="362"/>
                  <a:pt x="2889" y="1"/>
                  <a:pt x="16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31"/>
          <p:cNvSpPr/>
          <p:nvPr/>
        </p:nvSpPr>
        <p:spPr>
          <a:xfrm rot="649997">
            <a:off x="-44479" y="4163002"/>
            <a:ext cx="1089172" cy="1198664"/>
          </a:xfrm>
          <a:custGeom>
            <a:avLst/>
            <a:gdLst/>
            <a:ahLst/>
            <a:cxnLst/>
            <a:rect l="l" t="t" r="r" b="b"/>
            <a:pathLst>
              <a:path w="32767" h="36061" extrusionOk="0">
                <a:moveTo>
                  <a:pt x="19719" y="0"/>
                </a:moveTo>
                <a:cubicBezTo>
                  <a:pt x="19430" y="0"/>
                  <a:pt x="18791" y="609"/>
                  <a:pt x="18177" y="1474"/>
                </a:cubicBezTo>
                <a:cubicBezTo>
                  <a:pt x="17204" y="2933"/>
                  <a:pt x="16991" y="3268"/>
                  <a:pt x="16566" y="4392"/>
                </a:cubicBezTo>
                <a:cubicBezTo>
                  <a:pt x="16171" y="5456"/>
                  <a:pt x="16171" y="5456"/>
                  <a:pt x="16171" y="6094"/>
                </a:cubicBezTo>
                <a:cubicBezTo>
                  <a:pt x="16140" y="7067"/>
                  <a:pt x="16262" y="8192"/>
                  <a:pt x="16505" y="9104"/>
                </a:cubicBezTo>
                <a:cubicBezTo>
                  <a:pt x="16779" y="10259"/>
                  <a:pt x="16779" y="10259"/>
                  <a:pt x="16535" y="11292"/>
                </a:cubicBezTo>
                <a:cubicBezTo>
                  <a:pt x="16231" y="12356"/>
                  <a:pt x="16140" y="12964"/>
                  <a:pt x="15988" y="14332"/>
                </a:cubicBezTo>
                <a:cubicBezTo>
                  <a:pt x="15867" y="15365"/>
                  <a:pt x="15684" y="16216"/>
                  <a:pt x="15259" y="17706"/>
                </a:cubicBezTo>
                <a:cubicBezTo>
                  <a:pt x="15016" y="18587"/>
                  <a:pt x="14833" y="18982"/>
                  <a:pt x="13496" y="21444"/>
                </a:cubicBezTo>
                <a:cubicBezTo>
                  <a:pt x="12797" y="22721"/>
                  <a:pt x="12280" y="23541"/>
                  <a:pt x="11672" y="24301"/>
                </a:cubicBezTo>
                <a:lnTo>
                  <a:pt x="11429" y="24636"/>
                </a:lnTo>
                <a:lnTo>
                  <a:pt x="11551" y="24301"/>
                </a:lnTo>
                <a:cubicBezTo>
                  <a:pt x="11702" y="23815"/>
                  <a:pt x="11702" y="23207"/>
                  <a:pt x="11520" y="22265"/>
                </a:cubicBezTo>
                <a:cubicBezTo>
                  <a:pt x="11277" y="21110"/>
                  <a:pt x="10973" y="18891"/>
                  <a:pt x="10912" y="17827"/>
                </a:cubicBezTo>
                <a:lnTo>
                  <a:pt x="10851" y="17006"/>
                </a:lnTo>
                <a:lnTo>
                  <a:pt x="11216" y="16125"/>
                </a:lnTo>
                <a:cubicBezTo>
                  <a:pt x="11429" y="15669"/>
                  <a:pt x="11702" y="15061"/>
                  <a:pt x="11854" y="14788"/>
                </a:cubicBezTo>
                <a:cubicBezTo>
                  <a:pt x="12797" y="13116"/>
                  <a:pt x="13496" y="11079"/>
                  <a:pt x="13526" y="9863"/>
                </a:cubicBezTo>
                <a:cubicBezTo>
                  <a:pt x="13557" y="8830"/>
                  <a:pt x="13435" y="8222"/>
                  <a:pt x="12736" y="5638"/>
                </a:cubicBezTo>
                <a:cubicBezTo>
                  <a:pt x="12189" y="3663"/>
                  <a:pt x="11794" y="2872"/>
                  <a:pt x="11338" y="2690"/>
                </a:cubicBezTo>
                <a:cubicBezTo>
                  <a:pt x="11297" y="2675"/>
                  <a:pt x="11255" y="2667"/>
                  <a:pt x="11212" y="2667"/>
                </a:cubicBezTo>
                <a:cubicBezTo>
                  <a:pt x="10585" y="2667"/>
                  <a:pt x="9755" y="4302"/>
                  <a:pt x="9271" y="6550"/>
                </a:cubicBezTo>
                <a:cubicBezTo>
                  <a:pt x="8967" y="7888"/>
                  <a:pt x="8663" y="9894"/>
                  <a:pt x="8572" y="10806"/>
                </a:cubicBezTo>
                <a:cubicBezTo>
                  <a:pt x="8481" y="11900"/>
                  <a:pt x="8663" y="13207"/>
                  <a:pt x="9028" y="14088"/>
                </a:cubicBezTo>
                <a:cubicBezTo>
                  <a:pt x="9210" y="14605"/>
                  <a:pt x="9666" y="15365"/>
                  <a:pt x="10152" y="16034"/>
                </a:cubicBezTo>
                <a:cubicBezTo>
                  <a:pt x="10365" y="16307"/>
                  <a:pt x="10578" y="16642"/>
                  <a:pt x="10608" y="16763"/>
                </a:cubicBezTo>
                <a:cubicBezTo>
                  <a:pt x="10639" y="16885"/>
                  <a:pt x="10669" y="17371"/>
                  <a:pt x="10699" y="17858"/>
                </a:cubicBezTo>
                <a:cubicBezTo>
                  <a:pt x="10760" y="18891"/>
                  <a:pt x="11095" y="21383"/>
                  <a:pt x="11307" y="22326"/>
                </a:cubicBezTo>
                <a:cubicBezTo>
                  <a:pt x="11551" y="23390"/>
                  <a:pt x="11551" y="23602"/>
                  <a:pt x="11307" y="24393"/>
                </a:cubicBezTo>
                <a:lnTo>
                  <a:pt x="11064" y="25061"/>
                </a:lnTo>
                <a:lnTo>
                  <a:pt x="10335" y="25882"/>
                </a:lnTo>
                <a:cubicBezTo>
                  <a:pt x="9909" y="26338"/>
                  <a:pt x="9180" y="27098"/>
                  <a:pt x="8724" y="27584"/>
                </a:cubicBezTo>
                <a:cubicBezTo>
                  <a:pt x="8237" y="28040"/>
                  <a:pt x="7477" y="28861"/>
                  <a:pt x="6991" y="29377"/>
                </a:cubicBezTo>
                <a:lnTo>
                  <a:pt x="6110" y="30289"/>
                </a:lnTo>
                <a:lnTo>
                  <a:pt x="6231" y="29864"/>
                </a:lnTo>
                <a:cubicBezTo>
                  <a:pt x="6414" y="29104"/>
                  <a:pt x="6414" y="28344"/>
                  <a:pt x="6231" y="26794"/>
                </a:cubicBezTo>
                <a:cubicBezTo>
                  <a:pt x="5988" y="24697"/>
                  <a:pt x="6018" y="24119"/>
                  <a:pt x="6505" y="22508"/>
                </a:cubicBezTo>
                <a:cubicBezTo>
                  <a:pt x="7447" y="19377"/>
                  <a:pt x="7508" y="18952"/>
                  <a:pt x="7204" y="16824"/>
                </a:cubicBezTo>
                <a:cubicBezTo>
                  <a:pt x="6839" y="14271"/>
                  <a:pt x="6687" y="12629"/>
                  <a:pt x="6626" y="10988"/>
                </a:cubicBezTo>
                <a:cubicBezTo>
                  <a:pt x="6596" y="10107"/>
                  <a:pt x="6535" y="9711"/>
                  <a:pt x="6383" y="9651"/>
                </a:cubicBezTo>
                <a:cubicBezTo>
                  <a:pt x="6363" y="9643"/>
                  <a:pt x="6344" y="9638"/>
                  <a:pt x="6324" y="9638"/>
                </a:cubicBezTo>
                <a:cubicBezTo>
                  <a:pt x="6196" y="9638"/>
                  <a:pt x="6070" y="9826"/>
                  <a:pt x="5806" y="10380"/>
                </a:cubicBezTo>
                <a:cubicBezTo>
                  <a:pt x="4711" y="12569"/>
                  <a:pt x="4225" y="15152"/>
                  <a:pt x="4316" y="18192"/>
                </a:cubicBezTo>
                <a:cubicBezTo>
                  <a:pt x="4377" y="20775"/>
                  <a:pt x="4620" y="22022"/>
                  <a:pt x="5441" y="23997"/>
                </a:cubicBezTo>
                <a:lnTo>
                  <a:pt x="5927" y="25152"/>
                </a:lnTo>
                <a:lnTo>
                  <a:pt x="6110" y="26824"/>
                </a:lnTo>
                <a:cubicBezTo>
                  <a:pt x="6231" y="28040"/>
                  <a:pt x="6262" y="28618"/>
                  <a:pt x="6201" y="29073"/>
                </a:cubicBezTo>
                <a:cubicBezTo>
                  <a:pt x="6140" y="29925"/>
                  <a:pt x="5927" y="30472"/>
                  <a:pt x="5502" y="30958"/>
                </a:cubicBezTo>
                <a:cubicBezTo>
                  <a:pt x="4803" y="31809"/>
                  <a:pt x="2827" y="34210"/>
                  <a:pt x="2432" y="34757"/>
                </a:cubicBezTo>
                <a:cubicBezTo>
                  <a:pt x="2220" y="35035"/>
                  <a:pt x="2101" y="35198"/>
                  <a:pt x="2056" y="35198"/>
                </a:cubicBezTo>
                <a:cubicBezTo>
                  <a:pt x="1997" y="35198"/>
                  <a:pt x="2064" y="34924"/>
                  <a:pt x="2219" y="34271"/>
                </a:cubicBezTo>
                <a:cubicBezTo>
                  <a:pt x="2432" y="33481"/>
                  <a:pt x="2584" y="32204"/>
                  <a:pt x="2584" y="31232"/>
                </a:cubicBezTo>
                <a:cubicBezTo>
                  <a:pt x="2584" y="30836"/>
                  <a:pt x="2614" y="29803"/>
                  <a:pt x="2645" y="28982"/>
                </a:cubicBezTo>
                <a:cubicBezTo>
                  <a:pt x="2675" y="27159"/>
                  <a:pt x="2675" y="26946"/>
                  <a:pt x="2553" y="25912"/>
                </a:cubicBezTo>
                <a:cubicBezTo>
                  <a:pt x="2371" y="24393"/>
                  <a:pt x="1945" y="22417"/>
                  <a:pt x="1581" y="21414"/>
                </a:cubicBezTo>
                <a:cubicBezTo>
                  <a:pt x="1357" y="20793"/>
                  <a:pt x="1012" y="20375"/>
                  <a:pt x="744" y="20375"/>
                </a:cubicBezTo>
                <a:cubicBezTo>
                  <a:pt x="684" y="20375"/>
                  <a:pt x="628" y="20397"/>
                  <a:pt x="578" y="20441"/>
                </a:cubicBezTo>
                <a:cubicBezTo>
                  <a:pt x="304" y="20684"/>
                  <a:pt x="31" y="22174"/>
                  <a:pt x="0" y="23511"/>
                </a:cubicBezTo>
                <a:cubicBezTo>
                  <a:pt x="0" y="24271"/>
                  <a:pt x="183" y="25882"/>
                  <a:pt x="365" y="26672"/>
                </a:cubicBezTo>
                <a:cubicBezTo>
                  <a:pt x="608" y="27706"/>
                  <a:pt x="760" y="28131"/>
                  <a:pt x="1672" y="30137"/>
                </a:cubicBezTo>
                <a:cubicBezTo>
                  <a:pt x="2462" y="31931"/>
                  <a:pt x="2462" y="31870"/>
                  <a:pt x="2280" y="33025"/>
                </a:cubicBezTo>
                <a:cubicBezTo>
                  <a:pt x="2249" y="33359"/>
                  <a:pt x="2067" y="34150"/>
                  <a:pt x="1915" y="34788"/>
                </a:cubicBezTo>
                <a:cubicBezTo>
                  <a:pt x="1763" y="35396"/>
                  <a:pt x="1611" y="35973"/>
                  <a:pt x="1642" y="36004"/>
                </a:cubicBezTo>
                <a:cubicBezTo>
                  <a:pt x="1642" y="36043"/>
                  <a:pt x="1657" y="36060"/>
                  <a:pt x="1681" y="36060"/>
                </a:cubicBezTo>
                <a:cubicBezTo>
                  <a:pt x="1730" y="36060"/>
                  <a:pt x="1813" y="35985"/>
                  <a:pt x="1854" y="35882"/>
                </a:cubicBezTo>
                <a:cubicBezTo>
                  <a:pt x="1915" y="35639"/>
                  <a:pt x="2705" y="34575"/>
                  <a:pt x="3404" y="33754"/>
                </a:cubicBezTo>
                <a:cubicBezTo>
                  <a:pt x="3708" y="33390"/>
                  <a:pt x="4164" y="32843"/>
                  <a:pt x="4438" y="32539"/>
                </a:cubicBezTo>
                <a:cubicBezTo>
                  <a:pt x="5076" y="31718"/>
                  <a:pt x="5988" y="30684"/>
                  <a:pt x="6079" y="30624"/>
                </a:cubicBezTo>
                <a:cubicBezTo>
                  <a:pt x="6140" y="30624"/>
                  <a:pt x="6170" y="30563"/>
                  <a:pt x="6201" y="30532"/>
                </a:cubicBezTo>
                <a:cubicBezTo>
                  <a:pt x="6231" y="30380"/>
                  <a:pt x="7022" y="29773"/>
                  <a:pt x="7873" y="29195"/>
                </a:cubicBezTo>
                <a:cubicBezTo>
                  <a:pt x="8359" y="28861"/>
                  <a:pt x="9180" y="28374"/>
                  <a:pt x="9879" y="28040"/>
                </a:cubicBezTo>
                <a:cubicBezTo>
                  <a:pt x="10517" y="27736"/>
                  <a:pt x="11307" y="27311"/>
                  <a:pt x="11611" y="27128"/>
                </a:cubicBezTo>
                <a:cubicBezTo>
                  <a:pt x="12341" y="26672"/>
                  <a:pt x="14894" y="24788"/>
                  <a:pt x="15624" y="24180"/>
                </a:cubicBezTo>
                <a:cubicBezTo>
                  <a:pt x="17569" y="22508"/>
                  <a:pt x="18146" y="22052"/>
                  <a:pt x="18268" y="22022"/>
                </a:cubicBezTo>
                <a:cubicBezTo>
                  <a:pt x="19018" y="21872"/>
                  <a:pt x="20221" y="21763"/>
                  <a:pt x="20963" y="21763"/>
                </a:cubicBezTo>
                <a:cubicBezTo>
                  <a:pt x="21122" y="21763"/>
                  <a:pt x="21261" y="21768"/>
                  <a:pt x="21368" y="21779"/>
                </a:cubicBezTo>
                <a:cubicBezTo>
                  <a:pt x="21792" y="21806"/>
                  <a:pt x="22111" y="21821"/>
                  <a:pt x="22392" y="21821"/>
                </a:cubicBezTo>
                <a:cubicBezTo>
                  <a:pt x="22736" y="21821"/>
                  <a:pt x="23023" y="21798"/>
                  <a:pt x="23374" y="21748"/>
                </a:cubicBezTo>
                <a:cubicBezTo>
                  <a:pt x="24165" y="21627"/>
                  <a:pt x="25016" y="21353"/>
                  <a:pt x="25654" y="20988"/>
                </a:cubicBezTo>
                <a:cubicBezTo>
                  <a:pt x="27022" y="20259"/>
                  <a:pt x="29423" y="18192"/>
                  <a:pt x="30457" y="16915"/>
                </a:cubicBezTo>
                <a:cubicBezTo>
                  <a:pt x="30730" y="16551"/>
                  <a:pt x="31186" y="15912"/>
                  <a:pt x="31460" y="15487"/>
                </a:cubicBezTo>
                <a:cubicBezTo>
                  <a:pt x="31885" y="14848"/>
                  <a:pt x="31976" y="14636"/>
                  <a:pt x="32311" y="13815"/>
                </a:cubicBezTo>
                <a:cubicBezTo>
                  <a:pt x="32676" y="12812"/>
                  <a:pt x="32767" y="12356"/>
                  <a:pt x="32706" y="11870"/>
                </a:cubicBezTo>
                <a:cubicBezTo>
                  <a:pt x="32656" y="11338"/>
                  <a:pt x="32288" y="11070"/>
                  <a:pt x="31648" y="11070"/>
                </a:cubicBezTo>
                <a:cubicBezTo>
                  <a:pt x="31116" y="11070"/>
                  <a:pt x="30396" y="11254"/>
                  <a:pt x="29514" y="11626"/>
                </a:cubicBezTo>
                <a:cubicBezTo>
                  <a:pt x="28724" y="11961"/>
                  <a:pt x="27782" y="12477"/>
                  <a:pt x="25776" y="13663"/>
                </a:cubicBezTo>
                <a:cubicBezTo>
                  <a:pt x="24742" y="14301"/>
                  <a:pt x="23587" y="14970"/>
                  <a:pt x="23222" y="15183"/>
                </a:cubicBezTo>
                <a:cubicBezTo>
                  <a:pt x="22280" y="15760"/>
                  <a:pt x="21855" y="16064"/>
                  <a:pt x="20943" y="16915"/>
                </a:cubicBezTo>
                <a:cubicBezTo>
                  <a:pt x="19666" y="18131"/>
                  <a:pt x="19423" y="18465"/>
                  <a:pt x="18785" y="20289"/>
                </a:cubicBezTo>
                <a:lnTo>
                  <a:pt x="18390" y="21444"/>
                </a:lnTo>
                <a:lnTo>
                  <a:pt x="17964" y="21870"/>
                </a:lnTo>
                <a:cubicBezTo>
                  <a:pt x="17721" y="22082"/>
                  <a:pt x="17113" y="22630"/>
                  <a:pt x="16596" y="23055"/>
                </a:cubicBezTo>
                <a:cubicBezTo>
                  <a:pt x="16079" y="23481"/>
                  <a:pt x="15502" y="23967"/>
                  <a:pt x="15289" y="24149"/>
                </a:cubicBezTo>
                <a:cubicBezTo>
                  <a:pt x="14742" y="24605"/>
                  <a:pt x="11915" y="26672"/>
                  <a:pt x="11277" y="27037"/>
                </a:cubicBezTo>
                <a:cubicBezTo>
                  <a:pt x="11003" y="27219"/>
                  <a:pt x="10274" y="27614"/>
                  <a:pt x="9666" y="27918"/>
                </a:cubicBezTo>
                <a:cubicBezTo>
                  <a:pt x="9058" y="28253"/>
                  <a:pt x="8298" y="28678"/>
                  <a:pt x="7964" y="28891"/>
                </a:cubicBezTo>
                <a:cubicBezTo>
                  <a:pt x="7654" y="29116"/>
                  <a:pt x="7396" y="29290"/>
                  <a:pt x="7360" y="29290"/>
                </a:cubicBezTo>
                <a:cubicBezTo>
                  <a:pt x="7357" y="29290"/>
                  <a:pt x="7356" y="29288"/>
                  <a:pt x="7356" y="29286"/>
                </a:cubicBezTo>
                <a:cubicBezTo>
                  <a:pt x="7326" y="29286"/>
                  <a:pt x="7477" y="29134"/>
                  <a:pt x="8298" y="28283"/>
                </a:cubicBezTo>
                <a:cubicBezTo>
                  <a:pt x="10639" y="25912"/>
                  <a:pt x="11611" y="24818"/>
                  <a:pt x="12493" y="23541"/>
                </a:cubicBezTo>
                <a:cubicBezTo>
                  <a:pt x="12949" y="22903"/>
                  <a:pt x="14104" y="20836"/>
                  <a:pt x="14803" y="19438"/>
                </a:cubicBezTo>
                <a:cubicBezTo>
                  <a:pt x="15016" y="18982"/>
                  <a:pt x="15228" y="18587"/>
                  <a:pt x="15289" y="18496"/>
                </a:cubicBezTo>
                <a:cubicBezTo>
                  <a:pt x="15320" y="18435"/>
                  <a:pt x="15563" y="17918"/>
                  <a:pt x="15776" y="17402"/>
                </a:cubicBezTo>
                <a:cubicBezTo>
                  <a:pt x="16323" y="16186"/>
                  <a:pt x="16900" y="15061"/>
                  <a:pt x="17326" y="14362"/>
                </a:cubicBezTo>
                <a:cubicBezTo>
                  <a:pt x="17682" y="13769"/>
                  <a:pt x="18617" y="12567"/>
                  <a:pt x="18718" y="12567"/>
                </a:cubicBezTo>
                <a:cubicBezTo>
                  <a:pt x="18721" y="12567"/>
                  <a:pt x="18722" y="12567"/>
                  <a:pt x="18724" y="12569"/>
                </a:cubicBezTo>
                <a:cubicBezTo>
                  <a:pt x="18751" y="12596"/>
                  <a:pt x="18963" y="12611"/>
                  <a:pt x="19262" y="12611"/>
                </a:cubicBezTo>
                <a:cubicBezTo>
                  <a:pt x="19628" y="12611"/>
                  <a:pt x="20126" y="12588"/>
                  <a:pt x="20578" y="12538"/>
                </a:cubicBezTo>
                <a:cubicBezTo>
                  <a:pt x="21976" y="12417"/>
                  <a:pt x="22827" y="12082"/>
                  <a:pt x="24013" y="11170"/>
                </a:cubicBezTo>
                <a:cubicBezTo>
                  <a:pt x="24378" y="10867"/>
                  <a:pt x="24925" y="10441"/>
                  <a:pt x="25259" y="10228"/>
                </a:cubicBezTo>
                <a:cubicBezTo>
                  <a:pt x="25563" y="10015"/>
                  <a:pt x="25988" y="9681"/>
                  <a:pt x="26140" y="9499"/>
                </a:cubicBezTo>
                <a:cubicBezTo>
                  <a:pt x="26992" y="8678"/>
                  <a:pt x="28542" y="5973"/>
                  <a:pt x="29302" y="3967"/>
                </a:cubicBezTo>
                <a:cubicBezTo>
                  <a:pt x="29575" y="3237"/>
                  <a:pt x="29636" y="3024"/>
                  <a:pt x="29636" y="2812"/>
                </a:cubicBezTo>
                <a:cubicBezTo>
                  <a:pt x="29608" y="2388"/>
                  <a:pt x="29422" y="2201"/>
                  <a:pt x="29030" y="2201"/>
                </a:cubicBezTo>
                <a:cubicBezTo>
                  <a:pt x="29000" y="2201"/>
                  <a:pt x="28969" y="2202"/>
                  <a:pt x="28937" y="2204"/>
                </a:cubicBezTo>
                <a:cubicBezTo>
                  <a:pt x="28420" y="2265"/>
                  <a:pt x="26870" y="3176"/>
                  <a:pt x="24955" y="4514"/>
                </a:cubicBezTo>
                <a:cubicBezTo>
                  <a:pt x="24742" y="4666"/>
                  <a:pt x="24165" y="5031"/>
                  <a:pt x="23648" y="5304"/>
                </a:cubicBezTo>
                <a:cubicBezTo>
                  <a:pt x="22280" y="6003"/>
                  <a:pt x="21885" y="6398"/>
                  <a:pt x="21095" y="7797"/>
                </a:cubicBezTo>
                <a:cubicBezTo>
                  <a:pt x="20852" y="8192"/>
                  <a:pt x="20487" y="8769"/>
                  <a:pt x="20152" y="9164"/>
                </a:cubicBezTo>
                <a:cubicBezTo>
                  <a:pt x="19849" y="9529"/>
                  <a:pt x="19484" y="10015"/>
                  <a:pt x="19362" y="10259"/>
                </a:cubicBezTo>
                <a:cubicBezTo>
                  <a:pt x="19089" y="10684"/>
                  <a:pt x="18694" y="11626"/>
                  <a:pt x="18633" y="12082"/>
                </a:cubicBezTo>
                <a:cubicBezTo>
                  <a:pt x="18602" y="12295"/>
                  <a:pt x="18511" y="12417"/>
                  <a:pt x="18177" y="12842"/>
                </a:cubicBezTo>
                <a:cubicBezTo>
                  <a:pt x="17235" y="13997"/>
                  <a:pt x="16231" y="15730"/>
                  <a:pt x="15624" y="17280"/>
                </a:cubicBezTo>
                <a:lnTo>
                  <a:pt x="15472" y="17645"/>
                </a:lnTo>
                <a:lnTo>
                  <a:pt x="15563" y="17250"/>
                </a:lnTo>
                <a:cubicBezTo>
                  <a:pt x="15624" y="17037"/>
                  <a:pt x="15745" y="16490"/>
                  <a:pt x="15836" y="16064"/>
                </a:cubicBezTo>
                <a:cubicBezTo>
                  <a:pt x="15927" y="15639"/>
                  <a:pt x="16049" y="14970"/>
                  <a:pt x="16110" y="14544"/>
                </a:cubicBezTo>
                <a:cubicBezTo>
                  <a:pt x="16292" y="12781"/>
                  <a:pt x="16627" y="11292"/>
                  <a:pt x="16961" y="10745"/>
                </a:cubicBezTo>
                <a:cubicBezTo>
                  <a:pt x="17052" y="10593"/>
                  <a:pt x="17386" y="10198"/>
                  <a:pt x="17721" y="9863"/>
                </a:cubicBezTo>
                <a:cubicBezTo>
                  <a:pt x="18845" y="8769"/>
                  <a:pt x="19818" y="7249"/>
                  <a:pt x="20183" y="6003"/>
                </a:cubicBezTo>
                <a:cubicBezTo>
                  <a:pt x="20517" y="4939"/>
                  <a:pt x="20578" y="4058"/>
                  <a:pt x="20517" y="2265"/>
                </a:cubicBezTo>
                <a:cubicBezTo>
                  <a:pt x="20456" y="897"/>
                  <a:pt x="20213" y="167"/>
                  <a:pt x="19788" y="15"/>
                </a:cubicBezTo>
                <a:cubicBezTo>
                  <a:pt x="19768" y="5"/>
                  <a:pt x="19745" y="0"/>
                  <a:pt x="1971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31"/>
          <p:cNvSpPr/>
          <p:nvPr/>
        </p:nvSpPr>
        <p:spPr>
          <a:xfrm rot="7379388">
            <a:off x="-147225" y="4683639"/>
            <a:ext cx="785414" cy="426968"/>
          </a:xfrm>
          <a:custGeom>
            <a:avLst/>
            <a:gdLst/>
            <a:ahLst/>
            <a:cxnLst/>
            <a:rect l="l" t="t" r="r" b="b"/>
            <a:pathLst>
              <a:path w="20632" h="11216" extrusionOk="0">
                <a:moveTo>
                  <a:pt x="2475" y="0"/>
                </a:moveTo>
                <a:cubicBezTo>
                  <a:pt x="2442" y="0"/>
                  <a:pt x="2408" y="7"/>
                  <a:pt x="2371" y="19"/>
                </a:cubicBezTo>
                <a:cubicBezTo>
                  <a:pt x="2250" y="79"/>
                  <a:pt x="2219" y="110"/>
                  <a:pt x="2159" y="292"/>
                </a:cubicBezTo>
                <a:cubicBezTo>
                  <a:pt x="2037" y="535"/>
                  <a:pt x="2037" y="748"/>
                  <a:pt x="2159" y="1295"/>
                </a:cubicBezTo>
                <a:cubicBezTo>
                  <a:pt x="2280" y="1782"/>
                  <a:pt x="2432" y="2116"/>
                  <a:pt x="2645" y="2329"/>
                </a:cubicBezTo>
                <a:lnTo>
                  <a:pt x="2797" y="2481"/>
                </a:lnTo>
                <a:lnTo>
                  <a:pt x="2523" y="2420"/>
                </a:lnTo>
                <a:cubicBezTo>
                  <a:pt x="2454" y="2407"/>
                  <a:pt x="2376" y="2401"/>
                  <a:pt x="2292" y="2401"/>
                </a:cubicBezTo>
                <a:cubicBezTo>
                  <a:pt x="1973" y="2401"/>
                  <a:pt x="1564" y="2488"/>
                  <a:pt x="1156" y="2633"/>
                </a:cubicBezTo>
                <a:cubicBezTo>
                  <a:pt x="426" y="2906"/>
                  <a:pt x="92" y="3149"/>
                  <a:pt x="31" y="3423"/>
                </a:cubicBezTo>
                <a:cubicBezTo>
                  <a:pt x="1" y="3605"/>
                  <a:pt x="92" y="3696"/>
                  <a:pt x="274" y="3727"/>
                </a:cubicBezTo>
                <a:cubicBezTo>
                  <a:pt x="289" y="3729"/>
                  <a:pt x="306" y="3730"/>
                  <a:pt x="324" y="3730"/>
                </a:cubicBezTo>
                <a:cubicBezTo>
                  <a:pt x="587" y="3730"/>
                  <a:pt x="1108" y="3520"/>
                  <a:pt x="1763" y="3149"/>
                </a:cubicBezTo>
                <a:cubicBezTo>
                  <a:pt x="2333" y="2837"/>
                  <a:pt x="2558" y="2725"/>
                  <a:pt x="2774" y="2725"/>
                </a:cubicBezTo>
                <a:cubicBezTo>
                  <a:pt x="2916" y="2725"/>
                  <a:pt x="3055" y="2773"/>
                  <a:pt x="3283" y="2845"/>
                </a:cubicBezTo>
                <a:cubicBezTo>
                  <a:pt x="3587" y="2937"/>
                  <a:pt x="4043" y="3058"/>
                  <a:pt x="4347" y="3149"/>
                </a:cubicBezTo>
                <a:cubicBezTo>
                  <a:pt x="4621" y="3241"/>
                  <a:pt x="4955" y="3332"/>
                  <a:pt x="5077" y="3362"/>
                </a:cubicBezTo>
                <a:lnTo>
                  <a:pt x="5289" y="3423"/>
                </a:lnTo>
                <a:lnTo>
                  <a:pt x="4985" y="3453"/>
                </a:lnTo>
                <a:cubicBezTo>
                  <a:pt x="4256" y="3514"/>
                  <a:pt x="3557" y="3788"/>
                  <a:pt x="3131" y="4213"/>
                </a:cubicBezTo>
                <a:cubicBezTo>
                  <a:pt x="2615" y="4669"/>
                  <a:pt x="2554" y="5125"/>
                  <a:pt x="3010" y="5186"/>
                </a:cubicBezTo>
                <a:cubicBezTo>
                  <a:pt x="3040" y="5191"/>
                  <a:pt x="3072" y="5194"/>
                  <a:pt x="3107" y="5194"/>
                </a:cubicBezTo>
                <a:cubicBezTo>
                  <a:pt x="3456" y="5194"/>
                  <a:pt x="4029" y="4915"/>
                  <a:pt x="4803" y="4335"/>
                </a:cubicBezTo>
                <a:cubicBezTo>
                  <a:pt x="5259" y="4000"/>
                  <a:pt x="5776" y="3666"/>
                  <a:pt x="5836" y="3666"/>
                </a:cubicBezTo>
                <a:cubicBezTo>
                  <a:pt x="5897" y="3666"/>
                  <a:pt x="6931" y="4274"/>
                  <a:pt x="7326" y="4548"/>
                </a:cubicBezTo>
                <a:cubicBezTo>
                  <a:pt x="8390" y="5247"/>
                  <a:pt x="9545" y="5703"/>
                  <a:pt x="10852" y="5885"/>
                </a:cubicBezTo>
                <a:cubicBezTo>
                  <a:pt x="11308" y="5976"/>
                  <a:pt x="11369" y="5976"/>
                  <a:pt x="11217" y="6007"/>
                </a:cubicBezTo>
                <a:cubicBezTo>
                  <a:pt x="10882" y="6098"/>
                  <a:pt x="9423" y="6250"/>
                  <a:pt x="8177" y="6311"/>
                </a:cubicBezTo>
                <a:cubicBezTo>
                  <a:pt x="7052" y="6341"/>
                  <a:pt x="6596" y="6432"/>
                  <a:pt x="6384" y="6645"/>
                </a:cubicBezTo>
                <a:cubicBezTo>
                  <a:pt x="6323" y="6706"/>
                  <a:pt x="6353" y="6949"/>
                  <a:pt x="6444" y="7040"/>
                </a:cubicBezTo>
                <a:cubicBezTo>
                  <a:pt x="6607" y="7202"/>
                  <a:pt x="7079" y="7297"/>
                  <a:pt x="7602" y="7297"/>
                </a:cubicBezTo>
                <a:cubicBezTo>
                  <a:pt x="7863" y="7297"/>
                  <a:pt x="8136" y="7273"/>
                  <a:pt x="8390" y="7222"/>
                </a:cubicBezTo>
                <a:cubicBezTo>
                  <a:pt x="9028" y="7131"/>
                  <a:pt x="9879" y="6827"/>
                  <a:pt x="10396" y="6523"/>
                </a:cubicBezTo>
                <a:cubicBezTo>
                  <a:pt x="11024" y="6199"/>
                  <a:pt x="11463" y="6050"/>
                  <a:pt x="11974" y="6050"/>
                </a:cubicBezTo>
                <a:cubicBezTo>
                  <a:pt x="12230" y="6050"/>
                  <a:pt x="12503" y="6088"/>
                  <a:pt x="12827" y="6159"/>
                </a:cubicBezTo>
                <a:cubicBezTo>
                  <a:pt x="13891" y="6341"/>
                  <a:pt x="14712" y="6766"/>
                  <a:pt x="15411" y="7466"/>
                </a:cubicBezTo>
                <a:cubicBezTo>
                  <a:pt x="15624" y="7709"/>
                  <a:pt x="15776" y="7921"/>
                  <a:pt x="16201" y="8590"/>
                </a:cubicBezTo>
                <a:cubicBezTo>
                  <a:pt x="16536" y="9137"/>
                  <a:pt x="16779" y="9502"/>
                  <a:pt x="16931" y="9654"/>
                </a:cubicBezTo>
                <a:cubicBezTo>
                  <a:pt x="17076" y="9823"/>
                  <a:pt x="17125" y="9877"/>
                  <a:pt x="17093" y="9877"/>
                </a:cubicBezTo>
                <a:cubicBezTo>
                  <a:pt x="17085" y="9877"/>
                  <a:pt x="17071" y="9873"/>
                  <a:pt x="17052" y="9867"/>
                </a:cubicBezTo>
                <a:cubicBezTo>
                  <a:pt x="16414" y="9593"/>
                  <a:pt x="15806" y="9380"/>
                  <a:pt x="15381" y="9289"/>
                </a:cubicBezTo>
                <a:cubicBezTo>
                  <a:pt x="14702" y="9133"/>
                  <a:pt x="14003" y="9046"/>
                  <a:pt x="13484" y="9046"/>
                </a:cubicBezTo>
                <a:cubicBezTo>
                  <a:pt x="13097" y="9046"/>
                  <a:pt x="12810" y="9094"/>
                  <a:pt x="12706" y="9198"/>
                </a:cubicBezTo>
                <a:cubicBezTo>
                  <a:pt x="12676" y="9228"/>
                  <a:pt x="12645" y="9320"/>
                  <a:pt x="12645" y="9380"/>
                </a:cubicBezTo>
                <a:cubicBezTo>
                  <a:pt x="12645" y="9532"/>
                  <a:pt x="12827" y="9654"/>
                  <a:pt x="13375" y="9836"/>
                </a:cubicBezTo>
                <a:cubicBezTo>
                  <a:pt x="14043" y="10049"/>
                  <a:pt x="14682" y="10140"/>
                  <a:pt x="15837" y="10171"/>
                </a:cubicBezTo>
                <a:cubicBezTo>
                  <a:pt x="16931" y="10171"/>
                  <a:pt x="17508" y="10262"/>
                  <a:pt x="17904" y="10505"/>
                </a:cubicBezTo>
                <a:cubicBezTo>
                  <a:pt x="18572" y="10900"/>
                  <a:pt x="19271" y="11143"/>
                  <a:pt x="19849" y="11204"/>
                </a:cubicBezTo>
                <a:cubicBezTo>
                  <a:pt x="19957" y="11211"/>
                  <a:pt x="20052" y="11215"/>
                  <a:pt x="20137" y="11215"/>
                </a:cubicBezTo>
                <a:cubicBezTo>
                  <a:pt x="20409" y="11215"/>
                  <a:pt x="20562" y="11175"/>
                  <a:pt x="20609" y="11083"/>
                </a:cubicBezTo>
                <a:cubicBezTo>
                  <a:pt x="20624" y="11052"/>
                  <a:pt x="20632" y="11037"/>
                  <a:pt x="20620" y="11037"/>
                </a:cubicBezTo>
                <a:cubicBezTo>
                  <a:pt x="20609" y="11037"/>
                  <a:pt x="20578" y="11052"/>
                  <a:pt x="20518" y="11083"/>
                </a:cubicBezTo>
                <a:cubicBezTo>
                  <a:pt x="20464" y="11104"/>
                  <a:pt x="20360" y="11114"/>
                  <a:pt x="20232" y="11114"/>
                </a:cubicBezTo>
                <a:cubicBezTo>
                  <a:pt x="19997" y="11114"/>
                  <a:pt x="19679" y="11081"/>
                  <a:pt x="19423" y="11022"/>
                </a:cubicBezTo>
                <a:cubicBezTo>
                  <a:pt x="19059" y="10961"/>
                  <a:pt x="18542" y="10748"/>
                  <a:pt x="18056" y="10475"/>
                </a:cubicBezTo>
                <a:cubicBezTo>
                  <a:pt x="17296" y="10049"/>
                  <a:pt x="16536" y="9137"/>
                  <a:pt x="16171" y="8225"/>
                </a:cubicBezTo>
                <a:cubicBezTo>
                  <a:pt x="16080" y="8013"/>
                  <a:pt x="15897" y="7435"/>
                  <a:pt x="15776" y="6949"/>
                </a:cubicBezTo>
                <a:cubicBezTo>
                  <a:pt x="15533" y="5946"/>
                  <a:pt x="15381" y="5551"/>
                  <a:pt x="15016" y="4912"/>
                </a:cubicBezTo>
                <a:cubicBezTo>
                  <a:pt x="14499" y="4061"/>
                  <a:pt x="13952" y="3545"/>
                  <a:pt x="13283" y="3301"/>
                </a:cubicBezTo>
                <a:cubicBezTo>
                  <a:pt x="13115" y="3248"/>
                  <a:pt x="12980" y="3221"/>
                  <a:pt x="12878" y="3221"/>
                </a:cubicBezTo>
                <a:cubicBezTo>
                  <a:pt x="12628" y="3221"/>
                  <a:pt x="12568" y="3382"/>
                  <a:pt x="12676" y="3727"/>
                </a:cubicBezTo>
                <a:cubicBezTo>
                  <a:pt x="12827" y="4092"/>
                  <a:pt x="13040" y="4365"/>
                  <a:pt x="13861" y="5216"/>
                </a:cubicBezTo>
                <a:cubicBezTo>
                  <a:pt x="14256" y="5642"/>
                  <a:pt x="14712" y="6128"/>
                  <a:pt x="14834" y="6311"/>
                </a:cubicBezTo>
                <a:cubicBezTo>
                  <a:pt x="15077" y="6645"/>
                  <a:pt x="15594" y="7405"/>
                  <a:pt x="15594" y="7466"/>
                </a:cubicBezTo>
                <a:cubicBezTo>
                  <a:pt x="15594" y="7466"/>
                  <a:pt x="15472" y="7374"/>
                  <a:pt x="15320" y="7222"/>
                </a:cubicBezTo>
                <a:cubicBezTo>
                  <a:pt x="14347" y="6371"/>
                  <a:pt x="13375" y="6037"/>
                  <a:pt x="11612" y="5885"/>
                </a:cubicBezTo>
                <a:cubicBezTo>
                  <a:pt x="11277" y="5855"/>
                  <a:pt x="11399" y="5946"/>
                  <a:pt x="10487" y="4821"/>
                </a:cubicBezTo>
                <a:cubicBezTo>
                  <a:pt x="9879" y="4061"/>
                  <a:pt x="9058" y="3180"/>
                  <a:pt x="8785" y="2997"/>
                </a:cubicBezTo>
                <a:cubicBezTo>
                  <a:pt x="8613" y="2903"/>
                  <a:pt x="8460" y="2859"/>
                  <a:pt x="8337" y="2859"/>
                </a:cubicBezTo>
                <a:cubicBezTo>
                  <a:pt x="8024" y="2859"/>
                  <a:pt x="7898" y="3139"/>
                  <a:pt x="8116" y="3575"/>
                </a:cubicBezTo>
                <a:cubicBezTo>
                  <a:pt x="8359" y="4092"/>
                  <a:pt x="9302" y="5034"/>
                  <a:pt x="10001" y="5459"/>
                </a:cubicBezTo>
                <a:cubicBezTo>
                  <a:pt x="10246" y="5610"/>
                  <a:pt x="10339" y="5668"/>
                  <a:pt x="10265" y="5668"/>
                </a:cubicBezTo>
                <a:cubicBezTo>
                  <a:pt x="10220" y="5668"/>
                  <a:pt x="10113" y="5646"/>
                  <a:pt x="9940" y="5611"/>
                </a:cubicBezTo>
                <a:cubicBezTo>
                  <a:pt x="9210" y="5429"/>
                  <a:pt x="8299" y="5034"/>
                  <a:pt x="7660" y="4608"/>
                </a:cubicBezTo>
                <a:cubicBezTo>
                  <a:pt x="7387" y="4426"/>
                  <a:pt x="7356" y="4396"/>
                  <a:pt x="7356" y="4304"/>
                </a:cubicBezTo>
                <a:cubicBezTo>
                  <a:pt x="7356" y="4122"/>
                  <a:pt x="7174" y="3757"/>
                  <a:pt x="6718" y="2967"/>
                </a:cubicBezTo>
                <a:cubicBezTo>
                  <a:pt x="6171" y="2025"/>
                  <a:pt x="5988" y="1751"/>
                  <a:pt x="5745" y="1447"/>
                </a:cubicBezTo>
                <a:cubicBezTo>
                  <a:pt x="5497" y="1136"/>
                  <a:pt x="5276" y="981"/>
                  <a:pt x="5094" y="981"/>
                </a:cubicBezTo>
                <a:cubicBezTo>
                  <a:pt x="5008" y="981"/>
                  <a:pt x="4932" y="1015"/>
                  <a:pt x="4864" y="1082"/>
                </a:cubicBezTo>
                <a:cubicBezTo>
                  <a:pt x="4712" y="1204"/>
                  <a:pt x="4773" y="1569"/>
                  <a:pt x="4955" y="1934"/>
                </a:cubicBezTo>
                <a:cubicBezTo>
                  <a:pt x="5137" y="2329"/>
                  <a:pt x="5685" y="3058"/>
                  <a:pt x="6080" y="3484"/>
                </a:cubicBezTo>
                <a:lnTo>
                  <a:pt x="6353" y="3757"/>
                </a:lnTo>
                <a:lnTo>
                  <a:pt x="6140" y="3666"/>
                </a:lnTo>
                <a:cubicBezTo>
                  <a:pt x="5836" y="3484"/>
                  <a:pt x="4925" y="3180"/>
                  <a:pt x="4226" y="2967"/>
                </a:cubicBezTo>
                <a:lnTo>
                  <a:pt x="3648" y="2815"/>
                </a:lnTo>
                <a:lnTo>
                  <a:pt x="3405" y="2329"/>
                </a:lnTo>
                <a:cubicBezTo>
                  <a:pt x="3131" y="1721"/>
                  <a:pt x="3070" y="1569"/>
                  <a:pt x="2949" y="900"/>
                </a:cubicBezTo>
                <a:cubicBezTo>
                  <a:pt x="2843" y="267"/>
                  <a:pt x="2692" y="0"/>
                  <a:pt x="24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4" name="Google Shape;1194;p31"/>
          <p:cNvGrpSpPr/>
          <p:nvPr/>
        </p:nvGrpSpPr>
        <p:grpSpPr>
          <a:xfrm rot="-6792959">
            <a:off x="8338913" y="-560127"/>
            <a:ext cx="448900" cy="1217967"/>
            <a:chOff x="3691975" y="870225"/>
            <a:chExt cx="357775" cy="970725"/>
          </a:xfrm>
        </p:grpSpPr>
        <p:sp>
          <p:nvSpPr>
            <p:cNvPr id="1195" name="Google Shape;1195;p31"/>
            <p:cNvSpPr/>
            <p:nvPr/>
          </p:nvSpPr>
          <p:spPr>
            <a:xfrm>
              <a:off x="3728675" y="934450"/>
              <a:ext cx="277725" cy="906500"/>
            </a:xfrm>
            <a:custGeom>
              <a:avLst/>
              <a:gdLst/>
              <a:ahLst/>
              <a:cxnLst/>
              <a:rect l="l" t="t" r="r" b="b"/>
              <a:pathLst>
                <a:path w="11109" h="36260" extrusionOk="0">
                  <a:moveTo>
                    <a:pt x="501" y="36059"/>
                  </a:moveTo>
                  <a:cubicBezTo>
                    <a:pt x="467" y="36193"/>
                    <a:pt x="334" y="36260"/>
                    <a:pt x="200" y="36226"/>
                  </a:cubicBezTo>
                  <a:cubicBezTo>
                    <a:pt x="67" y="36159"/>
                    <a:pt x="0" y="36026"/>
                    <a:pt x="34" y="35893"/>
                  </a:cubicBezTo>
                  <a:cubicBezTo>
                    <a:pt x="67" y="35826"/>
                    <a:pt x="10541" y="2936"/>
                    <a:pt x="8740" y="434"/>
                  </a:cubicBezTo>
                  <a:cubicBezTo>
                    <a:pt x="8673" y="334"/>
                    <a:pt x="8706" y="167"/>
                    <a:pt x="8806" y="100"/>
                  </a:cubicBezTo>
                  <a:cubicBezTo>
                    <a:pt x="8907" y="0"/>
                    <a:pt x="9073" y="34"/>
                    <a:pt x="9140" y="134"/>
                  </a:cubicBezTo>
                  <a:cubicBezTo>
                    <a:pt x="11108" y="2836"/>
                    <a:pt x="534" y="35959"/>
                    <a:pt x="501" y="360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1"/>
            <p:cNvSpPr/>
            <p:nvPr/>
          </p:nvSpPr>
          <p:spPr>
            <a:xfrm>
              <a:off x="3780375" y="1509025"/>
              <a:ext cx="112600" cy="171800"/>
            </a:xfrm>
            <a:custGeom>
              <a:avLst/>
              <a:gdLst/>
              <a:ahLst/>
              <a:cxnLst/>
              <a:rect l="l" t="t" r="r" b="b"/>
              <a:pathLst>
                <a:path w="4504" h="6872" extrusionOk="0">
                  <a:moveTo>
                    <a:pt x="0" y="6872"/>
                  </a:moveTo>
                  <a:cubicBezTo>
                    <a:pt x="334" y="6572"/>
                    <a:pt x="834" y="4203"/>
                    <a:pt x="1601" y="3069"/>
                  </a:cubicBezTo>
                  <a:cubicBezTo>
                    <a:pt x="1601" y="3069"/>
                    <a:pt x="3870" y="0"/>
                    <a:pt x="4237" y="2102"/>
                  </a:cubicBezTo>
                  <a:cubicBezTo>
                    <a:pt x="4504" y="3369"/>
                    <a:pt x="167" y="5304"/>
                    <a:pt x="0" y="68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1"/>
            <p:cNvSpPr/>
            <p:nvPr/>
          </p:nvSpPr>
          <p:spPr>
            <a:xfrm>
              <a:off x="3834575" y="1347250"/>
              <a:ext cx="139300" cy="157625"/>
            </a:xfrm>
            <a:custGeom>
              <a:avLst/>
              <a:gdLst/>
              <a:ahLst/>
              <a:cxnLst/>
              <a:rect l="l" t="t" r="r" b="b"/>
              <a:pathLst>
                <a:path w="5572" h="6305" extrusionOk="0">
                  <a:moveTo>
                    <a:pt x="1" y="6305"/>
                  </a:moveTo>
                  <a:cubicBezTo>
                    <a:pt x="401" y="5304"/>
                    <a:pt x="834" y="3703"/>
                    <a:pt x="1735" y="2735"/>
                  </a:cubicBezTo>
                  <a:cubicBezTo>
                    <a:pt x="2402" y="2002"/>
                    <a:pt x="4937" y="0"/>
                    <a:pt x="5338" y="2102"/>
                  </a:cubicBezTo>
                  <a:cubicBezTo>
                    <a:pt x="5571" y="3403"/>
                    <a:pt x="167" y="4770"/>
                    <a:pt x="1" y="6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1"/>
            <p:cNvSpPr/>
            <p:nvPr/>
          </p:nvSpPr>
          <p:spPr>
            <a:xfrm>
              <a:off x="3918800" y="1014500"/>
              <a:ext cx="121775" cy="170150"/>
            </a:xfrm>
            <a:custGeom>
              <a:avLst/>
              <a:gdLst/>
              <a:ahLst/>
              <a:cxnLst/>
              <a:rect l="l" t="t" r="r" b="b"/>
              <a:pathLst>
                <a:path w="4871" h="6806" extrusionOk="0">
                  <a:moveTo>
                    <a:pt x="1" y="6805"/>
                  </a:moveTo>
                  <a:cubicBezTo>
                    <a:pt x="334" y="6539"/>
                    <a:pt x="901" y="4370"/>
                    <a:pt x="1668" y="3270"/>
                  </a:cubicBezTo>
                  <a:cubicBezTo>
                    <a:pt x="1668" y="3270"/>
                    <a:pt x="4237" y="1"/>
                    <a:pt x="4637" y="2102"/>
                  </a:cubicBezTo>
                  <a:cubicBezTo>
                    <a:pt x="4871" y="3370"/>
                    <a:pt x="167" y="5271"/>
                    <a:pt x="1" y="68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1"/>
            <p:cNvSpPr/>
            <p:nvPr/>
          </p:nvSpPr>
          <p:spPr>
            <a:xfrm>
              <a:off x="3873775" y="1188800"/>
              <a:ext cx="125950" cy="175150"/>
            </a:xfrm>
            <a:custGeom>
              <a:avLst/>
              <a:gdLst/>
              <a:ahLst/>
              <a:cxnLst/>
              <a:rect l="l" t="t" r="r" b="b"/>
              <a:pathLst>
                <a:path w="5038" h="7006" extrusionOk="0">
                  <a:moveTo>
                    <a:pt x="0" y="7005"/>
                  </a:moveTo>
                  <a:cubicBezTo>
                    <a:pt x="334" y="6738"/>
                    <a:pt x="801" y="3970"/>
                    <a:pt x="1702" y="2969"/>
                  </a:cubicBezTo>
                  <a:cubicBezTo>
                    <a:pt x="2369" y="2235"/>
                    <a:pt x="4770" y="0"/>
                    <a:pt x="4937" y="2135"/>
                  </a:cubicBezTo>
                  <a:cubicBezTo>
                    <a:pt x="5037" y="3503"/>
                    <a:pt x="0" y="5538"/>
                    <a:pt x="0" y="7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1"/>
            <p:cNvSpPr/>
            <p:nvPr/>
          </p:nvSpPr>
          <p:spPr>
            <a:xfrm>
              <a:off x="3819575" y="1009500"/>
              <a:ext cx="108425" cy="178475"/>
            </a:xfrm>
            <a:custGeom>
              <a:avLst/>
              <a:gdLst/>
              <a:ahLst/>
              <a:cxnLst/>
              <a:rect l="l" t="t" r="r" b="b"/>
              <a:pathLst>
                <a:path w="4337" h="7139" extrusionOk="0">
                  <a:moveTo>
                    <a:pt x="4070" y="7139"/>
                  </a:moveTo>
                  <a:cubicBezTo>
                    <a:pt x="4270" y="6805"/>
                    <a:pt x="4203" y="4103"/>
                    <a:pt x="3269" y="2836"/>
                  </a:cubicBezTo>
                  <a:cubicBezTo>
                    <a:pt x="3269" y="2802"/>
                    <a:pt x="1535" y="0"/>
                    <a:pt x="567" y="1935"/>
                  </a:cubicBezTo>
                  <a:cubicBezTo>
                    <a:pt x="0" y="3103"/>
                    <a:pt x="4337" y="5604"/>
                    <a:pt x="4070" y="71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1"/>
            <p:cNvSpPr/>
            <p:nvPr/>
          </p:nvSpPr>
          <p:spPr>
            <a:xfrm>
              <a:off x="3691975" y="1618275"/>
              <a:ext cx="81750" cy="150125"/>
            </a:xfrm>
            <a:custGeom>
              <a:avLst/>
              <a:gdLst/>
              <a:ahLst/>
              <a:cxnLst/>
              <a:rect l="l" t="t" r="r" b="b"/>
              <a:pathLst>
                <a:path w="3270" h="6005" extrusionOk="0">
                  <a:moveTo>
                    <a:pt x="2702" y="6004"/>
                  </a:moveTo>
                  <a:cubicBezTo>
                    <a:pt x="2536" y="5604"/>
                    <a:pt x="3169" y="4103"/>
                    <a:pt x="3036" y="2769"/>
                  </a:cubicBezTo>
                  <a:cubicBezTo>
                    <a:pt x="3036" y="2735"/>
                    <a:pt x="2169" y="0"/>
                    <a:pt x="834" y="1668"/>
                  </a:cubicBezTo>
                  <a:cubicBezTo>
                    <a:pt x="0" y="2702"/>
                    <a:pt x="3269" y="4537"/>
                    <a:pt x="2702" y="60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1"/>
            <p:cNvSpPr/>
            <p:nvPr/>
          </p:nvSpPr>
          <p:spPr>
            <a:xfrm>
              <a:off x="3735350" y="1479000"/>
              <a:ext cx="67550" cy="186000"/>
            </a:xfrm>
            <a:custGeom>
              <a:avLst/>
              <a:gdLst/>
              <a:ahLst/>
              <a:cxnLst/>
              <a:rect l="l" t="t" r="r" b="b"/>
              <a:pathLst>
                <a:path w="2702" h="7440" extrusionOk="0">
                  <a:moveTo>
                    <a:pt x="2302" y="7439"/>
                  </a:moveTo>
                  <a:cubicBezTo>
                    <a:pt x="2068" y="7072"/>
                    <a:pt x="2669" y="4671"/>
                    <a:pt x="2435" y="3336"/>
                  </a:cubicBezTo>
                  <a:cubicBezTo>
                    <a:pt x="2335" y="2803"/>
                    <a:pt x="1534" y="1"/>
                    <a:pt x="634" y="1935"/>
                  </a:cubicBezTo>
                  <a:cubicBezTo>
                    <a:pt x="0" y="3270"/>
                    <a:pt x="2702" y="6072"/>
                    <a:pt x="2302" y="74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1"/>
            <p:cNvSpPr/>
            <p:nvPr/>
          </p:nvSpPr>
          <p:spPr>
            <a:xfrm>
              <a:off x="3758700" y="1311375"/>
              <a:ext cx="100075" cy="181000"/>
            </a:xfrm>
            <a:custGeom>
              <a:avLst/>
              <a:gdLst/>
              <a:ahLst/>
              <a:cxnLst/>
              <a:rect l="l" t="t" r="r" b="b"/>
              <a:pathLst>
                <a:path w="4003" h="7240" extrusionOk="0">
                  <a:moveTo>
                    <a:pt x="3069" y="7239"/>
                  </a:moveTo>
                  <a:cubicBezTo>
                    <a:pt x="2902" y="6839"/>
                    <a:pt x="4003" y="5571"/>
                    <a:pt x="3236" y="3537"/>
                  </a:cubicBezTo>
                  <a:cubicBezTo>
                    <a:pt x="2802" y="2402"/>
                    <a:pt x="1268" y="1"/>
                    <a:pt x="400" y="1969"/>
                  </a:cubicBezTo>
                  <a:cubicBezTo>
                    <a:pt x="0" y="2869"/>
                    <a:pt x="4003" y="5671"/>
                    <a:pt x="3069" y="72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1"/>
            <p:cNvSpPr/>
            <p:nvPr/>
          </p:nvSpPr>
          <p:spPr>
            <a:xfrm>
              <a:off x="3782875" y="1187125"/>
              <a:ext cx="118450" cy="167650"/>
            </a:xfrm>
            <a:custGeom>
              <a:avLst/>
              <a:gdLst/>
              <a:ahLst/>
              <a:cxnLst/>
              <a:rect l="l" t="t" r="r" b="b"/>
              <a:pathLst>
                <a:path w="4738" h="6706" extrusionOk="0">
                  <a:moveTo>
                    <a:pt x="3603" y="6672"/>
                  </a:moveTo>
                  <a:cubicBezTo>
                    <a:pt x="3803" y="6705"/>
                    <a:pt x="4604" y="4470"/>
                    <a:pt x="3269" y="2569"/>
                  </a:cubicBezTo>
                  <a:cubicBezTo>
                    <a:pt x="3269" y="2569"/>
                    <a:pt x="1101" y="1"/>
                    <a:pt x="334" y="1935"/>
                  </a:cubicBezTo>
                  <a:cubicBezTo>
                    <a:pt x="0" y="2769"/>
                    <a:pt x="4737" y="4937"/>
                    <a:pt x="3603" y="66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1"/>
            <p:cNvSpPr/>
            <p:nvPr/>
          </p:nvSpPr>
          <p:spPr>
            <a:xfrm>
              <a:off x="3756175" y="1657450"/>
              <a:ext cx="116775" cy="109275"/>
            </a:xfrm>
            <a:custGeom>
              <a:avLst/>
              <a:gdLst/>
              <a:ahLst/>
              <a:cxnLst/>
              <a:rect l="l" t="t" r="r" b="b"/>
              <a:pathLst>
                <a:path w="4671" h="4371" extrusionOk="0">
                  <a:moveTo>
                    <a:pt x="1" y="4371"/>
                  </a:moveTo>
                  <a:cubicBezTo>
                    <a:pt x="301" y="4104"/>
                    <a:pt x="635" y="2636"/>
                    <a:pt x="1702" y="1435"/>
                  </a:cubicBezTo>
                  <a:cubicBezTo>
                    <a:pt x="2036" y="1068"/>
                    <a:pt x="4004" y="1"/>
                    <a:pt x="4371" y="1502"/>
                  </a:cubicBezTo>
                  <a:cubicBezTo>
                    <a:pt x="4671" y="2670"/>
                    <a:pt x="168" y="2936"/>
                    <a:pt x="1" y="43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1"/>
            <p:cNvSpPr/>
            <p:nvPr/>
          </p:nvSpPr>
          <p:spPr>
            <a:xfrm>
              <a:off x="3880450" y="870225"/>
              <a:ext cx="169300" cy="215175"/>
            </a:xfrm>
            <a:custGeom>
              <a:avLst/>
              <a:gdLst/>
              <a:ahLst/>
              <a:cxnLst/>
              <a:rect l="l" t="t" r="r" b="b"/>
              <a:pathLst>
                <a:path w="6772" h="8607" extrusionOk="0">
                  <a:moveTo>
                    <a:pt x="2769" y="6839"/>
                  </a:moveTo>
                  <a:cubicBezTo>
                    <a:pt x="2569" y="7039"/>
                    <a:pt x="0" y="1"/>
                    <a:pt x="3403" y="268"/>
                  </a:cubicBezTo>
                  <a:cubicBezTo>
                    <a:pt x="6772" y="534"/>
                    <a:pt x="2202" y="8607"/>
                    <a:pt x="2769" y="68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7" name="Google Shape;1207;p31"/>
          <p:cNvSpPr/>
          <p:nvPr/>
        </p:nvSpPr>
        <p:spPr>
          <a:xfrm flipH="1">
            <a:off x="8018782" y="63357"/>
            <a:ext cx="1089175" cy="471500"/>
          </a:xfrm>
          <a:custGeom>
            <a:avLst/>
            <a:gdLst/>
            <a:ahLst/>
            <a:cxnLst/>
            <a:rect l="l" t="t" r="r" b="b"/>
            <a:pathLst>
              <a:path w="43567" h="18860" extrusionOk="0">
                <a:moveTo>
                  <a:pt x="12425" y="1312"/>
                </a:moveTo>
                <a:cubicBezTo>
                  <a:pt x="13723" y="1312"/>
                  <a:pt x="14777" y="1447"/>
                  <a:pt x="15663" y="1735"/>
                </a:cubicBezTo>
                <a:cubicBezTo>
                  <a:pt x="16216" y="1896"/>
                  <a:pt x="16315" y="1970"/>
                  <a:pt x="15948" y="1970"/>
                </a:cubicBezTo>
                <a:cubicBezTo>
                  <a:pt x="15830" y="1970"/>
                  <a:pt x="15665" y="1963"/>
                  <a:pt x="15451" y="1948"/>
                </a:cubicBezTo>
                <a:cubicBezTo>
                  <a:pt x="14964" y="1918"/>
                  <a:pt x="13779" y="1857"/>
                  <a:pt x="12806" y="1826"/>
                </a:cubicBezTo>
                <a:cubicBezTo>
                  <a:pt x="8551" y="1705"/>
                  <a:pt x="8034" y="1614"/>
                  <a:pt x="10405" y="1401"/>
                </a:cubicBezTo>
                <a:cubicBezTo>
                  <a:pt x="11139" y="1342"/>
                  <a:pt x="11809" y="1312"/>
                  <a:pt x="12425" y="1312"/>
                </a:cubicBezTo>
                <a:close/>
                <a:moveTo>
                  <a:pt x="7031" y="1644"/>
                </a:moveTo>
                <a:cubicBezTo>
                  <a:pt x="7061" y="1644"/>
                  <a:pt x="7852" y="1735"/>
                  <a:pt x="8794" y="1826"/>
                </a:cubicBezTo>
                <a:cubicBezTo>
                  <a:pt x="9736" y="1918"/>
                  <a:pt x="11530" y="2039"/>
                  <a:pt x="12806" y="2070"/>
                </a:cubicBezTo>
                <a:cubicBezTo>
                  <a:pt x="15663" y="2130"/>
                  <a:pt x="16363" y="2222"/>
                  <a:pt x="16211" y="2404"/>
                </a:cubicBezTo>
                <a:cubicBezTo>
                  <a:pt x="16119" y="2526"/>
                  <a:pt x="15268" y="2678"/>
                  <a:pt x="14569" y="2738"/>
                </a:cubicBezTo>
                <a:cubicBezTo>
                  <a:pt x="14217" y="2762"/>
                  <a:pt x="13855" y="2774"/>
                  <a:pt x="13486" y="2774"/>
                </a:cubicBezTo>
                <a:cubicBezTo>
                  <a:pt x="11530" y="2774"/>
                  <a:pt x="9375" y="2440"/>
                  <a:pt x="7457" y="1826"/>
                </a:cubicBezTo>
                <a:cubicBezTo>
                  <a:pt x="7183" y="1735"/>
                  <a:pt x="7001" y="1644"/>
                  <a:pt x="7031" y="1644"/>
                </a:cubicBezTo>
                <a:close/>
                <a:moveTo>
                  <a:pt x="28334" y="5430"/>
                </a:moveTo>
                <a:cubicBezTo>
                  <a:pt x="29165" y="5430"/>
                  <a:pt x="29809" y="5543"/>
                  <a:pt x="29220" y="5656"/>
                </a:cubicBezTo>
                <a:cubicBezTo>
                  <a:pt x="26606" y="6173"/>
                  <a:pt x="24630" y="6629"/>
                  <a:pt x="23414" y="6994"/>
                </a:cubicBezTo>
                <a:cubicBezTo>
                  <a:pt x="23062" y="7094"/>
                  <a:pt x="22772" y="7153"/>
                  <a:pt x="22700" y="7153"/>
                </a:cubicBezTo>
                <a:cubicBezTo>
                  <a:pt x="22685" y="7153"/>
                  <a:pt x="22680" y="7151"/>
                  <a:pt x="22685" y="7146"/>
                </a:cubicBezTo>
                <a:cubicBezTo>
                  <a:pt x="22837" y="6994"/>
                  <a:pt x="25147" y="5991"/>
                  <a:pt x="25876" y="5778"/>
                </a:cubicBezTo>
                <a:cubicBezTo>
                  <a:pt x="26272" y="5656"/>
                  <a:pt x="27001" y="5504"/>
                  <a:pt x="27457" y="5474"/>
                </a:cubicBezTo>
                <a:cubicBezTo>
                  <a:pt x="27743" y="5443"/>
                  <a:pt x="28049" y="5430"/>
                  <a:pt x="28334" y="5430"/>
                </a:cubicBezTo>
                <a:close/>
                <a:moveTo>
                  <a:pt x="29402" y="5880"/>
                </a:moveTo>
                <a:cubicBezTo>
                  <a:pt x="29457" y="5880"/>
                  <a:pt x="29489" y="5886"/>
                  <a:pt x="29493" y="5899"/>
                </a:cubicBezTo>
                <a:cubicBezTo>
                  <a:pt x="29493" y="5960"/>
                  <a:pt x="29585" y="5960"/>
                  <a:pt x="29645" y="5960"/>
                </a:cubicBezTo>
                <a:cubicBezTo>
                  <a:pt x="29679" y="5947"/>
                  <a:pt x="29703" y="5941"/>
                  <a:pt x="29719" y="5941"/>
                </a:cubicBezTo>
                <a:cubicBezTo>
                  <a:pt x="29851" y="5941"/>
                  <a:pt x="29454" y="6342"/>
                  <a:pt x="29129" y="6477"/>
                </a:cubicBezTo>
                <a:cubicBezTo>
                  <a:pt x="28551" y="6751"/>
                  <a:pt x="27548" y="6963"/>
                  <a:pt x="25633" y="7267"/>
                </a:cubicBezTo>
                <a:cubicBezTo>
                  <a:pt x="24691" y="7389"/>
                  <a:pt x="23354" y="7632"/>
                  <a:pt x="22654" y="7784"/>
                </a:cubicBezTo>
                <a:cubicBezTo>
                  <a:pt x="21986" y="7936"/>
                  <a:pt x="21408" y="8027"/>
                  <a:pt x="21347" y="8058"/>
                </a:cubicBezTo>
                <a:cubicBezTo>
                  <a:pt x="21342" y="8058"/>
                  <a:pt x="21337" y="8059"/>
                  <a:pt x="21333" y="8059"/>
                </a:cubicBezTo>
                <a:cubicBezTo>
                  <a:pt x="21227" y="8059"/>
                  <a:pt x="22160" y="7624"/>
                  <a:pt x="22837" y="7389"/>
                </a:cubicBezTo>
                <a:cubicBezTo>
                  <a:pt x="24245" y="6882"/>
                  <a:pt x="28704" y="5880"/>
                  <a:pt x="29402" y="5880"/>
                </a:cubicBezTo>
                <a:close/>
                <a:moveTo>
                  <a:pt x="11773" y="8103"/>
                </a:moveTo>
                <a:cubicBezTo>
                  <a:pt x="11788" y="8103"/>
                  <a:pt x="11818" y="8118"/>
                  <a:pt x="11864" y="8149"/>
                </a:cubicBezTo>
                <a:cubicBezTo>
                  <a:pt x="11955" y="8210"/>
                  <a:pt x="11986" y="8270"/>
                  <a:pt x="11925" y="8270"/>
                </a:cubicBezTo>
                <a:cubicBezTo>
                  <a:pt x="11894" y="8270"/>
                  <a:pt x="11834" y="8210"/>
                  <a:pt x="11773" y="8149"/>
                </a:cubicBezTo>
                <a:cubicBezTo>
                  <a:pt x="11758" y="8118"/>
                  <a:pt x="11758" y="8103"/>
                  <a:pt x="11773" y="8103"/>
                </a:cubicBezTo>
                <a:close/>
                <a:moveTo>
                  <a:pt x="37141" y="8656"/>
                </a:moveTo>
                <a:cubicBezTo>
                  <a:pt x="37488" y="8656"/>
                  <a:pt x="37617" y="8879"/>
                  <a:pt x="37488" y="9304"/>
                </a:cubicBezTo>
                <a:cubicBezTo>
                  <a:pt x="37123" y="10398"/>
                  <a:pt x="35269" y="11705"/>
                  <a:pt x="33445" y="12131"/>
                </a:cubicBezTo>
                <a:cubicBezTo>
                  <a:pt x="32986" y="12239"/>
                  <a:pt x="32706" y="12293"/>
                  <a:pt x="32591" y="12293"/>
                </a:cubicBezTo>
                <a:cubicBezTo>
                  <a:pt x="32448" y="12293"/>
                  <a:pt x="32560" y="12208"/>
                  <a:pt x="32898" y="12039"/>
                </a:cubicBezTo>
                <a:cubicBezTo>
                  <a:pt x="34144" y="11431"/>
                  <a:pt x="35269" y="10732"/>
                  <a:pt x="36150" y="10033"/>
                </a:cubicBezTo>
                <a:cubicBezTo>
                  <a:pt x="37123" y="9273"/>
                  <a:pt x="37457" y="8909"/>
                  <a:pt x="37366" y="8817"/>
                </a:cubicBezTo>
                <a:cubicBezTo>
                  <a:pt x="37351" y="8810"/>
                  <a:pt x="37334" y="8806"/>
                  <a:pt x="37316" y="8806"/>
                </a:cubicBezTo>
                <a:cubicBezTo>
                  <a:pt x="37261" y="8806"/>
                  <a:pt x="37199" y="8840"/>
                  <a:pt x="37153" y="8909"/>
                </a:cubicBezTo>
                <a:cubicBezTo>
                  <a:pt x="36940" y="9152"/>
                  <a:pt x="35360" y="10398"/>
                  <a:pt x="34843" y="10732"/>
                </a:cubicBezTo>
                <a:cubicBezTo>
                  <a:pt x="34235" y="11097"/>
                  <a:pt x="32715" y="11918"/>
                  <a:pt x="32503" y="12009"/>
                </a:cubicBezTo>
                <a:cubicBezTo>
                  <a:pt x="32470" y="12015"/>
                  <a:pt x="32446" y="12019"/>
                  <a:pt x="32430" y="12019"/>
                </a:cubicBezTo>
                <a:cubicBezTo>
                  <a:pt x="32372" y="12019"/>
                  <a:pt x="32427" y="11970"/>
                  <a:pt x="32594" y="11827"/>
                </a:cubicBezTo>
                <a:cubicBezTo>
                  <a:pt x="32715" y="11705"/>
                  <a:pt x="33263" y="11219"/>
                  <a:pt x="33810" y="10732"/>
                </a:cubicBezTo>
                <a:cubicBezTo>
                  <a:pt x="34995" y="9668"/>
                  <a:pt x="35542" y="9243"/>
                  <a:pt x="36211" y="8939"/>
                </a:cubicBezTo>
                <a:cubicBezTo>
                  <a:pt x="36604" y="8748"/>
                  <a:pt x="36918" y="8656"/>
                  <a:pt x="37141" y="8656"/>
                </a:cubicBezTo>
                <a:close/>
                <a:moveTo>
                  <a:pt x="43052" y="11075"/>
                </a:moveTo>
                <a:cubicBezTo>
                  <a:pt x="43247" y="11075"/>
                  <a:pt x="43324" y="11177"/>
                  <a:pt x="43324" y="11371"/>
                </a:cubicBezTo>
                <a:cubicBezTo>
                  <a:pt x="43324" y="12039"/>
                  <a:pt x="40922" y="13438"/>
                  <a:pt x="39372" y="13711"/>
                </a:cubicBezTo>
                <a:cubicBezTo>
                  <a:pt x="39281" y="13728"/>
                  <a:pt x="39217" y="13737"/>
                  <a:pt x="39186" y="13737"/>
                </a:cubicBezTo>
                <a:cubicBezTo>
                  <a:pt x="39101" y="13737"/>
                  <a:pt x="39250" y="13667"/>
                  <a:pt x="39737" y="13468"/>
                </a:cubicBezTo>
                <a:cubicBezTo>
                  <a:pt x="40132" y="13316"/>
                  <a:pt x="41044" y="12769"/>
                  <a:pt x="41743" y="12313"/>
                </a:cubicBezTo>
                <a:cubicBezTo>
                  <a:pt x="42442" y="11857"/>
                  <a:pt x="43050" y="11462"/>
                  <a:pt x="43111" y="11431"/>
                </a:cubicBezTo>
                <a:cubicBezTo>
                  <a:pt x="43172" y="11371"/>
                  <a:pt x="43202" y="11340"/>
                  <a:pt x="43141" y="11279"/>
                </a:cubicBezTo>
                <a:cubicBezTo>
                  <a:pt x="43140" y="11278"/>
                  <a:pt x="43138" y="11278"/>
                  <a:pt x="43135" y="11278"/>
                </a:cubicBezTo>
                <a:cubicBezTo>
                  <a:pt x="43061" y="11278"/>
                  <a:pt x="42443" y="11633"/>
                  <a:pt x="41713" y="12100"/>
                </a:cubicBezTo>
                <a:cubicBezTo>
                  <a:pt x="40406" y="12951"/>
                  <a:pt x="39402" y="13438"/>
                  <a:pt x="38795" y="13559"/>
                </a:cubicBezTo>
                <a:lnTo>
                  <a:pt x="38491" y="13620"/>
                </a:lnTo>
                <a:lnTo>
                  <a:pt x="38886" y="13377"/>
                </a:lnTo>
                <a:cubicBezTo>
                  <a:pt x="39099" y="13255"/>
                  <a:pt x="39737" y="12860"/>
                  <a:pt x="40284" y="12465"/>
                </a:cubicBezTo>
                <a:cubicBezTo>
                  <a:pt x="41500" y="11644"/>
                  <a:pt x="42199" y="11249"/>
                  <a:pt x="42746" y="11127"/>
                </a:cubicBezTo>
                <a:cubicBezTo>
                  <a:pt x="42870" y="11092"/>
                  <a:pt x="42971" y="11075"/>
                  <a:pt x="43052" y="11075"/>
                </a:cubicBezTo>
                <a:close/>
                <a:moveTo>
                  <a:pt x="20952" y="9000"/>
                </a:moveTo>
                <a:cubicBezTo>
                  <a:pt x="21499" y="9030"/>
                  <a:pt x="23202" y="9820"/>
                  <a:pt x="24235" y="10520"/>
                </a:cubicBezTo>
                <a:cubicBezTo>
                  <a:pt x="24873" y="10945"/>
                  <a:pt x="26484" y="12404"/>
                  <a:pt x="26788" y="12830"/>
                </a:cubicBezTo>
                <a:cubicBezTo>
                  <a:pt x="27138" y="13355"/>
                  <a:pt x="27284" y="13832"/>
                  <a:pt x="27156" y="13832"/>
                </a:cubicBezTo>
                <a:cubicBezTo>
                  <a:pt x="27107" y="13832"/>
                  <a:pt x="27016" y="13760"/>
                  <a:pt x="26879" y="13590"/>
                </a:cubicBezTo>
                <a:cubicBezTo>
                  <a:pt x="26211" y="12799"/>
                  <a:pt x="22654" y="10033"/>
                  <a:pt x="21317" y="9304"/>
                </a:cubicBezTo>
                <a:cubicBezTo>
                  <a:pt x="20831" y="9030"/>
                  <a:pt x="20770" y="9000"/>
                  <a:pt x="20952" y="9000"/>
                </a:cubicBezTo>
                <a:close/>
                <a:moveTo>
                  <a:pt x="20436" y="9061"/>
                </a:moveTo>
                <a:lnTo>
                  <a:pt x="20952" y="9334"/>
                </a:lnTo>
                <a:cubicBezTo>
                  <a:pt x="21439" y="9608"/>
                  <a:pt x="22746" y="10459"/>
                  <a:pt x="23627" y="11097"/>
                </a:cubicBezTo>
                <a:cubicBezTo>
                  <a:pt x="24326" y="11614"/>
                  <a:pt x="26727" y="13681"/>
                  <a:pt x="26849" y="13893"/>
                </a:cubicBezTo>
                <a:cubicBezTo>
                  <a:pt x="26978" y="14092"/>
                  <a:pt x="26926" y="14183"/>
                  <a:pt x="26759" y="14183"/>
                </a:cubicBezTo>
                <a:cubicBezTo>
                  <a:pt x="26491" y="14183"/>
                  <a:pt x="25927" y="13952"/>
                  <a:pt x="25329" y="13559"/>
                </a:cubicBezTo>
                <a:cubicBezTo>
                  <a:pt x="24782" y="13194"/>
                  <a:pt x="24296" y="12799"/>
                  <a:pt x="23536" y="12039"/>
                </a:cubicBezTo>
                <a:cubicBezTo>
                  <a:pt x="22958" y="11492"/>
                  <a:pt x="22016" y="10580"/>
                  <a:pt x="21469" y="10033"/>
                </a:cubicBezTo>
                <a:lnTo>
                  <a:pt x="20436" y="9061"/>
                </a:lnTo>
                <a:close/>
                <a:moveTo>
                  <a:pt x="10818" y="7018"/>
                </a:moveTo>
                <a:cubicBezTo>
                  <a:pt x="10821" y="7018"/>
                  <a:pt x="10825" y="7020"/>
                  <a:pt x="10831" y="7024"/>
                </a:cubicBezTo>
                <a:cubicBezTo>
                  <a:pt x="10861" y="7054"/>
                  <a:pt x="11195" y="7541"/>
                  <a:pt x="11530" y="8088"/>
                </a:cubicBezTo>
                <a:cubicBezTo>
                  <a:pt x="12350" y="9365"/>
                  <a:pt x="13505" y="10824"/>
                  <a:pt x="14539" y="11827"/>
                </a:cubicBezTo>
                <a:cubicBezTo>
                  <a:pt x="15359" y="12647"/>
                  <a:pt x="17396" y="14319"/>
                  <a:pt x="17578" y="14319"/>
                </a:cubicBezTo>
                <a:cubicBezTo>
                  <a:pt x="17822" y="14289"/>
                  <a:pt x="17578" y="14045"/>
                  <a:pt x="16697" y="13407"/>
                </a:cubicBezTo>
                <a:cubicBezTo>
                  <a:pt x="15116" y="12252"/>
                  <a:pt x="13080" y="10155"/>
                  <a:pt x="12198" y="8726"/>
                </a:cubicBezTo>
                <a:lnTo>
                  <a:pt x="11955" y="8331"/>
                </a:lnTo>
                <a:lnTo>
                  <a:pt x="12229" y="8635"/>
                </a:lnTo>
                <a:cubicBezTo>
                  <a:pt x="12350" y="8787"/>
                  <a:pt x="13536" y="9820"/>
                  <a:pt x="14812" y="10945"/>
                </a:cubicBezTo>
                <a:cubicBezTo>
                  <a:pt x="16667" y="12556"/>
                  <a:pt x="17214" y="13073"/>
                  <a:pt x="17426" y="13377"/>
                </a:cubicBezTo>
                <a:cubicBezTo>
                  <a:pt x="17700" y="13833"/>
                  <a:pt x="17791" y="14228"/>
                  <a:pt x="17670" y="14380"/>
                </a:cubicBezTo>
                <a:cubicBezTo>
                  <a:pt x="17634" y="14424"/>
                  <a:pt x="17544" y="14445"/>
                  <a:pt x="17415" y="14445"/>
                </a:cubicBezTo>
                <a:cubicBezTo>
                  <a:pt x="17102" y="14445"/>
                  <a:pt x="16557" y="14321"/>
                  <a:pt x="15998" y="14106"/>
                </a:cubicBezTo>
                <a:cubicBezTo>
                  <a:pt x="14630" y="13559"/>
                  <a:pt x="13262" y="12191"/>
                  <a:pt x="12107" y="10185"/>
                </a:cubicBezTo>
                <a:cubicBezTo>
                  <a:pt x="11723" y="9535"/>
                  <a:pt x="10707" y="7018"/>
                  <a:pt x="10818" y="7018"/>
                </a:cubicBezTo>
                <a:close/>
                <a:moveTo>
                  <a:pt x="29076" y="11309"/>
                </a:moveTo>
                <a:cubicBezTo>
                  <a:pt x="29439" y="11309"/>
                  <a:pt x="31660" y="13143"/>
                  <a:pt x="32715" y="14319"/>
                </a:cubicBezTo>
                <a:cubicBezTo>
                  <a:pt x="33870" y="15656"/>
                  <a:pt x="34387" y="16659"/>
                  <a:pt x="34053" y="17055"/>
                </a:cubicBezTo>
                <a:cubicBezTo>
                  <a:pt x="33992" y="17131"/>
                  <a:pt x="33954" y="17169"/>
                  <a:pt x="33916" y="17169"/>
                </a:cubicBezTo>
                <a:cubicBezTo>
                  <a:pt x="33878" y="17169"/>
                  <a:pt x="33840" y="17131"/>
                  <a:pt x="33779" y="17055"/>
                </a:cubicBezTo>
                <a:cubicBezTo>
                  <a:pt x="33688" y="16963"/>
                  <a:pt x="33232" y="16356"/>
                  <a:pt x="32715" y="15717"/>
                </a:cubicBezTo>
                <a:cubicBezTo>
                  <a:pt x="32199" y="15109"/>
                  <a:pt x="31348" y="14045"/>
                  <a:pt x="30801" y="13377"/>
                </a:cubicBezTo>
                <a:cubicBezTo>
                  <a:pt x="30284" y="12708"/>
                  <a:pt x="29676" y="11979"/>
                  <a:pt x="29433" y="11735"/>
                </a:cubicBezTo>
                <a:cubicBezTo>
                  <a:pt x="29220" y="11492"/>
                  <a:pt x="29038" y="11310"/>
                  <a:pt x="29068" y="11310"/>
                </a:cubicBezTo>
                <a:cubicBezTo>
                  <a:pt x="29071" y="11310"/>
                  <a:pt x="29074" y="11309"/>
                  <a:pt x="29076" y="11309"/>
                </a:cubicBezTo>
                <a:close/>
                <a:moveTo>
                  <a:pt x="28723" y="11250"/>
                </a:moveTo>
                <a:cubicBezTo>
                  <a:pt x="28820" y="11250"/>
                  <a:pt x="29370" y="11885"/>
                  <a:pt x="30405" y="13194"/>
                </a:cubicBezTo>
                <a:cubicBezTo>
                  <a:pt x="30952" y="13863"/>
                  <a:pt x="31895" y="15018"/>
                  <a:pt x="32472" y="15748"/>
                </a:cubicBezTo>
                <a:cubicBezTo>
                  <a:pt x="33050" y="16447"/>
                  <a:pt x="33536" y="17085"/>
                  <a:pt x="33536" y="17176"/>
                </a:cubicBezTo>
                <a:cubicBezTo>
                  <a:pt x="33540" y="17201"/>
                  <a:pt x="33530" y="17212"/>
                  <a:pt x="33507" y="17212"/>
                </a:cubicBezTo>
                <a:cubicBezTo>
                  <a:pt x="33361" y="17212"/>
                  <a:pt x="32711" y="16734"/>
                  <a:pt x="32290" y="16234"/>
                </a:cubicBezTo>
                <a:cubicBezTo>
                  <a:pt x="31712" y="15656"/>
                  <a:pt x="29098" y="12131"/>
                  <a:pt x="28855" y="11614"/>
                </a:cubicBezTo>
                <a:cubicBezTo>
                  <a:pt x="28725" y="11373"/>
                  <a:pt x="28680" y="11250"/>
                  <a:pt x="28723" y="11250"/>
                </a:cubicBezTo>
                <a:close/>
                <a:moveTo>
                  <a:pt x="37068" y="13998"/>
                </a:moveTo>
                <a:cubicBezTo>
                  <a:pt x="37073" y="13998"/>
                  <a:pt x="37081" y="14003"/>
                  <a:pt x="37092" y="14015"/>
                </a:cubicBezTo>
                <a:cubicBezTo>
                  <a:pt x="37214" y="14076"/>
                  <a:pt x="37457" y="14410"/>
                  <a:pt x="37670" y="14714"/>
                </a:cubicBezTo>
                <a:cubicBezTo>
                  <a:pt x="37852" y="15018"/>
                  <a:pt x="38156" y="15535"/>
                  <a:pt x="38308" y="15869"/>
                </a:cubicBezTo>
                <a:cubicBezTo>
                  <a:pt x="38657" y="16566"/>
                  <a:pt x="39116" y="18343"/>
                  <a:pt x="38971" y="18343"/>
                </a:cubicBezTo>
                <a:cubicBezTo>
                  <a:pt x="38964" y="18343"/>
                  <a:pt x="38956" y="18339"/>
                  <a:pt x="38947" y="18331"/>
                </a:cubicBezTo>
                <a:cubicBezTo>
                  <a:pt x="38855" y="18270"/>
                  <a:pt x="38643" y="17663"/>
                  <a:pt x="38460" y="17024"/>
                </a:cubicBezTo>
                <a:cubicBezTo>
                  <a:pt x="38156" y="15930"/>
                  <a:pt x="38004" y="15565"/>
                  <a:pt x="37427" y="14684"/>
                </a:cubicBezTo>
                <a:cubicBezTo>
                  <a:pt x="37162" y="14260"/>
                  <a:pt x="37035" y="13998"/>
                  <a:pt x="37068" y="13998"/>
                </a:cubicBezTo>
                <a:close/>
                <a:moveTo>
                  <a:pt x="37289" y="13699"/>
                </a:moveTo>
                <a:cubicBezTo>
                  <a:pt x="37353" y="13699"/>
                  <a:pt x="37460" y="13733"/>
                  <a:pt x="37609" y="13802"/>
                </a:cubicBezTo>
                <a:cubicBezTo>
                  <a:pt x="38278" y="14106"/>
                  <a:pt x="38612" y="14410"/>
                  <a:pt x="38977" y="15018"/>
                </a:cubicBezTo>
                <a:cubicBezTo>
                  <a:pt x="39524" y="15900"/>
                  <a:pt x="39919" y="17450"/>
                  <a:pt x="39798" y="18058"/>
                </a:cubicBezTo>
                <a:cubicBezTo>
                  <a:pt x="39706" y="18392"/>
                  <a:pt x="39615" y="18514"/>
                  <a:pt x="39402" y="18605"/>
                </a:cubicBezTo>
                <a:cubicBezTo>
                  <a:pt x="39385" y="18609"/>
                  <a:pt x="39369" y="18612"/>
                  <a:pt x="39355" y="18612"/>
                </a:cubicBezTo>
                <a:cubicBezTo>
                  <a:pt x="39271" y="18612"/>
                  <a:pt x="39242" y="18526"/>
                  <a:pt x="39190" y="18240"/>
                </a:cubicBezTo>
                <a:cubicBezTo>
                  <a:pt x="39007" y="16811"/>
                  <a:pt x="38217" y="14927"/>
                  <a:pt x="37457" y="14106"/>
                </a:cubicBezTo>
                <a:cubicBezTo>
                  <a:pt x="37212" y="13841"/>
                  <a:pt x="37159" y="13699"/>
                  <a:pt x="37289" y="13699"/>
                </a:cubicBezTo>
                <a:close/>
                <a:moveTo>
                  <a:pt x="1675" y="1"/>
                </a:moveTo>
                <a:cubicBezTo>
                  <a:pt x="1626" y="1"/>
                  <a:pt x="1578" y="2"/>
                  <a:pt x="1529" y="3"/>
                </a:cubicBezTo>
                <a:cubicBezTo>
                  <a:pt x="648" y="33"/>
                  <a:pt x="162" y="155"/>
                  <a:pt x="40" y="367"/>
                </a:cubicBezTo>
                <a:cubicBezTo>
                  <a:pt x="6" y="453"/>
                  <a:pt x="0" y="490"/>
                  <a:pt x="35" y="490"/>
                </a:cubicBezTo>
                <a:cubicBezTo>
                  <a:pt x="62" y="490"/>
                  <a:pt x="112" y="468"/>
                  <a:pt x="192" y="428"/>
                </a:cubicBezTo>
                <a:cubicBezTo>
                  <a:pt x="437" y="295"/>
                  <a:pt x="1105" y="210"/>
                  <a:pt x="1768" y="210"/>
                </a:cubicBezTo>
                <a:cubicBezTo>
                  <a:pt x="2010" y="210"/>
                  <a:pt x="2252" y="221"/>
                  <a:pt x="2472" y="246"/>
                </a:cubicBezTo>
                <a:cubicBezTo>
                  <a:pt x="3201" y="307"/>
                  <a:pt x="4326" y="641"/>
                  <a:pt x="5390" y="1067"/>
                </a:cubicBezTo>
                <a:cubicBezTo>
                  <a:pt x="6970" y="1735"/>
                  <a:pt x="8764" y="3437"/>
                  <a:pt x="9706" y="5200"/>
                </a:cubicBezTo>
                <a:cubicBezTo>
                  <a:pt x="9949" y="5626"/>
                  <a:pt x="10405" y="6751"/>
                  <a:pt x="10770" y="7723"/>
                </a:cubicBezTo>
                <a:cubicBezTo>
                  <a:pt x="11499" y="9729"/>
                  <a:pt x="11894" y="10520"/>
                  <a:pt x="12806" y="11675"/>
                </a:cubicBezTo>
                <a:cubicBezTo>
                  <a:pt x="14052" y="13316"/>
                  <a:pt x="15268" y="14228"/>
                  <a:pt x="16667" y="14532"/>
                </a:cubicBezTo>
                <a:cubicBezTo>
                  <a:pt x="16969" y="14607"/>
                  <a:pt x="17218" y="14645"/>
                  <a:pt x="17416" y="14645"/>
                </a:cubicBezTo>
                <a:cubicBezTo>
                  <a:pt x="18013" y="14645"/>
                  <a:pt x="18134" y="14298"/>
                  <a:pt x="17791" y="13590"/>
                </a:cubicBezTo>
                <a:cubicBezTo>
                  <a:pt x="17457" y="12890"/>
                  <a:pt x="16910" y="12343"/>
                  <a:pt x="15056" y="10793"/>
                </a:cubicBezTo>
                <a:cubicBezTo>
                  <a:pt x="14144" y="10033"/>
                  <a:pt x="13141" y="9152"/>
                  <a:pt x="12837" y="8817"/>
                </a:cubicBezTo>
                <a:cubicBezTo>
                  <a:pt x="12259" y="8210"/>
                  <a:pt x="11013" y="6751"/>
                  <a:pt x="11013" y="6659"/>
                </a:cubicBezTo>
                <a:cubicBezTo>
                  <a:pt x="11013" y="6657"/>
                  <a:pt x="11014" y="6656"/>
                  <a:pt x="11017" y="6656"/>
                </a:cubicBezTo>
                <a:cubicBezTo>
                  <a:pt x="11054" y="6656"/>
                  <a:pt x="11313" y="6829"/>
                  <a:pt x="11651" y="7054"/>
                </a:cubicBezTo>
                <a:cubicBezTo>
                  <a:pt x="13651" y="8435"/>
                  <a:pt x="15546" y="8980"/>
                  <a:pt x="18740" y="8980"/>
                </a:cubicBezTo>
                <a:cubicBezTo>
                  <a:pt x="18993" y="8980"/>
                  <a:pt x="19254" y="8976"/>
                  <a:pt x="19524" y="8969"/>
                </a:cubicBezTo>
                <a:cubicBezTo>
                  <a:pt x="19631" y="8969"/>
                  <a:pt x="19714" y="8963"/>
                  <a:pt x="19787" y="8963"/>
                </a:cubicBezTo>
                <a:cubicBezTo>
                  <a:pt x="20146" y="8963"/>
                  <a:pt x="20267" y="9110"/>
                  <a:pt x="21986" y="10854"/>
                </a:cubicBezTo>
                <a:cubicBezTo>
                  <a:pt x="23414" y="12283"/>
                  <a:pt x="25268" y="13863"/>
                  <a:pt x="25907" y="14167"/>
                </a:cubicBezTo>
                <a:cubicBezTo>
                  <a:pt x="26219" y="14308"/>
                  <a:pt x="26495" y="14373"/>
                  <a:pt x="26723" y="14373"/>
                </a:cubicBezTo>
                <a:cubicBezTo>
                  <a:pt x="27427" y="14373"/>
                  <a:pt x="27674" y="13755"/>
                  <a:pt x="27123" y="12860"/>
                </a:cubicBezTo>
                <a:cubicBezTo>
                  <a:pt x="26484" y="11857"/>
                  <a:pt x="24387" y="10185"/>
                  <a:pt x="22837" y="9456"/>
                </a:cubicBezTo>
                <a:cubicBezTo>
                  <a:pt x="22282" y="9178"/>
                  <a:pt x="22089" y="9082"/>
                  <a:pt x="22291" y="9082"/>
                </a:cubicBezTo>
                <a:cubicBezTo>
                  <a:pt x="22399" y="9082"/>
                  <a:pt x="22620" y="9109"/>
                  <a:pt x="22958" y="9152"/>
                </a:cubicBezTo>
                <a:cubicBezTo>
                  <a:pt x="24478" y="9334"/>
                  <a:pt x="26454" y="9942"/>
                  <a:pt x="27791" y="10641"/>
                </a:cubicBezTo>
                <a:cubicBezTo>
                  <a:pt x="28430" y="10945"/>
                  <a:pt x="28460" y="10976"/>
                  <a:pt x="28490" y="11219"/>
                </a:cubicBezTo>
                <a:cubicBezTo>
                  <a:pt x="28551" y="11583"/>
                  <a:pt x="28977" y="12252"/>
                  <a:pt x="30101" y="13772"/>
                </a:cubicBezTo>
                <a:cubicBezTo>
                  <a:pt x="31439" y="15596"/>
                  <a:pt x="31834" y="16082"/>
                  <a:pt x="32411" y="16690"/>
                </a:cubicBezTo>
                <a:cubicBezTo>
                  <a:pt x="32938" y="17196"/>
                  <a:pt x="33414" y="17466"/>
                  <a:pt x="33784" y="17466"/>
                </a:cubicBezTo>
                <a:cubicBezTo>
                  <a:pt x="33991" y="17466"/>
                  <a:pt x="34165" y="17381"/>
                  <a:pt x="34296" y="17207"/>
                </a:cubicBezTo>
                <a:cubicBezTo>
                  <a:pt x="34539" y="16903"/>
                  <a:pt x="34387" y="16204"/>
                  <a:pt x="33931" y="15474"/>
                </a:cubicBezTo>
                <a:cubicBezTo>
                  <a:pt x="33445" y="14745"/>
                  <a:pt x="32168" y="13346"/>
                  <a:pt x="31287" y="12586"/>
                </a:cubicBezTo>
                <a:lnTo>
                  <a:pt x="30679" y="12070"/>
                </a:lnTo>
                <a:lnTo>
                  <a:pt x="30679" y="12070"/>
                </a:lnTo>
                <a:lnTo>
                  <a:pt x="31135" y="12252"/>
                </a:lnTo>
                <a:cubicBezTo>
                  <a:pt x="31773" y="12495"/>
                  <a:pt x="33718" y="12951"/>
                  <a:pt x="35147" y="13194"/>
                </a:cubicBezTo>
                <a:lnTo>
                  <a:pt x="36363" y="13377"/>
                </a:lnTo>
                <a:lnTo>
                  <a:pt x="36940" y="14349"/>
                </a:lnTo>
                <a:cubicBezTo>
                  <a:pt x="37670" y="15504"/>
                  <a:pt x="37792" y="15808"/>
                  <a:pt x="38187" y="17115"/>
                </a:cubicBezTo>
                <a:cubicBezTo>
                  <a:pt x="38562" y="18318"/>
                  <a:pt x="38918" y="18860"/>
                  <a:pt x="39337" y="18860"/>
                </a:cubicBezTo>
                <a:cubicBezTo>
                  <a:pt x="39427" y="18860"/>
                  <a:pt x="39519" y="18835"/>
                  <a:pt x="39615" y="18787"/>
                </a:cubicBezTo>
                <a:cubicBezTo>
                  <a:pt x="39828" y="18666"/>
                  <a:pt x="39889" y="18574"/>
                  <a:pt x="40010" y="18210"/>
                </a:cubicBezTo>
                <a:cubicBezTo>
                  <a:pt x="40162" y="17663"/>
                  <a:pt x="40102" y="17237"/>
                  <a:pt x="39706" y="16173"/>
                </a:cubicBezTo>
                <a:cubicBezTo>
                  <a:pt x="39372" y="15170"/>
                  <a:pt x="39007" y="14532"/>
                  <a:pt x="38521" y="14167"/>
                </a:cubicBezTo>
                <a:lnTo>
                  <a:pt x="38187" y="13863"/>
                </a:lnTo>
                <a:lnTo>
                  <a:pt x="38764" y="13924"/>
                </a:lnTo>
                <a:cubicBezTo>
                  <a:pt x="38823" y="13929"/>
                  <a:pt x="38885" y="13932"/>
                  <a:pt x="38950" y="13932"/>
                </a:cubicBezTo>
                <a:cubicBezTo>
                  <a:pt x="39593" y="13932"/>
                  <a:pt x="40534" y="13664"/>
                  <a:pt x="41500" y="13194"/>
                </a:cubicBezTo>
                <a:cubicBezTo>
                  <a:pt x="42898" y="12526"/>
                  <a:pt x="43567" y="11918"/>
                  <a:pt x="43567" y="11371"/>
                </a:cubicBezTo>
                <a:cubicBezTo>
                  <a:pt x="43567" y="10976"/>
                  <a:pt x="43415" y="10824"/>
                  <a:pt x="43020" y="10824"/>
                </a:cubicBezTo>
                <a:cubicBezTo>
                  <a:pt x="43007" y="10823"/>
                  <a:pt x="42993" y="10822"/>
                  <a:pt x="42980" y="10822"/>
                </a:cubicBezTo>
                <a:cubicBezTo>
                  <a:pt x="42477" y="10822"/>
                  <a:pt x="41434" y="11365"/>
                  <a:pt x="40132" y="12283"/>
                </a:cubicBezTo>
                <a:cubicBezTo>
                  <a:pt x="38890" y="13131"/>
                  <a:pt x="38508" y="13402"/>
                  <a:pt x="37997" y="13402"/>
                </a:cubicBezTo>
                <a:cubicBezTo>
                  <a:pt x="37758" y="13402"/>
                  <a:pt x="37490" y="13342"/>
                  <a:pt x="37092" y="13255"/>
                </a:cubicBezTo>
                <a:cubicBezTo>
                  <a:pt x="36485" y="13134"/>
                  <a:pt x="35481" y="12951"/>
                  <a:pt x="34904" y="12860"/>
                </a:cubicBezTo>
                <a:cubicBezTo>
                  <a:pt x="34296" y="12769"/>
                  <a:pt x="33597" y="12647"/>
                  <a:pt x="33354" y="12586"/>
                </a:cubicBezTo>
                <a:lnTo>
                  <a:pt x="32898" y="12495"/>
                </a:lnTo>
                <a:lnTo>
                  <a:pt x="33506" y="12404"/>
                </a:lnTo>
                <a:cubicBezTo>
                  <a:pt x="34965" y="12131"/>
                  <a:pt x="36333" y="11401"/>
                  <a:pt x="37123" y="10459"/>
                </a:cubicBezTo>
                <a:cubicBezTo>
                  <a:pt x="38065" y="9395"/>
                  <a:pt x="38065" y="8422"/>
                  <a:pt x="37153" y="8392"/>
                </a:cubicBezTo>
                <a:cubicBezTo>
                  <a:pt x="36424" y="8392"/>
                  <a:pt x="35269" y="9121"/>
                  <a:pt x="33688" y="10550"/>
                </a:cubicBezTo>
                <a:cubicBezTo>
                  <a:pt x="32837" y="11371"/>
                  <a:pt x="31864" y="12161"/>
                  <a:pt x="31712" y="12161"/>
                </a:cubicBezTo>
                <a:cubicBezTo>
                  <a:pt x="31711" y="12161"/>
                  <a:pt x="31708" y="12162"/>
                  <a:pt x="31706" y="12162"/>
                </a:cubicBezTo>
                <a:cubicBezTo>
                  <a:pt x="31525" y="12162"/>
                  <a:pt x="29359" y="11181"/>
                  <a:pt x="28521" y="10732"/>
                </a:cubicBezTo>
                <a:cubicBezTo>
                  <a:pt x="26211" y="9486"/>
                  <a:pt x="23718" y="8848"/>
                  <a:pt x="21043" y="8757"/>
                </a:cubicBezTo>
                <a:cubicBezTo>
                  <a:pt x="20071" y="8726"/>
                  <a:pt x="19980" y="8726"/>
                  <a:pt x="20253" y="8605"/>
                </a:cubicBezTo>
                <a:cubicBezTo>
                  <a:pt x="20892" y="8361"/>
                  <a:pt x="23870" y="7723"/>
                  <a:pt x="26393" y="7328"/>
                </a:cubicBezTo>
                <a:cubicBezTo>
                  <a:pt x="28642" y="6994"/>
                  <a:pt x="29554" y="6720"/>
                  <a:pt x="29919" y="6234"/>
                </a:cubicBezTo>
                <a:cubicBezTo>
                  <a:pt x="30071" y="6082"/>
                  <a:pt x="29949" y="5626"/>
                  <a:pt x="29767" y="5444"/>
                </a:cubicBezTo>
                <a:cubicBezTo>
                  <a:pt x="29498" y="5234"/>
                  <a:pt x="28892" y="5128"/>
                  <a:pt x="28160" y="5128"/>
                </a:cubicBezTo>
                <a:cubicBezTo>
                  <a:pt x="27404" y="5128"/>
                  <a:pt x="26513" y="5242"/>
                  <a:pt x="25724" y="5474"/>
                </a:cubicBezTo>
                <a:cubicBezTo>
                  <a:pt x="24478" y="5839"/>
                  <a:pt x="22837" y="6629"/>
                  <a:pt x="21773" y="7358"/>
                </a:cubicBezTo>
                <a:cubicBezTo>
                  <a:pt x="20297" y="8377"/>
                  <a:pt x="19353" y="8734"/>
                  <a:pt x="17871" y="8734"/>
                </a:cubicBezTo>
                <a:cubicBezTo>
                  <a:pt x="17584" y="8734"/>
                  <a:pt x="17276" y="8721"/>
                  <a:pt x="16940" y="8696"/>
                </a:cubicBezTo>
                <a:cubicBezTo>
                  <a:pt x="14752" y="8513"/>
                  <a:pt x="12989" y="7845"/>
                  <a:pt x="11408" y="6568"/>
                </a:cubicBezTo>
                <a:cubicBezTo>
                  <a:pt x="10922" y="6173"/>
                  <a:pt x="10527" y="5747"/>
                  <a:pt x="9584" y="4501"/>
                </a:cubicBezTo>
                <a:cubicBezTo>
                  <a:pt x="8764" y="3407"/>
                  <a:pt x="8186" y="2769"/>
                  <a:pt x="7821" y="2465"/>
                </a:cubicBezTo>
                <a:cubicBezTo>
                  <a:pt x="7462" y="2153"/>
                  <a:pt x="7367" y="2049"/>
                  <a:pt x="7447" y="2049"/>
                </a:cubicBezTo>
                <a:cubicBezTo>
                  <a:pt x="7469" y="2049"/>
                  <a:pt x="7503" y="2057"/>
                  <a:pt x="7548" y="2070"/>
                </a:cubicBezTo>
                <a:cubicBezTo>
                  <a:pt x="8916" y="2465"/>
                  <a:pt x="10192" y="2738"/>
                  <a:pt x="11074" y="2860"/>
                </a:cubicBezTo>
                <a:cubicBezTo>
                  <a:pt x="11922" y="2975"/>
                  <a:pt x="12781" y="3029"/>
                  <a:pt x="13560" y="3029"/>
                </a:cubicBezTo>
                <a:cubicBezTo>
                  <a:pt x="15042" y="3029"/>
                  <a:pt x="16236" y="2834"/>
                  <a:pt x="16515" y="2495"/>
                </a:cubicBezTo>
                <a:cubicBezTo>
                  <a:pt x="16575" y="2404"/>
                  <a:pt x="16636" y="2222"/>
                  <a:pt x="16636" y="2100"/>
                </a:cubicBezTo>
                <a:cubicBezTo>
                  <a:pt x="16606" y="1766"/>
                  <a:pt x="16180" y="1583"/>
                  <a:pt x="15025" y="1340"/>
                </a:cubicBezTo>
                <a:cubicBezTo>
                  <a:pt x="14223" y="1166"/>
                  <a:pt x="13440" y="1081"/>
                  <a:pt x="12477" y="1081"/>
                </a:cubicBezTo>
                <a:cubicBezTo>
                  <a:pt x="11762" y="1081"/>
                  <a:pt x="10946" y="1128"/>
                  <a:pt x="9949" y="1219"/>
                </a:cubicBezTo>
                <a:cubicBezTo>
                  <a:pt x="9148" y="1294"/>
                  <a:pt x="8481" y="1332"/>
                  <a:pt x="7917" y="1332"/>
                </a:cubicBezTo>
                <a:cubicBezTo>
                  <a:pt x="6897" y="1332"/>
                  <a:pt x="6211" y="1210"/>
                  <a:pt x="5663" y="975"/>
                </a:cubicBezTo>
                <a:cubicBezTo>
                  <a:pt x="4290" y="362"/>
                  <a:pt x="2889" y="1"/>
                  <a:pt x="16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31"/>
          <p:cNvSpPr/>
          <p:nvPr/>
        </p:nvSpPr>
        <p:spPr>
          <a:xfrm rot="-6049997" flipH="1">
            <a:off x="8328675" y="3215"/>
            <a:ext cx="1089172" cy="1198664"/>
          </a:xfrm>
          <a:custGeom>
            <a:avLst/>
            <a:gdLst/>
            <a:ahLst/>
            <a:cxnLst/>
            <a:rect l="l" t="t" r="r" b="b"/>
            <a:pathLst>
              <a:path w="32767" h="36061" extrusionOk="0">
                <a:moveTo>
                  <a:pt x="19719" y="0"/>
                </a:moveTo>
                <a:cubicBezTo>
                  <a:pt x="19430" y="0"/>
                  <a:pt x="18791" y="609"/>
                  <a:pt x="18177" y="1474"/>
                </a:cubicBezTo>
                <a:cubicBezTo>
                  <a:pt x="17204" y="2933"/>
                  <a:pt x="16991" y="3268"/>
                  <a:pt x="16566" y="4392"/>
                </a:cubicBezTo>
                <a:cubicBezTo>
                  <a:pt x="16171" y="5456"/>
                  <a:pt x="16171" y="5456"/>
                  <a:pt x="16171" y="6094"/>
                </a:cubicBezTo>
                <a:cubicBezTo>
                  <a:pt x="16140" y="7067"/>
                  <a:pt x="16262" y="8192"/>
                  <a:pt x="16505" y="9104"/>
                </a:cubicBezTo>
                <a:cubicBezTo>
                  <a:pt x="16779" y="10259"/>
                  <a:pt x="16779" y="10259"/>
                  <a:pt x="16535" y="11292"/>
                </a:cubicBezTo>
                <a:cubicBezTo>
                  <a:pt x="16231" y="12356"/>
                  <a:pt x="16140" y="12964"/>
                  <a:pt x="15988" y="14332"/>
                </a:cubicBezTo>
                <a:cubicBezTo>
                  <a:pt x="15867" y="15365"/>
                  <a:pt x="15684" y="16216"/>
                  <a:pt x="15259" y="17706"/>
                </a:cubicBezTo>
                <a:cubicBezTo>
                  <a:pt x="15016" y="18587"/>
                  <a:pt x="14833" y="18982"/>
                  <a:pt x="13496" y="21444"/>
                </a:cubicBezTo>
                <a:cubicBezTo>
                  <a:pt x="12797" y="22721"/>
                  <a:pt x="12280" y="23541"/>
                  <a:pt x="11672" y="24301"/>
                </a:cubicBezTo>
                <a:lnTo>
                  <a:pt x="11429" y="24636"/>
                </a:lnTo>
                <a:lnTo>
                  <a:pt x="11551" y="24301"/>
                </a:lnTo>
                <a:cubicBezTo>
                  <a:pt x="11702" y="23815"/>
                  <a:pt x="11702" y="23207"/>
                  <a:pt x="11520" y="22265"/>
                </a:cubicBezTo>
                <a:cubicBezTo>
                  <a:pt x="11277" y="21110"/>
                  <a:pt x="10973" y="18891"/>
                  <a:pt x="10912" y="17827"/>
                </a:cubicBezTo>
                <a:lnTo>
                  <a:pt x="10851" y="17006"/>
                </a:lnTo>
                <a:lnTo>
                  <a:pt x="11216" y="16125"/>
                </a:lnTo>
                <a:cubicBezTo>
                  <a:pt x="11429" y="15669"/>
                  <a:pt x="11702" y="15061"/>
                  <a:pt x="11854" y="14788"/>
                </a:cubicBezTo>
                <a:cubicBezTo>
                  <a:pt x="12797" y="13116"/>
                  <a:pt x="13496" y="11079"/>
                  <a:pt x="13526" y="9863"/>
                </a:cubicBezTo>
                <a:cubicBezTo>
                  <a:pt x="13557" y="8830"/>
                  <a:pt x="13435" y="8222"/>
                  <a:pt x="12736" y="5638"/>
                </a:cubicBezTo>
                <a:cubicBezTo>
                  <a:pt x="12189" y="3663"/>
                  <a:pt x="11794" y="2872"/>
                  <a:pt x="11338" y="2690"/>
                </a:cubicBezTo>
                <a:cubicBezTo>
                  <a:pt x="11297" y="2675"/>
                  <a:pt x="11255" y="2667"/>
                  <a:pt x="11212" y="2667"/>
                </a:cubicBezTo>
                <a:cubicBezTo>
                  <a:pt x="10585" y="2667"/>
                  <a:pt x="9755" y="4302"/>
                  <a:pt x="9271" y="6550"/>
                </a:cubicBezTo>
                <a:cubicBezTo>
                  <a:pt x="8967" y="7888"/>
                  <a:pt x="8663" y="9894"/>
                  <a:pt x="8572" y="10806"/>
                </a:cubicBezTo>
                <a:cubicBezTo>
                  <a:pt x="8481" y="11900"/>
                  <a:pt x="8663" y="13207"/>
                  <a:pt x="9028" y="14088"/>
                </a:cubicBezTo>
                <a:cubicBezTo>
                  <a:pt x="9210" y="14605"/>
                  <a:pt x="9666" y="15365"/>
                  <a:pt x="10152" y="16034"/>
                </a:cubicBezTo>
                <a:cubicBezTo>
                  <a:pt x="10365" y="16307"/>
                  <a:pt x="10578" y="16642"/>
                  <a:pt x="10608" y="16763"/>
                </a:cubicBezTo>
                <a:cubicBezTo>
                  <a:pt x="10639" y="16885"/>
                  <a:pt x="10669" y="17371"/>
                  <a:pt x="10699" y="17858"/>
                </a:cubicBezTo>
                <a:cubicBezTo>
                  <a:pt x="10760" y="18891"/>
                  <a:pt x="11095" y="21383"/>
                  <a:pt x="11307" y="22326"/>
                </a:cubicBezTo>
                <a:cubicBezTo>
                  <a:pt x="11551" y="23390"/>
                  <a:pt x="11551" y="23602"/>
                  <a:pt x="11307" y="24393"/>
                </a:cubicBezTo>
                <a:lnTo>
                  <a:pt x="11064" y="25061"/>
                </a:lnTo>
                <a:lnTo>
                  <a:pt x="10335" y="25882"/>
                </a:lnTo>
                <a:cubicBezTo>
                  <a:pt x="9909" y="26338"/>
                  <a:pt x="9180" y="27098"/>
                  <a:pt x="8724" y="27584"/>
                </a:cubicBezTo>
                <a:cubicBezTo>
                  <a:pt x="8237" y="28040"/>
                  <a:pt x="7477" y="28861"/>
                  <a:pt x="6991" y="29377"/>
                </a:cubicBezTo>
                <a:lnTo>
                  <a:pt x="6110" y="30289"/>
                </a:lnTo>
                <a:lnTo>
                  <a:pt x="6231" y="29864"/>
                </a:lnTo>
                <a:cubicBezTo>
                  <a:pt x="6414" y="29104"/>
                  <a:pt x="6414" y="28344"/>
                  <a:pt x="6231" y="26794"/>
                </a:cubicBezTo>
                <a:cubicBezTo>
                  <a:pt x="5988" y="24697"/>
                  <a:pt x="6018" y="24119"/>
                  <a:pt x="6505" y="22508"/>
                </a:cubicBezTo>
                <a:cubicBezTo>
                  <a:pt x="7447" y="19377"/>
                  <a:pt x="7508" y="18952"/>
                  <a:pt x="7204" y="16824"/>
                </a:cubicBezTo>
                <a:cubicBezTo>
                  <a:pt x="6839" y="14271"/>
                  <a:pt x="6687" y="12629"/>
                  <a:pt x="6626" y="10988"/>
                </a:cubicBezTo>
                <a:cubicBezTo>
                  <a:pt x="6596" y="10107"/>
                  <a:pt x="6535" y="9711"/>
                  <a:pt x="6383" y="9651"/>
                </a:cubicBezTo>
                <a:cubicBezTo>
                  <a:pt x="6363" y="9643"/>
                  <a:pt x="6344" y="9638"/>
                  <a:pt x="6324" y="9638"/>
                </a:cubicBezTo>
                <a:cubicBezTo>
                  <a:pt x="6196" y="9638"/>
                  <a:pt x="6070" y="9826"/>
                  <a:pt x="5806" y="10380"/>
                </a:cubicBezTo>
                <a:cubicBezTo>
                  <a:pt x="4711" y="12569"/>
                  <a:pt x="4225" y="15152"/>
                  <a:pt x="4316" y="18192"/>
                </a:cubicBezTo>
                <a:cubicBezTo>
                  <a:pt x="4377" y="20775"/>
                  <a:pt x="4620" y="22022"/>
                  <a:pt x="5441" y="23997"/>
                </a:cubicBezTo>
                <a:lnTo>
                  <a:pt x="5927" y="25152"/>
                </a:lnTo>
                <a:lnTo>
                  <a:pt x="6110" y="26824"/>
                </a:lnTo>
                <a:cubicBezTo>
                  <a:pt x="6231" y="28040"/>
                  <a:pt x="6262" y="28618"/>
                  <a:pt x="6201" y="29073"/>
                </a:cubicBezTo>
                <a:cubicBezTo>
                  <a:pt x="6140" y="29925"/>
                  <a:pt x="5927" y="30472"/>
                  <a:pt x="5502" y="30958"/>
                </a:cubicBezTo>
                <a:cubicBezTo>
                  <a:pt x="4803" y="31809"/>
                  <a:pt x="2827" y="34210"/>
                  <a:pt x="2432" y="34757"/>
                </a:cubicBezTo>
                <a:cubicBezTo>
                  <a:pt x="2220" y="35035"/>
                  <a:pt x="2101" y="35198"/>
                  <a:pt x="2056" y="35198"/>
                </a:cubicBezTo>
                <a:cubicBezTo>
                  <a:pt x="1997" y="35198"/>
                  <a:pt x="2064" y="34924"/>
                  <a:pt x="2219" y="34271"/>
                </a:cubicBezTo>
                <a:cubicBezTo>
                  <a:pt x="2432" y="33481"/>
                  <a:pt x="2584" y="32204"/>
                  <a:pt x="2584" y="31232"/>
                </a:cubicBezTo>
                <a:cubicBezTo>
                  <a:pt x="2584" y="30836"/>
                  <a:pt x="2614" y="29803"/>
                  <a:pt x="2645" y="28982"/>
                </a:cubicBezTo>
                <a:cubicBezTo>
                  <a:pt x="2675" y="27159"/>
                  <a:pt x="2675" y="26946"/>
                  <a:pt x="2553" y="25912"/>
                </a:cubicBezTo>
                <a:cubicBezTo>
                  <a:pt x="2371" y="24393"/>
                  <a:pt x="1945" y="22417"/>
                  <a:pt x="1581" y="21414"/>
                </a:cubicBezTo>
                <a:cubicBezTo>
                  <a:pt x="1357" y="20793"/>
                  <a:pt x="1012" y="20375"/>
                  <a:pt x="744" y="20375"/>
                </a:cubicBezTo>
                <a:cubicBezTo>
                  <a:pt x="684" y="20375"/>
                  <a:pt x="628" y="20397"/>
                  <a:pt x="578" y="20441"/>
                </a:cubicBezTo>
                <a:cubicBezTo>
                  <a:pt x="304" y="20684"/>
                  <a:pt x="31" y="22174"/>
                  <a:pt x="0" y="23511"/>
                </a:cubicBezTo>
                <a:cubicBezTo>
                  <a:pt x="0" y="24271"/>
                  <a:pt x="183" y="25882"/>
                  <a:pt x="365" y="26672"/>
                </a:cubicBezTo>
                <a:cubicBezTo>
                  <a:pt x="608" y="27706"/>
                  <a:pt x="760" y="28131"/>
                  <a:pt x="1672" y="30137"/>
                </a:cubicBezTo>
                <a:cubicBezTo>
                  <a:pt x="2462" y="31931"/>
                  <a:pt x="2462" y="31870"/>
                  <a:pt x="2280" y="33025"/>
                </a:cubicBezTo>
                <a:cubicBezTo>
                  <a:pt x="2249" y="33359"/>
                  <a:pt x="2067" y="34150"/>
                  <a:pt x="1915" y="34788"/>
                </a:cubicBezTo>
                <a:cubicBezTo>
                  <a:pt x="1763" y="35396"/>
                  <a:pt x="1611" y="35973"/>
                  <a:pt x="1642" y="36004"/>
                </a:cubicBezTo>
                <a:cubicBezTo>
                  <a:pt x="1642" y="36043"/>
                  <a:pt x="1657" y="36060"/>
                  <a:pt x="1681" y="36060"/>
                </a:cubicBezTo>
                <a:cubicBezTo>
                  <a:pt x="1730" y="36060"/>
                  <a:pt x="1813" y="35985"/>
                  <a:pt x="1854" y="35882"/>
                </a:cubicBezTo>
                <a:cubicBezTo>
                  <a:pt x="1915" y="35639"/>
                  <a:pt x="2705" y="34575"/>
                  <a:pt x="3404" y="33754"/>
                </a:cubicBezTo>
                <a:cubicBezTo>
                  <a:pt x="3708" y="33390"/>
                  <a:pt x="4164" y="32843"/>
                  <a:pt x="4438" y="32539"/>
                </a:cubicBezTo>
                <a:cubicBezTo>
                  <a:pt x="5076" y="31718"/>
                  <a:pt x="5988" y="30684"/>
                  <a:pt x="6079" y="30624"/>
                </a:cubicBezTo>
                <a:cubicBezTo>
                  <a:pt x="6140" y="30624"/>
                  <a:pt x="6170" y="30563"/>
                  <a:pt x="6201" y="30532"/>
                </a:cubicBezTo>
                <a:cubicBezTo>
                  <a:pt x="6231" y="30380"/>
                  <a:pt x="7022" y="29773"/>
                  <a:pt x="7873" y="29195"/>
                </a:cubicBezTo>
                <a:cubicBezTo>
                  <a:pt x="8359" y="28861"/>
                  <a:pt x="9180" y="28374"/>
                  <a:pt x="9879" y="28040"/>
                </a:cubicBezTo>
                <a:cubicBezTo>
                  <a:pt x="10517" y="27736"/>
                  <a:pt x="11307" y="27311"/>
                  <a:pt x="11611" y="27128"/>
                </a:cubicBezTo>
                <a:cubicBezTo>
                  <a:pt x="12341" y="26672"/>
                  <a:pt x="14894" y="24788"/>
                  <a:pt x="15624" y="24180"/>
                </a:cubicBezTo>
                <a:cubicBezTo>
                  <a:pt x="17569" y="22508"/>
                  <a:pt x="18146" y="22052"/>
                  <a:pt x="18268" y="22022"/>
                </a:cubicBezTo>
                <a:cubicBezTo>
                  <a:pt x="19018" y="21872"/>
                  <a:pt x="20221" y="21763"/>
                  <a:pt x="20963" y="21763"/>
                </a:cubicBezTo>
                <a:cubicBezTo>
                  <a:pt x="21122" y="21763"/>
                  <a:pt x="21261" y="21768"/>
                  <a:pt x="21368" y="21779"/>
                </a:cubicBezTo>
                <a:cubicBezTo>
                  <a:pt x="21792" y="21806"/>
                  <a:pt x="22111" y="21821"/>
                  <a:pt x="22392" y="21821"/>
                </a:cubicBezTo>
                <a:cubicBezTo>
                  <a:pt x="22736" y="21821"/>
                  <a:pt x="23023" y="21798"/>
                  <a:pt x="23374" y="21748"/>
                </a:cubicBezTo>
                <a:cubicBezTo>
                  <a:pt x="24165" y="21627"/>
                  <a:pt x="25016" y="21353"/>
                  <a:pt x="25654" y="20988"/>
                </a:cubicBezTo>
                <a:cubicBezTo>
                  <a:pt x="27022" y="20259"/>
                  <a:pt x="29423" y="18192"/>
                  <a:pt x="30457" y="16915"/>
                </a:cubicBezTo>
                <a:cubicBezTo>
                  <a:pt x="30730" y="16551"/>
                  <a:pt x="31186" y="15912"/>
                  <a:pt x="31460" y="15487"/>
                </a:cubicBezTo>
                <a:cubicBezTo>
                  <a:pt x="31885" y="14848"/>
                  <a:pt x="31976" y="14636"/>
                  <a:pt x="32311" y="13815"/>
                </a:cubicBezTo>
                <a:cubicBezTo>
                  <a:pt x="32676" y="12812"/>
                  <a:pt x="32767" y="12356"/>
                  <a:pt x="32706" y="11870"/>
                </a:cubicBezTo>
                <a:cubicBezTo>
                  <a:pt x="32656" y="11338"/>
                  <a:pt x="32288" y="11070"/>
                  <a:pt x="31648" y="11070"/>
                </a:cubicBezTo>
                <a:cubicBezTo>
                  <a:pt x="31116" y="11070"/>
                  <a:pt x="30396" y="11254"/>
                  <a:pt x="29514" y="11626"/>
                </a:cubicBezTo>
                <a:cubicBezTo>
                  <a:pt x="28724" y="11961"/>
                  <a:pt x="27782" y="12477"/>
                  <a:pt x="25776" y="13663"/>
                </a:cubicBezTo>
                <a:cubicBezTo>
                  <a:pt x="24742" y="14301"/>
                  <a:pt x="23587" y="14970"/>
                  <a:pt x="23222" y="15183"/>
                </a:cubicBezTo>
                <a:cubicBezTo>
                  <a:pt x="22280" y="15760"/>
                  <a:pt x="21855" y="16064"/>
                  <a:pt x="20943" y="16915"/>
                </a:cubicBezTo>
                <a:cubicBezTo>
                  <a:pt x="19666" y="18131"/>
                  <a:pt x="19423" y="18465"/>
                  <a:pt x="18785" y="20289"/>
                </a:cubicBezTo>
                <a:lnTo>
                  <a:pt x="18390" y="21444"/>
                </a:lnTo>
                <a:lnTo>
                  <a:pt x="17964" y="21870"/>
                </a:lnTo>
                <a:cubicBezTo>
                  <a:pt x="17721" y="22082"/>
                  <a:pt x="17113" y="22630"/>
                  <a:pt x="16596" y="23055"/>
                </a:cubicBezTo>
                <a:cubicBezTo>
                  <a:pt x="16079" y="23481"/>
                  <a:pt x="15502" y="23967"/>
                  <a:pt x="15289" y="24149"/>
                </a:cubicBezTo>
                <a:cubicBezTo>
                  <a:pt x="14742" y="24605"/>
                  <a:pt x="11915" y="26672"/>
                  <a:pt x="11277" y="27037"/>
                </a:cubicBezTo>
                <a:cubicBezTo>
                  <a:pt x="11003" y="27219"/>
                  <a:pt x="10274" y="27614"/>
                  <a:pt x="9666" y="27918"/>
                </a:cubicBezTo>
                <a:cubicBezTo>
                  <a:pt x="9058" y="28253"/>
                  <a:pt x="8298" y="28678"/>
                  <a:pt x="7964" y="28891"/>
                </a:cubicBezTo>
                <a:cubicBezTo>
                  <a:pt x="7654" y="29116"/>
                  <a:pt x="7396" y="29290"/>
                  <a:pt x="7360" y="29290"/>
                </a:cubicBezTo>
                <a:cubicBezTo>
                  <a:pt x="7357" y="29290"/>
                  <a:pt x="7356" y="29288"/>
                  <a:pt x="7356" y="29286"/>
                </a:cubicBezTo>
                <a:cubicBezTo>
                  <a:pt x="7326" y="29286"/>
                  <a:pt x="7477" y="29134"/>
                  <a:pt x="8298" y="28283"/>
                </a:cubicBezTo>
                <a:cubicBezTo>
                  <a:pt x="10639" y="25912"/>
                  <a:pt x="11611" y="24818"/>
                  <a:pt x="12493" y="23541"/>
                </a:cubicBezTo>
                <a:cubicBezTo>
                  <a:pt x="12949" y="22903"/>
                  <a:pt x="14104" y="20836"/>
                  <a:pt x="14803" y="19438"/>
                </a:cubicBezTo>
                <a:cubicBezTo>
                  <a:pt x="15016" y="18982"/>
                  <a:pt x="15228" y="18587"/>
                  <a:pt x="15289" y="18496"/>
                </a:cubicBezTo>
                <a:cubicBezTo>
                  <a:pt x="15320" y="18435"/>
                  <a:pt x="15563" y="17918"/>
                  <a:pt x="15776" y="17402"/>
                </a:cubicBezTo>
                <a:cubicBezTo>
                  <a:pt x="16323" y="16186"/>
                  <a:pt x="16900" y="15061"/>
                  <a:pt x="17326" y="14362"/>
                </a:cubicBezTo>
                <a:cubicBezTo>
                  <a:pt x="17682" y="13769"/>
                  <a:pt x="18617" y="12567"/>
                  <a:pt x="18718" y="12567"/>
                </a:cubicBezTo>
                <a:cubicBezTo>
                  <a:pt x="18721" y="12567"/>
                  <a:pt x="18722" y="12567"/>
                  <a:pt x="18724" y="12569"/>
                </a:cubicBezTo>
                <a:cubicBezTo>
                  <a:pt x="18751" y="12596"/>
                  <a:pt x="18963" y="12611"/>
                  <a:pt x="19262" y="12611"/>
                </a:cubicBezTo>
                <a:cubicBezTo>
                  <a:pt x="19628" y="12611"/>
                  <a:pt x="20126" y="12588"/>
                  <a:pt x="20578" y="12538"/>
                </a:cubicBezTo>
                <a:cubicBezTo>
                  <a:pt x="21976" y="12417"/>
                  <a:pt x="22827" y="12082"/>
                  <a:pt x="24013" y="11170"/>
                </a:cubicBezTo>
                <a:cubicBezTo>
                  <a:pt x="24378" y="10867"/>
                  <a:pt x="24925" y="10441"/>
                  <a:pt x="25259" y="10228"/>
                </a:cubicBezTo>
                <a:cubicBezTo>
                  <a:pt x="25563" y="10015"/>
                  <a:pt x="25988" y="9681"/>
                  <a:pt x="26140" y="9499"/>
                </a:cubicBezTo>
                <a:cubicBezTo>
                  <a:pt x="26992" y="8678"/>
                  <a:pt x="28542" y="5973"/>
                  <a:pt x="29302" y="3967"/>
                </a:cubicBezTo>
                <a:cubicBezTo>
                  <a:pt x="29575" y="3237"/>
                  <a:pt x="29636" y="3024"/>
                  <a:pt x="29636" y="2812"/>
                </a:cubicBezTo>
                <a:cubicBezTo>
                  <a:pt x="29608" y="2388"/>
                  <a:pt x="29422" y="2201"/>
                  <a:pt x="29030" y="2201"/>
                </a:cubicBezTo>
                <a:cubicBezTo>
                  <a:pt x="29000" y="2201"/>
                  <a:pt x="28969" y="2202"/>
                  <a:pt x="28937" y="2204"/>
                </a:cubicBezTo>
                <a:cubicBezTo>
                  <a:pt x="28420" y="2265"/>
                  <a:pt x="26870" y="3176"/>
                  <a:pt x="24955" y="4514"/>
                </a:cubicBezTo>
                <a:cubicBezTo>
                  <a:pt x="24742" y="4666"/>
                  <a:pt x="24165" y="5031"/>
                  <a:pt x="23648" y="5304"/>
                </a:cubicBezTo>
                <a:cubicBezTo>
                  <a:pt x="22280" y="6003"/>
                  <a:pt x="21885" y="6398"/>
                  <a:pt x="21095" y="7797"/>
                </a:cubicBezTo>
                <a:cubicBezTo>
                  <a:pt x="20852" y="8192"/>
                  <a:pt x="20487" y="8769"/>
                  <a:pt x="20152" y="9164"/>
                </a:cubicBezTo>
                <a:cubicBezTo>
                  <a:pt x="19849" y="9529"/>
                  <a:pt x="19484" y="10015"/>
                  <a:pt x="19362" y="10259"/>
                </a:cubicBezTo>
                <a:cubicBezTo>
                  <a:pt x="19089" y="10684"/>
                  <a:pt x="18694" y="11626"/>
                  <a:pt x="18633" y="12082"/>
                </a:cubicBezTo>
                <a:cubicBezTo>
                  <a:pt x="18602" y="12295"/>
                  <a:pt x="18511" y="12417"/>
                  <a:pt x="18177" y="12842"/>
                </a:cubicBezTo>
                <a:cubicBezTo>
                  <a:pt x="17235" y="13997"/>
                  <a:pt x="16231" y="15730"/>
                  <a:pt x="15624" y="17280"/>
                </a:cubicBezTo>
                <a:lnTo>
                  <a:pt x="15472" y="17645"/>
                </a:lnTo>
                <a:lnTo>
                  <a:pt x="15563" y="17250"/>
                </a:lnTo>
                <a:cubicBezTo>
                  <a:pt x="15624" y="17037"/>
                  <a:pt x="15745" y="16490"/>
                  <a:pt x="15836" y="16064"/>
                </a:cubicBezTo>
                <a:cubicBezTo>
                  <a:pt x="15927" y="15639"/>
                  <a:pt x="16049" y="14970"/>
                  <a:pt x="16110" y="14544"/>
                </a:cubicBezTo>
                <a:cubicBezTo>
                  <a:pt x="16292" y="12781"/>
                  <a:pt x="16627" y="11292"/>
                  <a:pt x="16961" y="10745"/>
                </a:cubicBezTo>
                <a:cubicBezTo>
                  <a:pt x="17052" y="10593"/>
                  <a:pt x="17386" y="10198"/>
                  <a:pt x="17721" y="9863"/>
                </a:cubicBezTo>
                <a:cubicBezTo>
                  <a:pt x="18845" y="8769"/>
                  <a:pt x="19818" y="7249"/>
                  <a:pt x="20183" y="6003"/>
                </a:cubicBezTo>
                <a:cubicBezTo>
                  <a:pt x="20517" y="4939"/>
                  <a:pt x="20578" y="4058"/>
                  <a:pt x="20517" y="2265"/>
                </a:cubicBezTo>
                <a:cubicBezTo>
                  <a:pt x="20456" y="897"/>
                  <a:pt x="20213" y="167"/>
                  <a:pt x="19788" y="15"/>
                </a:cubicBezTo>
                <a:cubicBezTo>
                  <a:pt x="19768" y="5"/>
                  <a:pt x="19745" y="0"/>
                  <a:pt x="19719" y="0"/>
                </a:cubicBezTo>
                <a:close/>
              </a:path>
            </a:pathLst>
          </a:custGeom>
          <a:solidFill>
            <a:srgbClr val="8DA6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31"/>
          <p:cNvSpPr/>
          <p:nvPr/>
        </p:nvSpPr>
        <p:spPr>
          <a:xfrm rot="8820612" flipH="1">
            <a:off x="8615343" y="134438"/>
            <a:ext cx="785414" cy="426968"/>
          </a:xfrm>
          <a:custGeom>
            <a:avLst/>
            <a:gdLst/>
            <a:ahLst/>
            <a:cxnLst/>
            <a:rect l="l" t="t" r="r" b="b"/>
            <a:pathLst>
              <a:path w="20632" h="11216" extrusionOk="0">
                <a:moveTo>
                  <a:pt x="2475" y="0"/>
                </a:moveTo>
                <a:cubicBezTo>
                  <a:pt x="2442" y="0"/>
                  <a:pt x="2408" y="7"/>
                  <a:pt x="2371" y="19"/>
                </a:cubicBezTo>
                <a:cubicBezTo>
                  <a:pt x="2250" y="79"/>
                  <a:pt x="2219" y="110"/>
                  <a:pt x="2159" y="292"/>
                </a:cubicBezTo>
                <a:cubicBezTo>
                  <a:pt x="2037" y="535"/>
                  <a:pt x="2037" y="748"/>
                  <a:pt x="2159" y="1295"/>
                </a:cubicBezTo>
                <a:cubicBezTo>
                  <a:pt x="2280" y="1782"/>
                  <a:pt x="2432" y="2116"/>
                  <a:pt x="2645" y="2329"/>
                </a:cubicBezTo>
                <a:lnTo>
                  <a:pt x="2797" y="2481"/>
                </a:lnTo>
                <a:lnTo>
                  <a:pt x="2523" y="2420"/>
                </a:lnTo>
                <a:cubicBezTo>
                  <a:pt x="2454" y="2407"/>
                  <a:pt x="2376" y="2401"/>
                  <a:pt x="2292" y="2401"/>
                </a:cubicBezTo>
                <a:cubicBezTo>
                  <a:pt x="1973" y="2401"/>
                  <a:pt x="1564" y="2488"/>
                  <a:pt x="1156" y="2633"/>
                </a:cubicBezTo>
                <a:cubicBezTo>
                  <a:pt x="426" y="2906"/>
                  <a:pt x="92" y="3149"/>
                  <a:pt x="31" y="3423"/>
                </a:cubicBezTo>
                <a:cubicBezTo>
                  <a:pt x="1" y="3605"/>
                  <a:pt x="92" y="3696"/>
                  <a:pt x="274" y="3727"/>
                </a:cubicBezTo>
                <a:cubicBezTo>
                  <a:pt x="289" y="3729"/>
                  <a:pt x="306" y="3730"/>
                  <a:pt x="324" y="3730"/>
                </a:cubicBezTo>
                <a:cubicBezTo>
                  <a:pt x="587" y="3730"/>
                  <a:pt x="1108" y="3520"/>
                  <a:pt x="1763" y="3149"/>
                </a:cubicBezTo>
                <a:cubicBezTo>
                  <a:pt x="2333" y="2837"/>
                  <a:pt x="2558" y="2725"/>
                  <a:pt x="2774" y="2725"/>
                </a:cubicBezTo>
                <a:cubicBezTo>
                  <a:pt x="2916" y="2725"/>
                  <a:pt x="3055" y="2773"/>
                  <a:pt x="3283" y="2845"/>
                </a:cubicBezTo>
                <a:cubicBezTo>
                  <a:pt x="3587" y="2937"/>
                  <a:pt x="4043" y="3058"/>
                  <a:pt x="4347" y="3149"/>
                </a:cubicBezTo>
                <a:cubicBezTo>
                  <a:pt x="4621" y="3241"/>
                  <a:pt x="4955" y="3332"/>
                  <a:pt x="5077" y="3362"/>
                </a:cubicBezTo>
                <a:lnTo>
                  <a:pt x="5289" y="3423"/>
                </a:lnTo>
                <a:lnTo>
                  <a:pt x="4985" y="3453"/>
                </a:lnTo>
                <a:cubicBezTo>
                  <a:pt x="4256" y="3514"/>
                  <a:pt x="3557" y="3788"/>
                  <a:pt x="3131" y="4213"/>
                </a:cubicBezTo>
                <a:cubicBezTo>
                  <a:pt x="2615" y="4669"/>
                  <a:pt x="2554" y="5125"/>
                  <a:pt x="3010" y="5186"/>
                </a:cubicBezTo>
                <a:cubicBezTo>
                  <a:pt x="3040" y="5191"/>
                  <a:pt x="3072" y="5194"/>
                  <a:pt x="3107" y="5194"/>
                </a:cubicBezTo>
                <a:cubicBezTo>
                  <a:pt x="3456" y="5194"/>
                  <a:pt x="4029" y="4915"/>
                  <a:pt x="4803" y="4335"/>
                </a:cubicBezTo>
                <a:cubicBezTo>
                  <a:pt x="5259" y="4000"/>
                  <a:pt x="5776" y="3666"/>
                  <a:pt x="5836" y="3666"/>
                </a:cubicBezTo>
                <a:cubicBezTo>
                  <a:pt x="5897" y="3666"/>
                  <a:pt x="6931" y="4274"/>
                  <a:pt x="7326" y="4548"/>
                </a:cubicBezTo>
                <a:cubicBezTo>
                  <a:pt x="8390" y="5247"/>
                  <a:pt x="9545" y="5703"/>
                  <a:pt x="10852" y="5885"/>
                </a:cubicBezTo>
                <a:cubicBezTo>
                  <a:pt x="11308" y="5976"/>
                  <a:pt x="11369" y="5976"/>
                  <a:pt x="11217" y="6007"/>
                </a:cubicBezTo>
                <a:cubicBezTo>
                  <a:pt x="10882" y="6098"/>
                  <a:pt x="9423" y="6250"/>
                  <a:pt x="8177" y="6311"/>
                </a:cubicBezTo>
                <a:cubicBezTo>
                  <a:pt x="7052" y="6341"/>
                  <a:pt x="6596" y="6432"/>
                  <a:pt x="6384" y="6645"/>
                </a:cubicBezTo>
                <a:cubicBezTo>
                  <a:pt x="6323" y="6706"/>
                  <a:pt x="6353" y="6949"/>
                  <a:pt x="6444" y="7040"/>
                </a:cubicBezTo>
                <a:cubicBezTo>
                  <a:pt x="6607" y="7202"/>
                  <a:pt x="7079" y="7297"/>
                  <a:pt x="7602" y="7297"/>
                </a:cubicBezTo>
                <a:cubicBezTo>
                  <a:pt x="7863" y="7297"/>
                  <a:pt x="8136" y="7273"/>
                  <a:pt x="8390" y="7222"/>
                </a:cubicBezTo>
                <a:cubicBezTo>
                  <a:pt x="9028" y="7131"/>
                  <a:pt x="9879" y="6827"/>
                  <a:pt x="10396" y="6523"/>
                </a:cubicBezTo>
                <a:cubicBezTo>
                  <a:pt x="11024" y="6199"/>
                  <a:pt x="11463" y="6050"/>
                  <a:pt x="11974" y="6050"/>
                </a:cubicBezTo>
                <a:cubicBezTo>
                  <a:pt x="12230" y="6050"/>
                  <a:pt x="12503" y="6088"/>
                  <a:pt x="12827" y="6159"/>
                </a:cubicBezTo>
                <a:cubicBezTo>
                  <a:pt x="13891" y="6341"/>
                  <a:pt x="14712" y="6766"/>
                  <a:pt x="15411" y="7466"/>
                </a:cubicBezTo>
                <a:cubicBezTo>
                  <a:pt x="15624" y="7709"/>
                  <a:pt x="15776" y="7921"/>
                  <a:pt x="16201" y="8590"/>
                </a:cubicBezTo>
                <a:cubicBezTo>
                  <a:pt x="16536" y="9137"/>
                  <a:pt x="16779" y="9502"/>
                  <a:pt x="16931" y="9654"/>
                </a:cubicBezTo>
                <a:cubicBezTo>
                  <a:pt x="17076" y="9823"/>
                  <a:pt x="17125" y="9877"/>
                  <a:pt x="17093" y="9877"/>
                </a:cubicBezTo>
                <a:cubicBezTo>
                  <a:pt x="17085" y="9877"/>
                  <a:pt x="17071" y="9873"/>
                  <a:pt x="17052" y="9867"/>
                </a:cubicBezTo>
                <a:cubicBezTo>
                  <a:pt x="16414" y="9593"/>
                  <a:pt x="15806" y="9380"/>
                  <a:pt x="15381" y="9289"/>
                </a:cubicBezTo>
                <a:cubicBezTo>
                  <a:pt x="14702" y="9133"/>
                  <a:pt x="14003" y="9046"/>
                  <a:pt x="13484" y="9046"/>
                </a:cubicBezTo>
                <a:cubicBezTo>
                  <a:pt x="13097" y="9046"/>
                  <a:pt x="12810" y="9094"/>
                  <a:pt x="12706" y="9198"/>
                </a:cubicBezTo>
                <a:cubicBezTo>
                  <a:pt x="12676" y="9228"/>
                  <a:pt x="12645" y="9320"/>
                  <a:pt x="12645" y="9380"/>
                </a:cubicBezTo>
                <a:cubicBezTo>
                  <a:pt x="12645" y="9532"/>
                  <a:pt x="12827" y="9654"/>
                  <a:pt x="13375" y="9836"/>
                </a:cubicBezTo>
                <a:cubicBezTo>
                  <a:pt x="14043" y="10049"/>
                  <a:pt x="14682" y="10140"/>
                  <a:pt x="15837" y="10171"/>
                </a:cubicBezTo>
                <a:cubicBezTo>
                  <a:pt x="16931" y="10171"/>
                  <a:pt x="17508" y="10262"/>
                  <a:pt x="17904" y="10505"/>
                </a:cubicBezTo>
                <a:cubicBezTo>
                  <a:pt x="18572" y="10900"/>
                  <a:pt x="19271" y="11143"/>
                  <a:pt x="19849" y="11204"/>
                </a:cubicBezTo>
                <a:cubicBezTo>
                  <a:pt x="19957" y="11211"/>
                  <a:pt x="20052" y="11215"/>
                  <a:pt x="20137" y="11215"/>
                </a:cubicBezTo>
                <a:cubicBezTo>
                  <a:pt x="20409" y="11215"/>
                  <a:pt x="20562" y="11175"/>
                  <a:pt x="20609" y="11083"/>
                </a:cubicBezTo>
                <a:cubicBezTo>
                  <a:pt x="20624" y="11052"/>
                  <a:pt x="20632" y="11037"/>
                  <a:pt x="20620" y="11037"/>
                </a:cubicBezTo>
                <a:cubicBezTo>
                  <a:pt x="20609" y="11037"/>
                  <a:pt x="20578" y="11052"/>
                  <a:pt x="20518" y="11083"/>
                </a:cubicBezTo>
                <a:cubicBezTo>
                  <a:pt x="20464" y="11104"/>
                  <a:pt x="20360" y="11114"/>
                  <a:pt x="20232" y="11114"/>
                </a:cubicBezTo>
                <a:cubicBezTo>
                  <a:pt x="19997" y="11114"/>
                  <a:pt x="19679" y="11081"/>
                  <a:pt x="19423" y="11022"/>
                </a:cubicBezTo>
                <a:cubicBezTo>
                  <a:pt x="19059" y="10961"/>
                  <a:pt x="18542" y="10748"/>
                  <a:pt x="18056" y="10475"/>
                </a:cubicBezTo>
                <a:cubicBezTo>
                  <a:pt x="17296" y="10049"/>
                  <a:pt x="16536" y="9137"/>
                  <a:pt x="16171" y="8225"/>
                </a:cubicBezTo>
                <a:cubicBezTo>
                  <a:pt x="16080" y="8013"/>
                  <a:pt x="15897" y="7435"/>
                  <a:pt x="15776" y="6949"/>
                </a:cubicBezTo>
                <a:cubicBezTo>
                  <a:pt x="15533" y="5946"/>
                  <a:pt x="15381" y="5551"/>
                  <a:pt x="15016" y="4912"/>
                </a:cubicBezTo>
                <a:cubicBezTo>
                  <a:pt x="14499" y="4061"/>
                  <a:pt x="13952" y="3545"/>
                  <a:pt x="13283" y="3301"/>
                </a:cubicBezTo>
                <a:cubicBezTo>
                  <a:pt x="13115" y="3248"/>
                  <a:pt x="12980" y="3221"/>
                  <a:pt x="12878" y="3221"/>
                </a:cubicBezTo>
                <a:cubicBezTo>
                  <a:pt x="12628" y="3221"/>
                  <a:pt x="12568" y="3382"/>
                  <a:pt x="12676" y="3727"/>
                </a:cubicBezTo>
                <a:cubicBezTo>
                  <a:pt x="12827" y="4092"/>
                  <a:pt x="13040" y="4365"/>
                  <a:pt x="13861" y="5216"/>
                </a:cubicBezTo>
                <a:cubicBezTo>
                  <a:pt x="14256" y="5642"/>
                  <a:pt x="14712" y="6128"/>
                  <a:pt x="14834" y="6311"/>
                </a:cubicBezTo>
                <a:cubicBezTo>
                  <a:pt x="15077" y="6645"/>
                  <a:pt x="15594" y="7405"/>
                  <a:pt x="15594" y="7466"/>
                </a:cubicBezTo>
                <a:cubicBezTo>
                  <a:pt x="15594" y="7466"/>
                  <a:pt x="15472" y="7374"/>
                  <a:pt x="15320" y="7222"/>
                </a:cubicBezTo>
                <a:cubicBezTo>
                  <a:pt x="14347" y="6371"/>
                  <a:pt x="13375" y="6037"/>
                  <a:pt x="11612" y="5885"/>
                </a:cubicBezTo>
                <a:cubicBezTo>
                  <a:pt x="11277" y="5855"/>
                  <a:pt x="11399" y="5946"/>
                  <a:pt x="10487" y="4821"/>
                </a:cubicBezTo>
                <a:cubicBezTo>
                  <a:pt x="9879" y="4061"/>
                  <a:pt x="9058" y="3180"/>
                  <a:pt x="8785" y="2997"/>
                </a:cubicBezTo>
                <a:cubicBezTo>
                  <a:pt x="8613" y="2903"/>
                  <a:pt x="8460" y="2859"/>
                  <a:pt x="8337" y="2859"/>
                </a:cubicBezTo>
                <a:cubicBezTo>
                  <a:pt x="8024" y="2859"/>
                  <a:pt x="7898" y="3139"/>
                  <a:pt x="8116" y="3575"/>
                </a:cubicBezTo>
                <a:cubicBezTo>
                  <a:pt x="8359" y="4092"/>
                  <a:pt x="9302" y="5034"/>
                  <a:pt x="10001" y="5459"/>
                </a:cubicBezTo>
                <a:cubicBezTo>
                  <a:pt x="10246" y="5610"/>
                  <a:pt x="10339" y="5668"/>
                  <a:pt x="10265" y="5668"/>
                </a:cubicBezTo>
                <a:cubicBezTo>
                  <a:pt x="10220" y="5668"/>
                  <a:pt x="10113" y="5646"/>
                  <a:pt x="9940" y="5611"/>
                </a:cubicBezTo>
                <a:cubicBezTo>
                  <a:pt x="9210" y="5429"/>
                  <a:pt x="8299" y="5034"/>
                  <a:pt x="7660" y="4608"/>
                </a:cubicBezTo>
                <a:cubicBezTo>
                  <a:pt x="7387" y="4426"/>
                  <a:pt x="7356" y="4396"/>
                  <a:pt x="7356" y="4304"/>
                </a:cubicBezTo>
                <a:cubicBezTo>
                  <a:pt x="7356" y="4122"/>
                  <a:pt x="7174" y="3757"/>
                  <a:pt x="6718" y="2967"/>
                </a:cubicBezTo>
                <a:cubicBezTo>
                  <a:pt x="6171" y="2025"/>
                  <a:pt x="5988" y="1751"/>
                  <a:pt x="5745" y="1447"/>
                </a:cubicBezTo>
                <a:cubicBezTo>
                  <a:pt x="5497" y="1136"/>
                  <a:pt x="5276" y="981"/>
                  <a:pt x="5094" y="981"/>
                </a:cubicBezTo>
                <a:cubicBezTo>
                  <a:pt x="5008" y="981"/>
                  <a:pt x="4932" y="1015"/>
                  <a:pt x="4864" y="1082"/>
                </a:cubicBezTo>
                <a:cubicBezTo>
                  <a:pt x="4712" y="1204"/>
                  <a:pt x="4773" y="1569"/>
                  <a:pt x="4955" y="1934"/>
                </a:cubicBezTo>
                <a:cubicBezTo>
                  <a:pt x="5137" y="2329"/>
                  <a:pt x="5685" y="3058"/>
                  <a:pt x="6080" y="3484"/>
                </a:cubicBezTo>
                <a:lnTo>
                  <a:pt x="6353" y="3757"/>
                </a:lnTo>
                <a:lnTo>
                  <a:pt x="6140" y="3666"/>
                </a:lnTo>
                <a:cubicBezTo>
                  <a:pt x="5836" y="3484"/>
                  <a:pt x="4925" y="3180"/>
                  <a:pt x="4226" y="2967"/>
                </a:cubicBezTo>
                <a:lnTo>
                  <a:pt x="3648" y="2815"/>
                </a:lnTo>
                <a:lnTo>
                  <a:pt x="3405" y="2329"/>
                </a:lnTo>
                <a:cubicBezTo>
                  <a:pt x="3131" y="1721"/>
                  <a:pt x="3070" y="1569"/>
                  <a:pt x="2949" y="900"/>
                </a:cubicBezTo>
                <a:cubicBezTo>
                  <a:pt x="2843" y="267"/>
                  <a:pt x="2692" y="0"/>
                  <a:pt x="247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2_1"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1" name="Google Shape;1211;p32"/>
          <p:cNvGrpSpPr/>
          <p:nvPr/>
        </p:nvGrpSpPr>
        <p:grpSpPr>
          <a:xfrm rot="5400000">
            <a:off x="216642" y="1807681"/>
            <a:ext cx="3119121" cy="3552161"/>
            <a:chOff x="6577462" y="2463665"/>
            <a:chExt cx="2566544" cy="2716966"/>
          </a:xfrm>
        </p:grpSpPr>
        <p:sp>
          <p:nvSpPr>
            <p:cNvPr id="1212" name="Google Shape;1212;p32"/>
            <p:cNvSpPr/>
            <p:nvPr/>
          </p:nvSpPr>
          <p:spPr>
            <a:xfrm>
              <a:off x="6688043" y="2609183"/>
              <a:ext cx="2455120" cy="2569831"/>
            </a:xfrm>
            <a:custGeom>
              <a:avLst/>
              <a:gdLst/>
              <a:ahLst/>
              <a:cxnLst/>
              <a:rect l="l" t="t" r="r" b="b"/>
              <a:pathLst>
                <a:path w="90428" h="97250" extrusionOk="0">
                  <a:moveTo>
                    <a:pt x="88807" y="1"/>
                  </a:moveTo>
                  <a:cubicBezTo>
                    <a:pt x="83193" y="1"/>
                    <a:pt x="77690" y="1581"/>
                    <a:pt x="72920" y="4604"/>
                  </a:cubicBezTo>
                  <a:cubicBezTo>
                    <a:pt x="56598" y="15090"/>
                    <a:pt x="54318" y="38525"/>
                    <a:pt x="40731" y="52386"/>
                  </a:cubicBezTo>
                  <a:cubicBezTo>
                    <a:pt x="33223" y="60045"/>
                    <a:pt x="22767" y="64179"/>
                    <a:pt x="14652" y="71201"/>
                  </a:cubicBezTo>
                  <a:cubicBezTo>
                    <a:pt x="6961" y="77888"/>
                    <a:pt x="1976" y="87280"/>
                    <a:pt x="1" y="97250"/>
                  </a:cubicBezTo>
                  <a:lnTo>
                    <a:pt x="90428" y="97250"/>
                  </a:lnTo>
                  <a:lnTo>
                    <a:pt x="90428" y="45"/>
                  </a:lnTo>
                  <a:cubicBezTo>
                    <a:pt x="89887" y="15"/>
                    <a:pt x="89347" y="1"/>
                    <a:pt x="888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6577462" y="2463665"/>
              <a:ext cx="2566544" cy="2716966"/>
            </a:xfrm>
            <a:custGeom>
              <a:avLst/>
              <a:gdLst/>
              <a:ahLst/>
              <a:cxnLst/>
              <a:rect l="l" t="t" r="r" b="b"/>
              <a:pathLst>
                <a:path w="94532" h="102818" extrusionOk="0">
                  <a:moveTo>
                    <a:pt x="92785" y="1"/>
                  </a:moveTo>
                  <a:cubicBezTo>
                    <a:pt x="86905" y="1"/>
                    <a:pt x="81121" y="1672"/>
                    <a:pt x="76142" y="4852"/>
                  </a:cubicBezTo>
                  <a:cubicBezTo>
                    <a:pt x="66567" y="11084"/>
                    <a:pt x="61522" y="21813"/>
                    <a:pt x="56628" y="32209"/>
                  </a:cubicBezTo>
                  <a:cubicBezTo>
                    <a:pt x="52737" y="40415"/>
                    <a:pt x="48755" y="48896"/>
                    <a:pt x="42524" y="55309"/>
                  </a:cubicBezTo>
                  <a:cubicBezTo>
                    <a:pt x="38208" y="59777"/>
                    <a:pt x="32859" y="63151"/>
                    <a:pt x="27722" y="66404"/>
                  </a:cubicBezTo>
                  <a:cubicBezTo>
                    <a:pt x="23497" y="69109"/>
                    <a:pt x="19150" y="71844"/>
                    <a:pt x="15351" y="75188"/>
                  </a:cubicBezTo>
                  <a:cubicBezTo>
                    <a:pt x="7600" y="81996"/>
                    <a:pt x="2128" y="91784"/>
                    <a:pt x="1" y="102757"/>
                  </a:cubicBezTo>
                  <a:lnTo>
                    <a:pt x="274" y="102817"/>
                  </a:lnTo>
                  <a:cubicBezTo>
                    <a:pt x="2402" y="91875"/>
                    <a:pt x="7812" y="82148"/>
                    <a:pt x="15563" y="75401"/>
                  </a:cubicBezTo>
                  <a:cubicBezTo>
                    <a:pt x="19332" y="72057"/>
                    <a:pt x="23679" y="69322"/>
                    <a:pt x="27874" y="66647"/>
                  </a:cubicBezTo>
                  <a:cubicBezTo>
                    <a:pt x="33071" y="63364"/>
                    <a:pt x="38421" y="59960"/>
                    <a:pt x="42768" y="55492"/>
                  </a:cubicBezTo>
                  <a:cubicBezTo>
                    <a:pt x="49029" y="49048"/>
                    <a:pt x="53011" y="40537"/>
                    <a:pt x="56902" y="32330"/>
                  </a:cubicBezTo>
                  <a:cubicBezTo>
                    <a:pt x="61765" y="21965"/>
                    <a:pt x="66841" y="11266"/>
                    <a:pt x="76324" y="5096"/>
                  </a:cubicBezTo>
                  <a:cubicBezTo>
                    <a:pt x="81241" y="1947"/>
                    <a:pt x="86961" y="304"/>
                    <a:pt x="92776" y="304"/>
                  </a:cubicBezTo>
                  <a:cubicBezTo>
                    <a:pt x="93361" y="304"/>
                    <a:pt x="93946" y="321"/>
                    <a:pt x="94531" y="354"/>
                  </a:cubicBezTo>
                  <a:lnTo>
                    <a:pt x="94531" y="50"/>
                  </a:lnTo>
                  <a:cubicBezTo>
                    <a:pt x="93949" y="17"/>
                    <a:pt x="93367" y="1"/>
                    <a:pt x="9278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" name="Google Shape;1214;p32"/>
          <p:cNvGrpSpPr/>
          <p:nvPr/>
        </p:nvGrpSpPr>
        <p:grpSpPr>
          <a:xfrm rot="10800000">
            <a:off x="5389529" y="89"/>
            <a:ext cx="3754470" cy="1750762"/>
            <a:chOff x="799" y="2609176"/>
            <a:chExt cx="5469799" cy="2534398"/>
          </a:xfrm>
        </p:grpSpPr>
        <p:sp>
          <p:nvSpPr>
            <p:cNvPr id="1215" name="Google Shape;1215;p32"/>
            <p:cNvSpPr/>
            <p:nvPr/>
          </p:nvSpPr>
          <p:spPr>
            <a:xfrm>
              <a:off x="2734" y="2782934"/>
              <a:ext cx="5323140" cy="2358699"/>
            </a:xfrm>
            <a:custGeom>
              <a:avLst/>
              <a:gdLst/>
              <a:ahLst/>
              <a:cxnLst/>
              <a:rect l="l" t="t" r="r" b="b"/>
              <a:pathLst>
                <a:path w="167724" h="74319" extrusionOk="0">
                  <a:moveTo>
                    <a:pt x="13829" y="1"/>
                  </a:moveTo>
                  <a:cubicBezTo>
                    <a:pt x="9064" y="1"/>
                    <a:pt x="4348" y="1022"/>
                    <a:pt x="0" y="3011"/>
                  </a:cubicBezTo>
                  <a:lnTo>
                    <a:pt x="0" y="74319"/>
                  </a:lnTo>
                  <a:lnTo>
                    <a:pt x="167724" y="74319"/>
                  </a:lnTo>
                  <a:cubicBezTo>
                    <a:pt x="164319" y="66811"/>
                    <a:pt x="157875" y="60428"/>
                    <a:pt x="150581" y="56324"/>
                  </a:cubicBezTo>
                  <a:cubicBezTo>
                    <a:pt x="139912" y="50337"/>
                    <a:pt x="127541" y="48270"/>
                    <a:pt x="115413" y="46537"/>
                  </a:cubicBezTo>
                  <a:cubicBezTo>
                    <a:pt x="103285" y="44774"/>
                    <a:pt x="90914" y="43194"/>
                    <a:pt x="79850" y="37996"/>
                  </a:cubicBezTo>
                  <a:cubicBezTo>
                    <a:pt x="68846" y="32798"/>
                    <a:pt x="59789" y="24379"/>
                    <a:pt x="50335" y="16749"/>
                  </a:cubicBezTo>
                  <a:cubicBezTo>
                    <a:pt x="40882" y="9120"/>
                    <a:pt x="30335" y="2008"/>
                    <a:pt x="18329" y="305"/>
                  </a:cubicBezTo>
                  <a:cubicBezTo>
                    <a:pt x="16831" y="102"/>
                    <a:pt x="15328" y="1"/>
                    <a:pt x="138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799" y="2609176"/>
              <a:ext cx="5469799" cy="2534398"/>
            </a:xfrm>
            <a:custGeom>
              <a:avLst/>
              <a:gdLst/>
              <a:ahLst/>
              <a:cxnLst/>
              <a:rect l="l" t="t" r="r" b="b"/>
              <a:pathLst>
                <a:path w="172345" h="79855" extrusionOk="0">
                  <a:moveTo>
                    <a:pt x="14231" y="0"/>
                  </a:moveTo>
                  <a:cubicBezTo>
                    <a:pt x="9324" y="0"/>
                    <a:pt x="4452" y="1112"/>
                    <a:pt x="0" y="3258"/>
                  </a:cubicBezTo>
                  <a:lnTo>
                    <a:pt x="122" y="3531"/>
                  </a:lnTo>
                  <a:cubicBezTo>
                    <a:pt x="4534" y="1394"/>
                    <a:pt x="9328" y="300"/>
                    <a:pt x="14175" y="300"/>
                  </a:cubicBezTo>
                  <a:cubicBezTo>
                    <a:pt x="15740" y="300"/>
                    <a:pt x="17311" y="414"/>
                    <a:pt x="18876" y="644"/>
                  </a:cubicBezTo>
                  <a:cubicBezTo>
                    <a:pt x="31582" y="2498"/>
                    <a:pt x="42585" y="10583"/>
                    <a:pt x="51673" y="18212"/>
                  </a:cubicBezTo>
                  <a:cubicBezTo>
                    <a:pt x="53527" y="19793"/>
                    <a:pt x="55412" y="21404"/>
                    <a:pt x="57205" y="22984"/>
                  </a:cubicBezTo>
                  <a:cubicBezTo>
                    <a:pt x="64895" y="29641"/>
                    <a:pt x="72829" y="36510"/>
                    <a:pt x="81978" y="41009"/>
                  </a:cubicBezTo>
                  <a:cubicBezTo>
                    <a:pt x="92798" y="46328"/>
                    <a:pt x="104957" y="48152"/>
                    <a:pt x="116750" y="49884"/>
                  </a:cubicBezTo>
                  <a:lnTo>
                    <a:pt x="118513" y="50158"/>
                  </a:lnTo>
                  <a:cubicBezTo>
                    <a:pt x="131401" y="52103"/>
                    <a:pt x="143833" y="54353"/>
                    <a:pt x="154563" y="60644"/>
                  </a:cubicBezTo>
                  <a:cubicBezTo>
                    <a:pt x="162405" y="65234"/>
                    <a:pt x="168788" y="72256"/>
                    <a:pt x="172101" y="79854"/>
                  </a:cubicBezTo>
                  <a:lnTo>
                    <a:pt x="172344" y="79733"/>
                  </a:lnTo>
                  <a:cubicBezTo>
                    <a:pt x="169031" y="72073"/>
                    <a:pt x="162587" y="65021"/>
                    <a:pt x="154715" y="60401"/>
                  </a:cubicBezTo>
                  <a:cubicBezTo>
                    <a:pt x="143924" y="54049"/>
                    <a:pt x="131462" y="51799"/>
                    <a:pt x="118544" y="49854"/>
                  </a:cubicBezTo>
                  <a:lnTo>
                    <a:pt x="116781" y="49611"/>
                  </a:lnTo>
                  <a:cubicBezTo>
                    <a:pt x="105048" y="47848"/>
                    <a:pt x="92890" y="46055"/>
                    <a:pt x="82099" y="40735"/>
                  </a:cubicBezTo>
                  <a:cubicBezTo>
                    <a:pt x="72980" y="36237"/>
                    <a:pt x="65047" y="29398"/>
                    <a:pt x="57387" y="22772"/>
                  </a:cubicBezTo>
                  <a:cubicBezTo>
                    <a:pt x="55564" y="21191"/>
                    <a:pt x="53710" y="19550"/>
                    <a:pt x="51825" y="17999"/>
                  </a:cubicBezTo>
                  <a:cubicBezTo>
                    <a:pt x="42706" y="10309"/>
                    <a:pt x="31673" y="2224"/>
                    <a:pt x="18907" y="340"/>
                  </a:cubicBezTo>
                  <a:cubicBezTo>
                    <a:pt x="17353" y="112"/>
                    <a:pt x="15790" y="0"/>
                    <a:pt x="1423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217;p32"/>
          <p:cNvGrpSpPr/>
          <p:nvPr/>
        </p:nvGrpSpPr>
        <p:grpSpPr>
          <a:xfrm rot="-1558855" flipH="1">
            <a:off x="8547092" y="3531701"/>
            <a:ext cx="448860" cy="1217861"/>
            <a:chOff x="3691975" y="870225"/>
            <a:chExt cx="357775" cy="970725"/>
          </a:xfrm>
        </p:grpSpPr>
        <p:sp>
          <p:nvSpPr>
            <p:cNvPr id="1218" name="Google Shape;1218;p32"/>
            <p:cNvSpPr/>
            <p:nvPr/>
          </p:nvSpPr>
          <p:spPr>
            <a:xfrm>
              <a:off x="3728675" y="934450"/>
              <a:ext cx="277725" cy="906500"/>
            </a:xfrm>
            <a:custGeom>
              <a:avLst/>
              <a:gdLst/>
              <a:ahLst/>
              <a:cxnLst/>
              <a:rect l="l" t="t" r="r" b="b"/>
              <a:pathLst>
                <a:path w="11109" h="36260" extrusionOk="0">
                  <a:moveTo>
                    <a:pt x="501" y="36059"/>
                  </a:moveTo>
                  <a:cubicBezTo>
                    <a:pt x="467" y="36193"/>
                    <a:pt x="334" y="36260"/>
                    <a:pt x="200" y="36226"/>
                  </a:cubicBezTo>
                  <a:cubicBezTo>
                    <a:pt x="67" y="36159"/>
                    <a:pt x="0" y="36026"/>
                    <a:pt x="34" y="35893"/>
                  </a:cubicBezTo>
                  <a:cubicBezTo>
                    <a:pt x="67" y="35826"/>
                    <a:pt x="10541" y="2936"/>
                    <a:pt x="8740" y="434"/>
                  </a:cubicBezTo>
                  <a:cubicBezTo>
                    <a:pt x="8673" y="334"/>
                    <a:pt x="8706" y="167"/>
                    <a:pt x="8806" y="100"/>
                  </a:cubicBezTo>
                  <a:cubicBezTo>
                    <a:pt x="8907" y="0"/>
                    <a:pt x="9073" y="34"/>
                    <a:pt x="9140" y="134"/>
                  </a:cubicBezTo>
                  <a:cubicBezTo>
                    <a:pt x="11108" y="2836"/>
                    <a:pt x="534" y="35959"/>
                    <a:pt x="501" y="360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3780375" y="1509025"/>
              <a:ext cx="112600" cy="171800"/>
            </a:xfrm>
            <a:custGeom>
              <a:avLst/>
              <a:gdLst/>
              <a:ahLst/>
              <a:cxnLst/>
              <a:rect l="l" t="t" r="r" b="b"/>
              <a:pathLst>
                <a:path w="4504" h="6872" extrusionOk="0">
                  <a:moveTo>
                    <a:pt x="0" y="6872"/>
                  </a:moveTo>
                  <a:cubicBezTo>
                    <a:pt x="334" y="6572"/>
                    <a:pt x="834" y="4203"/>
                    <a:pt x="1601" y="3069"/>
                  </a:cubicBezTo>
                  <a:cubicBezTo>
                    <a:pt x="1601" y="3069"/>
                    <a:pt x="3870" y="0"/>
                    <a:pt x="4237" y="2102"/>
                  </a:cubicBezTo>
                  <a:cubicBezTo>
                    <a:pt x="4504" y="3369"/>
                    <a:pt x="167" y="5304"/>
                    <a:pt x="0" y="68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3834575" y="1347250"/>
              <a:ext cx="139300" cy="157625"/>
            </a:xfrm>
            <a:custGeom>
              <a:avLst/>
              <a:gdLst/>
              <a:ahLst/>
              <a:cxnLst/>
              <a:rect l="l" t="t" r="r" b="b"/>
              <a:pathLst>
                <a:path w="5572" h="6305" extrusionOk="0">
                  <a:moveTo>
                    <a:pt x="1" y="6305"/>
                  </a:moveTo>
                  <a:cubicBezTo>
                    <a:pt x="401" y="5304"/>
                    <a:pt x="834" y="3703"/>
                    <a:pt x="1735" y="2735"/>
                  </a:cubicBezTo>
                  <a:cubicBezTo>
                    <a:pt x="2402" y="2002"/>
                    <a:pt x="4937" y="0"/>
                    <a:pt x="5338" y="2102"/>
                  </a:cubicBezTo>
                  <a:cubicBezTo>
                    <a:pt x="5571" y="3403"/>
                    <a:pt x="167" y="4770"/>
                    <a:pt x="1" y="6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3918800" y="1014500"/>
              <a:ext cx="121775" cy="170150"/>
            </a:xfrm>
            <a:custGeom>
              <a:avLst/>
              <a:gdLst/>
              <a:ahLst/>
              <a:cxnLst/>
              <a:rect l="l" t="t" r="r" b="b"/>
              <a:pathLst>
                <a:path w="4871" h="6806" extrusionOk="0">
                  <a:moveTo>
                    <a:pt x="1" y="6805"/>
                  </a:moveTo>
                  <a:cubicBezTo>
                    <a:pt x="334" y="6539"/>
                    <a:pt x="901" y="4370"/>
                    <a:pt x="1668" y="3270"/>
                  </a:cubicBezTo>
                  <a:cubicBezTo>
                    <a:pt x="1668" y="3270"/>
                    <a:pt x="4237" y="1"/>
                    <a:pt x="4637" y="2102"/>
                  </a:cubicBezTo>
                  <a:cubicBezTo>
                    <a:pt x="4871" y="3370"/>
                    <a:pt x="167" y="5271"/>
                    <a:pt x="1" y="68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3873775" y="1188800"/>
              <a:ext cx="125950" cy="175150"/>
            </a:xfrm>
            <a:custGeom>
              <a:avLst/>
              <a:gdLst/>
              <a:ahLst/>
              <a:cxnLst/>
              <a:rect l="l" t="t" r="r" b="b"/>
              <a:pathLst>
                <a:path w="5038" h="7006" extrusionOk="0">
                  <a:moveTo>
                    <a:pt x="0" y="7005"/>
                  </a:moveTo>
                  <a:cubicBezTo>
                    <a:pt x="334" y="6738"/>
                    <a:pt x="801" y="3970"/>
                    <a:pt x="1702" y="2969"/>
                  </a:cubicBezTo>
                  <a:cubicBezTo>
                    <a:pt x="2369" y="2235"/>
                    <a:pt x="4770" y="0"/>
                    <a:pt x="4937" y="2135"/>
                  </a:cubicBezTo>
                  <a:cubicBezTo>
                    <a:pt x="5037" y="3503"/>
                    <a:pt x="0" y="5538"/>
                    <a:pt x="0" y="7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3819575" y="1009500"/>
              <a:ext cx="108425" cy="178475"/>
            </a:xfrm>
            <a:custGeom>
              <a:avLst/>
              <a:gdLst/>
              <a:ahLst/>
              <a:cxnLst/>
              <a:rect l="l" t="t" r="r" b="b"/>
              <a:pathLst>
                <a:path w="4337" h="7139" extrusionOk="0">
                  <a:moveTo>
                    <a:pt x="4070" y="7139"/>
                  </a:moveTo>
                  <a:cubicBezTo>
                    <a:pt x="4270" y="6805"/>
                    <a:pt x="4203" y="4103"/>
                    <a:pt x="3269" y="2836"/>
                  </a:cubicBezTo>
                  <a:cubicBezTo>
                    <a:pt x="3269" y="2802"/>
                    <a:pt x="1535" y="0"/>
                    <a:pt x="567" y="1935"/>
                  </a:cubicBezTo>
                  <a:cubicBezTo>
                    <a:pt x="0" y="3103"/>
                    <a:pt x="4337" y="5604"/>
                    <a:pt x="4070" y="71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3691975" y="1618275"/>
              <a:ext cx="81750" cy="150125"/>
            </a:xfrm>
            <a:custGeom>
              <a:avLst/>
              <a:gdLst/>
              <a:ahLst/>
              <a:cxnLst/>
              <a:rect l="l" t="t" r="r" b="b"/>
              <a:pathLst>
                <a:path w="3270" h="6005" extrusionOk="0">
                  <a:moveTo>
                    <a:pt x="2702" y="6004"/>
                  </a:moveTo>
                  <a:cubicBezTo>
                    <a:pt x="2536" y="5604"/>
                    <a:pt x="3169" y="4103"/>
                    <a:pt x="3036" y="2769"/>
                  </a:cubicBezTo>
                  <a:cubicBezTo>
                    <a:pt x="3036" y="2735"/>
                    <a:pt x="2169" y="0"/>
                    <a:pt x="834" y="1668"/>
                  </a:cubicBezTo>
                  <a:cubicBezTo>
                    <a:pt x="0" y="2702"/>
                    <a:pt x="3269" y="4537"/>
                    <a:pt x="2702" y="60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3735350" y="1479000"/>
              <a:ext cx="67550" cy="186000"/>
            </a:xfrm>
            <a:custGeom>
              <a:avLst/>
              <a:gdLst/>
              <a:ahLst/>
              <a:cxnLst/>
              <a:rect l="l" t="t" r="r" b="b"/>
              <a:pathLst>
                <a:path w="2702" h="7440" extrusionOk="0">
                  <a:moveTo>
                    <a:pt x="2302" y="7439"/>
                  </a:moveTo>
                  <a:cubicBezTo>
                    <a:pt x="2068" y="7072"/>
                    <a:pt x="2669" y="4671"/>
                    <a:pt x="2435" y="3336"/>
                  </a:cubicBezTo>
                  <a:cubicBezTo>
                    <a:pt x="2335" y="2803"/>
                    <a:pt x="1534" y="1"/>
                    <a:pt x="634" y="1935"/>
                  </a:cubicBezTo>
                  <a:cubicBezTo>
                    <a:pt x="0" y="3270"/>
                    <a:pt x="2702" y="6072"/>
                    <a:pt x="2302" y="74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3758700" y="1311375"/>
              <a:ext cx="100075" cy="181000"/>
            </a:xfrm>
            <a:custGeom>
              <a:avLst/>
              <a:gdLst/>
              <a:ahLst/>
              <a:cxnLst/>
              <a:rect l="l" t="t" r="r" b="b"/>
              <a:pathLst>
                <a:path w="4003" h="7240" extrusionOk="0">
                  <a:moveTo>
                    <a:pt x="3069" y="7239"/>
                  </a:moveTo>
                  <a:cubicBezTo>
                    <a:pt x="2902" y="6839"/>
                    <a:pt x="4003" y="5571"/>
                    <a:pt x="3236" y="3537"/>
                  </a:cubicBezTo>
                  <a:cubicBezTo>
                    <a:pt x="2802" y="2402"/>
                    <a:pt x="1268" y="1"/>
                    <a:pt x="400" y="1969"/>
                  </a:cubicBezTo>
                  <a:cubicBezTo>
                    <a:pt x="0" y="2869"/>
                    <a:pt x="4003" y="5671"/>
                    <a:pt x="3069" y="72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3782875" y="1187125"/>
              <a:ext cx="118450" cy="167650"/>
            </a:xfrm>
            <a:custGeom>
              <a:avLst/>
              <a:gdLst/>
              <a:ahLst/>
              <a:cxnLst/>
              <a:rect l="l" t="t" r="r" b="b"/>
              <a:pathLst>
                <a:path w="4738" h="6706" extrusionOk="0">
                  <a:moveTo>
                    <a:pt x="3603" y="6672"/>
                  </a:moveTo>
                  <a:cubicBezTo>
                    <a:pt x="3803" y="6705"/>
                    <a:pt x="4604" y="4470"/>
                    <a:pt x="3269" y="2569"/>
                  </a:cubicBezTo>
                  <a:cubicBezTo>
                    <a:pt x="3269" y="2569"/>
                    <a:pt x="1101" y="1"/>
                    <a:pt x="334" y="1935"/>
                  </a:cubicBezTo>
                  <a:cubicBezTo>
                    <a:pt x="0" y="2769"/>
                    <a:pt x="4737" y="4937"/>
                    <a:pt x="3603" y="66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3756175" y="1657450"/>
              <a:ext cx="116775" cy="109275"/>
            </a:xfrm>
            <a:custGeom>
              <a:avLst/>
              <a:gdLst/>
              <a:ahLst/>
              <a:cxnLst/>
              <a:rect l="l" t="t" r="r" b="b"/>
              <a:pathLst>
                <a:path w="4671" h="4371" extrusionOk="0">
                  <a:moveTo>
                    <a:pt x="1" y="4371"/>
                  </a:moveTo>
                  <a:cubicBezTo>
                    <a:pt x="301" y="4104"/>
                    <a:pt x="635" y="2636"/>
                    <a:pt x="1702" y="1435"/>
                  </a:cubicBezTo>
                  <a:cubicBezTo>
                    <a:pt x="2036" y="1068"/>
                    <a:pt x="4004" y="1"/>
                    <a:pt x="4371" y="1502"/>
                  </a:cubicBezTo>
                  <a:cubicBezTo>
                    <a:pt x="4671" y="2670"/>
                    <a:pt x="168" y="2936"/>
                    <a:pt x="1" y="43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2"/>
            <p:cNvSpPr/>
            <p:nvPr/>
          </p:nvSpPr>
          <p:spPr>
            <a:xfrm>
              <a:off x="3880450" y="870225"/>
              <a:ext cx="169300" cy="215175"/>
            </a:xfrm>
            <a:custGeom>
              <a:avLst/>
              <a:gdLst/>
              <a:ahLst/>
              <a:cxnLst/>
              <a:rect l="l" t="t" r="r" b="b"/>
              <a:pathLst>
                <a:path w="6772" h="8607" extrusionOk="0">
                  <a:moveTo>
                    <a:pt x="2769" y="6839"/>
                  </a:moveTo>
                  <a:cubicBezTo>
                    <a:pt x="2569" y="7039"/>
                    <a:pt x="0" y="1"/>
                    <a:pt x="3403" y="268"/>
                  </a:cubicBezTo>
                  <a:cubicBezTo>
                    <a:pt x="6772" y="534"/>
                    <a:pt x="2202" y="8607"/>
                    <a:pt x="2769" y="68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0" name="Google Shape;1230;p32"/>
          <p:cNvGrpSpPr/>
          <p:nvPr/>
        </p:nvGrpSpPr>
        <p:grpSpPr>
          <a:xfrm rot="-4500101">
            <a:off x="8249486" y="4221271"/>
            <a:ext cx="1044095" cy="1101794"/>
            <a:chOff x="1727500" y="4205075"/>
            <a:chExt cx="856425" cy="903825"/>
          </a:xfrm>
        </p:grpSpPr>
        <p:sp>
          <p:nvSpPr>
            <p:cNvPr id="1231" name="Google Shape;1231;p32"/>
            <p:cNvSpPr/>
            <p:nvPr/>
          </p:nvSpPr>
          <p:spPr>
            <a:xfrm>
              <a:off x="2448675" y="4205075"/>
              <a:ext cx="81300" cy="101200"/>
            </a:xfrm>
            <a:custGeom>
              <a:avLst/>
              <a:gdLst/>
              <a:ahLst/>
              <a:cxnLst/>
              <a:rect l="l" t="t" r="r" b="b"/>
              <a:pathLst>
                <a:path w="3252" h="4048" extrusionOk="0">
                  <a:moveTo>
                    <a:pt x="3067" y="1"/>
                  </a:moveTo>
                  <a:cubicBezTo>
                    <a:pt x="2671" y="1"/>
                    <a:pt x="1608" y="308"/>
                    <a:pt x="911" y="657"/>
                  </a:cubicBezTo>
                  <a:lnTo>
                    <a:pt x="60" y="1082"/>
                  </a:lnTo>
                  <a:lnTo>
                    <a:pt x="29" y="2723"/>
                  </a:lnTo>
                  <a:cubicBezTo>
                    <a:pt x="15" y="3592"/>
                    <a:pt x="0" y="4047"/>
                    <a:pt x="155" y="4047"/>
                  </a:cubicBezTo>
                  <a:cubicBezTo>
                    <a:pt x="319" y="4047"/>
                    <a:pt x="675" y="3531"/>
                    <a:pt x="1428" y="2450"/>
                  </a:cubicBezTo>
                  <a:cubicBezTo>
                    <a:pt x="2005" y="1660"/>
                    <a:pt x="2644" y="809"/>
                    <a:pt x="2856" y="565"/>
                  </a:cubicBezTo>
                  <a:cubicBezTo>
                    <a:pt x="3069" y="322"/>
                    <a:pt x="3251" y="79"/>
                    <a:pt x="3221" y="49"/>
                  </a:cubicBezTo>
                  <a:cubicBezTo>
                    <a:pt x="3210" y="16"/>
                    <a:pt x="3155" y="1"/>
                    <a:pt x="3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2"/>
            <p:cNvSpPr/>
            <p:nvPr/>
          </p:nvSpPr>
          <p:spPr>
            <a:xfrm>
              <a:off x="2412600" y="4216925"/>
              <a:ext cx="171325" cy="180575"/>
            </a:xfrm>
            <a:custGeom>
              <a:avLst/>
              <a:gdLst/>
              <a:ahLst/>
              <a:cxnLst/>
              <a:rect l="l" t="t" r="r" b="b"/>
              <a:pathLst>
                <a:path w="6853" h="7223" extrusionOk="0">
                  <a:moveTo>
                    <a:pt x="5883" y="1"/>
                  </a:moveTo>
                  <a:cubicBezTo>
                    <a:pt x="5397" y="1"/>
                    <a:pt x="4695" y="778"/>
                    <a:pt x="3448" y="2523"/>
                  </a:cubicBezTo>
                  <a:cubicBezTo>
                    <a:pt x="2780" y="3435"/>
                    <a:pt x="1746" y="4833"/>
                    <a:pt x="1169" y="5532"/>
                  </a:cubicBezTo>
                  <a:cubicBezTo>
                    <a:pt x="591" y="6262"/>
                    <a:pt x="74" y="6991"/>
                    <a:pt x="14" y="7174"/>
                  </a:cubicBezTo>
                  <a:cubicBezTo>
                    <a:pt x="0" y="7207"/>
                    <a:pt x="16" y="7223"/>
                    <a:pt x="56" y="7223"/>
                  </a:cubicBezTo>
                  <a:cubicBezTo>
                    <a:pt x="202" y="7223"/>
                    <a:pt x="666" y="7020"/>
                    <a:pt x="1260" y="6687"/>
                  </a:cubicBezTo>
                  <a:cubicBezTo>
                    <a:pt x="2020" y="6262"/>
                    <a:pt x="3600" y="5532"/>
                    <a:pt x="4755" y="5076"/>
                  </a:cubicBezTo>
                  <a:lnTo>
                    <a:pt x="6853" y="4195"/>
                  </a:lnTo>
                  <a:lnTo>
                    <a:pt x="6853" y="2827"/>
                  </a:lnTo>
                  <a:cubicBezTo>
                    <a:pt x="6853" y="2067"/>
                    <a:pt x="6731" y="1155"/>
                    <a:pt x="6579" y="760"/>
                  </a:cubicBezTo>
                  <a:cubicBezTo>
                    <a:pt x="6377" y="267"/>
                    <a:pt x="6167" y="1"/>
                    <a:pt x="58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2334650" y="4238200"/>
              <a:ext cx="101850" cy="249250"/>
            </a:xfrm>
            <a:custGeom>
              <a:avLst/>
              <a:gdLst/>
              <a:ahLst/>
              <a:cxnLst/>
              <a:rect l="l" t="t" r="r" b="b"/>
              <a:pathLst>
                <a:path w="4074" h="9970" extrusionOk="0">
                  <a:moveTo>
                    <a:pt x="4074" y="0"/>
                  </a:moveTo>
                  <a:lnTo>
                    <a:pt x="3314" y="487"/>
                  </a:lnTo>
                  <a:cubicBezTo>
                    <a:pt x="1976" y="1307"/>
                    <a:pt x="183" y="2857"/>
                    <a:pt x="305" y="3070"/>
                  </a:cubicBezTo>
                  <a:cubicBezTo>
                    <a:pt x="487" y="3344"/>
                    <a:pt x="396" y="7478"/>
                    <a:pt x="183" y="8815"/>
                  </a:cubicBezTo>
                  <a:lnTo>
                    <a:pt x="1" y="9970"/>
                  </a:lnTo>
                  <a:lnTo>
                    <a:pt x="1125" y="8085"/>
                  </a:lnTo>
                  <a:cubicBezTo>
                    <a:pt x="1764" y="7022"/>
                    <a:pt x="2645" y="5684"/>
                    <a:pt x="3071" y="5046"/>
                  </a:cubicBezTo>
                  <a:cubicBezTo>
                    <a:pt x="3861" y="3891"/>
                    <a:pt x="3861" y="3861"/>
                    <a:pt x="3983" y="1946"/>
                  </a:cubicBezTo>
                  <a:lnTo>
                    <a:pt x="40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2237550" y="4345125"/>
              <a:ext cx="346375" cy="323350"/>
            </a:xfrm>
            <a:custGeom>
              <a:avLst/>
              <a:gdLst/>
              <a:ahLst/>
              <a:cxnLst/>
              <a:rect l="l" t="t" r="r" b="b"/>
              <a:pathLst>
                <a:path w="13855" h="12934" extrusionOk="0">
                  <a:moveTo>
                    <a:pt x="13588" y="1"/>
                  </a:moveTo>
                  <a:cubicBezTo>
                    <a:pt x="12964" y="1"/>
                    <a:pt x="8785" y="1929"/>
                    <a:pt x="7319" y="2897"/>
                  </a:cubicBezTo>
                  <a:cubicBezTo>
                    <a:pt x="6043" y="3778"/>
                    <a:pt x="5860" y="3960"/>
                    <a:pt x="4584" y="6088"/>
                  </a:cubicBezTo>
                  <a:cubicBezTo>
                    <a:pt x="3277" y="8216"/>
                    <a:pt x="663" y="12167"/>
                    <a:pt x="24" y="12897"/>
                  </a:cubicBezTo>
                  <a:cubicBezTo>
                    <a:pt x="4" y="12922"/>
                    <a:pt x="0" y="12933"/>
                    <a:pt x="12" y="12933"/>
                  </a:cubicBezTo>
                  <a:cubicBezTo>
                    <a:pt x="85" y="12933"/>
                    <a:pt x="777" y="12455"/>
                    <a:pt x="1696" y="11772"/>
                  </a:cubicBezTo>
                  <a:cubicBezTo>
                    <a:pt x="5344" y="9037"/>
                    <a:pt x="8687" y="7000"/>
                    <a:pt x="12092" y="5419"/>
                  </a:cubicBezTo>
                  <a:lnTo>
                    <a:pt x="13763" y="4629"/>
                  </a:lnTo>
                  <a:lnTo>
                    <a:pt x="13824" y="2350"/>
                  </a:lnTo>
                  <a:cubicBezTo>
                    <a:pt x="13855" y="1134"/>
                    <a:pt x="13763" y="70"/>
                    <a:pt x="13642" y="9"/>
                  </a:cubicBezTo>
                  <a:cubicBezTo>
                    <a:pt x="13629" y="4"/>
                    <a:pt x="13611" y="1"/>
                    <a:pt x="135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2198650" y="4322550"/>
              <a:ext cx="129200" cy="363275"/>
            </a:xfrm>
            <a:custGeom>
              <a:avLst/>
              <a:gdLst/>
              <a:ahLst/>
              <a:cxnLst/>
              <a:rect l="l" t="t" r="r" b="b"/>
              <a:pathLst>
                <a:path w="5168" h="14531" extrusionOk="0">
                  <a:moveTo>
                    <a:pt x="5167" y="0"/>
                  </a:moveTo>
                  <a:cubicBezTo>
                    <a:pt x="5167" y="0"/>
                    <a:pt x="3982" y="1064"/>
                    <a:pt x="2614" y="2371"/>
                  </a:cubicBezTo>
                  <a:lnTo>
                    <a:pt x="61" y="4742"/>
                  </a:lnTo>
                  <a:lnTo>
                    <a:pt x="213" y="6049"/>
                  </a:lnTo>
                  <a:cubicBezTo>
                    <a:pt x="486" y="8025"/>
                    <a:pt x="456" y="12493"/>
                    <a:pt x="152" y="13617"/>
                  </a:cubicBezTo>
                  <a:cubicBezTo>
                    <a:pt x="5" y="14145"/>
                    <a:pt x="0" y="14531"/>
                    <a:pt x="109" y="14531"/>
                  </a:cubicBezTo>
                  <a:cubicBezTo>
                    <a:pt x="113" y="14531"/>
                    <a:pt x="117" y="14530"/>
                    <a:pt x="121" y="14529"/>
                  </a:cubicBezTo>
                  <a:cubicBezTo>
                    <a:pt x="486" y="14347"/>
                    <a:pt x="3283" y="10304"/>
                    <a:pt x="3921" y="9028"/>
                  </a:cubicBezTo>
                  <a:cubicBezTo>
                    <a:pt x="4681" y="7447"/>
                    <a:pt x="5167" y="4803"/>
                    <a:pt x="5167" y="2128"/>
                  </a:cubicBezTo>
                  <a:cubicBezTo>
                    <a:pt x="5167" y="1003"/>
                    <a:pt x="5167" y="31"/>
                    <a:pt x="5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1994225" y="4481475"/>
              <a:ext cx="585900" cy="480150"/>
            </a:xfrm>
            <a:custGeom>
              <a:avLst/>
              <a:gdLst/>
              <a:ahLst/>
              <a:cxnLst/>
              <a:rect l="l" t="t" r="r" b="b"/>
              <a:pathLst>
                <a:path w="23436" h="19206" extrusionOk="0">
                  <a:moveTo>
                    <a:pt x="23339" y="0"/>
                  </a:moveTo>
                  <a:cubicBezTo>
                    <a:pt x="22870" y="0"/>
                    <a:pt x="20067" y="1381"/>
                    <a:pt x="17812" y="2762"/>
                  </a:cubicBezTo>
                  <a:cubicBezTo>
                    <a:pt x="12888" y="5710"/>
                    <a:pt x="8207" y="9418"/>
                    <a:pt x="5229" y="12701"/>
                  </a:cubicBezTo>
                  <a:cubicBezTo>
                    <a:pt x="3222" y="14890"/>
                    <a:pt x="1004" y="17595"/>
                    <a:pt x="396" y="18598"/>
                  </a:cubicBezTo>
                  <a:lnTo>
                    <a:pt x="0" y="19206"/>
                  </a:lnTo>
                  <a:lnTo>
                    <a:pt x="943" y="18598"/>
                  </a:lnTo>
                  <a:cubicBezTo>
                    <a:pt x="1915" y="17960"/>
                    <a:pt x="3101" y="17291"/>
                    <a:pt x="4165" y="16744"/>
                  </a:cubicBezTo>
                  <a:cubicBezTo>
                    <a:pt x="11672" y="12975"/>
                    <a:pt x="17691" y="9996"/>
                    <a:pt x="20001" y="8932"/>
                  </a:cubicBezTo>
                  <a:lnTo>
                    <a:pt x="22919" y="7625"/>
                  </a:lnTo>
                  <a:lnTo>
                    <a:pt x="23192" y="3917"/>
                  </a:lnTo>
                  <a:cubicBezTo>
                    <a:pt x="23344" y="1880"/>
                    <a:pt x="23436" y="117"/>
                    <a:pt x="23405" y="26"/>
                  </a:cubicBezTo>
                  <a:cubicBezTo>
                    <a:pt x="23399" y="9"/>
                    <a:pt x="23376" y="0"/>
                    <a:pt x="23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1998775" y="4454700"/>
              <a:ext cx="196850" cy="472750"/>
            </a:xfrm>
            <a:custGeom>
              <a:avLst/>
              <a:gdLst/>
              <a:ahLst/>
              <a:cxnLst/>
              <a:rect l="l" t="t" r="r" b="b"/>
              <a:pathLst>
                <a:path w="7874" h="18910" extrusionOk="0">
                  <a:moveTo>
                    <a:pt x="7437" y="1"/>
                  </a:moveTo>
                  <a:cubicBezTo>
                    <a:pt x="7348" y="1"/>
                    <a:pt x="6943" y="293"/>
                    <a:pt x="6566" y="641"/>
                  </a:cubicBezTo>
                  <a:cubicBezTo>
                    <a:pt x="5746" y="1432"/>
                    <a:pt x="2980" y="3438"/>
                    <a:pt x="1612" y="4289"/>
                  </a:cubicBezTo>
                  <a:lnTo>
                    <a:pt x="730" y="4806"/>
                  </a:lnTo>
                  <a:lnTo>
                    <a:pt x="518" y="7055"/>
                  </a:lnTo>
                  <a:cubicBezTo>
                    <a:pt x="366" y="8301"/>
                    <a:pt x="305" y="10976"/>
                    <a:pt x="305" y="12982"/>
                  </a:cubicBezTo>
                  <a:cubicBezTo>
                    <a:pt x="335" y="15018"/>
                    <a:pt x="274" y="17177"/>
                    <a:pt x="183" y="17784"/>
                  </a:cubicBezTo>
                  <a:lnTo>
                    <a:pt x="1" y="18909"/>
                  </a:lnTo>
                  <a:lnTo>
                    <a:pt x="1" y="18909"/>
                  </a:lnTo>
                  <a:lnTo>
                    <a:pt x="1551" y="17025"/>
                  </a:lnTo>
                  <a:cubicBezTo>
                    <a:pt x="2402" y="15961"/>
                    <a:pt x="3922" y="14198"/>
                    <a:pt x="4925" y="13073"/>
                  </a:cubicBezTo>
                  <a:cubicBezTo>
                    <a:pt x="6718" y="11067"/>
                    <a:pt x="6809" y="10945"/>
                    <a:pt x="7326" y="9304"/>
                  </a:cubicBezTo>
                  <a:cubicBezTo>
                    <a:pt x="7782" y="7936"/>
                    <a:pt x="7873" y="7176"/>
                    <a:pt x="7873" y="5049"/>
                  </a:cubicBezTo>
                  <a:cubicBezTo>
                    <a:pt x="7873" y="3620"/>
                    <a:pt x="7813" y="1918"/>
                    <a:pt x="7721" y="1280"/>
                  </a:cubicBezTo>
                  <a:cubicBezTo>
                    <a:pt x="7661" y="611"/>
                    <a:pt x="7539" y="64"/>
                    <a:pt x="7448" y="3"/>
                  </a:cubicBezTo>
                  <a:cubicBezTo>
                    <a:pt x="7445" y="2"/>
                    <a:pt x="7441" y="1"/>
                    <a:pt x="7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2194825" y="4694450"/>
              <a:ext cx="368575" cy="172950"/>
            </a:xfrm>
            <a:custGeom>
              <a:avLst/>
              <a:gdLst/>
              <a:ahLst/>
              <a:cxnLst/>
              <a:rect l="l" t="t" r="r" b="b"/>
              <a:pathLst>
                <a:path w="14743" h="6918" extrusionOk="0">
                  <a:moveTo>
                    <a:pt x="14518" y="1"/>
                  </a:moveTo>
                  <a:cubicBezTo>
                    <a:pt x="13996" y="1"/>
                    <a:pt x="12615" y="640"/>
                    <a:pt x="6779" y="3544"/>
                  </a:cubicBezTo>
                  <a:lnTo>
                    <a:pt x="1" y="6918"/>
                  </a:lnTo>
                  <a:lnTo>
                    <a:pt x="1" y="6918"/>
                  </a:lnTo>
                  <a:lnTo>
                    <a:pt x="3132" y="6006"/>
                  </a:lnTo>
                  <a:cubicBezTo>
                    <a:pt x="4864" y="5489"/>
                    <a:pt x="7600" y="4790"/>
                    <a:pt x="9211" y="4425"/>
                  </a:cubicBezTo>
                  <a:cubicBezTo>
                    <a:pt x="13132" y="3513"/>
                    <a:pt x="13193" y="3483"/>
                    <a:pt x="14105" y="1629"/>
                  </a:cubicBezTo>
                  <a:cubicBezTo>
                    <a:pt x="14530" y="748"/>
                    <a:pt x="14743" y="48"/>
                    <a:pt x="14652" y="18"/>
                  </a:cubicBezTo>
                  <a:cubicBezTo>
                    <a:pt x="14613" y="7"/>
                    <a:pt x="14570" y="1"/>
                    <a:pt x="14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1846050" y="4589000"/>
              <a:ext cx="151250" cy="232050"/>
            </a:xfrm>
            <a:custGeom>
              <a:avLst/>
              <a:gdLst/>
              <a:ahLst/>
              <a:cxnLst/>
              <a:rect l="l" t="t" r="r" b="b"/>
              <a:pathLst>
                <a:path w="6050" h="9282" extrusionOk="0">
                  <a:moveTo>
                    <a:pt x="5995" y="1"/>
                  </a:moveTo>
                  <a:cubicBezTo>
                    <a:pt x="5727" y="1"/>
                    <a:pt x="3334" y="1474"/>
                    <a:pt x="2493" y="2200"/>
                  </a:cubicBezTo>
                  <a:cubicBezTo>
                    <a:pt x="1672" y="2899"/>
                    <a:pt x="0" y="5178"/>
                    <a:pt x="122" y="5452"/>
                  </a:cubicBezTo>
                  <a:cubicBezTo>
                    <a:pt x="152" y="5513"/>
                    <a:pt x="973" y="5908"/>
                    <a:pt x="1946" y="6303"/>
                  </a:cubicBezTo>
                  <a:cubicBezTo>
                    <a:pt x="3709" y="7032"/>
                    <a:pt x="4864" y="7853"/>
                    <a:pt x="5563" y="8826"/>
                  </a:cubicBezTo>
                  <a:lnTo>
                    <a:pt x="5897" y="9282"/>
                  </a:lnTo>
                  <a:lnTo>
                    <a:pt x="5897" y="9282"/>
                  </a:lnTo>
                  <a:lnTo>
                    <a:pt x="5867" y="8431"/>
                  </a:lnTo>
                  <a:cubicBezTo>
                    <a:pt x="5745" y="4996"/>
                    <a:pt x="5745" y="3689"/>
                    <a:pt x="5897" y="2017"/>
                  </a:cubicBezTo>
                  <a:cubicBezTo>
                    <a:pt x="5988" y="984"/>
                    <a:pt x="6049" y="72"/>
                    <a:pt x="6019" y="11"/>
                  </a:cubicBezTo>
                  <a:cubicBezTo>
                    <a:pt x="6016" y="4"/>
                    <a:pt x="6008" y="1"/>
                    <a:pt x="59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1938750" y="4805825"/>
              <a:ext cx="565375" cy="227250"/>
            </a:xfrm>
            <a:custGeom>
              <a:avLst/>
              <a:gdLst/>
              <a:ahLst/>
              <a:cxnLst/>
              <a:rect l="l" t="t" r="r" b="b"/>
              <a:pathLst>
                <a:path w="22615" h="9090" extrusionOk="0">
                  <a:moveTo>
                    <a:pt x="22585" y="1"/>
                  </a:moveTo>
                  <a:cubicBezTo>
                    <a:pt x="22585" y="1"/>
                    <a:pt x="21095" y="335"/>
                    <a:pt x="19332" y="730"/>
                  </a:cubicBezTo>
                  <a:cubicBezTo>
                    <a:pt x="16445" y="1399"/>
                    <a:pt x="14195" y="2037"/>
                    <a:pt x="8390" y="3739"/>
                  </a:cubicBezTo>
                  <a:cubicBezTo>
                    <a:pt x="5776" y="4530"/>
                    <a:pt x="2250" y="6627"/>
                    <a:pt x="760" y="8268"/>
                  </a:cubicBezTo>
                  <a:lnTo>
                    <a:pt x="1" y="9089"/>
                  </a:lnTo>
                  <a:lnTo>
                    <a:pt x="1490" y="8694"/>
                  </a:lnTo>
                  <a:cubicBezTo>
                    <a:pt x="3010" y="8268"/>
                    <a:pt x="6080" y="7691"/>
                    <a:pt x="9940" y="7083"/>
                  </a:cubicBezTo>
                  <a:cubicBezTo>
                    <a:pt x="12615" y="6657"/>
                    <a:pt x="16840" y="5502"/>
                    <a:pt x="17904" y="4925"/>
                  </a:cubicBezTo>
                  <a:cubicBezTo>
                    <a:pt x="18329" y="4682"/>
                    <a:pt x="18816" y="4226"/>
                    <a:pt x="19059" y="3831"/>
                  </a:cubicBezTo>
                  <a:cubicBezTo>
                    <a:pt x="19302" y="3466"/>
                    <a:pt x="19971" y="2706"/>
                    <a:pt x="20548" y="2128"/>
                  </a:cubicBezTo>
                  <a:cubicBezTo>
                    <a:pt x="21126" y="1551"/>
                    <a:pt x="21855" y="852"/>
                    <a:pt x="22129" y="548"/>
                  </a:cubicBezTo>
                  <a:cubicBezTo>
                    <a:pt x="22402" y="244"/>
                    <a:pt x="22615" y="1"/>
                    <a:pt x="22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1881750" y="4950775"/>
              <a:ext cx="500050" cy="158125"/>
            </a:xfrm>
            <a:custGeom>
              <a:avLst/>
              <a:gdLst/>
              <a:ahLst/>
              <a:cxnLst/>
              <a:rect l="l" t="t" r="r" b="b"/>
              <a:pathLst>
                <a:path w="20002" h="6325" extrusionOk="0">
                  <a:moveTo>
                    <a:pt x="19947" y="1"/>
                  </a:moveTo>
                  <a:cubicBezTo>
                    <a:pt x="19782" y="1"/>
                    <a:pt x="18765" y="288"/>
                    <a:pt x="17570" y="677"/>
                  </a:cubicBezTo>
                  <a:cubicBezTo>
                    <a:pt x="16263" y="1072"/>
                    <a:pt x="13375" y="1710"/>
                    <a:pt x="11126" y="2075"/>
                  </a:cubicBezTo>
                  <a:cubicBezTo>
                    <a:pt x="4803" y="3139"/>
                    <a:pt x="2463" y="3717"/>
                    <a:pt x="1156" y="4476"/>
                  </a:cubicBezTo>
                  <a:cubicBezTo>
                    <a:pt x="518" y="4841"/>
                    <a:pt x="1" y="5176"/>
                    <a:pt x="31" y="5236"/>
                  </a:cubicBezTo>
                  <a:cubicBezTo>
                    <a:pt x="92" y="5358"/>
                    <a:pt x="6323" y="6209"/>
                    <a:pt x="7813" y="6300"/>
                  </a:cubicBezTo>
                  <a:cubicBezTo>
                    <a:pt x="8159" y="6317"/>
                    <a:pt x="8498" y="6325"/>
                    <a:pt x="8830" y="6325"/>
                  </a:cubicBezTo>
                  <a:cubicBezTo>
                    <a:pt x="13421" y="6325"/>
                    <a:pt x="16650" y="4749"/>
                    <a:pt x="19059" y="1376"/>
                  </a:cubicBezTo>
                  <a:cubicBezTo>
                    <a:pt x="19576" y="647"/>
                    <a:pt x="20001" y="39"/>
                    <a:pt x="19971" y="8"/>
                  </a:cubicBezTo>
                  <a:cubicBezTo>
                    <a:pt x="19971" y="3"/>
                    <a:pt x="19963" y="1"/>
                    <a:pt x="19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1776125" y="4747150"/>
              <a:ext cx="228000" cy="298400"/>
            </a:xfrm>
            <a:custGeom>
              <a:avLst/>
              <a:gdLst/>
              <a:ahLst/>
              <a:cxnLst/>
              <a:rect l="l" t="t" r="r" b="b"/>
              <a:pathLst>
                <a:path w="9120" h="11936" extrusionOk="0">
                  <a:moveTo>
                    <a:pt x="2410" y="1"/>
                  </a:moveTo>
                  <a:cubicBezTo>
                    <a:pt x="2393" y="1"/>
                    <a:pt x="2380" y="3"/>
                    <a:pt x="2372" y="7"/>
                  </a:cubicBezTo>
                  <a:cubicBezTo>
                    <a:pt x="2281" y="38"/>
                    <a:pt x="2159" y="190"/>
                    <a:pt x="2098" y="372"/>
                  </a:cubicBezTo>
                  <a:cubicBezTo>
                    <a:pt x="2037" y="554"/>
                    <a:pt x="1551" y="1102"/>
                    <a:pt x="1004" y="1618"/>
                  </a:cubicBezTo>
                  <a:lnTo>
                    <a:pt x="1" y="2561"/>
                  </a:lnTo>
                  <a:lnTo>
                    <a:pt x="457" y="4232"/>
                  </a:lnTo>
                  <a:cubicBezTo>
                    <a:pt x="1004" y="6147"/>
                    <a:pt x="1308" y="6725"/>
                    <a:pt x="3253" y="9369"/>
                  </a:cubicBezTo>
                  <a:cubicBezTo>
                    <a:pt x="4044" y="10494"/>
                    <a:pt x="4743" y="11497"/>
                    <a:pt x="4743" y="11649"/>
                  </a:cubicBezTo>
                  <a:cubicBezTo>
                    <a:pt x="4787" y="11836"/>
                    <a:pt x="4851" y="11936"/>
                    <a:pt x="4964" y="11936"/>
                  </a:cubicBezTo>
                  <a:cubicBezTo>
                    <a:pt x="5162" y="11936"/>
                    <a:pt x="5512" y="11628"/>
                    <a:pt x="6171" y="10950"/>
                  </a:cubicBezTo>
                  <a:cubicBezTo>
                    <a:pt x="7114" y="9977"/>
                    <a:pt x="7326" y="9612"/>
                    <a:pt x="7995" y="7910"/>
                  </a:cubicBezTo>
                  <a:cubicBezTo>
                    <a:pt x="9120" y="4962"/>
                    <a:pt x="8907" y="3564"/>
                    <a:pt x="7022" y="2044"/>
                  </a:cubicBezTo>
                  <a:cubicBezTo>
                    <a:pt x="6465" y="1574"/>
                    <a:pt x="2878" y="1"/>
                    <a:pt x="2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1727500" y="4825600"/>
              <a:ext cx="169475" cy="248125"/>
            </a:xfrm>
            <a:custGeom>
              <a:avLst/>
              <a:gdLst/>
              <a:ahLst/>
              <a:cxnLst/>
              <a:rect l="l" t="t" r="r" b="b"/>
              <a:pathLst>
                <a:path w="6779" h="9925" extrusionOk="0">
                  <a:moveTo>
                    <a:pt x="1460" y="0"/>
                  </a:moveTo>
                  <a:lnTo>
                    <a:pt x="973" y="669"/>
                  </a:lnTo>
                  <a:cubicBezTo>
                    <a:pt x="244" y="1672"/>
                    <a:pt x="1" y="2432"/>
                    <a:pt x="1" y="3830"/>
                  </a:cubicBezTo>
                  <a:cubicBezTo>
                    <a:pt x="1" y="5289"/>
                    <a:pt x="1186" y="8632"/>
                    <a:pt x="1885" y="9180"/>
                  </a:cubicBezTo>
                  <a:cubicBezTo>
                    <a:pt x="2128" y="9362"/>
                    <a:pt x="2827" y="9635"/>
                    <a:pt x="3435" y="9787"/>
                  </a:cubicBezTo>
                  <a:cubicBezTo>
                    <a:pt x="3798" y="9878"/>
                    <a:pt x="4083" y="9925"/>
                    <a:pt x="4355" y="9925"/>
                  </a:cubicBezTo>
                  <a:cubicBezTo>
                    <a:pt x="4721" y="9925"/>
                    <a:pt x="5062" y="9840"/>
                    <a:pt x="5533" y="9666"/>
                  </a:cubicBezTo>
                  <a:cubicBezTo>
                    <a:pt x="6779" y="9210"/>
                    <a:pt x="6748" y="9119"/>
                    <a:pt x="4773" y="6717"/>
                  </a:cubicBezTo>
                  <a:cubicBezTo>
                    <a:pt x="4013" y="5745"/>
                    <a:pt x="3071" y="4407"/>
                    <a:pt x="2706" y="3708"/>
                  </a:cubicBezTo>
                  <a:cubicBezTo>
                    <a:pt x="2311" y="2979"/>
                    <a:pt x="1916" y="1885"/>
                    <a:pt x="1764" y="1216"/>
                  </a:cubicBezTo>
                  <a:lnTo>
                    <a:pt x="14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4" name="Google Shape;1244;p32"/>
          <p:cNvSpPr/>
          <p:nvPr/>
        </p:nvSpPr>
        <p:spPr>
          <a:xfrm rot="-2353557" flipH="1">
            <a:off x="8216476" y="4156776"/>
            <a:ext cx="598837" cy="1401382"/>
          </a:xfrm>
          <a:custGeom>
            <a:avLst/>
            <a:gdLst/>
            <a:ahLst/>
            <a:cxnLst/>
            <a:rect l="l" t="t" r="r" b="b"/>
            <a:pathLst>
              <a:path w="18664" h="43677" extrusionOk="0">
                <a:moveTo>
                  <a:pt x="10912" y="244"/>
                </a:moveTo>
                <a:cubicBezTo>
                  <a:pt x="11551" y="244"/>
                  <a:pt x="13009" y="2614"/>
                  <a:pt x="13283" y="4165"/>
                </a:cubicBezTo>
                <a:cubicBezTo>
                  <a:pt x="13319" y="4298"/>
                  <a:pt x="13336" y="4373"/>
                  <a:pt x="13325" y="4373"/>
                </a:cubicBezTo>
                <a:cubicBezTo>
                  <a:pt x="13307" y="4373"/>
                  <a:pt x="13223" y="4202"/>
                  <a:pt x="13040" y="3800"/>
                </a:cubicBezTo>
                <a:cubicBezTo>
                  <a:pt x="12858" y="3405"/>
                  <a:pt x="12341" y="2523"/>
                  <a:pt x="11885" y="1824"/>
                </a:cubicBezTo>
                <a:cubicBezTo>
                  <a:pt x="11399" y="1125"/>
                  <a:pt x="10973" y="517"/>
                  <a:pt x="10943" y="456"/>
                </a:cubicBezTo>
                <a:cubicBezTo>
                  <a:pt x="10924" y="419"/>
                  <a:pt x="10893" y="393"/>
                  <a:pt x="10866" y="393"/>
                </a:cubicBezTo>
                <a:cubicBezTo>
                  <a:pt x="10849" y="393"/>
                  <a:pt x="10833" y="403"/>
                  <a:pt x="10821" y="426"/>
                </a:cubicBezTo>
                <a:cubicBezTo>
                  <a:pt x="10791" y="456"/>
                  <a:pt x="11155" y="1095"/>
                  <a:pt x="11642" y="1824"/>
                </a:cubicBezTo>
                <a:cubicBezTo>
                  <a:pt x="12493" y="3162"/>
                  <a:pt x="13009" y="4134"/>
                  <a:pt x="13161" y="4742"/>
                </a:cubicBezTo>
                <a:lnTo>
                  <a:pt x="13222" y="5046"/>
                </a:lnTo>
                <a:lnTo>
                  <a:pt x="12979" y="4651"/>
                </a:lnTo>
                <a:cubicBezTo>
                  <a:pt x="12858" y="4438"/>
                  <a:pt x="12432" y="3830"/>
                  <a:pt x="12037" y="3283"/>
                </a:cubicBezTo>
                <a:cubicBezTo>
                  <a:pt x="11186" y="2067"/>
                  <a:pt x="10791" y="1368"/>
                  <a:pt x="10639" y="852"/>
                </a:cubicBezTo>
                <a:cubicBezTo>
                  <a:pt x="10547" y="426"/>
                  <a:pt x="10608" y="244"/>
                  <a:pt x="10912" y="244"/>
                </a:cubicBezTo>
                <a:close/>
                <a:moveTo>
                  <a:pt x="17381" y="3688"/>
                </a:moveTo>
                <a:cubicBezTo>
                  <a:pt x="17475" y="3688"/>
                  <a:pt x="17559" y="3695"/>
                  <a:pt x="17630" y="3709"/>
                </a:cubicBezTo>
                <a:cubicBezTo>
                  <a:pt x="17964" y="3770"/>
                  <a:pt x="18086" y="3861"/>
                  <a:pt x="18177" y="4073"/>
                </a:cubicBezTo>
                <a:cubicBezTo>
                  <a:pt x="18207" y="4195"/>
                  <a:pt x="18177" y="4225"/>
                  <a:pt x="17812" y="4286"/>
                </a:cubicBezTo>
                <a:cubicBezTo>
                  <a:pt x="16383" y="4499"/>
                  <a:pt x="14499" y="5289"/>
                  <a:pt x="13709" y="6080"/>
                </a:cubicBezTo>
                <a:cubicBezTo>
                  <a:pt x="13537" y="6238"/>
                  <a:pt x="13416" y="6317"/>
                  <a:pt x="13353" y="6317"/>
                </a:cubicBezTo>
                <a:cubicBezTo>
                  <a:pt x="13271" y="6317"/>
                  <a:pt x="13284" y="6185"/>
                  <a:pt x="13405" y="5928"/>
                </a:cubicBezTo>
                <a:cubicBezTo>
                  <a:pt x="13678" y="5259"/>
                  <a:pt x="13982" y="4925"/>
                  <a:pt x="14620" y="4529"/>
                </a:cubicBezTo>
                <a:cubicBezTo>
                  <a:pt x="15372" y="4073"/>
                  <a:pt x="16669" y="3688"/>
                  <a:pt x="17381" y="3688"/>
                </a:cubicBezTo>
                <a:close/>
                <a:moveTo>
                  <a:pt x="17863" y="4478"/>
                </a:moveTo>
                <a:cubicBezTo>
                  <a:pt x="17936" y="4478"/>
                  <a:pt x="17964" y="4494"/>
                  <a:pt x="17934" y="4529"/>
                </a:cubicBezTo>
                <a:cubicBezTo>
                  <a:pt x="17842" y="4621"/>
                  <a:pt x="17234" y="4864"/>
                  <a:pt x="16596" y="5046"/>
                </a:cubicBezTo>
                <a:cubicBezTo>
                  <a:pt x="15532" y="5350"/>
                  <a:pt x="15168" y="5532"/>
                  <a:pt x="14286" y="6080"/>
                </a:cubicBezTo>
                <a:cubicBezTo>
                  <a:pt x="13904" y="6342"/>
                  <a:pt x="13653" y="6474"/>
                  <a:pt x="13608" y="6474"/>
                </a:cubicBezTo>
                <a:cubicBezTo>
                  <a:pt x="13595" y="6474"/>
                  <a:pt x="13598" y="6464"/>
                  <a:pt x="13617" y="6444"/>
                </a:cubicBezTo>
                <a:cubicBezTo>
                  <a:pt x="13709" y="6323"/>
                  <a:pt x="14013" y="6080"/>
                  <a:pt x="14317" y="5867"/>
                </a:cubicBezTo>
                <a:cubicBezTo>
                  <a:pt x="14590" y="5654"/>
                  <a:pt x="15107" y="5350"/>
                  <a:pt x="15472" y="5198"/>
                </a:cubicBezTo>
                <a:cubicBezTo>
                  <a:pt x="16078" y="4869"/>
                  <a:pt x="17505" y="4478"/>
                  <a:pt x="17863" y="4478"/>
                </a:cubicBezTo>
                <a:close/>
                <a:moveTo>
                  <a:pt x="8620" y="6061"/>
                </a:moveTo>
                <a:cubicBezTo>
                  <a:pt x="8702" y="6061"/>
                  <a:pt x="8797" y="6077"/>
                  <a:pt x="8906" y="6110"/>
                </a:cubicBezTo>
                <a:cubicBezTo>
                  <a:pt x="10000" y="6444"/>
                  <a:pt x="11338" y="8298"/>
                  <a:pt x="11794" y="10122"/>
                </a:cubicBezTo>
                <a:cubicBezTo>
                  <a:pt x="11940" y="10726"/>
                  <a:pt x="11987" y="11022"/>
                  <a:pt x="11935" y="11022"/>
                </a:cubicBezTo>
                <a:cubicBezTo>
                  <a:pt x="11901" y="11022"/>
                  <a:pt x="11823" y="10893"/>
                  <a:pt x="11702" y="10639"/>
                </a:cubicBezTo>
                <a:cubicBezTo>
                  <a:pt x="11064" y="9423"/>
                  <a:pt x="10365" y="8298"/>
                  <a:pt x="9666" y="7447"/>
                </a:cubicBezTo>
                <a:cubicBezTo>
                  <a:pt x="8958" y="6576"/>
                  <a:pt x="8592" y="6217"/>
                  <a:pt x="8457" y="6217"/>
                </a:cubicBezTo>
                <a:cubicBezTo>
                  <a:pt x="8442" y="6217"/>
                  <a:pt x="8429" y="6222"/>
                  <a:pt x="8420" y="6232"/>
                </a:cubicBezTo>
                <a:cubicBezTo>
                  <a:pt x="8389" y="6292"/>
                  <a:pt x="8420" y="6384"/>
                  <a:pt x="8511" y="6444"/>
                </a:cubicBezTo>
                <a:cubicBezTo>
                  <a:pt x="8754" y="6657"/>
                  <a:pt x="10031" y="8238"/>
                  <a:pt x="10365" y="8724"/>
                </a:cubicBezTo>
                <a:cubicBezTo>
                  <a:pt x="10760" y="9332"/>
                  <a:pt x="11581" y="10852"/>
                  <a:pt x="11672" y="11064"/>
                </a:cubicBezTo>
                <a:cubicBezTo>
                  <a:pt x="11685" y="11117"/>
                  <a:pt x="11687" y="11147"/>
                  <a:pt x="11670" y="11147"/>
                </a:cubicBezTo>
                <a:cubicBezTo>
                  <a:pt x="11648" y="11147"/>
                  <a:pt x="11594" y="11094"/>
                  <a:pt x="11490" y="10973"/>
                </a:cubicBezTo>
                <a:cubicBezTo>
                  <a:pt x="11368" y="10852"/>
                  <a:pt x="10882" y="10305"/>
                  <a:pt x="10365" y="9757"/>
                </a:cubicBezTo>
                <a:cubicBezTo>
                  <a:pt x="9301" y="8602"/>
                  <a:pt x="8876" y="8055"/>
                  <a:pt x="8541" y="7387"/>
                </a:cubicBezTo>
                <a:cubicBezTo>
                  <a:pt x="8131" y="6539"/>
                  <a:pt x="8175" y="6061"/>
                  <a:pt x="8620" y="6061"/>
                </a:cubicBezTo>
                <a:close/>
                <a:moveTo>
                  <a:pt x="16401" y="9338"/>
                </a:moveTo>
                <a:cubicBezTo>
                  <a:pt x="16517" y="9338"/>
                  <a:pt x="16613" y="9366"/>
                  <a:pt x="16687" y="9423"/>
                </a:cubicBezTo>
                <a:cubicBezTo>
                  <a:pt x="16870" y="9575"/>
                  <a:pt x="16870" y="9605"/>
                  <a:pt x="16718" y="9727"/>
                </a:cubicBezTo>
                <a:cubicBezTo>
                  <a:pt x="16596" y="9788"/>
                  <a:pt x="16019" y="10274"/>
                  <a:pt x="15380" y="10821"/>
                </a:cubicBezTo>
                <a:cubicBezTo>
                  <a:pt x="14772" y="11338"/>
                  <a:pt x="13709" y="12189"/>
                  <a:pt x="13070" y="12736"/>
                </a:cubicBezTo>
                <a:cubicBezTo>
                  <a:pt x="12402" y="13253"/>
                  <a:pt x="11672" y="13891"/>
                  <a:pt x="11429" y="14104"/>
                </a:cubicBezTo>
                <a:cubicBezTo>
                  <a:pt x="11204" y="14329"/>
                  <a:pt x="11030" y="14502"/>
                  <a:pt x="11006" y="14502"/>
                </a:cubicBezTo>
                <a:cubicBezTo>
                  <a:pt x="11004" y="14502"/>
                  <a:pt x="11003" y="14501"/>
                  <a:pt x="11003" y="14499"/>
                </a:cubicBezTo>
                <a:cubicBezTo>
                  <a:pt x="10973" y="14165"/>
                  <a:pt x="12797" y="11916"/>
                  <a:pt x="13982" y="10821"/>
                </a:cubicBezTo>
                <a:cubicBezTo>
                  <a:pt x="15043" y="9859"/>
                  <a:pt x="15903" y="9338"/>
                  <a:pt x="16401" y="9338"/>
                </a:cubicBezTo>
                <a:close/>
                <a:moveTo>
                  <a:pt x="16809" y="9940"/>
                </a:moveTo>
                <a:cubicBezTo>
                  <a:pt x="16991" y="9940"/>
                  <a:pt x="16444" y="10700"/>
                  <a:pt x="15897" y="11216"/>
                </a:cubicBezTo>
                <a:cubicBezTo>
                  <a:pt x="15320" y="11794"/>
                  <a:pt x="11824" y="14438"/>
                  <a:pt x="11338" y="14712"/>
                </a:cubicBezTo>
                <a:cubicBezTo>
                  <a:pt x="11156" y="14810"/>
                  <a:pt x="11042" y="14859"/>
                  <a:pt x="10996" y="14859"/>
                </a:cubicBezTo>
                <a:cubicBezTo>
                  <a:pt x="10842" y="14859"/>
                  <a:pt x="11453" y="14302"/>
                  <a:pt x="12858" y="13131"/>
                </a:cubicBezTo>
                <a:cubicBezTo>
                  <a:pt x="13557" y="12584"/>
                  <a:pt x="14681" y="11642"/>
                  <a:pt x="15380" y="11034"/>
                </a:cubicBezTo>
                <a:cubicBezTo>
                  <a:pt x="16110" y="10457"/>
                  <a:pt x="16748" y="9970"/>
                  <a:pt x="16809" y="9940"/>
                </a:cubicBezTo>
                <a:close/>
                <a:moveTo>
                  <a:pt x="5263" y="14194"/>
                </a:moveTo>
                <a:cubicBezTo>
                  <a:pt x="5290" y="14194"/>
                  <a:pt x="5320" y="14259"/>
                  <a:pt x="5350" y="14408"/>
                </a:cubicBezTo>
                <a:cubicBezTo>
                  <a:pt x="5927" y="17022"/>
                  <a:pt x="6414" y="18998"/>
                  <a:pt x="6748" y="20183"/>
                </a:cubicBezTo>
                <a:cubicBezTo>
                  <a:pt x="6864" y="20591"/>
                  <a:pt x="6953" y="20915"/>
                  <a:pt x="6934" y="20915"/>
                </a:cubicBezTo>
                <a:cubicBezTo>
                  <a:pt x="6933" y="20915"/>
                  <a:pt x="6932" y="20914"/>
                  <a:pt x="6930" y="20913"/>
                </a:cubicBezTo>
                <a:cubicBezTo>
                  <a:pt x="6778" y="20791"/>
                  <a:pt x="5745" y="18481"/>
                  <a:pt x="5502" y="17782"/>
                </a:cubicBezTo>
                <a:cubicBezTo>
                  <a:pt x="5380" y="17356"/>
                  <a:pt x="5228" y="16627"/>
                  <a:pt x="5198" y="16171"/>
                </a:cubicBezTo>
                <a:cubicBezTo>
                  <a:pt x="5076" y="15291"/>
                  <a:pt x="5150" y="14194"/>
                  <a:pt x="5263" y="14194"/>
                </a:cubicBezTo>
                <a:close/>
                <a:moveTo>
                  <a:pt x="5659" y="13883"/>
                </a:moveTo>
                <a:cubicBezTo>
                  <a:pt x="5750" y="13883"/>
                  <a:pt x="6084" y="14218"/>
                  <a:pt x="6201" y="14499"/>
                </a:cubicBezTo>
                <a:cubicBezTo>
                  <a:pt x="6444" y="15077"/>
                  <a:pt x="6687" y="16080"/>
                  <a:pt x="6991" y="17964"/>
                </a:cubicBezTo>
                <a:cubicBezTo>
                  <a:pt x="7174" y="18937"/>
                  <a:pt x="7417" y="20274"/>
                  <a:pt x="7569" y="20943"/>
                </a:cubicBezTo>
                <a:cubicBezTo>
                  <a:pt x="7721" y="21642"/>
                  <a:pt x="7842" y="22220"/>
                  <a:pt x="7842" y="22250"/>
                </a:cubicBezTo>
                <a:cubicBezTo>
                  <a:pt x="7845" y="22270"/>
                  <a:pt x="7844" y="22279"/>
                  <a:pt x="7839" y="22279"/>
                </a:cubicBezTo>
                <a:cubicBezTo>
                  <a:pt x="7790" y="22279"/>
                  <a:pt x="7394" y="21398"/>
                  <a:pt x="7174" y="20791"/>
                </a:cubicBezTo>
                <a:cubicBezTo>
                  <a:pt x="6626" y="19271"/>
                  <a:pt x="5411" y="14226"/>
                  <a:pt x="5593" y="14134"/>
                </a:cubicBezTo>
                <a:cubicBezTo>
                  <a:pt x="5654" y="14134"/>
                  <a:pt x="5654" y="14043"/>
                  <a:pt x="5654" y="13982"/>
                </a:cubicBezTo>
                <a:cubicBezTo>
                  <a:pt x="5626" y="13913"/>
                  <a:pt x="5632" y="13883"/>
                  <a:pt x="5659" y="13883"/>
                </a:cubicBezTo>
                <a:close/>
                <a:moveTo>
                  <a:pt x="13484" y="16338"/>
                </a:moveTo>
                <a:cubicBezTo>
                  <a:pt x="13608" y="16338"/>
                  <a:pt x="13585" y="16440"/>
                  <a:pt x="13313" y="16657"/>
                </a:cubicBezTo>
                <a:cubicBezTo>
                  <a:pt x="12523" y="17326"/>
                  <a:pt x="9818" y="20913"/>
                  <a:pt x="9119" y="22250"/>
                </a:cubicBezTo>
                <a:cubicBezTo>
                  <a:pt x="8935" y="22597"/>
                  <a:pt x="8847" y="22739"/>
                  <a:pt x="8819" y="22739"/>
                </a:cubicBezTo>
                <a:cubicBezTo>
                  <a:pt x="8805" y="22739"/>
                  <a:pt x="8805" y="22705"/>
                  <a:pt x="8815" y="22645"/>
                </a:cubicBezTo>
                <a:cubicBezTo>
                  <a:pt x="8815" y="22098"/>
                  <a:pt x="9605" y="20365"/>
                  <a:pt x="10274" y="19332"/>
                </a:cubicBezTo>
                <a:cubicBezTo>
                  <a:pt x="10699" y="18694"/>
                  <a:pt x="12158" y="17083"/>
                  <a:pt x="12554" y="16779"/>
                </a:cubicBezTo>
                <a:cubicBezTo>
                  <a:pt x="12957" y="16493"/>
                  <a:pt x="13332" y="16338"/>
                  <a:pt x="13484" y="16338"/>
                </a:cubicBezTo>
                <a:close/>
                <a:moveTo>
                  <a:pt x="13794" y="16595"/>
                </a:moveTo>
                <a:cubicBezTo>
                  <a:pt x="14074" y="16595"/>
                  <a:pt x="13862" y="17345"/>
                  <a:pt x="13313" y="18207"/>
                </a:cubicBezTo>
                <a:cubicBezTo>
                  <a:pt x="12949" y="18755"/>
                  <a:pt x="12554" y="19241"/>
                  <a:pt x="11824" y="20031"/>
                </a:cubicBezTo>
                <a:cubicBezTo>
                  <a:pt x="11247" y="20609"/>
                  <a:pt x="10365" y="21551"/>
                  <a:pt x="9848" y="22128"/>
                </a:cubicBezTo>
                <a:lnTo>
                  <a:pt x="8876" y="23162"/>
                </a:lnTo>
                <a:lnTo>
                  <a:pt x="9119" y="22645"/>
                </a:lnTo>
                <a:cubicBezTo>
                  <a:pt x="9392" y="22128"/>
                  <a:pt x="10243" y="20821"/>
                  <a:pt x="10882" y="19940"/>
                </a:cubicBezTo>
                <a:cubicBezTo>
                  <a:pt x="11399" y="19210"/>
                  <a:pt x="13435" y="16809"/>
                  <a:pt x="13617" y="16657"/>
                </a:cubicBezTo>
                <a:cubicBezTo>
                  <a:pt x="13690" y="16615"/>
                  <a:pt x="13748" y="16595"/>
                  <a:pt x="13794" y="16595"/>
                </a:cubicBezTo>
                <a:close/>
                <a:moveTo>
                  <a:pt x="8165" y="31661"/>
                </a:moveTo>
                <a:cubicBezTo>
                  <a:pt x="8172" y="31661"/>
                  <a:pt x="8177" y="31665"/>
                  <a:pt x="8177" y="31673"/>
                </a:cubicBezTo>
                <a:cubicBezTo>
                  <a:pt x="8177" y="31703"/>
                  <a:pt x="8146" y="31794"/>
                  <a:pt x="8085" y="31825"/>
                </a:cubicBezTo>
                <a:cubicBezTo>
                  <a:pt x="8063" y="31832"/>
                  <a:pt x="8045" y="31836"/>
                  <a:pt x="8034" y="31836"/>
                </a:cubicBezTo>
                <a:cubicBezTo>
                  <a:pt x="7998" y="31836"/>
                  <a:pt x="8009" y="31802"/>
                  <a:pt x="8055" y="31733"/>
                </a:cubicBezTo>
                <a:cubicBezTo>
                  <a:pt x="8099" y="31689"/>
                  <a:pt x="8144" y="31661"/>
                  <a:pt x="8165" y="31661"/>
                </a:cubicBezTo>
                <a:close/>
                <a:moveTo>
                  <a:pt x="14059" y="25790"/>
                </a:moveTo>
                <a:cubicBezTo>
                  <a:pt x="14129" y="25790"/>
                  <a:pt x="14185" y="25805"/>
                  <a:pt x="14225" y="25837"/>
                </a:cubicBezTo>
                <a:cubicBezTo>
                  <a:pt x="14377" y="25989"/>
                  <a:pt x="14256" y="26749"/>
                  <a:pt x="13952" y="27508"/>
                </a:cubicBezTo>
                <a:cubicBezTo>
                  <a:pt x="13435" y="28907"/>
                  <a:pt x="12067" y="30305"/>
                  <a:pt x="10092" y="31490"/>
                </a:cubicBezTo>
                <a:cubicBezTo>
                  <a:pt x="9502" y="31855"/>
                  <a:pt x="7199" y="32818"/>
                  <a:pt x="6972" y="32818"/>
                </a:cubicBezTo>
                <a:cubicBezTo>
                  <a:pt x="6954" y="32818"/>
                  <a:pt x="6949" y="32811"/>
                  <a:pt x="6961" y="32797"/>
                </a:cubicBezTo>
                <a:cubicBezTo>
                  <a:pt x="6991" y="32736"/>
                  <a:pt x="7477" y="32433"/>
                  <a:pt x="8025" y="32068"/>
                </a:cubicBezTo>
                <a:cubicBezTo>
                  <a:pt x="9301" y="31247"/>
                  <a:pt x="10730" y="30062"/>
                  <a:pt x="11733" y="29028"/>
                </a:cubicBezTo>
                <a:cubicBezTo>
                  <a:pt x="12523" y="28177"/>
                  <a:pt x="14165" y="26110"/>
                  <a:pt x="14165" y="25958"/>
                </a:cubicBezTo>
                <a:cubicBezTo>
                  <a:pt x="14157" y="25897"/>
                  <a:pt x="14136" y="25865"/>
                  <a:pt x="14099" y="25865"/>
                </a:cubicBezTo>
                <a:cubicBezTo>
                  <a:pt x="13988" y="25865"/>
                  <a:pt x="13731" y="26156"/>
                  <a:pt x="13253" y="26840"/>
                </a:cubicBezTo>
                <a:cubicBezTo>
                  <a:pt x="12128" y="28451"/>
                  <a:pt x="10061" y="30487"/>
                  <a:pt x="8633" y="31399"/>
                </a:cubicBezTo>
                <a:lnTo>
                  <a:pt x="8268" y="31642"/>
                </a:lnTo>
                <a:lnTo>
                  <a:pt x="8268" y="31642"/>
                </a:lnTo>
                <a:lnTo>
                  <a:pt x="8541" y="31369"/>
                </a:lnTo>
                <a:cubicBezTo>
                  <a:pt x="8693" y="31247"/>
                  <a:pt x="9727" y="30062"/>
                  <a:pt x="10821" y="28755"/>
                </a:cubicBezTo>
                <a:cubicBezTo>
                  <a:pt x="12432" y="26870"/>
                  <a:pt x="12918" y="26323"/>
                  <a:pt x="13253" y="26110"/>
                </a:cubicBezTo>
                <a:cubicBezTo>
                  <a:pt x="13566" y="25909"/>
                  <a:pt x="13863" y="25790"/>
                  <a:pt x="14059" y="25790"/>
                </a:cubicBezTo>
                <a:close/>
                <a:moveTo>
                  <a:pt x="1811" y="27523"/>
                </a:moveTo>
                <a:cubicBezTo>
                  <a:pt x="1854" y="27523"/>
                  <a:pt x="1857" y="27760"/>
                  <a:pt x="1824" y="28238"/>
                </a:cubicBezTo>
                <a:cubicBezTo>
                  <a:pt x="1793" y="28724"/>
                  <a:pt x="1733" y="29910"/>
                  <a:pt x="1733" y="30882"/>
                </a:cubicBezTo>
                <a:cubicBezTo>
                  <a:pt x="1696" y="33485"/>
                  <a:pt x="1647" y="34689"/>
                  <a:pt x="1559" y="34689"/>
                </a:cubicBezTo>
                <a:cubicBezTo>
                  <a:pt x="1503" y="34689"/>
                  <a:pt x="1432" y="34204"/>
                  <a:pt x="1338" y="33284"/>
                </a:cubicBezTo>
                <a:cubicBezTo>
                  <a:pt x="1125" y="31004"/>
                  <a:pt x="1216" y="29332"/>
                  <a:pt x="1611" y="28025"/>
                </a:cubicBezTo>
                <a:cubicBezTo>
                  <a:pt x="1708" y="27691"/>
                  <a:pt x="1774" y="27523"/>
                  <a:pt x="1811" y="27523"/>
                </a:cubicBezTo>
                <a:close/>
                <a:moveTo>
                  <a:pt x="2229" y="27459"/>
                </a:moveTo>
                <a:cubicBezTo>
                  <a:pt x="2245" y="27459"/>
                  <a:pt x="2262" y="27465"/>
                  <a:pt x="2280" y="27478"/>
                </a:cubicBezTo>
                <a:cubicBezTo>
                  <a:pt x="2401" y="27569"/>
                  <a:pt x="2584" y="28390"/>
                  <a:pt x="2614" y="29089"/>
                </a:cubicBezTo>
                <a:cubicBezTo>
                  <a:pt x="2827" y="31308"/>
                  <a:pt x="2493" y="33922"/>
                  <a:pt x="1793" y="36232"/>
                </a:cubicBezTo>
                <a:cubicBezTo>
                  <a:pt x="1709" y="36486"/>
                  <a:pt x="1651" y="36661"/>
                  <a:pt x="1642" y="36661"/>
                </a:cubicBezTo>
                <a:cubicBezTo>
                  <a:pt x="1642" y="36661"/>
                  <a:pt x="1641" y="36660"/>
                  <a:pt x="1641" y="36658"/>
                </a:cubicBezTo>
                <a:cubicBezTo>
                  <a:pt x="1611" y="36597"/>
                  <a:pt x="1702" y="35837"/>
                  <a:pt x="1763" y="34895"/>
                </a:cubicBezTo>
                <a:cubicBezTo>
                  <a:pt x="1854" y="33952"/>
                  <a:pt x="1945" y="32129"/>
                  <a:pt x="1976" y="30852"/>
                </a:cubicBezTo>
                <a:cubicBezTo>
                  <a:pt x="2004" y="28263"/>
                  <a:pt x="2057" y="27459"/>
                  <a:pt x="2229" y="27459"/>
                </a:cubicBezTo>
                <a:close/>
                <a:moveTo>
                  <a:pt x="10882" y="0"/>
                </a:moveTo>
                <a:cubicBezTo>
                  <a:pt x="10487" y="0"/>
                  <a:pt x="10335" y="152"/>
                  <a:pt x="10335" y="578"/>
                </a:cubicBezTo>
                <a:cubicBezTo>
                  <a:pt x="10335" y="1034"/>
                  <a:pt x="10882" y="2098"/>
                  <a:pt x="11824" y="3435"/>
                </a:cubicBezTo>
                <a:cubicBezTo>
                  <a:pt x="13131" y="5259"/>
                  <a:pt x="13101" y="5198"/>
                  <a:pt x="12858" y="6475"/>
                </a:cubicBezTo>
                <a:cubicBezTo>
                  <a:pt x="12766" y="7052"/>
                  <a:pt x="12584" y="8055"/>
                  <a:pt x="12493" y="8663"/>
                </a:cubicBezTo>
                <a:cubicBezTo>
                  <a:pt x="12402" y="9271"/>
                  <a:pt x="12310" y="9940"/>
                  <a:pt x="12250" y="10183"/>
                </a:cubicBezTo>
                <a:lnTo>
                  <a:pt x="12158" y="10639"/>
                </a:lnTo>
                <a:lnTo>
                  <a:pt x="12037" y="10061"/>
                </a:lnTo>
                <a:cubicBezTo>
                  <a:pt x="11763" y="8602"/>
                  <a:pt x="11003" y="7235"/>
                  <a:pt x="10061" y="6444"/>
                </a:cubicBezTo>
                <a:cubicBezTo>
                  <a:pt x="9514" y="5988"/>
                  <a:pt x="9005" y="5760"/>
                  <a:pt x="8633" y="5760"/>
                </a:cubicBezTo>
                <a:cubicBezTo>
                  <a:pt x="8260" y="5760"/>
                  <a:pt x="8025" y="5988"/>
                  <a:pt x="8025" y="6444"/>
                </a:cubicBezTo>
                <a:cubicBezTo>
                  <a:pt x="7994" y="7204"/>
                  <a:pt x="8724" y="8329"/>
                  <a:pt x="10213" y="9879"/>
                </a:cubicBezTo>
                <a:cubicBezTo>
                  <a:pt x="11003" y="10730"/>
                  <a:pt x="11824" y="11703"/>
                  <a:pt x="11854" y="11855"/>
                </a:cubicBezTo>
                <a:cubicBezTo>
                  <a:pt x="11854" y="11976"/>
                  <a:pt x="10882" y="14195"/>
                  <a:pt x="10426" y="15046"/>
                </a:cubicBezTo>
                <a:cubicBezTo>
                  <a:pt x="9240" y="17387"/>
                  <a:pt x="8602" y="19879"/>
                  <a:pt x="8572" y="22554"/>
                </a:cubicBezTo>
                <a:cubicBezTo>
                  <a:pt x="8550" y="23241"/>
                  <a:pt x="8544" y="23489"/>
                  <a:pt x="8499" y="23489"/>
                </a:cubicBezTo>
                <a:cubicBezTo>
                  <a:pt x="8481" y="23489"/>
                  <a:pt x="8455" y="23446"/>
                  <a:pt x="8420" y="23375"/>
                </a:cubicBezTo>
                <a:cubicBezTo>
                  <a:pt x="8146" y="22706"/>
                  <a:pt x="7508" y="19727"/>
                  <a:pt x="7082" y="17204"/>
                </a:cubicBezTo>
                <a:cubicBezTo>
                  <a:pt x="6687" y="14955"/>
                  <a:pt x="6414" y="14074"/>
                  <a:pt x="5927" y="13709"/>
                </a:cubicBezTo>
                <a:cubicBezTo>
                  <a:pt x="5881" y="13672"/>
                  <a:pt x="5806" y="13654"/>
                  <a:pt x="5720" y="13654"/>
                </a:cubicBezTo>
                <a:cubicBezTo>
                  <a:pt x="5525" y="13654"/>
                  <a:pt x="5273" y="13744"/>
                  <a:pt x="5167" y="13891"/>
                </a:cubicBezTo>
                <a:cubicBezTo>
                  <a:pt x="4711" y="14438"/>
                  <a:pt x="4742" y="16384"/>
                  <a:pt x="5228" y="17903"/>
                </a:cubicBezTo>
                <a:cubicBezTo>
                  <a:pt x="5623" y="19150"/>
                  <a:pt x="6414" y="20791"/>
                  <a:pt x="7143" y="21824"/>
                </a:cubicBezTo>
                <a:cubicBezTo>
                  <a:pt x="8389" y="23587"/>
                  <a:pt x="8693" y="24590"/>
                  <a:pt x="8541" y="26657"/>
                </a:cubicBezTo>
                <a:cubicBezTo>
                  <a:pt x="8420" y="28846"/>
                  <a:pt x="7751" y="30639"/>
                  <a:pt x="6505" y="32220"/>
                </a:cubicBezTo>
                <a:cubicBezTo>
                  <a:pt x="6110" y="32706"/>
                  <a:pt x="5684" y="33101"/>
                  <a:pt x="4438" y="34074"/>
                </a:cubicBezTo>
                <a:cubicBezTo>
                  <a:pt x="3374" y="34895"/>
                  <a:pt x="2736" y="35472"/>
                  <a:pt x="2432" y="35837"/>
                </a:cubicBezTo>
                <a:cubicBezTo>
                  <a:pt x="2198" y="36129"/>
                  <a:pt x="2089" y="36259"/>
                  <a:pt x="2049" y="36259"/>
                </a:cubicBezTo>
                <a:cubicBezTo>
                  <a:pt x="2027" y="36259"/>
                  <a:pt x="2026" y="36217"/>
                  <a:pt x="2037" y="36141"/>
                </a:cubicBezTo>
                <a:cubicBezTo>
                  <a:pt x="2432" y="34773"/>
                  <a:pt x="2705" y="33466"/>
                  <a:pt x="2797" y="32585"/>
                </a:cubicBezTo>
                <a:cubicBezTo>
                  <a:pt x="3100" y="30153"/>
                  <a:pt x="2888" y="27600"/>
                  <a:pt x="2341" y="27174"/>
                </a:cubicBezTo>
                <a:cubicBezTo>
                  <a:pt x="2249" y="27083"/>
                  <a:pt x="2067" y="27053"/>
                  <a:pt x="1945" y="27053"/>
                </a:cubicBezTo>
                <a:cubicBezTo>
                  <a:pt x="1641" y="27083"/>
                  <a:pt x="1459" y="27508"/>
                  <a:pt x="1216" y="28663"/>
                </a:cubicBezTo>
                <a:cubicBezTo>
                  <a:pt x="912" y="30062"/>
                  <a:pt x="912" y="31399"/>
                  <a:pt x="1155" y="33740"/>
                </a:cubicBezTo>
                <a:cubicBezTo>
                  <a:pt x="1398" y="35989"/>
                  <a:pt x="1338" y="37174"/>
                  <a:pt x="973" y="38025"/>
                </a:cubicBezTo>
                <a:cubicBezTo>
                  <a:pt x="334" y="39484"/>
                  <a:pt x="0" y="40943"/>
                  <a:pt x="61" y="42159"/>
                </a:cubicBezTo>
                <a:cubicBezTo>
                  <a:pt x="91" y="43071"/>
                  <a:pt x="213" y="43557"/>
                  <a:pt x="456" y="43649"/>
                </a:cubicBezTo>
                <a:cubicBezTo>
                  <a:pt x="493" y="43667"/>
                  <a:pt x="519" y="43677"/>
                  <a:pt x="534" y="43677"/>
                </a:cubicBezTo>
                <a:cubicBezTo>
                  <a:pt x="569" y="43677"/>
                  <a:pt x="550" y="43624"/>
                  <a:pt x="486" y="43497"/>
                </a:cubicBezTo>
                <a:cubicBezTo>
                  <a:pt x="304" y="43193"/>
                  <a:pt x="213" y="42038"/>
                  <a:pt x="274" y="41217"/>
                </a:cubicBezTo>
                <a:cubicBezTo>
                  <a:pt x="334" y="40487"/>
                  <a:pt x="638" y="39363"/>
                  <a:pt x="1064" y="38329"/>
                </a:cubicBezTo>
                <a:cubicBezTo>
                  <a:pt x="1733" y="36688"/>
                  <a:pt x="3404" y="34895"/>
                  <a:pt x="5137" y="33922"/>
                </a:cubicBezTo>
                <a:cubicBezTo>
                  <a:pt x="5563" y="33709"/>
                  <a:pt x="6687" y="33223"/>
                  <a:pt x="7660" y="32828"/>
                </a:cubicBezTo>
                <a:cubicBezTo>
                  <a:pt x="9636" y="32068"/>
                  <a:pt x="10426" y="31673"/>
                  <a:pt x="11581" y="30761"/>
                </a:cubicBezTo>
                <a:cubicBezTo>
                  <a:pt x="13222" y="29484"/>
                  <a:pt x="14104" y="28268"/>
                  <a:pt x="14408" y="26840"/>
                </a:cubicBezTo>
                <a:cubicBezTo>
                  <a:pt x="14583" y="25984"/>
                  <a:pt x="14474" y="25556"/>
                  <a:pt x="14056" y="25556"/>
                </a:cubicBezTo>
                <a:cubicBezTo>
                  <a:pt x="13895" y="25556"/>
                  <a:pt x="13688" y="25619"/>
                  <a:pt x="13435" y="25746"/>
                </a:cubicBezTo>
                <a:cubicBezTo>
                  <a:pt x="12736" y="26110"/>
                  <a:pt x="12189" y="26657"/>
                  <a:pt x="10669" y="28512"/>
                </a:cubicBezTo>
                <a:cubicBezTo>
                  <a:pt x="9940" y="29423"/>
                  <a:pt x="9058" y="30457"/>
                  <a:pt x="8724" y="30761"/>
                </a:cubicBezTo>
                <a:cubicBezTo>
                  <a:pt x="8116" y="31369"/>
                  <a:pt x="6657" y="32615"/>
                  <a:pt x="6596" y="32615"/>
                </a:cubicBezTo>
                <a:cubicBezTo>
                  <a:pt x="6566" y="32615"/>
                  <a:pt x="6748" y="32311"/>
                  <a:pt x="6991" y="31977"/>
                </a:cubicBezTo>
                <a:cubicBezTo>
                  <a:pt x="8450" y="29788"/>
                  <a:pt x="8936" y="27752"/>
                  <a:pt x="8784" y="24074"/>
                </a:cubicBezTo>
                <a:cubicBezTo>
                  <a:pt x="8784" y="23435"/>
                  <a:pt x="8602" y="23679"/>
                  <a:pt x="10669" y="21581"/>
                </a:cubicBezTo>
                <a:cubicBezTo>
                  <a:pt x="12067" y="20153"/>
                  <a:pt x="13617" y="18268"/>
                  <a:pt x="13891" y="17630"/>
                </a:cubicBezTo>
                <a:cubicBezTo>
                  <a:pt x="14301" y="16724"/>
                  <a:pt x="14068" y="16124"/>
                  <a:pt x="13485" y="16124"/>
                </a:cubicBezTo>
                <a:cubicBezTo>
                  <a:pt x="13246" y="16124"/>
                  <a:pt x="12949" y="16224"/>
                  <a:pt x="12614" y="16444"/>
                </a:cubicBezTo>
                <a:cubicBezTo>
                  <a:pt x="11611" y="17083"/>
                  <a:pt x="9940" y="19180"/>
                  <a:pt x="9240" y="20730"/>
                </a:cubicBezTo>
                <a:cubicBezTo>
                  <a:pt x="9033" y="21160"/>
                  <a:pt x="8927" y="21380"/>
                  <a:pt x="8886" y="21380"/>
                </a:cubicBezTo>
                <a:cubicBezTo>
                  <a:pt x="8844" y="21380"/>
                  <a:pt x="8874" y="21137"/>
                  <a:pt x="8936" y="20639"/>
                </a:cubicBezTo>
                <a:cubicBezTo>
                  <a:pt x="9088" y="19089"/>
                  <a:pt x="9666" y="17144"/>
                  <a:pt x="10365" y="15776"/>
                </a:cubicBezTo>
                <a:cubicBezTo>
                  <a:pt x="10669" y="15137"/>
                  <a:pt x="10699" y="15107"/>
                  <a:pt x="10912" y="15077"/>
                </a:cubicBezTo>
                <a:cubicBezTo>
                  <a:pt x="11277" y="15016"/>
                  <a:pt x="11946" y="14590"/>
                  <a:pt x="13465" y="13435"/>
                </a:cubicBezTo>
                <a:cubicBezTo>
                  <a:pt x="15259" y="12098"/>
                  <a:pt x="15745" y="11703"/>
                  <a:pt x="16353" y="11064"/>
                </a:cubicBezTo>
                <a:cubicBezTo>
                  <a:pt x="17143" y="10244"/>
                  <a:pt x="17326" y="9575"/>
                  <a:pt x="16839" y="9180"/>
                </a:cubicBezTo>
                <a:cubicBezTo>
                  <a:pt x="16757" y="9106"/>
                  <a:pt x="16633" y="9072"/>
                  <a:pt x="16480" y="9072"/>
                </a:cubicBezTo>
                <a:cubicBezTo>
                  <a:pt x="16128" y="9072"/>
                  <a:pt x="15625" y="9257"/>
                  <a:pt x="15137" y="9575"/>
                </a:cubicBezTo>
                <a:cubicBezTo>
                  <a:pt x="14377" y="10092"/>
                  <a:pt x="13009" y="11368"/>
                  <a:pt x="12280" y="12250"/>
                </a:cubicBezTo>
                <a:lnTo>
                  <a:pt x="11763" y="12888"/>
                </a:lnTo>
                <a:lnTo>
                  <a:pt x="11915" y="12432"/>
                </a:lnTo>
                <a:cubicBezTo>
                  <a:pt x="12189" y="11794"/>
                  <a:pt x="12614" y="9849"/>
                  <a:pt x="12827" y="8390"/>
                </a:cubicBezTo>
                <a:lnTo>
                  <a:pt x="13009" y="7174"/>
                </a:lnTo>
                <a:lnTo>
                  <a:pt x="13952" y="6566"/>
                </a:lnTo>
                <a:cubicBezTo>
                  <a:pt x="15107" y="5867"/>
                  <a:pt x="15411" y="5715"/>
                  <a:pt x="16687" y="5289"/>
                </a:cubicBezTo>
                <a:cubicBezTo>
                  <a:pt x="18177" y="4833"/>
                  <a:pt x="18663" y="4408"/>
                  <a:pt x="18359" y="3861"/>
                </a:cubicBezTo>
                <a:cubicBezTo>
                  <a:pt x="18238" y="3648"/>
                  <a:pt x="18146" y="3587"/>
                  <a:pt x="17782" y="3496"/>
                </a:cubicBezTo>
                <a:cubicBezTo>
                  <a:pt x="17603" y="3446"/>
                  <a:pt x="17437" y="3419"/>
                  <a:pt x="17258" y="3419"/>
                </a:cubicBezTo>
                <a:cubicBezTo>
                  <a:pt x="16888" y="3419"/>
                  <a:pt x="16461" y="3534"/>
                  <a:pt x="15745" y="3800"/>
                </a:cubicBezTo>
                <a:cubicBezTo>
                  <a:pt x="14742" y="4165"/>
                  <a:pt x="14134" y="4529"/>
                  <a:pt x="13739" y="5016"/>
                </a:cubicBezTo>
                <a:lnTo>
                  <a:pt x="13465" y="5350"/>
                </a:lnTo>
                <a:lnTo>
                  <a:pt x="13496" y="4773"/>
                </a:lnTo>
                <a:cubicBezTo>
                  <a:pt x="13557" y="4134"/>
                  <a:pt x="13253" y="3101"/>
                  <a:pt x="12736" y="2037"/>
                </a:cubicBezTo>
                <a:cubicBezTo>
                  <a:pt x="12037" y="669"/>
                  <a:pt x="11459" y="0"/>
                  <a:pt x="108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32"/>
          <p:cNvSpPr/>
          <p:nvPr/>
        </p:nvSpPr>
        <p:spPr>
          <a:xfrm rot="3724372">
            <a:off x="8447213" y="3491801"/>
            <a:ext cx="1106273" cy="601394"/>
          </a:xfrm>
          <a:custGeom>
            <a:avLst/>
            <a:gdLst/>
            <a:ahLst/>
            <a:cxnLst/>
            <a:rect l="l" t="t" r="r" b="b"/>
            <a:pathLst>
              <a:path w="20632" h="11216" extrusionOk="0">
                <a:moveTo>
                  <a:pt x="2475" y="0"/>
                </a:moveTo>
                <a:cubicBezTo>
                  <a:pt x="2442" y="0"/>
                  <a:pt x="2408" y="7"/>
                  <a:pt x="2371" y="19"/>
                </a:cubicBezTo>
                <a:cubicBezTo>
                  <a:pt x="2250" y="79"/>
                  <a:pt x="2219" y="110"/>
                  <a:pt x="2159" y="292"/>
                </a:cubicBezTo>
                <a:cubicBezTo>
                  <a:pt x="2037" y="535"/>
                  <a:pt x="2037" y="748"/>
                  <a:pt x="2159" y="1295"/>
                </a:cubicBezTo>
                <a:cubicBezTo>
                  <a:pt x="2280" y="1782"/>
                  <a:pt x="2432" y="2116"/>
                  <a:pt x="2645" y="2329"/>
                </a:cubicBezTo>
                <a:lnTo>
                  <a:pt x="2797" y="2481"/>
                </a:lnTo>
                <a:lnTo>
                  <a:pt x="2523" y="2420"/>
                </a:lnTo>
                <a:cubicBezTo>
                  <a:pt x="2454" y="2407"/>
                  <a:pt x="2376" y="2401"/>
                  <a:pt x="2292" y="2401"/>
                </a:cubicBezTo>
                <a:cubicBezTo>
                  <a:pt x="1973" y="2401"/>
                  <a:pt x="1564" y="2488"/>
                  <a:pt x="1156" y="2633"/>
                </a:cubicBezTo>
                <a:cubicBezTo>
                  <a:pt x="426" y="2906"/>
                  <a:pt x="92" y="3149"/>
                  <a:pt x="31" y="3423"/>
                </a:cubicBezTo>
                <a:cubicBezTo>
                  <a:pt x="1" y="3605"/>
                  <a:pt x="92" y="3696"/>
                  <a:pt x="274" y="3727"/>
                </a:cubicBezTo>
                <a:cubicBezTo>
                  <a:pt x="289" y="3729"/>
                  <a:pt x="306" y="3730"/>
                  <a:pt x="324" y="3730"/>
                </a:cubicBezTo>
                <a:cubicBezTo>
                  <a:pt x="587" y="3730"/>
                  <a:pt x="1108" y="3520"/>
                  <a:pt x="1763" y="3149"/>
                </a:cubicBezTo>
                <a:cubicBezTo>
                  <a:pt x="2333" y="2837"/>
                  <a:pt x="2558" y="2725"/>
                  <a:pt x="2774" y="2725"/>
                </a:cubicBezTo>
                <a:cubicBezTo>
                  <a:pt x="2916" y="2725"/>
                  <a:pt x="3055" y="2773"/>
                  <a:pt x="3283" y="2845"/>
                </a:cubicBezTo>
                <a:cubicBezTo>
                  <a:pt x="3587" y="2937"/>
                  <a:pt x="4043" y="3058"/>
                  <a:pt x="4347" y="3149"/>
                </a:cubicBezTo>
                <a:cubicBezTo>
                  <a:pt x="4621" y="3241"/>
                  <a:pt x="4955" y="3332"/>
                  <a:pt x="5077" y="3362"/>
                </a:cubicBezTo>
                <a:lnTo>
                  <a:pt x="5289" y="3423"/>
                </a:lnTo>
                <a:lnTo>
                  <a:pt x="4985" y="3453"/>
                </a:lnTo>
                <a:cubicBezTo>
                  <a:pt x="4256" y="3514"/>
                  <a:pt x="3557" y="3788"/>
                  <a:pt x="3131" y="4213"/>
                </a:cubicBezTo>
                <a:cubicBezTo>
                  <a:pt x="2615" y="4669"/>
                  <a:pt x="2554" y="5125"/>
                  <a:pt x="3010" y="5186"/>
                </a:cubicBezTo>
                <a:cubicBezTo>
                  <a:pt x="3040" y="5191"/>
                  <a:pt x="3072" y="5194"/>
                  <a:pt x="3107" y="5194"/>
                </a:cubicBezTo>
                <a:cubicBezTo>
                  <a:pt x="3456" y="5194"/>
                  <a:pt x="4029" y="4915"/>
                  <a:pt x="4803" y="4335"/>
                </a:cubicBezTo>
                <a:cubicBezTo>
                  <a:pt x="5259" y="4000"/>
                  <a:pt x="5776" y="3666"/>
                  <a:pt x="5836" y="3666"/>
                </a:cubicBezTo>
                <a:cubicBezTo>
                  <a:pt x="5897" y="3666"/>
                  <a:pt x="6931" y="4274"/>
                  <a:pt x="7326" y="4548"/>
                </a:cubicBezTo>
                <a:cubicBezTo>
                  <a:pt x="8390" y="5247"/>
                  <a:pt x="9545" y="5703"/>
                  <a:pt x="10852" y="5885"/>
                </a:cubicBezTo>
                <a:cubicBezTo>
                  <a:pt x="11308" y="5976"/>
                  <a:pt x="11369" y="5976"/>
                  <a:pt x="11217" y="6007"/>
                </a:cubicBezTo>
                <a:cubicBezTo>
                  <a:pt x="10882" y="6098"/>
                  <a:pt x="9423" y="6250"/>
                  <a:pt x="8177" y="6311"/>
                </a:cubicBezTo>
                <a:cubicBezTo>
                  <a:pt x="7052" y="6341"/>
                  <a:pt x="6596" y="6432"/>
                  <a:pt x="6384" y="6645"/>
                </a:cubicBezTo>
                <a:cubicBezTo>
                  <a:pt x="6323" y="6706"/>
                  <a:pt x="6353" y="6949"/>
                  <a:pt x="6444" y="7040"/>
                </a:cubicBezTo>
                <a:cubicBezTo>
                  <a:pt x="6607" y="7202"/>
                  <a:pt x="7079" y="7297"/>
                  <a:pt x="7602" y="7297"/>
                </a:cubicBezTo>
                <a:cubicBezTo>
                  <a:pt x="7863" y="7297"/>
                  <a:pt x="8136" y="7273"/>
                  <a:pt x="8390" y="7222"/>
                </a:cubicBezTo>
                <a:cubicBezTo>
                  <a:pt x="9028" y="7131"/>
                  <a:pt x="9879" y="6827"/>
                  <a:pt x="10396" y="6523"/>
                </a:cubicBezTo>
                <a:cubicBezTo>
                  <a:pt x="11024" y="6199"/>
                  <a:pt x="11463" y="6050"/>
                  <a:pt x="11974" y="6050"/>
                </a:cubicBezTo>
                <a:cubicBezTo>
                  <a:pt x="12230" y="6050"/>
                  <a:pt x="12503" y="6088"/>
                  <a:pt x="12827" y="6159"/>
                </a:cubicBezTo>
                <a:cubicBezTo>
                  <a:pt x="13891" y="6341"/>
                  <a:pt x="14712" y="6766"/>
                  <a:pt x="15411" y="7466"/>
                </a:cubicBezTo>
                <a:cubicBezTo>
                  <a:pt x="15624" y="7709"/>
                  <a:pt x="15776" y="7921"/>
                  <a:pt x="16201" y="8590"/>
                </a:cubicBezTo>
                <a:cubicBezTo>
                  <a:pt x="16536" y="9137"/>
                  <a:pt x="16779" y="9502"/>
                  <a:pt x="16931" y="9654"/>
                </a:cubicBezTo>
                <a:cubicBezTo>
                  <a:pt x="17076" y="9823"/>
                  <a:pt x="17125" y="9877"/>
                  <a:pt x="17093" y="9877"/>
                </a:cubicBezTo>
                <a:cubicBezTo>
                  <a:pt x="17085" y="9877"/>
                  <a:pt x="17071" y="9873"/>
                  <a:pt x="17052" y="9867"/>
                </a:cubicBezTo>
                <a:cubicBezTo>
                  <a:pt x="16414" y="9593"/>
                  <a:pt x="15806" y="9380"/>
                  <a:pt x="15381" y="9289"/>
                </a:cubicBezTo>
                <a:cubicBezTo>
                  <a:pt x="14702" y="9133"/>
                  <a:pt x="14003" y="9046"/>
                  <a:pt x="13484" y="9046"/>
                </a:cubicBezTo>
                <a:cubicBezTo>
                  <a:pt x="13097" y="9046"/>
                  <a:pt x="12810" y="9094"/>
                  <a:pt x="12706" y="9198"/>
                </a:cubicBezTo>
                <a:cubicBezTo>
                  <a:pt x="12676" y="9228"/>
                  <a:pt x="12645" y="9320"/>
                  <a:pt x="12645" y="9380"/>
                </a:cubicBezTo>
                <a:cubicBezTo>
                  <a:pt x="12645" y="9532"/>
                  <a:pt x="12827" y="9654"/>
                  <a:pt x="13375" y="9836"/>
                </a:cubicBezTo>
                <a:cubicBezTo>
                  <a:pt x="14043" y="10049"/>
                  <a:pt x="14682" y="10140"/>
                  <a:pt x="15837" y="10171"/>
                </a:cubicBezTo>
                <a:cubicBezTo>
                  <a:pt x="16931" y="10171"/>
                  <a:pt x="17508" y="10262"/>
                  <a:pt x="17904" y="10505"/>
                </a:cubicBezTo>
                <a:cubicBezTo>
                  <a:pt x="18572" y="10900"/>
                  <a:pt x="19271" y="11143"/>
                  <a:pt x="19849" y="11204"/>
                </a:cubicBezTo>
                <a:cubicBezTo>
                  <a:pt x="19957" y="11211"/>
                  <a:pt x="20052" y="11215"/>
                  <a:pt x="20137" y="11215"/>
                </a:cubicBezTo>
                <a:cubicBezTo>
                  <a:pt x="20409" y="11215"/>
                  <a:pt x="20562" y="11175"/>
                  <a:pt x="20609" y="11083"/>
                </a:cubicBezTo>
                <a:cubicBezTo>
                  <a:pt x="20624" y="11052"/>
                  <a:pt x="20632" y="11037"/>
                  <a:pt x="20620" y="11037"/>
                </a:cubicBezTo>
                <a:cubicBezTo>
                  <a:pt x="20609" y="11037"/>
                  <a:pt x="20578" y="11052"/>
                  <a:pt x="20518" y="11083"/>
                </a:cubicBezTo>
                <a:cubicBezTo>
                  <a:pt x="20464" y="11104"/>
                  <a:pt x="20360" y="11114"/>
                  <a:pt x="20232" y="11114"/>
                </a:cubicBezTo>
                <a:cubicBezTo>
                  <a:pt x="19997" y="11114"/>
                  <a:pt x="19679" y="11081"/>
                  <a:pt x="19423" y="11022"/>
                </a:cubicBezTo>
                <a:cubicBezTo>
                  <a:pt x="19059" y="10961"/>
                  <a:pt x="18542" y="10748"/>
                  <a:pt x="18056" y="10475"/>
                </a:cubicBezTo>
                <a:cubicBezTo>
                  <a:pt x="17296" y="10049"/>
                  <a:pt x="16536" y="9137"/>
                  <a:pt x="16171" y="8225"/>
                </a:cubicBezTo>
                <a:cubicBezTo>
                  <a:pt x="16080" y="8013"/>
                  <a:pt x="15897" y="7435"/>
                  <a:pt x="15776" y="6949"/>
                </a:cubicBezTo>
                <a:cubicBezTo>
                  <a:pt x="15533" y="5946"/>
                  <a:pt x="15381" y="5551"/>
                  <a:pt x="15016" y="4912"/>
                </a:cubicBezTo>
                <a:cubicBezTo>
                  <a:pt x="14499" y="4061"/>
                  <a:pt x="13952" y="3545"/>
                  <a:pt x="13283" y="3301"/>
                </a:cubicBezTo>
                <a:cubicBezTo>
                  <a:pt x="13115" y="3248"/>
                  <a:pt x="12980" y="3221"/>
                  <a:pt x="12878" y="3221"/>
                </a:cubicBezTo>
                <a:cubicBezTo>
                  <a:pt x="12628" y="3221"/>
                  <a:pt x="12568" y="3382"/>
                  <a:pt x="12676" y="3727"/>
                </a:cubicBezTo>
                <a:cubicBezTo>
                  <a:pt x="12827" y="4092"/>
                  <a:pt x="13040" y="4365"/>
                  <a:pt x="13861" y="5216"/>
                </a:cubicBezTo>
                <a:cubicBezTo>
                  <a:pt x="14256" y="5642"/>
                  <a:pt x="14712" y="6128"/>
                  <a:pt x="14834" y="6311"/>
                </a:cubicBezTo>
                <a:cubicBezTo>
                  <a:pt x="15077" y="6645"/>
                  <a:pt x="15594" y="7405"/>
                  <a:pt x="15594" y="7466"/>
                </a:cubicBezTo>
                <a:cubicBezTo>
                  <a:pt x="15594" y="7466"/>
                  <a:pt x="15472" y="7374"/>
                  <a:pt x="15320" y="7222"/>
                </a:cubicBezTo>
                <a:cubicBezTo>
                  <a:pt x="14347" y="6371"/>
                  <a:pt x="13375" y="6037"/>
                  <a:pt x="11612" y="5885"/>
                </a:cubicBezTo>
                <a:cubicBezTo>
                  <a:pt x="11277" y="5855"/>
                  <a:pt x="11399" y="5946"/>
                  <a:pt x="10487" y="4821"/>
                </a:cubicBezTo>
                <a:cubicBezTo>
                  <a:pt x="9879" y="4061"/>
                  <a:pt x="9058" y="3180"/>
                  <a:pt x="8785" y="2997"/>
                </a:cubicBezTo>
                <a:cubicBezTo>
                  <a:pt x="8613" y="2903"/>
                  <a:pt x="8460" y="2859"/>
                  <a:pt x="8337" y="2859"/>
                </a:cubicBezTo>
                <a:cubicBezTo>
                  <a:pt x="8024" y="2859"/>
                  <a:pt x="7898" y="3139"/>
                  <a:pt x="8116" y="3575"/>
                </a:cubicBezTo>
                <a:cubicBezTo>
                  <a:pt x="8359" y="4092"/>
                  <a:pt x="9302" y="5034"/>
                  <a:pt x="10001" y="5459"/>
                </a:cubicBezTo>
                <a:cubicBezTo>
                  <a:pt x="10246" y="5610"/>
                  <a:pt x="10339" y="5668"/>
                  <a:pt x="10265" y="5668"/>
                </a:cubicBezTo>
                <a:cubicBezTo>
                  <a:pt x="10220" y="5668"/>
                  <a:pt x="10113" y="5646"/>
                  <a:pt x="9940" y="5611"/>
                </a:cubicBezTo>
                <a:cubicBezTo>
                  <a:pt x="9210" y="5429"/>
                  <a:pt x="8299" y="5034"/>
                  <a:pt x="7660" y="4608"/>
                </a:cubicBezTo>
                <a:cubicBezTo>
                  <a:pt x="7387" y="4426"/>
                  <a:pt x="7356" y="4396"/>
                  <a:pt x="7356" y="4304"/>
                </a:cubicBezTo>
                <a:cubicBezTo>
                  <a:pt x="7356" y="4122"/>
                  <a:pt x="7174" y="3757"/>
                  <a:pt x="6718" y="2967"/>
                </a:cubicBezTo>
                <a:cubicBezTo>
                  <a:pt x="6171" y="2025"/>
                  <a:pt x="5988" y="1751"/>
                  <a:pt x="5745" y="1447"/>
                </a:cubicBezTo>
                <a:cubicBezTo>
                  <a:pt x="5497" y="1136"/>
                  <a:pt x="5276" y="981"/>
                  <a:pt x="5094" y="981"/>
                </a:cubicBezTo>
                <a:cubicBezTo>
                  <a:pt x="5008" y="981"/>
                  <a:pt x="4932" y="1015"/>
                  <a:pt x="4864" y="1082"/>
                </a:cubicBezTo>
                <a:cubicBezTo>
                  <a:pt x="4712" y="1204"/>
                  <a:pt x="4773" y="1569"/>
                  <a:pt x="4955" y="1934"/>
                </a:cubicBezTo>
                <a:cubicBezTo>
                  <a:pt x="5137" y="2329"/>
                  <a:pt x="5685" y="3058"/>
                  <a:pt x="6080" y="3484"/>
                </a:cubicBezTo>
                <a:lnTo>
                  <a:pt x="6353" y="3757"/>
                </a:lnTo>
                <a:lnTo>
                  <a:pt x="6140" y="3666"/>
                </a:lnTo>
                <a:cubicBezTo>
                  <a:pt x="5836" y="3484"/>
                  <a:pt x="4925" y="3180"/>
                  <a:pt x="4226" y="2967"/>
                </a:cubicBezTo>
                <a:lnTo>
                  <a:pt x="3648" y="2815"/>
                </a:lnTo>
                <a:lnTo>
                  <a:pt x="3405" y="2329"/>
                </a:lnTo>
                <a:cubicBezTo>
                  <a:pt x="3131" y="1721"/>
                  <a:pt x="3070" y="1569"/>
                  <a:pt x="2949" y="900"/>
                </a:cubicBezTo>
                <a:cubicBezTo>
                  <a:pt x="2843" y="267"/>
                  <a:pt x="2692" y="0"/>
                  <a:pt x="247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317425"/>
            <a:ext cx="8229600" cy="4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2657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0" y="585125"/>
            <a:ext cx="5746200" cy="155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Font typeface="Fira Sans Extra Condensed"/>
              <a:buNone/>
              <a:defRPr sz="50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Fira Sans Extra Condensed"/>
              <a:buNone/>
              <a:defRPr sz="52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Fira Sans Extra Condensed"/>
              <a:buNone/>
              <a:defRPr sz="52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Fira Sans Extra Condensed"/>
              <a:buNone/>
              <a:defRPr sz="52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Fira Sans Extra Condensed"/>
              <a:buNone/>
              <a:defRPr sz="52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Fira Sans Extra Condensed"/>
              <a:buNone/>
              <a:defRPr sz="52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Fira Sans Extra Condensed"/>
              <a:buNone/>
              <a:defRPr sz="52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Fira Sans Extra Condensed"/>
              <a:buNone/>
              <a:defRPr sz="52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Fira Sans Extra Condensed"/>
              <a:buNone/>
              <a:defRPr sz="52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0" y="2197925"/>
            <a:ext cx="5746200" cy="4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3017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2735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8537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897500"/>
            <a:ext cx="3999900" cy="25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897500"/>
            <a:ext cx="3999900" cy="25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8736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317425"/>
            <a:ext cx="8229600" cy="4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35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"/>
          <p:cNvSpPr txBox="1">
            <a:spLocks noGrp="1"/>
          </p:cNvSpPr>
          <p:nvPr>
            <p:ph type="title"/>
          </p:nvPr>
        </p:nvSpPr>
        <p:spPr>
          <a:xfrm>
            <a:off x="5192475" y="2179625"/>
            <a:ext cx="3231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title" idx="2" hasCustomPrompt="1"/>
          </p:nvPr>
        </p:nvSpPr>
        <p:spPr>
          <a:xfrm>
            <a:off x="6020475" y="1337825"/>
            <a:ext cx="157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7" name="Google Shape;57;p3"/>
          <p:cNvSpPr txBox="1">
            <a:spLocks noGrp="1"/>
          </p:cNvSpPr>
          <p:nvPr>
            <p:ph type="subTitle" idx="1"/>
          </p:nvPr>
        </p:nvSpPr>
        <p:spPr>
          <a:xfrm>
            <a:off x="5192625" y="3132175"/>
            <a:ext cx="32313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"/>
          <p:cNvSpPr/>
          <p:nvPr/>
        </p:nvSpPr>
        <p:spPr>
          <a:xfrm rot="10800000">
            <a:off x="-28220" y="-65778"/>
            <a:ext cx="5933851" cy="5314741"/>
          </a:xfrm>
          <a:custGeom>
            <a:avLst/>
            <a:gdLst/>
            <a:ahLst/>
            <a:cxnLst/>
            <a:rect l="l" t="t" r="r" b="b"/>
            <a:pathLst>
              <a:path w="153986" h="156052" extrusionOk="0">
                <a:moveTo>
                  <a:pt x="0" y="1"/>
                </a:moveTo>
                <a:cubicBezTo>
                  <a:pt x="152" y="1186"/>
                  <a:pt x="365" y="2341"/>
                  <a:pt x="669" y="3496"/>
                </a:cubicBezTo>
                <a:cubicBezTo>
                  <a:pt x="7751" y="31217"/>
                  <a:pt x="43071" y="44074"/>
                  <a:pt x="51187" y="71552"/>
                </a:cubicBezTo>
                <a:cubicBezTo>
                  <a:pt x="54226" y="81856"/>
                  <a:pt x="52950" y="92920"/>
                  <a:pt x="55381" y="103376"/>
                </a:cubicBezTo>
                <a:cubicBezTo>
                  <a:pt x="58391" y="116264"/>
                  <a:pt x="66932" y="127358"/>
                  <a:pt x="77175" y="135808"/>
                </a:cubicBezTo>
                <a:cubicBezTo>
                  <a:pt x="84045" y="141462"/>
                  <a:pt x="91674" y="145717"/>
                  <a:pt x="99273" y="150307"/>
                </a:cubicBezTo>
                <a:cubicBezTo>
                  <a:pt x="102191" y="152070"/>
                  <a:pt x="104926" y="154106"/>
                  <a:pt x="107753" y="156051"/>
                </a:cubicBezTo>
                <a:lnTo>
                  <a:pt x="153985" y="156051"/>
                </a:lnTo>
                <a:lnTo>
                  <a:pt x="15398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10800000">
            <a:off x="-180500" y="-257863"/>
            <a:ext cx="6318431" cy="5659226"/>
          </a:xfrm>
          <a:custGeom>
            <a:avLst/>
            <a:gdLst/>
            <a:ahLst/>
            <a:cxnLst/>
            <a:rect l="l" t="t" r="r" b="b"/>
            <a:pathLst>
              <a:path w="153986" h="156052" extrusionOk="0">
                <a:moveTo>
                  <a:pt x="0" y="1"/>
                </a:moveTo>
                <a:cubicBezTo>
                  <a:pt x="152" y="1186"/>
                  <a:pt x="365" y="2341"/>
                  <a:pt x="669" y="3496"/>
                </a:cubicBezTo>
                <a:cubicBezTo>
                  <a:pt x="7751" y="31217"/>
                  <a:pt x="43071" y="44074"/>
                  <a:pt x="51187" y="71552"/>
                </a:cubicBezTo>
                <a:cubicBezTo>
                  <a:pt x="54226" y="81856"/>
                  <a:pt x="52950" y="92920"/>
                  <a:pt x="55381" y="103376"/>
                </a:cubicBezTo>
                <a:cubicBezTo>
                  <a:pt x="58391" y="116264"/>
                  <a:pt x="66932" y="127358"/>
                  <a:pt x="77175" y="135808"/>
                </a:cubicBezTo>
                <a:cubicBezTo>
                  <a:pt x="84045" y="141462"/>
                  <a:pt x="91674" y="145717"/>
                  <a:pt x="99273" y="150307"/>
                </a:cubicBezTo>
                <a:cubicBezTo>
                  <a:pt x="102191" y="152070"/>
                  <a:pt x="104926" y="154106"/>
                  <a:pt x="107753" y="156051"/>
                </a:cubicBezTo>
                <a:lnTo>
                  <a:pt x="153985" y="156051"/>
                </a:lnTo>
                <a:lnTo>
                  <a:pt x="153985" y="1"/>
                </a:ln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5400000">
            <a:off x="519137" y="-376351"/>
            <a:ext cx="1098825" cy="1462650"/>
          </a:xfrm>
          <a:custGeom>
            <a:avLst/>
            <a:gdLst/>
            <a:ahLst/>
            <a:cxnLst/>
            <a:rect l="l" t="t" r="r" b="b"/>
            <a:pathLst>
              <a:path w="43953" h="58506" extrusionOk="0">
                <a:moveTo>
                  <a:pt x="21064" y="511"/>
                </a:moveTo>
                <a:cubicBezTo>
                  <a:pt x="21125" y="541"/>
                  <a:pt x="21307" y="754"/>
                  <a:pt x="21490" y="997"/>
                </a:cubicBezTo>
                <a:cubicBezTo>
                  <a:pt x="21885" y="1544"/>
                  <a:pt x="22098" y="2152"/>
                  <a:pt x="22614" y="3946"/>
                </a:cubicBezTo>
                <a:cubicBezTo>
                  <a:pt x="23557" y="7289"/>
                  <a:pt x="23466" y="9386"/>
                  <a:pt x="22310" y="12335"/>
                </a:cubicBezTo>
                <a:cubicBezTo>
                  <a:pt x="21867" y="13457"/>
                  <a:pt x="20851" y="15440"/>
                  <a:pt x="20710" y="15440"/>
                </a:cubicBezTo>
                <a:cubicBezTo>
                  <a:pt x="20705" y="15440"/>
                  <a:pt x="20702" y="15439"/>
                  <a:pt x="20700" y="15435"/>
                </a:cubicBezTo>
                <a:cubicBezTo>
                  <a:pt x="20700" y="15405"/>
                  <a:pt x="20700" y="14918"/>
                  <a:pt x="20700" y="14311"/>
                </a:cubicBezTo>
                <a:cubicBezTo>
                  <a:pt x="20730" y="13733"/>
                  <a:pt x="20730" y="12578"/>
                  <a:pt x="20700" y="11727"/>
                </a:cubicBezTo>
                <a:cubicBezTo>
                  <a:pt x="20639" y="10876"/>
                  <a:pt x="20669" y="9873"/>
                  <a:pt x="20700" y="9447"/>
                </a:cubicBezTo>
                <a:cubicBezTo>
                  <a:pt x="20760" y="9052"/>
                  <a:pt x="20760" y="8201"/>
                  <a:pt x="20730" y="7563"/>
                </a:cubicBezTo>
                <a:cubicBezTo>
                  <a:pt x="20730" y="6924"/>
                  <a:pt x="20700" y="5921"/>
                  <a:pt x="20700" y="5313"/>
                </a:cubicBezTo>
                <a:cubicBezTo>
                  <a:pt x="20730" y="4736"/>
                  <a:pt x="20730" y="3763"/>
                  <a:pt x="20730" y="3155"/>
                </a:cubicBezTo>
                <a:cubicBezTo>
                  <a:pt x="20700" y="1636"/>
                  <a:pt x="20851" y="511"/>
                  <a:pt x="21064" y="511"/>
                </a:cubicBezTo>
                <a:close/>
                <a:moveTo>
                  <a:pt x="20669" y="481"/>
                </a:moveTo>
                <a:cubicBezTo>
                  <a:pt x="20669" y="481"/>
                  <a:pt x="20639" y="754"/>
                  <a:pt x="20578" y="1058"/>
                </a:cubicBezTo>
                <a:cubicBezTo>
                  <a:pt x="20517" y="1392"/>
                  <a:pt x="20456" y="2243"/>
                  <a:pt x="20487" y="3064"/>
                </a:cubicBezTo>
                <a:cubicBezTo>
                  <a:pt x="20517" y="3854"/>
                  <a:pt x="20517" y="4979"/>
                  <a:pt x="20487" y="5587"/>
                </a:cubicBezTo>
                <a:cubicBezTo>
                  <a:pt x="20487" y="6164"/>
                  <a:pt x="20487" y="7016"/>
                  <a:pt x="20517" y="7441"/>
                </a:cubicBezTo>
                <a:cubicBezTo>
                  <a:pt x="20548" y="7867"/>
                  <a:pt x="20548" y="8839"/>
                  <a:pt x="20487" y="9630"/>
                </a:cubicBezTo>
                <a:cubicBezTo>
                  <a:pt x="20456" y="10389"/>
                  <a:pt x="20456" y="11514"/>
                  <a:pt x="20487" y="12122"/>
                </a:cubicBezTo>
                <a:cubicBezTo>
                  <a:pt x="20548" y="13125"/>
                  <a:pt x="20517" y="15405"/>
                  <a:pt x="20426" y="16013"/>
                </a:cubicBezTo>
                <a:cubicBezTo>
                  <a:pt x="20397" y="16112"/>
                  <a:pt x="20382" y="16165"/>
                  <a:pt x="20365" y="16165"/>
                </a:cubicBezTo>
                <a:cubicBezTo>
                  <a:pt x="20345" y="16165"/>
                  <a:pt x="20322" y="16097"/>
                  <a:pt x="20274" y="15952"/>
                </a:cubicBezTo>
                <a:cubicBezTo>
                  <a:pt x="20244" y="15769"/>
                  <a:pt x="19940" y="15131"/>
                  <a:pt x="19636" y="14554"/>
                </a:cubicBezTo>
                <a:cubicBezTo>
                  <a:pt x="19028" y="13277"/>
                  <a:pt x="18420" y="11666"/>
                  <a:pt x="18116" y="10389"/>
                </a:cubicBezTo>
                <a:cubicBezTo>
                  <a:pt x="17934" y="9569"/>
                  <a:pt x="17934" y="9386"/>
                  <a:pt x="18055" y="8079"/>
                </a:cubicBezTo>
                <a:cubicBezTo>
                  <a:pt x="18146" y="7046"/>
                  <a:pt x="18237" y="6468"/>
                  <a:pt x="18420" y="5861"/>
                </a:cubicBezTo>
                <a:cubicBezTo>
                  <a:pt x="18785" y="4675"/>
                  <a:pt x="19484" y="2760"/>
                  <a:pt x="19788" y="2091"/>
                </a:cubicBezTo>
                <a:cubicBezTo>
                  <a:pt x="20031" y="1544"/>
                  <a:pt x="20608" y="481"/>
                  <a:pt x="20669" y="481"/>
                </a:cubicBezTo>
                <a:close/>
                <a:moveTo>
                  <a:pt x="35249" y="285"/>
                </a:moveTo>
                <a:cubicBezTo>
                  <a:pt x="35409" y="285"/>
                  <a:pt x="35532" y="352"/>
                  <a:pt x="35624" y="481"/>
                </a:cubicBezTo>
                <a:cubicBezTo>
                  <a:pt x="35989" y="967"/>
                  <a:pt x="35837" y="2335"/>
                  <a:pt x="35168" y="5313"/>
                </a:cubicBezTo>
                <a:cubicBezTo>
                  <a:pt x="34317" y="9234"/>
                  <a:pt x="33466" y="11332"/>
                  <a:pt x="32280" y="12608"/>
                </a:cubicBezTo>
                <a:cubicBezTo>
                  <a:pt x="31855" y="13064"/>
                  <a:pt x="31308" y="13703"/>
                  <a:pt x="30274" y="15010"/>
                </a:cubicBezTo>
                <a:cubicBezTo>
                  <a:pt x="29727" y="15709"/>
                  <a:pt x="28937" y="16408"/>
                  <a:pt x="28268" y="16803"/>
                </a:cubicBezTo>
                <a:cubicBezTo>
                  <a:pt x="27660" y="17168"/>
                  <a:pt x="25107" y="18110"/>
                  <a:pt x="24590" y="18171"/>
                </a:cubicBezTo>
                <a:cubicBezTo>
                  <a:pt x="24438" y="18171"/>
                  <a:pt x="24195" y="18232"/>
                  <a:pt x="24043" y="18292"/>
                </a:cubicBezTo>
                <a:cubicBezTo>
                  <a:pt x="23987" y="18311"/>
                  <a:pt x="23944" y="18324"/>
                  <a:pt x="23917" y="18324"/>
                </a:cubicBezTo>
                <a:cubicBezTo>
                  <a:pt x="23808" y="18324"/>
                  <a:pt x="23936" y="18118"/>
                  <a:pt x="24469" y="17198"/>
                </a:cubicBezTo>
                <a:cubicBezTo>
                  <a:pt x="24833" y="16560"/>
                  <a:pt x="25624" y="15131"/>
                  <a:pt x="26201" y="14007"/>
                </a:cubicBezTo>
                <a:cubicBezTo>
                  <a:pt x="27508" y="11545"/>
                  <a:pt x="28359" y="10207"/>
                  <a:pt x="29028" y="9569"/>
                </a:cubicBezTo>
                <a:cubicBezTo>
                  <a:pt x="30001" y="8657"/>
                  <a:pt x="30487" y="8019"/>
                  <a:pt x="31672" y="6164"/>
                </a:cubicBezTo>
                <a:cubicBezTo>
                  <a:pt x="32341" y="5131"/>
                  <a:pt x="33253" y="3794"/>
                  <a:pt x="33739" y="3186"/>
                </a:cubicBezTo>
                <a:cubicBezTo>
                  <a:pt x="35259" y="1149"/>
                  <a:pt x="35563" y="724"/>
                  <a:pt x="35593" y="633"/>
                </a:cubicBezTo>
                <a:cubicBezTo>
                  <a:pt x="35609" y="541"/>
                  <a:pt x="35563" y="496"/>
                  <a:pt x="35502" y="496"/>
                </a:cubicBezTo>
                <a:cubicBezTo>
                  <a:pt x="35441" y="496"/>
                  <a:pt x="35365" y="541"/>
                  <a:pt x="35320" y="633"/>
                </a:cubicBezTo>
                <a:cubicBezTo>
                  <a:pt x="35289" y="724"/>
                  <a:pt x="34985" y="1149"/>
                  <a:pt x="34651" y="1575"/>
                </a:cubicBezTo>
                <a:cubicBezTo>
                  <a:pt x="33435" y="3125"/>
                  <a:pt x="32280" y="4766"/>
                  <a:pt x="31125" y="6529"/>
                </a:cubicBezTo>
                <a:cubicBezTo>
                  <a:pt x="30213" y="7958"/>
                  <a:pt x="29818" y="8475"/>
                  <a:pt x="29271" y="8991"/>
                </a:cubicBezTo>
                <a:cubicBezTo>
                  <a:pt x="28450" y="9751"/>
                  <a:pt x="28146" y="10116"/>
                  <a:pt x="27782" y="10785"/>
                </a:cubicBezTo>
                <a:cubicBezTo>
                  <a:pt x="27630" y="11058"/>
                  <a:pt x="27447" y="11301"/>
                  <a:pt x="27417" y="11332"/>
                </a:cubicBezTo>
                <a:cubicBezTo>
                  <a:pt x="27387" y="11332"/>
                  <a:pt x="26991" y="12031"/>
                  <a:pt x="26535" y="12882"/>
                </a:cubicBezTo>
                <a:cubicBezTo>
                  <a:pt x="26080" y="13703"/>
                  <a:pt x="25259" y="15222"/>
                  <a:pt x="24681" y="16195"/>
                </a:cubicBezTo>
                <a:cubicBezTo>
                  <a:pt x="23988" y="17452"/>
                  <a:pt x="23758" y="17844"/>
                  <a:pt x="23672" y="17844"/>
                </a:cubicBezTo>
                <a:cubicBezTo>
                  <a:pt x="23637" y="17844"/>
                  <a:pt x="23626" y="17780"/>
                  <a:pt x="23617" y="17684"/>
                </a:cubicBezTo>
                <a:cubicBezTo>
                  <a:pt x="23587" y="17532"/>
                  <a:pt x="23648" y="16925"/>
                  <a:pt x="23739" y="16347"/>
                </a:cubicBezTo>
                <a:cubicBezTo>
                  <a:pt x="23921" y="15314"/>
                  <a:pt x="24256" y="14371"/>
                  <a:pt x="25016" y="12882"/>
                </a:cubicBezTo>
                <a:cubicBezTo>
                  <a:pt x="25168" y="12517"/>
                  <a:pt x="25441" y="11818"/>
                  <a:pt x="25593" y="11301"/>
                </a:cubicBezTo>
                <a:cubicBezTo>
                  <a:pt x="26292" y="8718"/>
                  <a:pt x="26687" y="8079"/>
                  <a:pt x="28724" y="6347"/>
                </a:cubicBezTo>
                <a:cubicBezTo>
                  <a:pt x="29180" y="5952"/>
                  <a:pt x="30305" y="4766"/>
                  <a:pt x="31277" y="3733"/>
                </a:cubicBezTo>
                <a:cubicBezTo>
                  <a:pt x="33412" y="1331"/>
                  <a:pt x="34618" y="285"/>
                  <a:pt x="35249" y="285"/>
                </a:cubicBezTo>
                <a:close/>
                <a:moveTo>
                  <a:pt x="9714" y="7291"/>
                </a:moveTo>
                <a:cubicBezTo>
                  <a:pt x="9786" y="7291"/>
                  <a:pt x="9943" y="7385"/>
                  <a:pt x="10213" y="7593"/>
                </a:cubicBezTo>
                <a:cubicBezTo>
                  <a:pt x="10760" y="8049"/>
                  <a:pt x="11246" y="8779"/>
                  <a:pt x="12645" y="11332"/>
                </a:cubicBezTo>
                <a:cubicBezTo>
                  <a:pt x="14134" y="14007"/>
                  <a:pt x="14560" y="14888"/>
                  <a:pt x="14833" y="15952"/>
                </a:cubicBezTo>
                <a:cubicBezTo>
                  <a:pt x="15137" y="17137"/>
                  <a:pt x="15198" y="17654"/>
                  <a:pt x="15137" y="19143"/>
                </a:cubicBezTo>
                <a:cubicBezTo>
                  <a:pt x="15076" y="20633"/>
                  <a:pt x="14742" y="22548"/>
                  <a:pt x="14286" y="24219"/>
                </a:cubicBezTo>
                <a:cubicBezTo>
                  <a:pt x="14164" y="24675"/>
                  <a:pt x="14043" y="25314"/>
                  <a:pt x="13982" y="25648"/>
                </a:cubicBezTo>
                <a:cubicBezTo>
                  <a:pt x="13952" y="25952"/>
                  <a:pt x="13860" y="26378"/>
                  <a:pt x="13800" y="26590"/>
                </a:cubicBezTo>
                <a:lnTo>
                  <a:pt x="13709" y="26955"/>
                </a:lnTo>
                <a:lnTo>
                  <a:pt x="13587" y="26134"/>
                </a:lnTo>
                <a:cubicBezTo>
                  <a:pt x="13313" y="24311"/>
                  <a:pt x="12888" y="22578"/>
                  <a:pt x="12371" y="21271"/>
                </a:cubicBezTo>
                <a:cubicBezTo>
                  <a:pt x="11216" y="18201"/>
                  <a:pt x="11094" y="17684"/>
                  <a:pt x="10882" y="15374"/>
                </a:cubicBezTo>
                <a:cubicBezTo>
                  <a:pt x="10730" y="14037"/>
                  <a:pt x="10578" y="13064"/>
                  <a:pt x="9970" y="9934"/>
                </a:cubicBezTo>
                <a:cubicBezTo>
                  <a:pt x="9879" y="9508"/>
                  <a:pt x="9635" y="7502"/>
                  <a:pt x="9666" y="7350"/>
                </a:cubicBezTo>
                <a:cubicBezTo>
                  <a:pt x="9666" y="7311"/>
                  <a:pt x="9681" y="7291"/>
                  <a:pt x="9714" y="7291"/>
                </a:cubicBezTo>
                <a:close/>
                <a:moveTo>
                  <a:pt x="9326" y="7361"/>
                </a:moveTo>
                <a:cubicBezTo>
                  <a:pt x="9340" y="7361"/>
                  <a:pt x="9352" y="7367"/>
                  <a:pt x="9362" y="7380"/>
                </a:cubicBezTo>
                <a:cubicBezTo>
                  <a:pt x="9392" y="7441"/>
                  <a:pt x="9483" y="7988"/>
                  <a:pt x="9544" y="8627"/>
                </a:cubicBezTo>
                <a:cubicBezTo>
                  <a:pt x="9605" y="9265"/>
                  <a:pt x="9848" y="10663"/>
                  <a:pt x="10061" y="11727"/>
                </a:cubicBezTo>
                <a:cubicBezTo>
                  <a:pt x="10274" y="12791"/>
                  <a:pt x="10517" y="14341"/>
                  <a:pt x="10608" y="15162"/>
                </a:cubicBezTo>
                <a:cubicBezTo>
                  <a:pt x="10882" y="17624"/>
                  <a:pt x="11094" y="18535"/>
                  <a:pt x="12128" y="21210"/>
                </a:cubicBezTo>
                <a:cubicBezTo>
                  <a:pt x="12584" y="22426"/>
                  <a:pt x="12888" y="23520"/>
                  <a:pt x="13253" y="25678"/>
                </a:cubicBezTo>
                <a:lnTo>
                  <a:pt x="13526" y="27046"/>
                </a:lnTo>
                <a:lnTo>
                  <a:pt x="12827" y="26438"/>
                </a:lnTo>
                <a:cubicBezTo>
                  <a:pt x="9787" y="23855"/>
                  <a:pt x="8906" y="21909"/>
                  <a:pt x="8450" y="16925"/>
                </a:cubicBezTo>
                <a:cubicBezTo>
                  <a:pt x="8116" y="13034"/>
                  <a:pt x="8207" y="9964"/>
                  <a:pt x="8724" y="8475"/>
                </a:cubicBezTo>
                <a:cubicBezTo>
                  <a:pt x="8968" y="7797"/>
                  <a:pt x="9212" y="7361"/>
                  <a:pt x="9326" y="7361"/>
                </a:cubicBezTo>
                <a:close/>
                <a:moveTo>
                  <a:pt x="42492" y="12197"/>
                </a:moveTo>
                <a:cubicBezTo>
                  <a:pt x="42615" y="12197"/>
                  <a:pt x="42686" y="12221"/>
                  <a:pt x="42676" y="12274"/>
                </a:cubicBezTo>
                <a:cubicBezTo>
                  <a:pt x="42676" y="12487"/>
                  <a:pt x="41733" y="13976"/>
                  <a:pt x="40913" y="15101"/>
                </a:cubicBezTo>
                <a:cubicBezTo>
                  <a:pt x="39545" y="17016"/>
                  <a:pt x="37873" y="18961"/>
                  <a:pt x="36475" y="20329"/>
                </a:cubicBezTo>
                <a:cubicBezTo>
                  <a:pt x="35016" y="21818"/>
                  <a:pt x="34256" y="22700"/>
                  <a:pt x="32037" y="25587"/>
                </a:cubicBezTo>
                <a:cubicBezTo>
                  <a:pt x="29879" y="28384"/>
                  <a:pt x="28967" y="29417"/>
                  <a:pt x="27508" y="30694"/>
                </a:cubicBezTo>
                <a:cubicBezTo>
                  <a:pt x="27265" y="30906"/>
                  <a:pt x="26991" y="31180"/>
                  <a:pt x="26870" y="31302"/>
                </a:cubicBezTo>
                <a:lnTo>
                  <a:pt x="26657" y="31545"/>
                </a:lnTo>
                <a:lnTo>
                  <a:pt x="26931" y="29235"/>
                </a:lnTo>
                <a:lnTo>
                  <a:pt x="27174" y="26894"/>
                </a:lnTo>
                <a:lnTo>
                  <a:pt x="27539" y="26134"/>
                </a:lnTo>
                <a:cubicBezTo>
                  <a:pt x="28025" y="25192"/>
                  <a:pt x="29453" y="23034"/>
                  <a:pt x="30183" y="22183"/>
                </a:cubicBezTo>
                <a:cubicBezTo>
                  <a:pt x="30487" y="21849"/>
                  <a:pt x="31125" y="21180"/>
                  <a:pt x="31581" y="20754"/>
                </a:cubicBezTo>
                <a:cubicBezTo>
                  <a:pt x="32068" y="20298"/>
                  <a:pt x="33162" y="19204"/>
                  <a:pt x="34043" y="18353"/>
                </a:cubicBezTo>
                <a:cubicBezTo>
                  <a:pt x="37903" y="14584"/>
                  <a:pt x="39940" y="12943"/>
                  <a:pt x="41490" y="12396"/>
                </a:cubicBezTo>
                <a:cubicBezTo>
                  <a:pt x="41865" y="12277"/>
                  <a:pt x="42265" y="12197"/>
                  <a:pt x="42492" y="12197"/>
                </a:cubicBezTo>
                <a:close/>
                <a:moveTo>
                  <a:pt x="43093" y="12394"/>
                </a:moveTo>
                <a:cubicBezTo>
                  <a:pt x="43096" y="12394"/>
                  <a:pt x="43099" y="12394"/>
                  <a:pt x="43101" y="12396"/>
                </a:cubicBezTo>
                <a:cubicBezTo>
                  <a:pt x="43132" y="12426"/>
                  <a:pt x="43253" y="12639"/>
                  <a:pt x="43344" y="12852"/>
                </a:cubicBezTo>
                <a:cubicBezTo>
                  <a:pt x="43618" y="13459"/>
                  <a:pt x="43618" y="14311"/>
                  <a:pt x="43375" y="15952"/>
                </a:cubicBezTo>
                <a:cubicBezTo>
                  <a:pt x="43132" y="17624"/>
                  <a:pt x="42797" y="18627"/>
                  <a:pt x="41946" y="20511"/>
                </a:cubicBezTo>
                <a:cubicBezTo>
                  <a:pt x="40791" y="23034"/>
                  <a:pt x="37782" y="27107"/>
                  <a:pt x="35958" y="28536"/>
                </a:cubicBezTo>
                <a:cubicBezTo>
                  <a:pt x="34621" y="29599"/>
                  <a:pt x="33131" y="30238"/>
                  <a:pt x="31064" y="30572"/>
                </a:cubicBezTo>
                <a:cubicBezTo>
                  <a:pt x="30183" y="30724"/>
                  <a:pt x="29423" y="30937"/>
                  <a:pt x="28207" y="31393"/>
                </a:cubicBezTo>
                <a:lnTo>
                  <a:pt x="26535" y="32031"/>
                </a:lnTo>
                <a:lnTo>
                  <a:pt x="26870" y="31606"/>
                </a:lnTo>
                <a:cubicBezTo>
                  <a:pt x="27052" y="31393"/>
                  <a:pt x="27508" y="30967"/>
                  <a:pt x="27843" y="30663"/>
                </a:cubicBezTo>
                <a:cubicBezTo>
                  <a:pt x="29028" y="29630"/>
                  <a:pt x="30031" y="28475"/>
                  <a:pt x="31946" y="26013"/>
                </a:cubicBezTo>
                <a:cubicBezTo>
                  <a:pt x="34378" y="22912"/>
                  <a:pt x="35107" y="22061"/>
                  <a:pt x="36596" y="20602"/>
                </a:cubicBezTo>
                <a:cubicBezTo>
                  <a:pt x="38663" y="18566"/>
                  <a:pt x="41733" y="14736"/>
                  <a:pt x="42584" y="13095"/>
                </a:cubicBezTo>
                <a:cubicBezTo>
                  <a:pt x="42817" y="12716"/>
                  <a:pt x="43022" y="12394"/>
                  <a:pt x="43093" y="12394"/>
                </a:cubicBezTo>
                <a:close/>
                <a:moveTo>
                  <a:pt x="5046" y="19326"/>
                </a:moveTo>
                <a:lnTo>
                  <a:pt x="5167" y="19599"/>
                </a:lnTo>
                <a:cubicBezTo>
                  <a:pt x="5228" y="19751"/>
                  <a:pt x="5380" y="20329"/>
                  <a:pt x="5532" y="20876"/>
                </a:cubicBezTo>
                <a:cubicBezTo>
                  <a:pt x="5927" y="22517"/>
                  <a:pt x="6687" y="24797"/>
                  <a:pt x="7477" y="26803"/>
                </a:cubicBezTo>
                <a:cubicBezTo>
                  <a:pt x="7903" y="27837"/>
                  <a:pt x="8480" y="29356"/>
                  <a:pt x="8784" y="30207"/>
                </a:cubicBezTo>
                <a:cubicBezTo>
                  <a:pt x="9423" y="32001"/>
                  <a:pt x="9514" y="32578"/>
                  <a:pt x="9423" y="35709"/>
                </a:cubicBezTo>
                <a:cubicBezTo>
                  <a:pt x="9392" y="36925"/>
                  <a:pt x="9362" y="38323"/>
                  <a:pt x="9362" y="38779"/>
                </a:cubicBezTo>
                <a:cubicBezTo>
                  <a:pt x="9392" y="39235"/>
                  <a:pt x="9392" y="39600"/>
                  <a:pt x="9362" y="39600"/>
                </a:cubicBezTo>
                <a:cubicBezTo>
                  <a:pt x="9301" y="39600"/>
                  <a:pt x="9088" y="38749"/>
                  <a:pt x="8845" y="37411"/>
                </a:cubicBezTo>
                <a:cubicBezTo>
                  <a:pt x="8511" y="35800"/>
                  <a:pt x="7629" y="31818"/>
                  <a:pt x="7386" y="30815"/>
                </a:cubicBezTo>
                <a:cubicBezTo>
                  <a:pt x="7295" y="30481"/>
                  <a:pt x="6991" y="29417"/>
                  <a:pt x="6717" y="28475"/>
                </a:cubicBezTo>
                <a:cubicBezTo>
                  <a:pt x="5562" y="24645"/>
                  <a:pt x="5015" y="21849"/>
                  <a:pt x="5046" y="19843"/>
                </a:cubicBezTo>
                <a:lnTo>
                  <a:pt x="5046" y="19326"/>
                </a:lnTo>
                <a:close/>
                <a:moveTo>
                  <a:pt x="4770" y="19269"/>
                </a:moveTo>
                <a:cubicBezTo>
                  <a:pt x="4814" y="19269"/>
                  <a:pt x="4833" y="19507"/>
                  <a:pt x="4833" y="19964"/>
                </a:cubicBezTo>
                <a:cubicBezTo>
                  <a:pt x="4863" y="20450"/>
                  <a:pt x="4924" y="21301"/>
                  <a:pt x="4985" y="21879"/>
                </a:cubicBezTo>
                <a:cubicBezTo>
                  <a:pt x="5107" y="23186"/>
                  <a:pt x="5684" y="25739"/>
                  <a:pt x="6444" y="28262"/>
                </a:cubicBezTo>
                <a:cubicBezTo>
                  <a:pt x="7234" y="30998"/>
                  <a:pt x="7447" y="31879"/>
                  <a:pt x="8268" y="35800"/>
                </a:cubicBezTo>
                <a:cubicBezTo>
                  <a:pt x="8663" y="37715"/>
                  <a:pt x="9088" y="39539"/>
                  <a:pt x="9210" y="39904"/>
                </a:cubicBezTo>
                <a:cubicBezTo>
                  <a:pt x="9324" y="40217"/>
                  <a:pt x="9411" y="40423"/>
                  <a:pt x="9372" y="40423"/>
                </a:cubicBezTo>
                <a:cubicBezTo>
                  <a:pt x="9369" y="40423"/>
                  <a:pt x="9366" y="40422"/>
                  <a:pt x="9362" y="40420"/>
                </a:cubicBezTo>
                <a:cubicBezTo>
                  <a:pt x="7842" y="38384"/>
                  <a:pt x="6778" y="36499"/>
                  <a:pt x="6018" y="34341"/>
                </a:cubicBezTo>
                <a:cubicBezTo>
                  <a:pt x="4225" y="29326"/>
                  <a:pt x="3678" y="24919"/>
                  <a:pt x="4377" y="20998"/>
                </a:cubicBezTo>
                <a:cubicBezTo>
                  <a:pt x="4579" y="19823"/>
                  <a:pt x="4703" y="19269"/>
                  <a:pt x="4770" y="19269"/>
                </a:cubicBezTo>
                <a:close/>
                <a:moveTo>
                  <a:pt x="637" y="36409"/>
                </a:moveTo>
                <a:cubicBezTo>
                  <a:pt x="681" y="36409"/>
                  <a:pt x="776" y="36456"/>
                  <a:pt x="942" y="36560"/>
                </a:cubicBezTo>
                <a:cubicBezTo>
                  <a:pt x="1702" y="37077"/>
                  <a:pt x="3222" y="39721"/>
                  <a:pt x="4438" y="42639"/>
                </a:cubicBezTo>
                <a:cubicBezTo>
                  <a:pt x="5228" y="44554"/>
                  <a:pt x="5441" y="45284"/>
                  <a:pt x="6018" y="47958"/>
                </a:cubicBezTo>
                <a:cubicBezTo>
                  <a:pt x="6262" y="49144"/>
                  <a:pt x="6505" y="50208"/>
                  <a:pt x="6535" y="50329"/>
                </a:cubicBezTo>
                <a:cubicBezTo>
                  <a:pt x="6552" y="50398"/>
                  <a:pt x="6554" y="50431"/>
                  <a:pt x="6542" y="50431"/>
                </a:cubicBezTo>
                <a:cubicBezTo>
                  <a:pt x="6446" y="50431"/>
                  <a:pt x="5509" y="48455"/>
                  <a:pt x="4620" y="46408"/>
                </a:cubicBezTo>
                <a:cubicBezTo>
                  <a:pt x="4377" y="45800"/>
                  <a:pt x="3769" y="44402"/>
                  <a:pt x="3313" y="43308"/>
                </a:cubicBezTo>
                <a:cubicBezTo>
                  <a:pt x="2584" y="41667"/>
                  <a:pt x="578" y="36560"/>
                  <a:pt x="608" y="36438"/>
                </a:cubicBezTo>
                <a:cubicBezTo>
                  <a:pt x="608" y="36419"/>
                  <a:pt x="617" y="36409"/>
                  <a:pt x="637" y="36409"/>
                </a:cubicBezTo>
                <a:close/>
                <a:moveTo>
                  <a:pt x="456" y="36712"/>
                </a:moveTo>
                <a:lnTo>
                  <a:pt x="608" y="37016"/>
                </a:lnTo>
                <a:cubicBezTo>
                  <a:pt x="669" y="37198"/>
                  <a:pt x="882" y="37715"/>
                  <a:pt x="1064" y="38201"/>
                </a:cubicBezTo>
                <a:cubicBezTo>
                  <a:pt x="1489" y="39448"/>
                  <a:pt x="2675" y="42426"/>
                  <a:pt x="3344" y="43946"/>
                </a:cubicBezTo>
                <a:cubicBezTo>
                  <a:pt x="3648" y="44615"/>
                  <a:pt x="4164" y="45861"/>
                  <a:pt x="4529" y="46682"/>
                </a:cubicBezTo>
                <a:cubicBezTo>
                  <a:pt x="5471" y="48809"/>
                  <a:pt x="5836" y="49661"/>
                  <a:pt x="6170" y="50238"/>
                </a:cubicBezTo>
                <a:cubicBezTo>
                  <a:pt x="6322" y="50542"/>
                  <a:pt x="6444" y="50816"/>
                  <a:pt x="6414" y="50876"/>
                </a:cubicBezTo>
                <a:cubicBezTo>
                  <a:pt x="6414" y="50880"/>
                  <a:pt x="6412" y="50881"/>
                  <a:pt x="6410" y="50881"/>
                </a:cubicBezTo>
                <a:cubicBezTo>
                  <a:pt x="6321" y="50881"/>
                  <a:pt x="4625" y="48743"/>
                  <a:pt x="3678" y="47411"/>
                </a:cubicBezTo>
                <a:cubicBezTo>
                  <a:pt x="3252" y="46803"/>
                  <a:pt x="2644" y="45800"/>
                  <a:pt x="2310" y="45071"/>
                </a:cubicBezTo>
                <a:cubicBezTo>
                  <a:pt x="1094" y="42548"/>
                  <a:pt x="213" y="38901"/>
                  <a:pt x="426" y="37229"/>
                </a:cubicBezTo>
                <a:lnTo>
                  <a:pt x="456" y="36712"/>
                </a:lnTo>
                <a:close/>
                <a:moveTo>
                  <a:pt x="35283" y="1"/>
                </a:moveTo>
                <a:cubicBezTo>
                  <a:pt x="35151" y="1"/>
                  <a:pt x="35002" y="29"/>
                  <a:pt x="34834" y="85"/>
                </a:cubicBezTo>
                <a:cubicBezTo>
                  <a:pt x="34074" y="359"/>
                  <a:pt x="32159" y="2183"/>
                  <a:pt x="29909" y="4827"/>
                </a:cubicBezTo>
                <a:cubicBezTo>
                  <a:pt x="29636" y="5131"/>
                  <a:pt x="28906" y="5830"/>
                  <a:pt x="28268" y="6408"/>
                </a:cubicBezTo>
                <a:cubicBezTo>
                  <a:pt x="26566" y="7927"/>
                  <a:pt x="26110" y="8627"/>
                  <a:pt x="25472" y="10906"/>
                </a:cubicBezTo>
                <a:cubicBezTo>
                  <a:pt x="25289" y="11575"/>
                  <a:pt x="24925" y="12517"/>
                  <a:pt x="24590" y="13216"/>
                </a:cubicBezTo>
                <a:cubicBezTo>
                  <a:pt x="24286" y="13885"/>
                  <a:pt x="23952" y="14675"/>
                  <a:pt x="23830" y="15070"/>
                </a:cubicBezTo>
                <a:cubicBezTo>
                  <a:pt x="23587" y="15769"/>
                  <a:pt x="23374" y="17289"/>
                  <a:pt x="23405" y="17958"/>
                </a:cubicBezTo>
                <a:cubicBezTo>
                  <a:pt x="23435" y="18292"/>
                  <a:pt x="23374" y="18505"/>
                  <a:pt x="23040" y="19235"/>
                </a:cubicBezTo>
                <a:cubicBezTo>
                  <a:pt x="22067" y="21210"/>
                  <a:pt x="21247" y="24067"/>
                  <a:pt x="20912" y="26499"/>
                </a:cubicBezTo>
                <a:lnTo>
                  <a:pt x="20821" y="27107"/>
                </a:lnTo>
                <a:lnTo>
                  <a:pt x="20821" y="26499"/>
                </a:lnTo>
                <a:cubicBezTo>
                  <a:pt x="20821" y="26165"/>
                  <a:pt x="20791" y="25344"/>
                  <a:pt x="20791" y="24706"/>
                </a:cubicBezTo>
                <a:cubicBezTo>
                  <a:pt x="20791" y="24067"/>
                  <a:pt x="20730" y="23034"/>
                  <a:pt x="20639" y="22396"/>
                </a:cubicBezTo>
                <a:cubicBezTo>
                  <a:pt x="20304" y="19812"/>
                  <a:pt x="20244" y="17532"/>
                  <a:pt x="20548" y="16590"/>
                </a:cubicBezTo>
                <a:cubicBezTo>
                  <a:pt x="20608" y="16377"/>
                  <a:pt x="20973" y="15678"/>
                  <a:pt x="21338" y="15101"/>
                </a:cubicBezTo>
                <a:cubicBezTo>
                  <a:pt x="22554" y="13095"/>
                  <a:pt x="23405" y="10572"/>
                  <a:pt x="23526" y="8627"/>
                </a:cubicBezTo>
                <a:cubicBezTo>
                  <a:pt x="23617" y="7016"/>
                  <a:pt x="23405" y="5709"/>
                  <a:pt x="22675" y="3155"/>
                </a:cubicBezTo>
                <a:cubicBezTo>
                  <a:pt x="22098" y="1210"/>
                  <a:pt x="21490" y="207"/>
                  <a:pt x="20851" y="116"/>
                </a:cubicBezTo>
                <a:cubicBezTo>
                  <a:pt x="20846" y="115"/>
                  <a:pt x="20840" y="115"/>
                  <a:pt x="20834" y="115"/>
                </a:cubicBezTo>
                <a:cubicBezTo>
                  <a:pt x="20406" y="115"/>
                  <a:pt x="19658" y="1231"/>
                  <a:pt x="19058" y="2821"/>
                </a:cubicBezTo>
                <a:cubicBezTo>
                  <a:pt x="18116" y="5253"/>
                  <a:pt x="17964" y="5830"/>
                  <a:pt x="17751" y="7593"/>
                </a:cubicBezTo>
                <a:cubicBezTo>
                  <a:pt x="17538" y="9265"/>
                  <a:pt x="17538" y="9295"/>
                  <a:pt x="17751" y="10207"/>
                </a:cubicBezTo>
                <a:cubicBezTo>
                  <a:pt x="18055" y="11575"/>
                  <a:pt x="18633" y="13186"/>
                  <a:pt x="19301" y="14402"/>
                </a:cubicBezTo>
                <a:cubicBezTo>
                  <a:pt x="20122" y="15982"/>
                  <a:pt x="20122" y="15982"/>
                  <a:pt x="20092" y="17532"/>
                </a:cubicBezTo>
                <a:cubicBezTo>
                  <a:pt x="20092" y="19204"/>
                  <a:pt x="20122" y="20116"/>
                  <a:pt x="20396" y="22122"/>
                </a:cubicBezTo>
                <a:cubicBezTo>
                  <a:pt x="20578" y="23672"/>
                  <a:pt x="20608" y="24979"/>
                  <a:pt x="20548" y="27259"/>
                </a:cubicBezTo>
                <a:cubicBezTo>
                  <a:pt x="20517" y="28627"/>
                  <a:pt x="20365" y="29235"/>
                  <a:pt x="19301" y="33247"/>
                </a:cubicBezTo>
                <a:cubicBezTo>
                  <a:pt x="18754" y="35344"/>
                  <a:pt x="18298" y="36742"/>
                  <a:pt x="17690" y="38049"/>
                </a:cubicBezTo>
                <a:lnTo>
                  <a:pt x="17447" y="38597"/>
                </a:lnTo>
                <a:lnTo>
                  <a:pt x="17508" y="38110"/>
                </a:lnTo>
                <a:cubicBezTo>
                  <a:pt x="17569" y="37320"/>
                  <a:pt x="17356" y="36469"/>
                  <a:pt x="16748" y="35162"/>
                </a:cubicBezTo>
                <a:cubicBezTo>
                  <a:pt x="15988" y="33551"/>
                  <a:pt x="14772" y="30481"/>
                  <a:pt x="14316" y="28961"/>
                </a:cubicBezTo>
                <a:lnTo>
                  <a:pt x="13952" y="27806"/>
                </a:lnTo>
                <a:lnTo>
                  <a:pt x="14164" y="26408"/>
                </a:lnTo>
                <a:cubicBezTo>
                  <a:pt x="14286" y="25648"/>
                  <a:pt x="14468" y="24675"/>
                  <a:pt x="14590" y="24250"/>
                </a:cubicBezTo>
                <a:cubicBezTo>
                  <a:pt x="15350" y="21545"/>
                  <a:pt x="15623" y="18323"/>
                  <a:pt x="15259" y="16560"/>
                </a:cubicBezTo>
                <a:cubicBezTo>
                  <a:pt x="14955" y="15070"/>
                  <a:pt x="14560" y="14219"/>
                  <a:pt x="12645" y="10754"/>
                </a:cubicBezTo>
                <a:cubicBezTo>
                  <a:pt x="11155" y="8079"/>
                  <a:pt x="10335" y="7076"/>
                  <a:pt x="9575" y="6985"/>
                </a:cubicBezTo>
                <a:cubicBezTo>
                  <a:pt x="9553" y="6983"/>
                  <a:pt x="9532" y="6981"/>
                  <a:pt x="9511" y="6981"/>
                </a:cubicBezTo>
                <a:cubicBezTo>
                  <a:pt x="8542" y="6981"/>
                  <a:pt x="7874" y="9707"/>
                  <a:pt x="7964" y="13277"/>
                </a:cubicBezTo>
                <a:cubicBezTo>
                  <a:pt x="8025" y="15314"/>
                  <a:pt x="8237" y="18323"/>
                  <a:pt x="8480" y="19660"/>
                </a:cubicBezTo>
                <a:cubicBezTo>
                  <a:pt x="8724" y="21271"/>
                  <a:pt x="9453" y="23095"/>
                  <a:pt x="10274" y="24250"/>
                </a:cubicBezTo>
                <a:cubicBezTo>
                  <a:pt x="10699" y="24919"/>
                  <a:pt x="11642" y="25861"/>
                  <a:pt x="12584" y="26621"/>
                </a:cubicBezTo>
                <a:cubicBezTo>
                  <a:pt x="12979" y="26985"/>
                  <a:pt x="13405" y="27381"/>
                  <a:pt x="13496" y="27563"/>
                </a:cubicBezTo>
                <a:cubicBezTo>
                  <a:pt x="13587" y="27715"/>
                  <a:pt x="13830" y="28384"/>
                  <a:pt x="14012" y="29052"/>
                </a:cubicBezTo>
                <a:cubicBezTo>
                  <a:pt x="14468" y="30542"/>
                  <a:pt x="15836" y="34037"/>
                  <a:pt x="16475" y="35314"/>
                </a:cubicBezTo>
                <a:cubicBezTo>
                  <a:pt x="17204" y="36773"/>
                  <a:pt x="17265" y="37077"/>
                  <a:pt x="17174" y="38293"/>
                </a:cubicBezTo>
                <a:lnTo>
                  <a:pt x="17082" y="39356"/>
                </a:lnTo>
                <a:lnTo>
                  <a:pt x="16292" y="40815"/>
                </a:lnTo>
                <a:cubicBezTo>
                  <a:pt x="15867" y="41606"/>
                  <a:pt x="15076" y="42943"/>
                  <a:pt x="14560" y="43825"/>
                </a:cubicBezTo>
                <a:cubicBezTo>
                  <a:pt x="14073" y="44676"/>
                  <a:pt x="13222" y="46104"/>
                  <a:pt x="12705" y="46986"/>
                </a:cubicBezTo>
                <a:lnTo>
                  <a:pt x="11763" y="48627"/>
                </a:lnTo>
                <a:lnTo>
                  <a:pt x="11763" y="47989"/>
                </a:lnTo>
                <a:cubicBezTo>
                  <a:pt x="11794" y="46834"/>
                  <a:pt x="11520" y="45709"/>
                  <a:pt x="10730" y="43551"/>
                </a:cubicBezTo>
                <a:cubicBezTo>
                  <a:pt x="9635" y="40603"/>
                  <a:pt x="9483" y="39752"/>
                  <a:pt x="9605" y="37259"/>
                </a:cubicBezTo>
                <a:cubicBezTo>
                  <a:pt x="9879" y="32396"/>
                  <a:pt x="9787" y="31788"/>
                  <a:pt x="8602" y="28840"/>
                </a:cubicBezTo>
                <a:cubicBezTo>
                  <a:pt x="7173" y="25283"/>
                  <a:pt x="6353" y="22943"/>
                  <a:pt x="5714" y="20572"/>
                </a:cubicBezTo>
                <a:cubicBezTo>
                  <a:pt x="5380" y="19326"/>
                  <a:pt x="5137" y="18809"/>
                  <a:pt x="4894" y="18779"/>
                </a:cubicBezTo>
                <a:cubicBezTo>
                  <a:pt x="4881" y="18777"/>
                  <a:pt x="4868" y="18776"/>
                  <a:pt x="4856" y="18776"/>
                </a:cubicBezTo>
                <a:cubicBezTo>
                  <a:pt x="4637" y="18776"/>
                  <a:pt x="4518" y="19046"/>
                  <a:pt x="4316" y="20025"/>
                </a:cubicBezTo>
                <a:cubicBezTo>
                  <a:pt x="3526" y="23551"/>
                  <a:pt x="3739" y="27472"/>
                  <a:pt x="4924" y="31818"/>
                </a:cubicBezTo>
                <a:cubicBezTo>
                  <a:pt x="5927" y="35527"/>
                  <a:pt x="6717" y="37229"/>
                  <a:pt x="8572" y="39782"/>
                </a:cubicBezTo>
                <a:lnTo>
                  <a:pt x="9666" y="41302"/>
                </a:lnTo>
                <a:lnTo>
                  <a:pt x="10517" y="43612"/>
                </a:lnTo>
                <a:cubicBezTo>
                  <a:pt x="11155" y="45344"/>
                  <a:pt x="11398" y="46195"/>
                  <a:pt x="11490" y="46864"/>
                </a:cubicBezTo>
                <a:cubicBezTo>
                  <a:pt x="11672" y="48110"/>
                  <a:pt x="11550" y="48961"/>
                  <a:pt x="11125" y="49813"/>
                </a:cubicBezTo>
                <a:cubicBezTo>
                  <a:pt x="10395" y="51302"/>
                  <a:pt x="8420" y="55466"/>
                  <a:pt x="8025" y="56378"/>
                </a:cubicBezTo>
                <a:cubicBezTo>
                  <a:pt x="7806" y="56883"/>
                  <a:pt x="7692" y="57168"/>
                  <a:pt x="7632" y="57168"/>
                </a:cubicBezTo>
                <a:cubicBezTo>
                  <a:pt x="7559" y="57168"/>
                  <a:pt x="7569" y="56741"/>
                  <a:pt x="7569" y="55770"/>
                </a:cubicBezTo>
                <a:cubicBezTo>
                  <a:pt x="7569" y="54554"/>
                  <a:pt x="7356" y="52639"/>
                  <a:pt x="7021" y="51241"/>
                </a:cubicBezTo>
                <a:cubicBezTo>
                  <a:pt x="6869" y="50664"/>
                  <a:pt x="6535" y="49174"/>
                  <a:pt x="6292" y="47989"/>
                </a:cubicBezTo>
                <a:cubicBezTo>
                  <a:pt x="5714" y="45314"/>
                  <a:pt x="5623" y="45010"/>
                  <a:pt x="5076" y="43581"/>
                </a:cubicBezTo>
                <a:cubicBezTo>
                  <a:pt x="4316" y="41454"/>
                  <a:pt x="2979" y="38749"/>
                  <a:pt x="2128" y="37442"/>
                </a:cubicBezTo>
                <a:cubicBezTo>
                  <a:pt x="1624" y="36686"/>
                  <a:pt x="1016" y="36223"/>
                  <a:pt x="618" y="36223"/>
                </a:cubicBezTo>
                <a:cubicBezTo>
                  <a:pt x="487" y="36223"/>
                  <a:pt x="379" y="36273"/>
                  <a:pt x="304" y="36378"/>
                </a:cubicBezTo>
                <a:cubicBezTo>
                  <a:pt x="0" y="36834"/>
                  <a:pt x="122" y="39083"/>
                  <a:pt x="578" y="40998"/>
                </a:cubicBezTo>
                <a:cubicBezTo>
                  <a:pt x="821" y="42122"/>
                  <a:pt x="1641" y="44341"/>
                  <a:pt x="2219" y="45466"/>
                </a:cubicBezTo>
                <a:cubicBezTo>
                  <a:pt x="2918" y="46834"/>
                  <a:pt x="3283" y="47381"/>
                  <a:pt x="5289" y="49995"/>
                </a:cubicBezTo>
                <a:cubicBezTo>
                  <a:pt x="7082" y="52305"/>
                  <a:pt x="7052" y="52214"/>
                  <a:pt x="7204" y="53946"/>
                </a:cubicBezTo>
                <a:cubicBezTo>
                  <a:pt x="7265" y="54433"/>
                  <a:pt x="7295" y="55618"/>
                  <a:pt x="7295" y="56591"/>
                </a:cubicBezTo>
                <a:cubicBezTo>
                  <a:pt x="7265" y="57563"/>
                  <a:pt x="7295" y="58384"/>
                  <a:pt x="7295" y="58445"/>
                </a:cubicBezTo>
                <a:cubicBezTo>
                  <a:pt x="7320" y="58487"/>
                  <a:pt x="7350" y="58506"/>
                  <a:pt x="7381" y="58506"/>
                </a:cubicBezTo>
                <a:cubicBezTo>
                  <a:pt x="7461" y="58506"/>
                  <a:pt x="7547" y="58378"/>
                  <a:pt x="7569" y="58202"/>
                </a:cubicBezTo>
                <a:cubicBezTo>
                  <a:pt x="7599" y="57837"/>
                  <a:pt x="8389" y="56013"/>
                  <a:pt x="9088" y="54615"/>
                </a:cubicBezTo>
                <a:cubicBezTo>
                  <a:pt x="9392" y="53977"/>
                  <a:pt x="9879" y="53004"/>
                  <a:pt x="10122" y="52457"/>
                </a:cubicBezTo>
                <a:cubicBezTo>
                  <a:pt x="10791" y="51089"/>
                  <a:pt x="11733" y="49235"/>
                  <a:pt x="11854" y="49144"/>
                </a:cubicBezTo>
                <a:cubicBezTo>
                  <a:pt x="11915" y="49113"/>
                  <a:pt x="11946" y="49022"/>
                  <a:pt x="11946" y="48961"/>
                </a:cubicBezTo>
                <a:cubicBezTo>
                  <a:pt x="11976" y="48749"/>
                  <a:pt x="12918" y="47563"/>
                  <a:pt x="13921" y="46439"/>
                </a:cubicBezTo>
                <a:cubicBezTo>
                  <a:pt x="14499" y="45770"/>
                  <a:pt x="15532" y="44828"/>
                  <a:pt x="16414" y="44068"/>
                </a:cubicBezTo>
                <a:cubicBezTo>
                  <a:pt x="17234" y="43399"/>
                  <a:pt x="18207" y="42518"/>
                  <a:pt x="18572" y="42153"/>
                </a:cubicBezTo>
                <a:cubicBezTo>
                  <a:pt x="19484" y="41211"/>
                  <a:pt x="22523" y="37624"/>
                  <a:pt x="23344" y="36469"/>
                </a:cubicBezTo>
                <a:cubicBezTo>
                  <a:pt x="25563" y="33338"/>
                  <a:pt x="26232" y="32487"/>
                  <a:pt x="26384" y="32426"/>
                </a:cubicBezTo>
                <a:cubicBezTo>
                  <a:pt x="27630" y="31879"/>
                  <a:pt x="29909" y="31119"/>
                  <a:pt x="30791" y="30967"/>
                </a:cubicBezTo>
                <a:cubicBezTo>
                  <a:pt x="32159" y="30755"/>
                  <a:pt x="32767" y="30603"/>
                  <a:pt x="33678" y="30238"/>
                </a:cubicBezTo>
                <a:cubicBezTo>
                  <a:pt x="34773" y="29782"/>
                  <a:pt x="35897" y="29083"/>
                  <a:pt x="36688" y="28353"/>
                </a:cubicBezTo>
                <a:cubicBezTo>
                  <a:pt x="38420" y="26773"/>
                  <a:pt x="41156" y="22973"/>
                  <a:pt x="42159" y="20785"/>
                </a:cubicBezTo>
                <a:cubicBezTo>
                  <a:pt x="42463" y="20146"/>
                  <a:pt x="42919" y="19052"/>
                  <a:pt x="43132" y="18384"/>
                </a:cubicBezTo>
                <a:cubicBezTo>
                  <a:pt x="43527" y="17289"/>
                  <a:pt x="43587" y="16955"/>
                  <a:pt x="43739" y="15618"/>
                </a:cubicBezTo>
                <a:cubicBezTo>
                  <a:pt x="43952" y="14067"/>
                  <a:pt x="43922" y="13399"/>
                  <a:pt x="43648" y="12700"/>
                </a:cubicBezTo>
                <a:cubicBezTo>
                  <a:pt x="43446" y="12131"/>
                  <a:pt x="43040" y="11852"/>
                  <a:pt x="42453" y="11852"/>
                </a:cubicBezTo>
                <a:cubicBezTo>
                  <a:pt x="41626" y="11852"/>
                  <a:pt x="40442" y="12406"/>
                  <a:pt x="38967" y="13490"/>
                </a:cubicBezTo>
                <a:cubicBezTo>
                  <a:pt x="37934" y="14250"/>
                  <a:pt x="36748" y="15314"/>
                  <a:pt x="34286" y="17745"/>
                </a:cubicBezTo>
                <a:cubicBezTo>
                  <a:pt x="33010" y="18991"/>
                  <a:pt x="31581" y="20390"/>
                  <a:pt x="31125" y="20846"/>
                </a:cubicBezTo>
                <a:cubicBezTo>
                  <a:pt x="29970" y="22001"/>
                  <a:pt x="29484" y="22609"/>
                  <a:pt x="28481" y="24098"/>
                </a:cubicBezTo>
                <a:cubicBezTo>
                  <a:pt x="27022" y="26317"/>
                  <a:pt x="26839" y="26894"/>
                  <a:pt x="26535" y="29751"/>
                </a:cubicBezTo>
                <a:lnTo>
                  <a:pt x="26353" y="31545"/>
                </a:lnTo>
                <a:lnTo>
                  <a:pt x="25897" y="32305"/>
                </a:lnTo>
                <a:cubicBezTo>
                  <a:pt x="25624" y="32730"/>
                  <a:pt x="24925" y="33703"/>
                  <a:pt x="24347" y="34493"/>
                </a:cubicBezTo>
                <a:cubicBezTo>
                  <a:pt x="23769" y="35283"/>
                  <a:pt x="23070" y="36226"/>
                  <a:pt x="22827" y="36560"/>
                </a:cubicBezTo>
                <a:cubicBezTo>
                  <a:pt x="22219" y="37411"/>
                  <a:pt x="18876" y="41363"/>
                  <a:pt x="18085" y="42122"/>
                </a:cubicBezTo>
                <a:cubicBezTo>
                  <a:pt x="17751" y="42487"/>
                  <a:pt x="16809" y="43308"/>
                  <a:pt x="16049" y="43977"/>
                </a:cubicBezTo>
                <a:cubicBezTo>
                  <a:pt x="15289" y="44645"/>
                  <a:pt x="14347" y="45557"/>
                  <a:pt x="13952" y="45983"/>
                </a:cubicBezTo>
                <a:cubicBezTo>
                  <a:pt x="13557" y="46439"/>
                  <a:pt x="13222" y="46773"/>
                  <a:pt x="13192" y="46773"/>
                </a:cubicBezTo>
                <a:cubicBezTo>
                  <a:pt x="13161" y="46773"/>
                  <a:pt x="13313" y="46499"/>
                  <a:pt x="14225" y="44949"/>
                </a:cubicBezTo>
                <a:cubicBezTo>
                  <a:pt x="16748" y="40755"/>
                  <a:pt x="17782" y="38809"/>
                  <a:pt x="18602" y="36621"/>
                </a:cubicBezTo>
                <a:cubicBezTo>
                  <a:pt x="19028" y="35587"/>
                  <a:pt x="19970" y="32183"/>
                  <a:pt x="20487" y="29934"/>
                </a:cubicBezTo>
                <a:cubicBezTo>
                  <a:pt x="20639" y="29204"/>
                  <a:pt x="20791" y="28536"/>
                  <a:pt x="20851" y="28414"/>
                </a:cubicBezTo>
                <a:cubicBezTo>
                  <a:pt x="20882" y="28262"/>
                  <a:pt x="21034" y="27472"/>
                  <a:pt x="21186" y="26651"/>
                </a:cubicBezTo>
                <a:cubicBezTo>
                  <a:pt x="21551" y="24706"/>
                  <a:pt x="21976" y="22852"/>
                  <a:pt x="22341" y="21727"/>
                </a:cubicBezTo>
                <a:cubicBezTo>
                  <a:pt x="22668" y="20715"/>
                  <a:pt x="23579" y="18624"/>
                  <a:pt x="23702" y="18624"/>
                </a:cubicBezTo>
                <a:cubicBezTo>
                  <a:pt x="23705" y="18624"/>
                  <a:pt x="23707" y="18625"/>
                  <a:pt x="23709" y="18627"/>
                </a:cubicBezTo>
                <a:cubicBezTo>
                  <a:pt x="23718" y="18632"/>
                  <a:pt x="23736" y="18634"/>
                  <a:pt x="23761" y="18634"/>
                </a:cubicBezTo>
                <a:cubicBezTo>
                  <a:pt x="24052" y="18634"/>
                  <a:pt x="25323" y="18322"/>
                  <a:pt x="26414" y="17958"/>
                </a:cubicBezTo>
                <a:cubicBezTo>
                  <a:pt x="28390" y="17289"/>
                  <a:pt x="29453" y="16499"/>
                  <a:pt x="30852" y="14766"/>
                </a:cubicBezTo>
                <a:cubicBezTo>
                  <a:pt x="31277" y="14219"/>
                  <a:pt x="31946" y="13399"/>
                  <a:pt x="32341" y="12973"/>
                </a:cubicBezTo>
                <a:cubicBezTo>
                  <a:pt x="32706" y="12548"/>
                  <a:pt x="33192" y="11909"/>
                  <a:pt x="33375" y="11605"/>
                </a:cubicBezTo>
                <a:cubicBezTo>
                  <a:pt x="34286" y="10086"/>
                  <a:pt x="35563" y="5678"/>
                  <a:pt x="35958" y="2487"/>
                </a:cubicBezTo>
                <a:cubicBezTo>
                  <a:pt x="36110" y="1362"/>
                  <a:pt x="36110" y="997"/>
                  <a:pt x="36019" y="693"/>
                </a:cubicBezTo>
                <a:cubicBezTo>
                  <a:pt x="35885" y="223"/>
                  <a:pt x="35652" y="1"/>
                  <a:pt x="3528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3"/>
          <p:cNvGrpSpPr/>
          <p:nvPr/>
        </p:nvGrpSpPr>
        <p:grpSpPr>
          <a:xfrm rot="5400000">
            <a:off x="656453" y="-253948"/>
            <a:ext cx="448865" cy="1217872"/>
            <a:chOff x="3691975" y="870225"/>
            <a:chExt cx="357775" cy="970725"/>
          </a:xfrm>
        </p:grpSpPr>
        <p:sp>
          <p:nvSpPr>
            <p:cNvPr id="62" name="Google Shape;62;p3"/>
            <p:cNvSpPr/>
            <p:nvPr/>
          </p:nvSpPr>
          <p:spPr>
            <a:xfrm>
              <a:off x="3728675" y="934450"/>
              <a:ext cx="277725" cy="906500"/>
            </a:xfrm>
            <a:custGeom>
              <a:avLst/>
              <a:gdLst/>
              <a:ahLst/>
              <a:cxnLst/>
              <a:rect l="l" t="t" r="r" b="b"/>
              <a:pathLst>
                <a:path w="11109" h="36260" extrusionOk="0">
                  <a:moveTo>
                    <a:pt x="501" y="36059"/>
                  </a:moveTo>
                  <a:cubicBezTo>
                    <a:pt x="467" y="36193"/>
                    <a:pt x="334" y="36260"/>
                    <a:pt x="200" y="36226"/>
                  </a:cubicBezTo>
                  <a:cubicBezTo>
                    <a:pt x="67" y="36159"/>
                    <a:pt x="0" y="36026"/>
                    <a:pt x="34" y="35893"/>
                  </a:cubicBezTo>
                  <a:cubicBezTo>
                    <a:pt x="67" y="35826"/>
                    <a:pt x="10541" y="2936"/>
                    <a:pt x="8740" y="434"/>
                  </a:cubicBezTo>
                  <a:cubicBezTo>
                    <a:pt x="8673" y="334"/>
                    <a:pt x="8706" y="167"/>
                    <a:pt x="8806" y="100"/>
                  </a:cubicBezTo>
                  <a:cubicBezTo>
                    <a:pt x="8907" y="0"/>
                    <a:pt x="9073" y="34"/>
                    <a:pt x="9140" y="134"/>
                  </a:cubicBezTo>
                  <a:cubicBezTo>
                    <a:pt x="11108" y="2836"/>
                    <a:pt x="534" y="35959"/>
                    <a:pt x="501" y="360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3780375" y="1509025"/>
              <a:ext cx="112600" cy="171800"/>
            </a:xfrm>
            <a:custGeom>
              <a:avLst/>
              <a:gdLst/>
              <a:ahLst/>
              <a:cxnLst/>
              <a:rect l="l" t="t" r="r" b="b"/>
              <a:pathLst>
                <a:path w="4504" h="6872" extrusionOk="0">
                  <a:moveTo>
                    <a:pt x="0" y="6872"/>
                  </a:moveTo>
                  <a:cubicBezTo>
                    <a:pt x="334" y="6572"/>
                    <a:pt x="834" y="4203"/>
                    <a:pt x="1601" y="3069"/>
                  </a:cubicBezTo>
                  <a:cubicBezTo>
                    <a:pt x="1601" y="3069"/>
                    <a:pt x="3870" y="0"/>
                    <a:pt x="4237" y="2102"/>
                  </a:cubicBezTo>
                  <a:cubicBezTo>
                    <a:pt x="4504" y="3369"/>
                    <a:pt x="167" y="5304"/>
                    <a:pt x="0" y="68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3834575" y="1347250"/>
              <a:ext cx="139300" cy="157625"/>
            </a:xfrm>
            <a:custGeom>
              <a:avLst/>
              <a:gdLst/>
              <a:ahLst/>
              <a:cxnLst/>
              <a:rect l="l" t="t" r="r" b="b"/>
              <a:pathLst>
                <a:path w="5572" h="6305" extrusionOk="0">
                  <a:moveTo>
                    <a:pt x="1" y="6305"/>
                  </a:moveTo>
                  <a:cubicBezTo>
                    <a:pt x="401" y="5304"/>
                    <a:pt x="834" y="3703"/>
                    <a:pt x="1735" y="2735"/>
                  </a:cubicBezTo>
                  <a:cubicBezTo>
                    <a:pt x="2402" y="2002"/>
                    <a:pt x="4937" y="0"/>
                    <a:pt x="5338" y="2102"/>
                  </a:cubicBezTo>
                  <a:cubicBezTo>
                    <a:pt x="5571" y="3403"/>
                    <a:pt x="167" y="4770"/>
                    <a:pt x="1" y="6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918800" y="1014500"/>
              <a:ext cx="121775" cy="170150"/>
            </a:xfrm>
            <a:custGeom>
              <a:avLst/>
              <a:gdLst/>
              <a:ahLst/>
              <a:cxnLst/>
              <a:rect l="l" t="t" r="r" b="b"/>
              <a:pathLst>
                <a:path w="4871" h="6806" extrusionOk="0">
                  <a:moveTo>
                    <a:pt x="1" y="6805"/>
                  </a:moveTo>
                  <a:cubicBezTo>
                    <a:pt x="334" y="6539"/>
                    <a:pt x="901" y="4370"/>
                    <a:pt x="1668" y="3270"/>
                  </a:cubicBezTo>
                  <a:cubicBezTo>
                    <a:pt x="1668" y="3270"/>
                    <a:pt x="4237" y="1"/>
                    <a:pt x="4637" y="2102"/>
                  </a:cubicBezTo>
                  <a:cubicBezTo>
                    <a:pt x="4871" y="3370"/>
                    <a:pt x="167" y="5271"/>
                    <a:pt x="1" y="68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873775" y="1188800"/>
              <a:ext cx="125950" cy="175150"/>
            </a:xfrm>
            <a:custGeom>
              <a:avLst/>
              <a:gdLst/>
              <a:ahLst/>
              <a:cxnLst/>
              <a:rect l="l" t="t" r="r" b="b"/>
              <a:pathLst>
                <a:path w="5038" h="7006" extrusionOk="0">
                  <a:moveTo>
                    <a:pt x="0" y="7005"/>
                  </a:moveTo>
                  <a:cubicBezTo>
                    <a:pt x="334" y="6738"/>
                    <a:pt x="801" y="3970"/>
                    <a:pt x="1702" y="2969"/>
                  </a:cubicBezTo>
                  <a:cubicBezTo>
                    <a:pt x="2369" y="2235"/>
                    <a:pt x="4770" y="0"/>
                    <a:pt x="4937" y="2135"/>
                  </a:cubicBezTo>
                  <a:cubicBezTo>
                    <a:pt x="5037" y="3503"/>
                    <a:pt x="0" y="5538"/>
                    <a:pt x="0" y="7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3819575" y="1009500"/>
              <a:ext cx="108425" cy="178475"/>
            </a:xfrm>
            <a:custGeom>
              <a:avLst/>
              <a:gdLst/>
              <a:ahLst/>
              <a:cxnLst/>
              <a:rect l="l" t="t" r="r" b="b"/>
              <a:pathLst>
                <a:path w="4337" h="7139" extrusionOk="0">
                  <a:moveTo>
                    <a:pt x="4070" y="7139"/>
                  </a:moveTo>
                  <a:cubicBezTo>
                    <a:pt x="4270" y="6805"/>
                    <a:pt x="4203" y="4103"/>
                    <a:pt x="3269" y="2836"/>
                  </a:cubicBezTo>
                  <a:cubicBezTo>
                    <a:pt x="3269" y="2802"/>
                    <a:pt x="1535" y="0"/>
                    <a:pt x="567" y="1935"/>
                  </a:cubicBezTo>
                  <a:cubicBezTo>
                    <a:pt x="0" y="3103"/>
                    <a:pt x="4337" y="5604"/>
                    <a:pt x="4070" y="71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3691975" y="1618275"/>
              <a:ext cx="81750" cy="150125"/>
            </a:xfrm>
            <a:custGeom>
              <a:avLst/>
              <a:gdLst/>
              <a:ahLst/>
              <a:cxnLst/>
              <a:rect l="l" t="t" r="r" b="b"/>
              <a:pathLst>
                <a:path w="3270" h="6005" extrusionOk="0">
                  <a:moveTo>
                    <a:pt x="2702" y="6004"/>
                  </a:moveTo>
                  <a:cubicBezTo>
                    <a:pt x="2536" y="5604"/>
                    <a:pt x="3169" y="4103"/>
                    <a:pt x="3036" y="2769"/>
                  </a:cubicBezTo>
                  <a:cubicBezTo>
                    <a:pt x="3036" y="2735"/>
                    <a:pt x="2169" y="0"/>
                    <a:pt x="834" y="1668"/>
                  </a:cubicBezTo>
                  <a:cubicBezTo>
                    <a:pt x="0" y="2702"/>
                    <a:pt x="3269" y="4537"/>
                    <a:pt x="2702" y="60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735350" y="1479000"/>
              <a:ext cx="67550" cy="186000"/>
            </a:xfrm>
            <a:custGeom>
              <a:avLst/>
              <a:gdLst/>
              <a:ahLst/>
              <a:cxnLst/>
              <a:rect l="l" t="t" r="r" b="b"/>
              <a:pathLst>
                <a:path w="2702" h="7440" extrusionOk="0">
                  <a:moveTo>
                    <a:pt x="2302" y="7439"/>
                  </a:moveTo>
                  <a:cubicBezTo>
                    <a:pt x="2068" y="7072"/>
                    <a:pt x="2669" y="4671"/>
                    <a:pt x="2435" y="3336"/>
                  </a:cubicBezTo>
                  <a:cubicBezTo>
                    <a:pt x="2335" y="2803"/>
                    <a:pt x="1534" y="1"/>
                    <a:pt x="634" y="1935"/>
                  </a:cubicBezTo>
                  <a:cubicBezTo>
                    <a:pt x="0" y="3270"/>
                    <a:pt x="2702" y="6072"/>
                    <a:pt x="2302" y="74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3758700" y="1311375"/>
              <a:ext cx="100075" cy="181000"/>
            </a:xfrm>
            <a:custGeom>
              <a:avLst/>
              <a:gdLst/>
              <a:ahLst/>
              <a:cxnLst/>
              <a:rect l="l" t="t" r="r" b="b"/>
              <a:pathLst>
                <a:path w="4003" h="7240" extrusionOk="0">
                  <a:moveTo>
                    <a:pt x="3069" y="7239"/>
                  </a:moveTo>
                  <a:cubicBezTo>
                    <a:pt x="2902" y="6839"/>
                    <a:pt x="4003" y="5571"/>
                    <a:pt x="3236" y="3537"/>
                  </a:cubicBezTo>
                  <a:cubicBezTo>
                    <a:pt x="2802" y="2402"/>
                    <a:pt x="1268" y="1"/>
                    <a:pt x="400" y="1969"/>
                  </a:cubicBezTo>
                  <a:cubicBezTo>
                    <a:pt x="0" y="2869"/>
                    <a:pt x="4003" y="5671"/>
                    <a:pt x="3069" y="72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3782875" y="1187125"/>
              <a:ext cx="118450" cy="167650"/>
            </a:xfrm>
            <a:custGeom>
              <a:avLst/>
              <a:gdLst/>
              <a:ahLst/>
              <a:cxnLst/>
              <a:rect l="l" t="t" r="r" b="b"/>
              <a:pathLst>
                <a:path w="4738" h="6706" extrusionOk="0">
                  <a:moveTo>
                    <a:pt x="3603" y="6672"/>
                  </a:moveTo>
                  <a:cubicBezTo>
                    <a:pt x="3803" y="6705"/>
                    <a:pt x="4604" y="4470"/>
                    <a:pt x="3269" y="2569"/>
                  </a:cubicBezTo>
                  <a:cubicBezTo>
                    <a:pt x="3269" y="2569"/>
                    <a:pt x="1101" y="1"/>
                    <a:pt x="334" y="1935"/>
                  </a:cubicBezTo>
                  <a:cubicBezTo>
                    <a:pt x="0" y="2769"/>
                    <a:pt x="4737" y="4937"/>
                    <a:pt x="3603" y="66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756175" y="1657450"/>
              <a:ext cx="116775" cy="109275"/>
            </a:xfrm>
            <a:custGeom>
              <a:avLst/>
              <a:gdLst/>
              <a:ahLst/>
              <a:cxnLst/>
              <a:rect l="l" t="t" r="r" b="b"/>
              <a:pathLst>
                <a:path w="4671" h="4371" extrusionOk="0">
                  <a:moveTo>
                    <a:pt x="1" y="4371"/>
                  </a:moveTo>
                  <a:cubicBezTo>
                    <a:pt x="301" y="4104"/>
                    <a:pt x="635" y="2636"/>
                    <a:pt x="1702" y="1435"/>
                  </a:cubicBezTo>
                  <a:cubicBezTo>
                    <a:pt x="2036" y="1068"/>
                    <a:pt x="4004" y="1"/>
                    <a:pt x="4371" y="1502"/>
                  </a:cubicBezTo>
                  <a:cubicBezTo>
                    <a:pt x="4671" y="2670"/>
                    <a:pt x="168" y="2936"/>
                    <a:pt x="1" y="43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880450" y="870225"/>
              <a:ext cx="169300" cy="215175"/>
            </a:xfrm>
            <a:custGeom>
              <a:avLst/>
              <a:gdLst/>
              <a:ahLst/>
              <a:cxnLst/>
              <a:rect l="l" t="t" r="r" b="b"/>
              <a:pathLst>
                <a:path w="6772" h="8607" extrusionOk="0">
                  <a:moveTo>
                    <a:pt x="2769" y="6839"/>
                  </a:moveTo>
                  <a:cubicBezTo>
                    <a:pt x="2569" y="7039"/>
                    <a:pt x="0" y="1"/>
                    <a:pt x="3403" y="268"/>
                  </a:cubicBezTo>
                  <a:cubicBezTo>
                    <a:pt x="6772" y="534"/>
                    <a:pt x="2202" y="8607"/>
                    <a:pt x="2769" y="68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3"/>
          <p:cNvSpPr/>
          <p:nvPr/>
        </p:nvSpPr>
        <p:spPr>
          <a:xfrm rot="9312651">
            <a:off x="32000" y="-283788"/>
            <a:ext cx="996297" cy="1807361"/>
          </a:xfrm>
          <a:custGeom>
            <a:avLst/>
            <a:gdLst/>
            <a:ahLst/>
            <a:cxnLst/>
            <a:rect l="l" t="t" r="r" b="b"/>
            <a:pathLst>
              <a:path w="39850" h="72291" extrusionOk="0">
                <a:moveTo>
                  <a:pt x="7766" y="279"/>
                </a:moveTo>
                <a:cubicBezTo>
                  <a:pt x="7843" y="279"/>
                  <a:pt x="7954" y="309"/>
                  <a:pt x="8116" y="374"/>
                </a:cubicBezTo>
                <a:cubicBezTo>
                  <a:pt x="8785" y="678"/>
                  <a:pt x="8907" y="1134"/>
                  <a:pt x="8785" y="2897"/>
                </a:cubicBezTo>
                <a:lnTo>
                  <a:pt x="8724" y="3961"/>
                </a:lnTo>
                <a:lnTo>
                  <a:pt x="8299" y="2897"/>
                </a:lnTo>
                <a:cubicBezTo>
                  <a:pt x="7873" y="1924"/>
                  <a:pt x="7509" y="557"/>
                  <a:pt x="7630" y="344"/>
                </a:cubicBezTo>
                <a:cubicBezTo>
                  <a:pt x="7658" y="302"/>
                  <a:pt x="7700" y="279"/>
                  <a:pt x="7766" y="279"/>
                </a:cubicBezTo>
                <a:close/>
                <a:moveTo>
                  <a:pt x="7292" y="534"/>
                </a:moveTo>
                <a:cubicBezTo>
                  <a:pt x="7342" y="534"/>
                  <a:pt x="7370" y="710"/>
                  <a:pt x="7448" y="1195"/>
                </a:cubicBezTo>
                <a:cubicBezTo>
                  <a:pt x="7509" y="1712"/>
                  <a:pt x="7691" y="2320"/>
                  <a:pt x="7934" y="2958"/>
                </a:cubicBezTo>
                <a:cubicBezTo>
                  <a:pt x="8390" y="4083"/>
                  <a:pt x="9271" y="5724"/>
                  <a:pt x="9849" y="6484"/>
                </a:cubicBezTo>
                <a:cubicBezTo>
                  <a:pt x="10062" y="6757"/>
                  <a:pt x="10305" y="7122"/>
                  <a:pt x="10427" y="7304"/>
                </a:cubicBezTo>
                <a:cubicBezTo>
                  <a:pt x="10474" y="7400"/>
                  <a:pt x="10489" y="7453"/>
                  <a:pt x="10462" y="7453"/>
                </a:cubicBezTo>
                <a:cubicBezTo>
                  <a:pt x="10420" y="7453"/>
                  <a:pt x="10278" y="7326"/>
                  <a:pt x="10001" y="7031"/>
                </a:cubicBezTo>
                <a:cubicBezTo>
                  <a:pt x="9697" y="6727"/>
                  <a:pt x="8907" y="5967"/>
                  <a:pt x="8238" y="5359"/>
                </a:cubicBezTo>
                <a:cubicBezTo>
                  <a:pt x="7600" y="4721"/>
                  <a:pt x="6931" y="4022"/>
                  <a:pt x="6779" y="3748"/>
                </a:cubicBezTo>
                <a:lnTo>
                  <a:pt x="6475" y="3262"/>
                </a:lnTo>
                <a:lnTo>
                  <a:pt x="6597" y="2532"/>
                </a:lnTo>
                <a:cubicBezTo>
                  <a:pt x="6718" y="1772"/>
                  <a:pt x="6931" y="1104"/>
                  <a:pt x="7174" y="678"/>
                </a:cubicBezTo>
                <a:cubicBezTo>
                  <a:pt x="7229" y="590"/>
                  <a:pt x="7264" y="534"/>
                  <a:pt x="7292" y="534"/>
                </a:cubicBezTo>
                <a:close/>
                <a:moveTo>
                  <a:pt x="11703" y="4113"/>
                </a:moveTo>
                <a:lnTo>
                  <a:pt x="12250" y="4630"/>
                </a:lnTo>
                <a:lnTo>
                  <a:pt x="12767" y="5146"/>
                </a:lnTo>
                <a:lnTo>
                  <a:pt x="12737" y="6271"/>
                </a:lnTo>
                <a:cubicBezTo>
                  <a:pt x="12737" y="6909"/>
                  <a:pt x="12706" y="7639"/>
                  <a:pt x="12706" y="7852"/>
                </a:cubicBezTo>
                <a:cubicBezTo>
                  <a:pt x="12688" y="8050"/>
                  <a:pt x="12667" y="8163"/>
                  <a:pt x="12634" y="8163"/>
                </a:cubicBezTo>
                <a:cubicBezTo>
                  <a:pt x="12554" y="8163"/>
                  <a:pt x="12401" y="7530"/>
                  <a:pt x="12037" y="5906"/>
                </a:cubicBezTo>
                <a:cubicBezTo>
                  <a:pt x="11946" y="5481"/>
                  <a:pt x="11855" y="4903"/>
                  <a:pt x="11794" y="4630"/>
                </a:cubicBezTo>
                <a:lnTo>
                  <a:pt x="11703" y="4113"/>
                </a:lnTo>
                <a:close/>
                <a:moveTo>
                  <a:pt x="6536" y="7031"/>
                </a:moveTo>
                <a:cubicBezTo>
                  <a:pt x="6536" y="7031"/>
                  <a:pt x="6779" y="7335"/>
                  <a:pt x="7022" y="7700"/>
                </a:cubicBezTo>
                <a:cubicBezTo>
                  <a:pt x="7509" y="8368"/>
                  <a:pt x="7782" y="8885"/>
                  <a:pt x="8420" y="10222"/>
                </a:cubicBezTo>
                <a:cubicBezTo>
                  <a:pt x="8647" y="10675"/>
                  <a:pt x="8720" y="10821"/>
                  <a:pt x="8668" y="10821"/>
                </a:cubicBezTo>
                <a:cubicBezTo>
                  <a:pt x="8643" y="10821"/>
                  <a:pt x="8590" y="10788"/>
                  <a:pt x="8512" y="10739"/>
                </a:cubicBezTo>
                <a:cubicBezTo>
                  <a:pt x="8208" y="10587"/>
                  <a:pt x="7265" y="9554"/>
                  <a:pt x="6809" y="8946"/>
                </a:cubicBezTo>
                <a:cubicBezTo>
                  <a:pt x="6475" y="8520"/>
                  <a:pt x="6475" y="8490"/>
                  <a:pt x="6505" y="7760"/>
                </a:cubicBezTo>
                <a:cubicBezTo>
                  <a:pt x="6505" y="7365"/>
                  <a:pt x="6536" y="7031"/>
                  <a:pt x="6536" y="7031"/>
                </a:cubicBezTo>
                <a:close/>
                <a:moveTo>
                  <a:pt x="9117" y="1285"/>
                </a:moveTo>
                <a:cubicBezTo>
                  <a:pt x="9118" y="1285"/>
                  <a:pt x="9119" y="1286"/>
                  <a:pt x="9119" y="1286"/>
                </a:cubicBezTo>
                <a:cubicBezTo>
                  <a:pt x="9150" y="1317"/>
                  <a:pt x="9697" y="1894"/>
                  <a:pt x="10335" y="2624"/>
                </a:cubicBezTo>
                <a:lnTo>
                  <a:pt x="11490" y="3900"/>
                </a:lnTo>
                <a:lnTo>
                  <a:pt x="11642" y="4994"/>
                </a:lnTo>
                <a:cubicBezTo>
                  <a:pt x="11855" y="6271"/>
                  <a:pt x="12189" y="7730"/>
                  <a:pt x="12493" y="8429"/>
                </a:cubicBezTo>
                <a:cubicBezTo>
                  <a:pt x="12676" y="8885"/>
                  <a:pt x="12676" y="9098"/>
                  <a:pt x="12676" y="10070"/>
                </a:cubicBezTo>
                <a:cubicBezTo>
                  <a:pt x="12676" y="10709"/>
                  <a:pt x="12676" y="11773"/>
                  <a:pt x="12706" y="12441"/>
                </a:cubicBezTo>
                <a:lnTo>
                  <a:pt x="12737" y="13657"/>
                </a:lnTo>
                <a:lnTo>
                  <a:pt x="12524" y="12958"/>
                </a:lnTo>
                <a:cubicBezTo>
                  <a:pt x="12402" y="12593"/>
                  <a:pt x="12129" y="11529"/>
                  <a:pt x="11946" y="10648"/>
                </a:cubicBezTo>
                <a:cubicBezTo>
                  <a:pt x="11734" y="9736"/>
                  <a:pt x="11521" y="8824"/>
                  <a:pt x="11460" y="8642"/>
                </a:cubicBezTo>
                <a:cubicBezTo>
                  <a:pt x="11338" y="8216"/>
                  <a:pt x="10609" y="6970"/>
                  <a:pt x="9758" y="5633"/>
                </a:cubicBezTo>
                <a:cubicBezTo>
                  <a:pt x="9454" y="5177"/>
                  <a:pt x="9180" y="4630"/>
                  <a:pt x="9150" y="4478"/>
                </a:cubicBezTo>
                <a:cubicBezTo>
                  <a:pt x="9030" y="4087"/>
                  <a:pt x="9028" y="1285"/>
                  <a:pt x="9117" y="1285"/>
                </a:cubicBezTo>
                <a:close/>
                <a:moveTo>
                  <a:pt x="6536" y="3900"/>
                </a:moveTo>
                <a:lnTo>
                  <a:pt x="6840" y="4295"/>
                </a:lnTo>
                <a:cubicBezTo>
                  <a:pt x="7022" y="4508"/>
                  <a:pt x="7782" y="5268"/>
                  <a:pt x="8542" y="5997"/>
                </a:cubicBezTo>
                <a:cubicBezTo>
                  <a:pt x="10761" y="8064"/>
                  <a:pt x="11399" y="8855"/>
                  <a:pt x="11430" y="9615"/>
                </a:cubicBezTo>
                <a:cubicBezTo>
                  <a:pt x="11460" y="10040"/>
                  <a:pt x="11946" y="12229"/>
                  <a:pt x="12281" y="13384"/>
                </a:cubicBezTo>
                <a:cubicBezTo>
                  <a:pt x="12402" y="13840"/>
                  <a:pt x="12493" y="14235"/>
                  <a:pt x="12493" y="14265"/>
                </a:cubicBezTo>
                <a:cubicBezTo>
                  <a:pt x="12491" y="14268"/>
                  <a:pt x="12487" y="14269"/>
                  <a:pt x="12483" y="14269"/>
                </a:cubicBezTo>
                <a:cubicBezTo>
                  <a:pt x="12437" y="14269"/>
                  <a:pt x="12298" y="14128"/>
                  <a:pt x="12159" y="13961"/>
                </a:cubicBezTo>
                <a:cubicBezTo>
                  <a:pt x="12007" y="13779"/>
                  <a:pt x="11247" y="13049"/>
                  <a:pt x="10487" y="12350"/>
                </a:cubicBezTo>
                <a:lnTo>
                  <a:pt x="9089" y="11104"/>
                </a:lnTo>
                <a:lnTo>
                  <a:pt x="8420" y="9706"/>
                </a:lnTo>
                <a:cubicBezTo>
                  <a:pt x="7995" y="8855"/>
                  <a:pt x="7478" y="7943"/>
                  <a:pt x="7113" y="7396"/>
                </a:cubicBezTo>
                <a:lnTo>
                  <a:pt x="6445" y="6514"/>
                </a:lnTo>
                <a:lnTo>
                  <a:pt x="6475" y="5815"/>
                </a:lnTo>
                <a:cubicBezTo>
                  <a:pt x="6475" y="5420"/>
                  <a:pt x="6505" y="4842"/>
                  <a:pt x="6505" y="4508"/>
                </a:cubicBezTo>
                <a:lnTo>
                  <a:pt x="6536" y="3900"/>
                </a:lnTo>
                <a:close/>
                <a:moveTo>
                  <a:pt x="6453" y="12477"/>
                </a:moveTo>
                <a:cubicBezTo>
                  <a:pt x="6467" y="12477"/>
                  <a:pt x="6485" y="12486"/>
                  <a:pt x="6505" y="12502"/>
                </a:cubicBezTo>
                <a:cubicBezTo>
                  <a:pt x="6566" y="12593"/>
                  <a:pt x="6901" y="12928"/>
                  <a:pt x="7235" y="13292"/>
                </a:cubicBezTo>
                <a:cubicBezTo>
                  <a:pt x="7569" y="13627"/>
                  <a:pt x="8481" y="14356"/>
                  <a:pt x="9271" y="14934"/>
                </a:cubicBezTo>
                <a:cubicBezTo>
                  <a:pt x="10062" y="15481"/>
                  <a:pt x="10700" y="15937"/>
                  <a:pt x="10670" y="15937"/>
                </a:cubicBezTo>
                <a:cubicBezTo>
                  <a:pt x="10670" y="15941"/>
                  <a:pt x="10661" y="15943"/>
                  <a:pt x="10644" y="15943"/>
                </a:cubicBezTo>
                <a:cubicBezTo>
                  <a:pt x="10538" y="15943"/>
                  <a:pt x="10106" y="15864"/>
                  <a:pt x="9606" y="15785"/>
                </a:cubicBezTo>
                <a:cubicBezTo>
                  <a:pt x="8572" y="15602"/>
                  <a:pt x="7265" y="15147"/>
                  <a:pt x="6779" y="14751"/>
                </a:cubicBezTo>
                <a:cubicBezTo>
                  <a:pt x="6597" y="14599"/>
                  <a:pt x="6566" y="14478"/>
                  <a:pt x="6475" y="13475"/>
                </a:cubicBezTo>
                <a:cubicBezTo>
                  <a:pt x="6400" y="12695"/>
                  <a:pt x="6387" y="12477"/>
                  <a:pt x="6453" y="12477"/>
                </a:cubicBezTo>
                <a:close/>
                <a:moveTo>
                  <a:pt x="1307" y="14619"/>
                </a:moveTo>
                <a:cubicBezTo>
                  <a:pt x="1365" y="14619"/>
                  <a:pt x="1455" y="14840"/>
                  <a:pt x="1612" y="15268"/>
                </a:cubicBezTo>
                <a:cubicBezTo>
                  <a:pt x="1794" y="15724"/>
                  <a:pt x="2007" y="16362"/>
                  <a:pt x="2098" y="16666"/>
                </a:cubicBezTo>
                <a:cubicBezTo>
                  <a:pt x="2263" y="17254"/>
                  <a:pt x="2318" y="17531"/>
                  <a:pt x="2248" y="17531"/>
                </a:cubicBezTo>
                <a:cubicBezTo>
                  <a:pt x="2202" y="17531"/>
                  <a:pt x="2103" y="17412"/>
                  <a:pt x="1946" y="17183"/>
                </a:cubicBezTo>
                <a:cubicBezTo>
                  <a:pt x="1764" y="16909"/>
                  <a:pt x="1521" y="16545"/>
                  <a:pt x="1399" y="16362"/>
                </a:cubicBezTo>
                <a:cubicBezTo>
                  <a:pt x="1186" y="16089"/>
                  <a:pt x="1156" y="15967"/>
                  <a:pt x="1186" y="15481"/>
                </a:cubicBezTo>
                <a:cubicBezTo>
                  <a:pt x="1218" y="14901"/>
                  <a:pt x="1242" y="14619"/>
                  <a:pt x="1307" y="14619"/>
                </a:cubicBezTo>
                <a:close/>
                <a:moveTo>
                  <a:pt x="13073" y="5536"/>
                </a:moveTo>
                <a:cubicBezTo>
                  <a:pt x="13174" y="5536"/>
                  <a:pt x="13383" y="5772"/>
                  <a:pt x="13892" y="6362"/>
                </a:cubicBezTo>
                <a:lnTo>
                  <a:pt x="14469" y="7061"/>
                </a:lnTo>
                <a:lnTo>
                  <a:pt x="14469" y="8338"/>
                </a:lnTo>
                <a:cubicBezTo>
                  <a:pt x="14469" y="9675"/>
                  <a:pt x="14348" y="11803"/>
                  <a:pt x="14226" y="13414"/>
                </a:cubicBezTo>
                <a:cubicBezTo>
                  <a:pt x="14165" y="13931"/>
                  <a:pt x="14135" y="15116"/>
                  <a:pt x="14135" y="15998"/>
                </a:cubicBezTo>
                <a:lnTo>
                  <a:pt x="14165" y="17639"/>
                </a:lnTo>
                <a:lnTo>
                  <a:pt x="14165" y="17639"/>
                </a:lnTo>
                <a:lnTo>
                  <a:pt x="13800" y="16727"/>
                </a:lnTo>
                <a:cubicBezTo>
                  <a:pt x="13101" y="14934"/>
                  <a:pt x="12858" y="13323"/>
                  <a:pt x="12919" y="10861"/>
                </a:cubicBezTo>
                <a:cubicBezTo>
                  <a:pt x="12919" y="10010"/>
                  <a:pt x="12949" y="9128"/>
                  <a:pt x="12949" y="8885"/>
                </a:cubicBezTo>
                <a:cubicBezTo>
                  <a:pt x="12949" y="7213"/>
                  <a:pt x="12949" y="5876"/>
                  <a:pt x="12980" y="5694"/>
                </a:cubicBezTo>
                <a:cubicBezTo>
                  <a:pt x="13000" y="5593"/>
                  <a:pt x="13023" y="5536"/>
                  <a:pt x="13073" y="5536"/>
                </a:cubicBezTo>
                <a:close/>
                <a:moveTo>
                  <a:pt x="6512" y="9056"/>
                </a:moveTo>
                <a:cubicBezTo>
                  <a:pt x="6539" y="9056"/>
                  <a:pt x="6655" y="9221"/>
                  <a:pt x="6840" y="9432"/>
                </a:cubicBezTo>
                <a:cubicBezTo>
                  <a:pt x="7022" y="9675"/>
                  <a:pt x="7478" y="10162"/>
                  <a:pt x="7843" y="10526"/>
                </a:cubicBezTo>
                <a:cubicBezTo>
                  <a:pt x="8238" y="10861"/>
                  <a:pt x="9089" y="11590"/>
                  <a:pt x="9758" y="12137"/>
                </a:cubicBezTo>
                <a:cubicBezTo>
                  <a:pt x="10427" y="12654"/>
                  <a:pt x="11369" y="13536"/>
                  <a:pt x="11855" y="14052"/>
                </a:cubicBezTo>
                <a:lnTo>
                  <a:pt x="12737" y="14995"/>
                </a:lnTo>
                <a:lnTo>
                  <a:pt x="13253" y="16362"/>
                </a:lnTo>
                <a:cubicBezTo>
                  <a:pt x="13557" y="17153"/>
                  <a:pt x="13770" y="17791"/>
                  <a:pt x="13770" y="17791"/>
                </a:cubicBezTo>
                <a:cubicBezTo>
                  <a:pt x="13767" y="17794"/>
                  <a:pt x="13762" y="17796"/>
                  <a:pt x="13757" y="17796"/>
                </a:cubicBezTo>
                <a:cubicBezTo>
                  <a:pt x="13707" y="17796"/>
                  <a:pt x="13565" y="17684"/>
                  <a:pt x="13375" y="17548"/>
                </a:cubicBezTo>
                <a:cubicBezTo>
                  <a:pt x="13162" y="17365"/>
                  <a:pt x="11977" y="16545"/>
                  <a:pt x="10730" y="15694"/>
                </a:cubicBezTo>
                <a:cubicBezTo>
                  <a:pt x="8572" y="14204"/>
                  <a:pt x="7509" y="13384"/>
                  <a:pt x="6718" y="12472"/>
                </a:cubicBezTo>
                <a:lnTo>
                  <a:pt x="6353" y="12077"/>
                </a:lnTo>
                <a:lnTo>
                  <a:pt x="6414" y="10618"/>
                </a:lnTo>
                <a:cubicBezTo>
                  <a:pt x="6475" y="9827"/>
                  <a:pt x="6505" y="9128"/>
                  <a:pt x="6505" y="9067"/>
                </a:cubicBezTo>
                <a:cubicBezTo>
                  <a:pt x="6505" y="9059"/>
                  <a:pt x="6508" y="9056"/>
                  <a:pt x="6512" y="9056"/>
                </a:cubicBezTo>
                <a:close/>
                <a:moveTo>
                  <a:pt x="34378" y="17153"/>
                </a:moveTo>
                <a:cubicBezTo>
                  <a:pt x="34439" y="17153"/>
                  <a:pt x="34621" y="17305"/>
                  <a:pt x="34804" y="17457"/>
                </a:cubicBezTo>
                <a:cubicBezTo>
                  <a:pt x="34986" y="17639"/>
                  <a:pt x="35290" y="18034"/>
                  <a:pt x="35442" y="18308"/>
                </a:cubicBezTo>
                <a:lnTo>
                  <a:pt x="35777" y="18824"/>
                </a:lnTo>
                <a:lnTo>
                  <a:pt x="35503" y="19159"/>
                </a:lnTo>
                <a:cubicBezTo>
                  <a:pt x="35351" y="19372"/>
                  <a:pt x="34986" y="19858"/>
                  <a:pt x="34682" y="20283"/>
                </a:cubicBezTo>
                <a:cubicBezTo>
                  <a:pt x="34409" y="20709"/>
                  <a:pt x="34135" y="21013"/>
                  <a:pt x="34105" y="21013"/>
                </a:cubicBezTo>
                <a:cubicBezTo>
                  <a:pt x="34105" y="20982"/>
                  <a:pt x="34105" y="20618"/>
                  <a:pt x="34135" y="20162"/>
                </a:cubicBezTo>
                <a:cubicBezTo>
                  <a:pt x="34166" y="19736"/>
                  <a:pt x="34196" y="19098"/>
                  <a:pt x="34166" y="18703"/>
                </a:cubicBezTo>
                <a:cubicBezTo>
                  <a:pt x="34135" y="17943"/>
                  <a:pt x="34226" y="17153"/>
                  <a:pt x="34378" y="17153"/>
                </a:cubicBezTo>
                <a:close/>
                <a:moveTo>
                  <a:pt x="32852" y="18092"/>
                </a:moveTo>
                <a:cubicBezTo>
                  <a:pt x="32855" y="18092"/>
                  <a:pt x="32857" y="18093"/>
                  <a:pt x="32859" y="18095"/>
                </a:cubicBezTo>
                <a:cubicBezTo>
                  <a:pt x="32889" y="18125"/>
                  <a:pt x="32859" y="18703"/>
                  <a:pt x="32828" y="19402"/>
                </a:cubicBezTo>
                <a:cubicBezTo>
                  <a:pt x="32739" y="20946"/>
                  <a:pt x="32630" y="21754"/>
                  <a:pt x="32536" y="21754"/>
                </a:cubicBezTo>
                <a:cubicBezTo>
                  <a:pt x="32469" y="21754"/>
                  <a:pt x="32410" y="21344"/>
                  <a:pt x="32372" y="20496"/>
                </a:cubicBezTo>
                <a:cubicBezTo>
                  <a:pt x="32311" y="19098"/>
                  <a:pt x="32311" y="19098"/>
                  <a:pt x="32555" y="18581"/>
                </a:cubicBezTo>
                <a:cubicBezTo>
                  <a:pt x="32698" y="18323"/>
                  <a:pt x="32814" y="18092"/>
                  <a:pt x="32852" y="18092"/>
                </a:cubicBezTo>
                <a:close/>
                <a:moveTo>
                  <a:pt x="14743" y="7456"/>
                </a:moveTo>
                <a:lnTo>
                  <a:pt x="15077" y="8034"/>
                </a:lnTo>
                <a:cubicBezTo>
                  <a:pt x="15290" y="8368"/>
                  <a:pt x="15563" y="8946"/>
                  <a:pt x="15715" y="9371"/>
                </a:cubicBezTo>
                <a:cubicBezTo>
                  <a:pt x="16202" y="10618"/>
                  <a:pt x="16354" y="11651"/>
                  <a:pt x="16566" y="14599"/>
                </a:cubicBezTo>
                <a:cubicBezTo>
                  <a:pt x="16718" y="17153"/>
                  <a:pt x="16749" y="17457"/>
                  <a:pt x="16597" y="19220"/>
                </a:cubicBezTo>
                <a:cubicBezTo>
                  <a:pt x="16506" y="20253"/>
                  <a:pt x="16445" y="21408"/>
                  <a:pt x="16475" y="21773"/>
                </a:cubicBezTo>
                <a:lnTo>
                  <a:pt x="16506" y="22441"/>
                </a:lnTo>
                <a:lnTo>
                  <a:pt x="16080" y="21712"/>
                </a:lnTo>
                <a:cubicBezTo>
                  <a:pt x="15867" y="21317"/>
                  <a:pt x="15442" y="20466"/>
                  <a:pt x="15138" y="19858"/>
                </a:cubicBezTo>
                <a:lnTo>
                  <a:pt x="14591" y="18764"/>
                </a:lnTo>
                <a:lnTo>
                  <a:pt x="14469" y="16545"/>
                </a:lnTo>
                <a:cubicBezTo>
                  <a:pt x="14408" y="15025"/>
                  <a:pt x="14408" y="13991"/>
                  <a:pt x="14469" y="13201"/>
                </a:cubicBezTo>
                <a:cubicBezTo>
                  <a:pt x="14591" y="11803"/>
                  <a:pt x="14712" y="9736"/>
                  <a:pt x="14743" y="8429"/>
                </a:cubicBezTo>
                <a:lnTo>
                  <a:pt x="14743" y="7456"/>
                </a:lnTo>
                <a:close/>
                <a:moveTo>
                  <a:pt x="6704" y="15074"/>
                </a:moveTo>
                <a:cubicBezTo>
                  <a:pt x="6733" y="15074"/>
                  <a:pt x="6802" y="15109"/>
                  <a:pt x="6870" y="15177"/>
                </a:cubicBezTo>
                <a:cubicBezTo>
                  <a:pt x="6961" y="15238"/>
                  <a:pt x="7357" y="15420"/>
                  <a:pt x="7721" y="15572"/>
                </a:cubicBezTo>
                <a:cubicBezTo>
                  <a:pt x="8512" y="15906"/>
                  <a:pt x="9028" y="16028"/>
                  <a:pt x="9910" y="16119"/>
                </a:cubicBezTo>
                <a:cubicBezTo>
                  <a:pt x="10305" y="16150"/>
                  <a:pt x="10882" y="16302"/>
                  <a:pt x="11186" y="16423"/>
                </a:cubicBezTo>
                <a:cubicBezTo>
                  <a:pt x="11764" y="16666"/>
                  <a:pt x="13314" y="17730"/>
                  <a:pt x="13800" y="18186"/>
                </a:cubicBezTo>
                <a:cubicBezTo>
                  <a:pt x="13922" y="18308"/>
                  <a:pt x="14226" y="18855"/>
                  <a:pt x="14439" y="19372"/>
                </a:cubicBezTo>
                <a:cubicBezTo>
                  <a:pt x="14682" y="19919"/>
                  <a:pt x="15047" y="20709"/>
                  <a:pt x="15259" y="21134"/>
                </a:cubicBezTo>
                <a:cubicBezTo>
                  <a:pt x="15472" y="21560"/>
                  <a:pt x="15715" y="22046"/>
                  <a:pt x="15807" y="22229"/>
                </a:cubicBezTo>
                <a:lnTo>
                  <a:pt x="15959" y="22502"/>
                </a:lnTo>
                <a:lnTo>
                  <a:pt x="15351" y="22107"/>
                </a:lnTo>
                <a:cubicBezTo>
                  <a:pt x="15016" y="21894"/>
                  <a:pt x="14013" y="21408"/>
                  <a:pt x="13162" y="21043"/>
                </a:cubicBezTo>
                <a:cubicBezTo>
                  <a:pt x="11703" y="20435"/>
                  <a:pt x="11582" y="20375"/>
                  <a:pt x="11217" y="19888"/>
                </a:cubicBezTo>
                <a:cubicBezTo>
                  <a:pt x="10974" y="19615"/>
                  <a:pt x="10518" y="19250"/>
                  <a:pt x="10031" y="18946"/>
                </a:cubicBezTo>
                <a:cubicBezTo>
                  <a:pt x="7995" y="17700"/>
                  <a:pt x="7812" y="17548"/>
                  <a:pt x="7478" y="16909"/>
                </a:cubicBezTo>
                <a:cubicBezTo>
                  <a:pt x="7174" y="16362"/>
                  <a:pt x="6718" y="15238"/>
                  <a:pt x="6688" y="15086"/>
                </a:cubicBezTo>
                <a:cubicBezTo>
                  <a:pt x="6688" y="15078"/>
                  <a:pt x="6694" y="15074"/>
                  <a:pt x="6704" y="15074"/>
                </a:cubicBezTo>
                <a:close/>
                <a:moveTo>
                  <a:pt x="1719" y="13167"/>
                </a:moveTo>
                <a:cubicBezTo>
                  <a:pt x="1724" y="13167"/>
                  <a:pt x="1729" y="13169"/>
                  <a:pt x="1733" y="13171"/>
                </a:cubicBezTo>
                <a:cubicBezTo>
                  <a:pt x="1794" y="13171"/>
                  <a:pt x="2037" y="13444"/>
                  <a:pt x="2250" y="13748"/>
                </a:cubicBezTo>
                <a:cubicBezTo>
                  <a:pt x="2919" y="14630"/>
                  <a:pt x="4287" y="17092"/>
                  <a:pt x="4743" y="18186"/>
                </a:cubicBezTo>
                <a:cubicBezTo>
                  <a:pt x="5168" y="19280"/>
                  <a:pt x="5806" y="21682"/>
                  <a:pt x="5837" y="22472"/>
                </a:cubicBezTo>
                <a:cubicBezTo>
                  <a:pt x="5867" y="22928"/>
                  <a:pt x="6050" y="23597"/>
                  <a:pt x="6262" y="24083"/>
                </a:cubicBezTo>
                <a:cubicBezTo>
                  <a:pt x="6265" y="24093"/>
                  <a:pt x="6265" y="24098"/>
                  <a:pt x="6262" y="24098"/>
                </a:cubicBezTo>
                <a:cubicBezTo>
                  <a:pt x="6234" y="24098"/>
                  <a:pt x="5917" y="23523"/>
                  <a:pt x="5472" y="22745"/>
                </a:cubicBezTo>
                <a:cubicBezTo>
                  <a:pt x="4986" y="21925"/>
                  <a:pt x="4135" y="20557"/>
                  <a:pt x="3587" y="19675"/>
                </a:cubicBezTo>
                <a:cubicBezTo>
                  <a:pt x="2828" y="18460"/>
                  <a:pt x="2615" y="18065"/>
                  <a:pt x="2584" y="17761"/>
                </a:cubicBezTo>
                <a:cubicBezTo>
                  <a:pt x="2554" y="17305"/>
                  <a:pt x="2250" y="16180"/>
                  <a:pt x="1764" y="14934"/>
                </a:cubicBezTo>
                <a:cubicBezTo>
                  <a:pt x="1399" y="13991"/>
                  <a:pt x="1399" y="13931"/>
                  <a:pt x="1490" y="13536"/>
                </a:cubicBezTo>
                <a:cubicBezTo>
                  <a:pt x="1575" y="13338"/>
                  <a:pt x="1659" y="13167"/>
                  <a:pt x="1719" y="13167"/>
                </a:cubicBezTo>
                <a:close/>
                <a:moveTo>
                  <a:pt x="33757" y="17183"/>
                </a:moveTo>
                <a:cubicBezTo>
                  <a:pt x="33842" y="17183"/>
                  <a:pt x="33865" y="17283"/>
                  <a:pt x="33831" y="17487"/>
                </a:cubicBezTo>
                <a:cubicBezTo>
                  <a:pt x="33801" y="17669"/>
                  <a:pt x="33770" y="18338"/>
                  <a:pt x="33770" y="18976"/>
                </a:cubicBezTo>
                <a:cubicBezTo>
                  <a:pt x="33770" y="20344"/>
                  <a:pt x="33588" y="21894"/>
                  <a:pt x="33254" y="23445"/>
                </a:cubicBezTo>
                <a:lnTo>
                  <a:pt x="33011" y="24539"/>
                </a:lnTo>
                <a:lnTo>
                  <a:pt x="32828" y="23627"/>
                </a:lnTo>
                <a:cubicBezTo>
                  <a:pt x="32737" y="23110"/>
                  <a:pt x="32646" y="22624"/>
                  <a:pt x="32615" y="22533"/>
                </a:cubicBezTo>
                <a:cubicBezTo>
                  <a:pt x="32585" y="22441"/>
                  <a:pt x="32615" y="22198"/>
                  <a:pt x="32707" y="21986"/>
                </a:cubicBezTo>
                <a:cubicBezTo>
                  <a:pt x="32980" y="21408"/>
                  <a:pt x="33041" y="20952"/>
                  <a:pt x="33102" y="19402"/>
                </a:cubicBezTo>
                <a:cubicBezTo>
                  <a:pt x="33193" y="17548"/>
                  <a:pt x="33193" y="17578"/>
                  <a:pt x="33436" y="17365"/>
                </a:cubicBezTo>
                <a:cubicBezTo>
                  <a:pt x="33583" y="17245"/>
                  <a:pt x="33689" y="17183"/>
                  <a:pt x="33757" y="17183"/>
                </a:cubicBezTo>
                <a:close/>
                <a:moveTo>
                  <a:pt x="35869" y="19208"/>
                </a:moveTo>
                <a:cubicBezTo>
                  <a:pt x="35880" y="19208"/>
                  <a:pt x="35890" y="19212"/>
                  <a:pt x="35898" y="19220"/>
                </a:cubicBezTo>
                <a:cubicBezTo>
                  <a:pt x="35929" y="19250"/>
                  <a:pt x="36080" y="19554"/>
                  <a:pt x="36202" y="19858"/>
                </a:cubicBezTo>
                <a:lnTo>
                  <a:pt x="36445" y="20435"/>
                </a:lnTo>
                <a:lnTo>
                  <a:pt x="35777" y="21773"/>
                </a:lnTo>
                <a:cubicBezTo>
                  <a:pt x="35412" y="22502"/>
                  <a:pt x="34804" y="23627"/>
                  <a:pt x="34409" y="24265"/>
                </a:cubicBezTo>
                <a:cubicBezTo>
                  <a:pt x="34014" y="24934"/>
                  <a:pt x="33558" y="25785"/>
                  <a:pt x="33345" y="26211"/>
                </a:cubicBezTo>
                <a:cubicBezTo>
                  <a:pt x="33160" y="26581"/>
                  <a:pt x="33021" y="26836"/>
                  <a:pt x="32988" y="26836"/>
                </a:cubicBezTo>
                <a:cubicBezTo>
                  <a:pt x="32983" y="26836"/>
                  <a:pt x="32980" y="26830"/>
                  <a:pt x="32980" y="26818"/>
                </a:cubicBezTo>
                <a:cubicBezTo>
                  <a:pt x="32950" y="26697"/>
                  <a:pt x="33071" y="26059"/>
                  <a:pt x="33223" y="25390"/>
                </a:cubicBezTo>
                <a:cubicBezTo>
                  <a:pt x="33375" y="24691"/>
                  <a:pt x="33618" y="23566"/>
                  <a:pt x="33740" y="22867"/>
                </a:cubicBezTo>
                <a:cubicBezTo>
                  <a:pt x="34014" y="21621"/>
                  <a:pt x="34014" y="21590"/>
                  <a:pt x="34652" y="20709"/>
                </a:cubicBezTo>
                <a:cubicBezTo>
                  <a:pt x="35401" y="19654"/>
                  <a:pt x="35745" y="19208"/>
                  <a:pt x="35869" y="19208"/>
                </a:cubicBezTo>
                <a:close/>
                <a:moveTo>
                  <a:pt x="30761" y="23293"/>
                </a:moveTo>
                <a:lnTo>
                  <a:pt x="30852" y="24052"/>
                </a:lnTo>
                <a:cubicBezTo>
                  <a:pt x="30913" y="24478"/>
                  <a:pt x="31004" y="25390"/>
                  <a:pt x="31035" y="26089"/>
                </a:cubicBezTo>
                <a:cubicBezTo>
                  <a:pt x="31086" y="27286"/>
                  <a:pt x="31073" y="28098"/>
                  <a:pt x="30978" y="28098"/>
                </a:cubicBezTo>
                <a:cubicBezTo>
                  <a:pt x="30959" y="28098"/>
                  <a:pt x="30938" y="28068"/>
                  <a:pt x="30913" y="28004"/>
                </a:cubicBezTo>
                <a:cubicBezTo>
                  <a:pt x="30883" y="27852"/>
                  <a:pt x="30731" y="27092"/>
                  <a:pt x="30579" y="26271"/>
                </a:cubicBezTo>
                <a:cubicBezTo>
                  <a:pt x="30427" y="25451"/>
                  <a:pt x="30305" y="24752"/>
                  <a:pt x="30275" y="24721"/>
                </a:cubicBezTo>
                <a:cubicBezTo>
                  <a:pt x="30275" y="24691"/>
                  <a:pt x="30396" y="24356"/>
                  <a:pt x="30518" y="23992"/>
                </a:cubicBezTo>
                <a:lnTo>
                  <a:pt x="30761" y="23293"/>
                </a:lnTo>
                <a:close/>
                <a:moveTo>
                  <a:pt x="849" y="20495"/>
                </a:moveTo>
                <a:cubicBezTo>
                  <a:pt x="850" y="20495"/>
                  <a:pt x="851" y="20496"/>
                  <a:pt x="852" y="20496"/>
                </a:cubicBezTo>
                <a:cubicBezTo>
                  <a:pt x="913" y="20527"/>
                  <a:pt x="943" y="20587"/>
                  <a:pt x="943" y="20648"/>
                </a:cubicBezTo>
                <a:cubicBezTo>
                  <a:pt x="943" y="20709"/>
                  <a:pt x="1125" y="21256"/>
                  <a:pt x="1369" y="21894"/>
                </a:cubicBezTo>
                <a:cubicBezTo>
                  <a:pt x="1977" y="23445"/>
                  <a:pt x="3375" y="26150"/>
                  <a:pt x="4317" y="27518"/>
                </a:cubicBezTo>
                <a:lnTo>
                  <a:pt x="4834" y="28308"/>
                </a:lnTo>
                <a:lnTo>
                  <a:pt x="4256" y="27821"/>
                </a:lnTo>
                <a:cubicBezTo>
                  <a:pt x="2736" y="26575"/>
                  <a:pt x="1490" y="25116"/>
                  <a:pt x="639" y="23597"/>
                </a:cubicBezTo>
                <a:cubicBezTo>
                  <a:pt x="426" y="23262"/>
                  <a:pt x="426" y="23141"/>
                  <a:pt x="457" y="22624"/>
                </a:cubicBezTo>
                <a:cubicBezTo>
                  <a:pt x="606" y="21486"/>
                  <a:pt x="786" y="20495"/>
                  <a:pt x="849" y="20495"/>
                </a:cubicBezTo>
                <a:close/>
                <a:moveTo>
                  <a:pt x="10609" y="19706"/>
                </a:moveTo>
                <a:lnTo>
                  <a:pt x="10791" y="19949"/>
                </a:lnTo>
                <a:cubicBezTo>
                  <a:pt x="10913" y="20071"/>
                  <a:pt x="11186" y="20466"/>
                  <a:pt x="11369" y="20831"/>
                </a:cubicBezTo>
                <a:lnTo>
                  <a:pt x="11734" y="21499"/>
                </a:lnTo>
                <a:lnTo>
                  <a:pt x="11825" y="22928"/>
                </a:lnTo>
                <a:cubicBezTo>
                  <a:pt x="11855" y="23840"/>
                  <a:pt x="11977" y="24873"/>
                  <a:pt x="12129" y="25724"/>
                </a:cubicBezTo>
                <a:cubicBezTo>
                  <a:pt x="12524" y="27700"/>
                  <a:pt x="12828" y="29676"/>
                  <a:pt x="12797" y="29736"/>
                </a:cubicBezTo>
                <a:cubicBezTo>
                  <a:pt x="12796" y="29737"/>
                  <a:pt x="12795" y="29738"/>
                  <a:pt x="12794" y="29738"/>
                </a:cubicBezTo>
                <a:cubicBezTo>
                  <a:pt x="12714" y="29738"/>
                  <a:pt x="12004" y="27901"/>
                  <a:pt x="11794" y="27153"/>
                </a:cubicBezTo>
                <a:cubicBezTo>
                  <a:pt x="11551" y="26241"/>
                  <a:pt x="11399" y="25481"/>
                  <a:pt x="11065" y="22958"/>
                </a:cubicBezTo>
                <a:cubicBezTo>
                  <a:pt x="10882" y="21682"/>
                  <a:pt x="10730" y="20435"/>
                  <a:pt x="10670" y="20192"/>
                </a:cubicBezTo>
                <a:lnTo>
                  <a:pt x="10609" y="19706"/>
                </a:lnTo>
                <a:close/>
                <a:moveTo>
                  <a:pt x="36567" y="20679"/>
                </a:moveTo>
                <a:lnTo>
                  <a:pt x="36962" y="21712"/>
                </a:lnTo>
                <a:lnTo>
                  <a:pt x="37357" y="22715"/>
                </a:lnTo>
                <a:lnTo>
                  <a:pt x="37205" y="23110"/>
                </a:lnTo>
                <a:cubicBezTo>
                  <a:pt x="36871" y="23840"/>
                  <a:pt x="36050" y="25329"/>
                  <a:pt x="35351" y="26454"/>
                </a:cubicBezTo>
                <a:cubicBezTo>
                  <a:pt x="34196" y="28308"/>
                  <a:pt x="33588" y="29463"/>
                  <a:pt x="33011" y="31013"/>
                </a:cubicBezTo>
                <a:cubicBezTo>
                  <a:pt x="32906" y="31273"/>
                  <a:pt x="32862" y="31395"/>
                  <a:pt x="32848" y="31395"/>
                </a:cubicBezTo>
                <a:cubicBezTo>
                  <a:pt x="32838" y="31395"/>
                  <a:pt x="32845" y="31326"/>
                  <a:pt x="32859" y="31195"/>
                </a:cubicBezTo>
                <a:cubicBezTo>
                  <a:pt x="32859" y="31013"/>
                  <a:pt x="32889" y="30284"/>
                  <a:pt x="32889" y="29584"/>
                </a:cubicBezTo>
                <a:cubicBezTo>
                  <a:pt x="32889" y="28885"/>
                  <a:pt x="32919" y="28125"/>
                  <a:pt x="32980" y="27852"/>
                </a:cubicBezTo>
                <a:cubicBezTo>
                  <a:pt x="33193" y="27031"/>
                  <a:pt x="33740" y="25907"/>
                  <a:pt x="34713" y="24204"/>
                </a:cubicBezTo>
                <a:cubicBezTo>
                  <a:pt x="35229" y="23323"/>
                  <a:pt x="35868" y="22168"/>
                  <a:pt x="36111" y="21651"/>
                </a:cubicBezTo>
                <a:lnTo>
                  <a:pt x="36567" y="20679"/>
                </a:lnTo>
                <a:close/>
                <a:moveTo>
                  <a:pt x="1247" y="16636"/>
                </a:moveTo>
                <a:lnTo>
                  <a:pt x="1460" y="17001"/>
                </a:lnTo>
                <a:cubicBezTo>
                  <a:pt x="1581" y="17183"/>
                  <a:pt x="1885" y="17578"/>
                  <a:pt x="2098" y="17882"/>
                </a:cubicBezTo>
                <a:cubicBezTo>
                  <a:pt x="2767" y="18764"/>
                  <a:pt x="4347" y="21286"/>
                  <a:pt x="5168" y="22715"/>
                </a:cubicBezTo>
                <a:cubicBezTo>
                  <a:pt x="5746" y="23718"/>
                  <a:pt x="6718" y="25724"/>
                  <a:pt x="7417" y="27274"/>
                </a:cubicBezTo>
                <a:cubicBezTo>
                  <a:pt x="8086" y="28855"/>
                  <a:pt x="8968" y="30375"/>
                  <a:pt x="9971" y="31773"/>
                </a:cubicBezTo>
                <a:cubicBezTo>
                  <a:pt x="10034" y="31849"/>
                  <a:pt x="10060" y="31888"/>
                  <a:pt x="10037" y="31888"/>
                </a:cubicBezTo>
                <a:cubicBezTo>
                  <a:pt x="10004" y="31888"/>
                  <a:pt x="9872" y="31811"/>
                  <a:pt x="9606" y="31651"/>
                </a:cubicBezTo>
                <a:cubicBezTo>
                  <a:pt x="9302" y="31439"/>
                  <a:pt x="8633" y="31013"/>
                  <a:pt x="8086" y="30648"/>
                </a:cubicBezTo>
                <a:cubicBezTo>
                  <a:pt x="5776" y="29128"/>
                  <a:pt x="5472" y="28855"/>
                  <a:pt x="4743" y="27791"/>
                </a:cubicBezTo>
                <a:cubicBezTo>
                  <a:pt x="4013" y="26697"/>
                  <a:pt x="2645" y="24296"/>
                  <a:pt x="2068" y="22958"/>
                </a:cubicBezTo>
                <a:cubicBezTo>
                  <a:pt x="1855" y="22502"/>
                  <a:pt x="1490" y="21590"/>
                  <a:pt x="1277" y="20952"/>
                </a:cubicBezTo>
                <a:lnTo>
                  <a:pt x="913" y="19767"/>
                </a:lnTo>
                <a:lnTo>
                  <a:pt x="1065" y="18216"/>
                </a:lnTo>
                <a:lnTo>
                  <a:pt x="1247" y="16636"/>
                </a:lnTo>
                <a:close/>
                <a:moveTo>
                  <a:pt x="1825" y="12928"/>
                </a:moveTo>
                <a:lnTo>
                  <a:pt x="2098" y="13019"/>
                </a:lnTo>
                <a:cubicBezTo>
                  <a:pt x="2220" y="13049"/>
                  <a:pt x="2463" y="13171"/>
                  <a:pt x="2615" y="13232"/>
                </a:cubicBezTo>
                <a:cubicBezTo>
                  <a:pt x="2736" y="13323"/>
                  <a:pt x="3314" y="13900"/>
                  <a:pt x="3891" y="14508"/>
                </a:cubicBezTo>
                <a:cubicBezTo>
                  <a:pt x="4439" y="15147"/>
                  <a:pt x="5077" y="15815"/>
                  <a:pt x="5290" y="15967"/>
                </a:cubicBezTo>
                <a:cubicBezTo>
                  <a:pt x="5746" y="16362"/>
                  <a:pt x="6657" y="17882"/>
                  <a:pt x="7083" y="18946"/>
                </a:cubicBezTo>
                <a:cubicBezTo>
                  <a:pt x="7660" y="20466"/>
                  <a:pt x="8360" y="23141"/>
                  <a:pt x="9150" y="26970"/>
                </a:cubicBezTo>
                <a:cubicBezTo>
                  <a:pt x="9515" y="28825"/>
                  <a:pt x="10305" y="31287"/>
                  <a:pt x="10791" y="32046"/>
                </a:cubicBezTo>
                <a:cubicBezTo>
                  <a:pt x="10822" y="32138"/>
                  <a:pt x="10852" y="32198"/>
                  <a:pt x="10852" y="32198"/>
                </a:cubicBezTo>
                <a:cubicBezTo>
                  <a:pt x="10851" y="32199"/>
                  <a:pt x="10850" y="32199"/>
                  <a:pt x="10849" y="32199"/>
                </a:cubicBezTo>
                <a:cubicBezTo>
                  <a:pt x="10710" y="32199"/>
                  <a:pt x="9237" y="30064"/>
                  <a:pt x="8724" y="29128"/>
                </a:cubicBezTo>
                <a:cubicBezTo>
                  <a:pt x="7691" y="27305"/>
                  <a:pt x="6657" y="24508"/>
                  <a:pt x="6232" y="22411"/>
                </a:cubicBezTo>
                <a:cubicBezTo>
                  <a:pt x="6141" y="22046"/>
                  <a:pt x="6050" y="21742"/>
                  <a:pt x="6050" y="21712"/>
                </a:cubicBezTo>
                <a:cubicBezTo>
                  <a:pt x="6019" y="21651"/>
                  <a:pt x="5867" y="21104"/>
                  <a:pt x="5685" y="20435"/>
                </a:cubicBezTo>
                <a:cubicBezTo>
                  <a:pt x="5229" y="18642"/>
                  <a:pt x="4712" y="17365"/>
                  <a:pt x="3770" y="15724"/>
                </a:cubicBezTo>
                <a:cubicBezTo>
                  <a:pt x="2828" y="14083"/>
                  <a:pt x="2463" y="13536"/>
                  <a:pt x="2098" y="13171"/>
                </a:cubicBezTo>
                <a:lnTo>
                  <a:pt x="1825" y="12928"/>
                </a:lnTo>
                <a:close/>
                <a:moveTo>
                  <a:pt x="1066" y="28017"/>
                </a:moveTo>
                <a:cubicBezTo>
                  <a:pt x="1099" y="28017"/>
                  <a:pt x="1325" y="28272"/>
                  <a:pt x="1642" y="28642"/>
                </a:cubicBezTo>
                <a:cubicBezTo>
                  <a:pt x="2007" y="29068"/>
                  <a:pt x="2736" y="29888"/>
                  <a:pt x="3284" y="30466"/>
                </a:cubicBezTo>
                <a:cubicBezTo>
                  <a:pt x="4682" y="31986"/>
                  <a:pt x="5533" y="32806"/>
                  <a:pt x="6505" y="33445"/>
                </a:cubicBezTo>
                <a:cubicBezTo>
                  <a:pt x="6961" y="33779"/>
                  <a:pt x="7357" y="34053"/>
                  <a:pt x="7417" y="34113"/>
                </a:cubicBezTo>
                <a:cubicBezTo>
                  <a:pt x="7424" y="34117"/>
                  <a:pt x="7426" y="34118"/>
                  <a:pt x="7424" y="34118"/>
                </a:cubicBezTo>
                <a:cubicBezTo>
                  <a:pt x="7408" y="34118"/>
                  <a:pt x="7097" y="34003"/>
                  <a:pt x="6688" y="33840"/>
                </a:cubicBezTo>
                <a:cubicBezTo>
                  <a:pt x="5138" y="33232"/>
                  <a:pt x="3496" y="32229"/>
                  <a:pt x="2068" y="31074"/>
                </a:cubicBezTo>
                <a:lnTo>
                  <a:pt x="1369" y="30496"/>
                </a:lnTo>
                <a:lnTo>
                  <a:pt x="1247" y="29372"/>
                </a:lnTo>
                <a:cubicBezTo>
                  <a:pt x="1186" y="28733"/>
                  <a:pt x="1095" y="28125"/>
                  <a:pt x="1065" y="28034"/>
                </a:cubicBezTo>
                <a:cubicBezTo>
                  <a:pt x="1061" y="28022"/>
                  <a:pt x="1061" y="28017"/>
                  <a:pt x="1066" y="28017"/>
                </a:cubicBezTo>
                <a:close/>
                <a:moveTo>
                  <a:pt x="28968" y="27335"/>
                </a:moveTo>
                <a:cubicBezTo>
                  <a:pt x="28998" y="27335"/>
                  <a:pt x="29059" y="27882"/>
                  <a:pt x="29089" y="28581"/>
                </a:cubicBezTo>
                <a:cubicBezTo>
                  <a:pt x="29120" y="29280"/>
                  <a:pt x="29181" y="30891"/>
                  <a:pt x="29211" y="32198"/>
                </a:cubicBezTo>
                <a:lnTo>
                  <a:pt x="29272" y="34539"/>
                </a:lnTo>
                <a:lnTo>
                  <a:pt x="29272" y="34539"/>
                </a:lnTo>
                <a:lnTo>
                  <a:pt x="28998" y="33718"/>
                </a:lnTo>
                <a:cubicBezTo>
                  <a:pt x="28786" y="33019"/>
                  <a:pt x="28694" y="32472"/>
                  <a:pt x="28542" y="30739"/>
                </a:cubicBezTo>
                <a:cubicBezTo>
                  <a:pt x="28330" y="28642"/>
                  <a:pt x="28330" y="28581"/>
                  <a:pt x="28512" y="28186"/>
                </a:cubicBezTo>
                <a:cubicBezTo>
                  <a:pt x="28725" y="27730"/>
                  <a:pt x="28937" y="27335"/>
                  <a:pt x="28968" y="27335"/>
                </a:cubicBezTo>
                <a:close/>
                <a:moveTo>
                  <a:pt x="37424" y="23027"/>
                </a:moveTo>
                <a:cubicBezTo>
                  <a:pt x="37460" y="23027"/>
                  <a:pt x="37582" y="23320"/>
                  <a:pt x="37722" y="23809"/>
                </a:cubicBezTo>
                <a:cubicBezTo>
                  <a:pt x="38117" y="25116"/>
                  <a:pt x="38117" y="25147"/>
                  <a:pt x="37722" y="25998"/>
                </a:cubicBezTo>
                <a:cubicBezTo>
                  <a:pt x="37357" y="26818"/>
                  <a:pt x="36354" y="28521"/>
                  <a:pt x="35381" y="29980"/>
                </a:cubicBezTo>
                <a:cubicBezTo>
                  <a:pt x="34378" y="31530"/>
                  <a:pt x="33892" y="32381"/>
                  <a:pt x="33345" y="33627"/>
                </a:cubicBezTo>
                <a:lnTo>
                  <a:pt x="32798" y="34843"/>
                </a:lnTo>
                <a:lnTo>
                  <a:pt x="32798" y="33718"/>
                </a:lnTo>
                <a:cubicBezTo>
                  <a:pt x="32798" y="32837"/>
                  <a:pt x="32859" y="32381"/>
                  <a:pt x="33041" y="31743"/>
                </a:cubicBezTo>
                <a:cubicBezTo>
                  <a:pt x="33375" y="30496"/>
                  <a:pt x="34166" y="28825"/>
                  <a:pt x="35169" y="27214"/>
                </a:cubicBezTo>
                <a:cubicBezTo>
                  <a:pt x="36111" y="25694"/>
                  <a:pt x="37418" y="23293"/>
                  <a:pt x="37418" y="23110"/>
                </a:cubicBezTo>
                <a:cubicBezTo>
                  <a:pt x="37411" y="23054"/>
                  <a:pt x="37414" y="23027"/>
                  <a:pt x="37424" y="23027"/>
                </a:cubicBezTo>
                <a:close/>
                <a:moveTo>
                  <a:pt x="32007" y="19858"/>
                </a:moveTo>
                <a:lnTo>
                  <a:pt x="32129" y="21104"/>
                </a:lnTo>
                <a:cubicBezTo>
                  <a:pt x="32190" y="21773"/>
                  <a:pt x="32342" y="22715"/>
                  <a:pt x="32433" y="23232"/>
                </a:cubicBezTo>
                <a:cubicBezTo>
                  <a:pt x="32707" y="24417"/>
                  <a:pt x="32767" y="25663"/>
                  <a:pt x="32615" y="26545"/>
                </a:cubicBezTo>
                <a:cubicBezTo>
                  <a:pt x="32555" y="26940"/>
                  <a:pt x="32524" y="27913"/>
                  <a:pt x="32555" y="28946"/>
                </a:cubicBezTo>
                <a:cubicBezTo>
                  <a:pt x="32585" y="29919"/>
                  <a:pt x="32555" y="31682"/>
                  <a:pt x="32524" y="32867"/>
                </a:cubicBezTo>
                <a:cubicBezTo>
                  <a:pt x="32463" y="34083"/>
                  <a:pt x="32433" y="35147"/>
                  <a:pt x="32433" y="35268"/>
                </a:cubicBezTo>
                <a:cubicBezTo>
                  <a:pt x="32433" y="35303"/>
                  <a:pt x="32428" y="35320"/>
                  <a:pt x="32419" y="35320"/>
                </a:cubicBezTo>
                <a:cubicBezTo>
                  <a:pt x="32350" y="35320"/>
                  <a:pt x="32037" y="34345"/>
                  <a:pt x="31795" y="33323"/>
                </a:cubicBezTo>
                <a:cubicBezTo>
                  <a:pt x="31673" y="32837"/>
                  <a:pt x="31460" y="31712"/>
                  <a:pt x="31339" y="30831"/>
                </a:cubicBezTo>
                <a:cubicBezTo>
                  <a:pt x="31096" y="29280"/>
                  <a:pt x="31096" y="29220"/>
                  <a:pt x="31217" y="28612"/>
                </a:cubicBezTo>
                <a:cubicBezTo>
                  <a:pt x="31369" y="28095"/>
                  <a:pt x="31369" y="27700"/>
                  <a:pt x="31217" y="25147"/>
                </a:cubicBezTo>
                <a:lnTo>
                  <a:pt x="31096" y="22259"/>
                </a:lnTo>
                <a:lnTo>
                  <a:pt x="31400" y="21378"/>
                </a:lnTo>
                <a:cubicBezTo>
                  <a:pt x="31552" y="20891"/>
                  <a:pt x="31764" y="20375"/>
                  <a:pt x="31855" y="20192"/>
                </a:cubicBezTo>
                <a:lnTo>
                  <a:pt x="32007" y="19858"/>
                </a:lnTo>
                <a:close/>
                <a:moveTo>
                  <a:pt x="426" y="23809"/>
                </a:moveTo>
                <a:lnTo>
                  <a:pt x="973" y="24630"/>
                </a:lnTo>
                <a:cubicBezTo>
                  <a:pt x="1247" y="25055"/>
                  <a:pt x="1794" y="25724"/>
                  <a:pt x="2128" y="26119"/>
                </a:cubicBezTo>
                <a:cubicBezTo>
                  <a:pt x="3435" y="27578"/>
                  <a:pt x="5350" y="29128"/>
                  <a:pt x="8724" y="31347"/>
                </a:cubicBezTo>
                <a:cubicBezTo>
                  <a:pt x="10214" y="32320"/>
                  <a:pt x="10761" y="32746"/>
                  <a:pt x="11186" y="33202"/>
                </a:cubicBezTo>
                <a:cubicBezTo>
                  <a:pt x="11460" y="33536"/>
                  <a:pt x="12129" y="34205"/>
                  <a:pt x="12645" y="34660"/>
                </a:cubicBezTo>
                <a:lnTo>
                  <a:pt x="13557" y="35542"/>
                </a:lnTo>
                <a:lnTo>
                  <a:pt x="12250" y="35299"/>
                </a:lnTo>
                <a:cubicBezTo>
                  <a:pt x="9241" y="34752"/>
                  <a:pt x="8360" y="34478"/>
                  <a:pt x="6961" y="33536"/>
                </a:cubicBezTo>
                <a:cubicBezTo>
                  <a:pt x="5776" y="32746"/>
                  <a:pt x="2949" y="29919"/>
                  <a:pt x="1551" y="28156"/>
                </a:cubicBezTo>
                <a:cubicBezTo>
                  <a:pt x="1338" y="27882"/>
                  <a:pt x="1125" y="27609"/>
                  <a:pt x="1065" y="27578"/>
                </a:cubicBezTo>
                <a:cubicBezTo>
                  <a:pt x="913" y="27487"/>
                  <a:pt x="548" y="25572"/>
                  <a:pt x="487" y="24660"/>
                </a:cubicBezTo>
                <a:lnTo>
                  <a:pt x="426" y="23809"/>
                </a:lnTo>
                <a:close/>
                <a:moveTo>
                  <a:pt x="6358" y="16969"/>
                </a:moveTo>
                <a:cubicBezTo>
                  <a:pt x="6428" y="16969"/>
                  <a:pt x="7109" y="17413"/>
                  <a:pt x="7904" y="17943"/>
                </a:cubicBezTo>
                <a:cubicBezTo>
                  <a:pt x="8724" y="18490"/>
                  <a:pt x="9606" y="19037"/>
                  <a:pt x="9849" y="19189"/>
                </a:cubicBezTo>
                <a:cubicBezTo>
                  <a:pt x="10366" y="19523"/>
                  <a:pt x="10335" y="19432"/>
                  <a:pt x="10670" y="21803"/>
                </a:cubicBezTo>
                <a:cubicBezTo>
                  <a:pt x="11095" y="24873"/>
                  <a:pt x="11338" y="26211"/>
                  <a:pt x="11582" y="27062"/>
                </a:cubicBezTo>
                <a:cubicBezTo>
                  <a:pt x="11825" y="28004"/>
                  <a:pt x="12433" y="29584"/>
                  <a:pt x="12737" y="30132"/>
                </a:cubicBezTo>
                <a:cubicBezTo>
                  <a:pt x="12858" y="30344"/>
                  <a:pt x="13071" y="31074"/>
                  <a:pt x="13193" y="31773"/>
                </a:cubicBezTo>
                <a:cubicBezTo>
                  <a:pt x="13466" y="33019"/>
                  <a:pt x="14074" y="34904"/>
                  <a:pt x="14378" y="35451"/>
                </a:cubicBezTo>
                <a:cubicBezTo>
                  <a:pt x="14469" y="35572"/>
                  <a:pt x="14530" y="35724"/>
                  <a:pt x="14530" y="35755"/>
                </a:cubicBezTo>
                <a:cubicBezTo>
                  <a:pt x="14530" y="35762"/>
                  <a:pt x="14526" y="35766"/>
                  <a:pt x="14518" y="35766"/>
                </a:cubicBezTo>
                <a:cubicBezTo>
                  <a:pt x="14369" y="35766"/>
                  <a:pt x="12797" y="34384"/>
                  <a:pt x="12189" y="33718"/>
                </a:cubicBezTo>
                <a:cubicBezTo>
                  <a:pt x="10852" y="32290"/>
                  <a:pt x="10031" y="30192"/>
                  <a:pt x="9180" y="26180"/>
                </a:cubicBezTo>
                <a:cubicBezTo>
                  <a:pt x="8208" y="21499"/>
                  <a:pt x="7265" y="18368"/>
                  <a:pt x="6505" y="17274"/>
                </a:cubicBezTo>
                <a:cubicBezTo>
                  <a:pt x="6414" y="17092"/>
                  <a:pt x="6323" y="16970"/>
                  <a:pt x="6353" y="16970"/>
                </a:cubicBezTo>
                <a:cubicBezTo>
                  <a:pt x="6354" y="16969"/>
                  <a:pt x="6356" y="16969"/>
                  <a:pt x="6358" y="16969"/>
                </a:cubicBezTo>
                <a:close/>
                <a:moveTo>
                  <a:pt x="1429" y="30861"/>
                </a:moveTo>
                <a:lnTo>
                  <a:pt x="1946" y="31287"/>
                </a:lnTo>
                <a:cubicBezTo>
                  <a:pt x="2250" y="31530"/>
                  <a:pt x="2767" y="31925"/>
                  <a:pt x="3071" y="32138"/>
                </a:cubicBezTo>
                <a:cubicBezTo>
                  <a:pt x="3891" y="32715"/>
                  <a:pt x="5229" y="33445"/>
                  <a:pt x="5989" y="33809"/>
                </a:cubicBezTo>
                <a:cubicBezTo>
                  <a:pt x="7569" y="34509"/>
                  <a:pt x="10001" y="35147"/>
                  <a:pt x="12585" y="35572"/>
                </a:cubicBezTo>
                <a:lnTo>
                  <a:pt x="13831" y="35785"/>
                </a:lnTo>
                <a:lnTo>
                  <a:pt x="14652" y="36454"/>
                </a:lnTo>
                <a:cubicBezTo>
                  <a:pt x="15107" y="36788"/>
                  <a:pt x="15442" y="37123"/>
                  <a:pt x="15442" y="37123"/>
                </a:cubicBezTo>
                <a:cubicBezTo>
                  <a:pt x="15411" y="37123"/>
                  <a:pt x="15107" y="37123"/>
                  <a:pt x="14743" y="37092"/>
                </a:cubicBezTo>
                <a:cubicBezTo>
                  <a:pt x="14378" y="37092"/>
                  <a:pt x="13071" y="37153"/>
                  <a:pt x="11825" y="37275"/>
                </a:cubicBezTo>
                <a:cubicBezTo>
                  <a:pt x="10591" y="37390"/>
                  <a:pt x="9932" y="37432"/>
                  <a:pt x="9367" y="37432"/>
                </a:cubicBezTo>
                <a:cubicBezTo>
                  <a:pt x="9041" y="37432"/>
                  <a:pt x="8746" y="37418"/>
                  <a:pt x="8390" y="37396"/>
                </a:cubicBezTo>
                <a:cubicBezTo>
                  <a:pt x="6293" y="37214"/>
                  <a:pt x="4712" y="36606"/>
                  <a:pt x="2949" y="35268"/>
                </a:cubicBezTo>
                <a:cubicBezTo>
                  <a:pt x="2402" y="34873"/>
                  <a:pt x="2311" y="34752"/>
                  <a:pt x="2098" y="34235"/>
                </a:cubicBezTo>
                <a:cubicBezTo>
                  <a:pt x="1825" y="33536"/>
                  <a:pt x="1673" y="32806"/>
                  <a:pt x="1521" y="31682"/>
                </a:cubicBezTo>
                <a:lnTo>
                  <a:pt x="1429" y="30861"/>
                </a:lnTo>
                <a:close/>
                <a:moveTo>
                  <a:pt x="11946" y="22016"/>
                </a:moveTo>
                <a:lnTo>
                  <a:pt x="12524" y="23232"/>
                </a:lnTo>
                <a:cubicBezTo>
                  <a:pt x="12858" y="23900"/>
                  <a:pt x="13223" y="24600"/>
                  <a:pt x="13344" y="24812"/>
                </a:cubicBezTo>
                <a:cubicBezTo>
                  <a:pt x="13436" y="24995"/>
                  <a:pt x="13709" y="25329"/>
                  <a:pt x="13922" y="25572"/>
                </a:cubicBezTo>
                <a:cubicBezTo>
                  <a:pt x="14104" y="25815"/>
                  <a:pt x="14287" y="26089"/>
                  <a:pt x="14317" y="26180"/>
                </a:cubicBezTo>
                <a:cubicBezTo>
                  <a:pt x="14530" y="27062"/>
                  <a:pt x="14864" y="29128"/>
                  <a:pt x="15016" y="30253"/>
                </a:cubicBezTo>
                <a:cubicBezTo>
                  <a:pt x="15472" y="33779"/>
                  <a:pt x="15837" y="35664"/>
                  <a:pt x="16354" y="36819"/>
                </a:cubicBezTo>
                <a:cubicBezTo>
                  <a:pt x="16475" y="37153"/>
                  <a:pt x="16597" y="37426"/>
                  <a:pt x="16566" y="37457"/>
                </a:cubicBezTo>
                <a:cubicBezTo>
                  <a:pt x="16566" y="37458"/>
                  <a:pt x="16566" y="37459"/>
                  <a:pt x="16564" y="37459"/>
                </a:cubicBezTo>
                <a:cubicBezTo>
                  <a:pt x="16532" y="37459"/>
                  <a:pt x="16181" y="37166"/>
                  <a:pt x="15746" y="36819"/>
                </a:cubicBezTo>
                <a:cubicBezTo>
                  <a:pt x="15016" y="36211"/>
                  <a:pt x="14925" y="36089"/>
                  <a:pt x="14591" y="35360"/>
                </a:cubicBezTo>
                <a:cubicBezTo>
                  <a:pt x="13861" y="33779"/>
                  <a:pt x="13527" y="32502"/>
                  <a:pt x="12980" y="29220"/>
                </a:cubicBezTo>
                <a:cubicBezTo>
                  <a:pt x="12828" y="28308"/>
                  <a:pt x="12585" y="26940"/>
                  <a:pt x="12433" y="26241"/>
                </a:cubicBezTo>
                <a:cubicBezTo>
                  <a:pt x="12311" y="25511"/>
                  <a:pt x="12129" y="24265"/>
                  <a:pt x="12068" y="23475"/>
                </a:cubicBezTo>
                <a:lnTo>
                  <a:pt x="11946" y="22016"/>
                </a:lnTo>
                <a:close/>
                <a:moveTo>
                  <a:pt x="38695" y="27973"/>
                </a:moveTo>
                <a:cubicBezTo>
                  <a:pt x="38725" y="27973"/>
                  <a:pt x="38846" y="28399"/>
                  <a:pt x="38938" y="28916"/>
                </a:cubicBezTo>
                <a:cubicBezTo>
                  <a:pt x="39059" y="29676"/>
                  <a:pt x="39090" y="29919"/>
                  <a:pt x="38998" y="30253"/>
                </a:cubicBezTo>
                <a:cubicBezTo>
                  <a:pt x="38786" y="31013"/>
                  <a:pt x="37387" y="33141"/>
                  <a:pt x="35503" y="35664"/>
                </a:cubicBezTo>
                <a:cubicBezTo>
                  <a:pt x="35108" y="36180"/>
                  <a:pt x="34530" y="37031"/>
                  <a:pt x="34257" y="37518"/>
                </a:cubicBezTo>
                <a:cubicBezTo>
                  <a:pt x="33826" y="38203"/>
                  <a:pt x="33648" y="38485"/>
                  <a:pt x="33607" y="38485"/>
                </a:cubicBezTo>
                <a:cubicBezTo>
                  <a:pt x="33585" y="38485"/>
                  <a:pt x="33606" y="38399"/>
                  <a:pt x="33649" y="38247"/>
                </a:cubicBezTo>
                <a:cubicBezTo>
                  <a:pt x="33953" y="37183"/>
                  <a:pt x="35503" y="33992"/>
                  <a:pt x="36506" y="32290"/>
                </a:cubicBezTo>
                <a:cubicBezTo>
                  <a:pt x="37114" y="31256"/>
                  <a:pt x="37813" y="29919"/>
                  <a:pt x="38117" y="29220"/>
                </a:cubicBezTo>
                <a:cubicBezTo>
                  <a:pt x="38421" y="28551"/>
                  <a:pt x="38664" y="27973"/>
                  <a:pt x="38695" y="27973"/>
                </a:cubicBezTo>
                <a:close/>
                <a:moveTo>
                  <a:pt x="14773" y="26636"/>
                </a:moveTo>
                <a:cubicBezTo>
                  <a:pt x="14803" y="26636"/>
                  <a:pt x="14986" y="26879"/>
                  <a:pt x="15138" y="27214"/>
                </a:cubicBezTo>
                <a:cubicBezTo>
                  <a:pt x="15624" y="28125"/>
                  <a:pt x="16779" y="31986"/>
                  <a:pt x="17022" y="33505"/>
                </a:cubicBezTo>
                <a:cubicBezTo>
                  <a:pt x="17144" y="34205"/>
                  <a:pt x="17296" y="34995"/>
                  <a:pt x="17357" y="35299"/>
                </a:cubicBezTo>
                <a:cubicBezTo>
                  <a:pt x="17569" y="36089"/>
                  <a:pt x="18208" y="38095"/>
                  <a:pt x="18451" y="38612"/>
                </a:cubicBezTo>
                <a:lnTo>
                  <a:pt x="18664" y="39098"/>
                </a:lnTo>
                <a:lnTo>
                  <a:pt x="18086" y="38642"/>
                </a:lnTo>
                <a:cubicBezTo>
                  <a:pt x="17418" y="38156"/>
                  <a:pt x="17083" y="37822"/>
                  <a:pt x="16870" y="37426"/>
                </a:cubicBezTo>
                <a:cubicBezTo>
                  <a:pt x="16323" y="36484"/>
                  <a:pt x="15807" y="34478"/>
                  <a:pt x="15503" y="32229"/>
                </a:cubicBezTo>
                <a:cubicBezTo>
                  <a:pt x="15016" y="28703"/>
                  <a:pt x="14864" y="27487"/>
                  <a:pt x="14803" y="27092"/>
                </a:cubicBezTo>
                <a:cubicBezTo>
                  <a:pt x="14743" y="26849"/>
                  <a:pt x="14743" y="26636"/>
                  <a:pt x="14773" y="26636"/>
                </a:cubicBezTo>
                <a:close/>
                <a:moveTo>
                  <a:pt x="2858" y="35481"/>
                </a:moveTo>
                <a:lnTo>
                  <a:pt x="3223" y="35755"/>
                </a:lnTo>
                <a:cubicBezTo>
                  <a:pt x="3405" y="35907"/>
                  <a:pt x="3891" y="36211"/>
                  <a:pt x="4317" y="36454"/>
                </a:cubicBezTo>
                <a:cubicBezTo>
                  <a:pt x="5229" y="36940"/>
                  <a:pt x="6475" y="37396"/>
                  <a:pt x="7448" y="37548"/>
                </a:cubicBezTo>
                <a:cubicBezTo>
                  <a:pt x="7701" y="37599"/>
                  <a:pt x="7961" y="37623"/>
                  <a:pt x="8384" y="37623"/>
                </a:cubicBezTo>
                <a:cubicBezTo>
                  <a:pt x="8975" y="37623"/>
                  <a:pt x="9887" y="37576"/>
                  <a:pt x="11551" y="37487"/>
                </a:cubicBezTo>
                <a:cubicBezTo>
                  <a:pt x="13177" y="37394"/>
                  <a:pt x="14394" y="37355"/>
                  <a:pt x="15014" y="37355"/>
                </a:cubicBezTo>
                <a:cubicBezTo>
                  <a:pt x="15205" y="37355"/>
                  <a:pt x="15340" y="37359"/>
                  <a:pt x="15411" y="37366"/>
                </a:cubicBezTo>
                <a:cubicBezTo>
                  <a:pt x="15807" y="37426"/>
                  <a:pt x="16019" y="37548"/>
                  <a:pt x="16536" y="37974"/>
                </a:cubicBezTo>
                <a:lnTo>
                  <a:pt x="17174" y="38490"/>
                </a:lnTo>
                <a:lnTo>
                  <a:pt x="16232" y="38582"/>
                </a:lnTo>
                <a:cubicBezTo>
                  <a:pt x="15715" y="38642"/>
                  <a:pt x="14469" y="38825"/>
                  <a:pt x="13466" y="38977"/>
                </a:cubicBezTo>
                <a:cubicBezTo>
                  <a:pt x="12332" y="39151"/>
                  <a:pt x="11649" y="39235"/>
                  <a:pt x="10980" y="39235"/>
                </a:cubicBezTo>
                <a:cubicBezTo>
                  <a:pt x="10482" y="39235"/>
                  <a:pt x="9993" y="39189"/>
                  <a:pt x="9332" y="39098"/>
                </a:cubicBezTo>
                <a:cubicBezTo>
                  <a:pt x="8116" y="38916"/>
                  <a:pt x="7174" y="38612"/>
                  <a:pt x="6293" y="38095"/>
                </a:cubicBezTo>
                <a:cubicBezTo>
                  <a:pt x="5898" y="37852"/>
                  <a:pt x="5533" y="37670"/>
                  <a:pt x="5472" y="37670"/>
                </a:cubicBezTo>
                <a:cubicBezTo>
                  <a:pt x="5442" y="37670"/>
                  <a:pt x="5350" y="37609"/>
                  <a:pt x="5259" y="37518"/>
                </a:cubicBezTo>
                <a:cubicBezTo>
                  <a:pt x="5198" y="37457"/>
                  <a:pt x="4773" y="37123"/>
                  <a:pt x="4347" y="36819"/>
                </a:cubicBezTo>
                <a:cubicBezTo>
                  <a:pt x="3922" y="36515"/>
                  <a:pt x="3405" y="36089"/>
                  <a:pt x="3223" y="35876"/>
                </a:cubicBezTo>
                <a:lnTo>
                  <a:pt x="2858" y="35481"/>
                </a:lnTo>
                <a:close/>
                <a:moveTo>
                  <a:pt x="30058" y="25267"/>
                </a:moveTo>
                <a:cubicBezTo>
                  <a:pt x="30060" y="25267"/>
                  <a:pt x="30061" y="25267"/>
                  <a:pt x="30062" y="25268"/>
                </a:cubicBezTo>
                <a:cubicBezTo>
                  <a:pt x="30123" y="25329"/>
                  <a:pt x="30245" y="25998"/>
                  <a:pt x="30396" y="26788"/>
                </a:cubicBezTo>
                <a:cubicBezTo>
                  <a:pt x="30548" y="27578"/>
                  <a:pt x="30731" y="28733"/>
                  <a:pt x="30822" y="29311"/>
                </a:cubicBezTo>
                <a:cubicBezTo>
                  <a:pt x="31278" y="32381"/>
                  <a:pt x="31491" y="33414"/>
                  <a:pt x="32007" y="35025"/>
                </a:cubicBezTo>
                <a:lnTo>
                  <a:pt x="32372" y="36211"/>
                </a:lnTo>
                <a:lnTo>
                  <a:pt x="32311" y="37275"/>
                </a:lnTo>
                <a:cubicBezTo>
                  <a:pt x="32281" y="37882"/>
                  <a:pt x="32220" y="38734"/>
                  <a:pt x="32220" y="39189"/>
                </a:cubicBezTo>
                <a:lnTo>
                  <a:pt x="32190" y="40010"/>
                </a:lnTo>
                <a:lnTo>
                  <a:pt x="31977" y="39524"/>
                </a:lnTo>
                <a:cubicBezTo>
                  <a:pt x="31734" y="39068"/>
                  <a:pt x="31308" y="38338"/>
                  <a:pt x="30184" y="36484"/>
                </a:cubicBezTo>
                <a:lnTo>
                  <a:pt x="29697" y="35664"/>
                </a:lnTo>
                <a:lnTo>
                  <a:pt x="29454" y="31378"/>
                </a:lnTo>
                <a:lnTo>
                  <a:pt x="29241" y="27092"/>
                </a:lnTo>
                <a:lnTo>
                  <a:pt x="29606" y="26150"/>
                </a:lnTo>
                <a:cubicBezTo>
                  <a:pt x="29811" y="25652"/>
                  <a:pt x="30016" y="25267"/>
                  <a:pt x="30058" y="25267"/>
                </a:cubicBezTo>
                <a:close/>
                <a:moveTo>
                  <a:pt x="38147" y="25663"/>
                </a:moveTo>
                <a:lnTo>
                  <a:pt x="38391" y="26606"/>
                </a:lnTo>
                <a:cubicBezTo>
                  <a:pt x="38512" y="27122"/>
                  <a:pt x="38603" y="27578"/>
                  <a:pt x="38573" y="27609"/>
                </a:cubicBezTo>
                <a:cubicBezTo>
                  <a:pt x="38512" y="27639"/>
                  <a:pt x="38299" y="28156"/>
                  <a:pt x="38087" y="28733"/>
                </a:cubicBezTo>
                <a:cubicBezTo>
                  <a:pt x="37600" y="29949"/>
                  <a:pt x="37236" y="30679"/>
                  <a:pt x="36050" y="32624"/>
                </a:cubicBezTo>
                <a:cubicBezTo>
                  <a:pt x="35229" y="34022"/>
                  <a:pt x="34287" y="36028"/>
                  <a:pt x="33193" y="38825"/>
                </a:cubicBezTo>
                <a:cubicBezTo>
                  <a:pt x="32813" y="39785"/>
                  <a:pt x="32683" y="40126"/>
                  <a:pt x="32630" y="40126"/>
                </a:cubicBezTo>
                <a:cubicBezTo>
                  <a:pt x="32602" y="40126"/>
                  <a:pt x="32595" y="40034"/>
                  <a:pt x="32585" y="39889"/>
                </a:cubicBezTo>
                <a:cubicBezTo>
                  <a:pt x="32585" y="39615"/>
                  <a:pt x="32615" y="38612"/>
                  <a:pt x="32646" y="37578"/>
                </a:cubicBezTo>
                <a:cubicBezTo>
                  <a:pt x="32737" y="35968"/>
                  <a:pt x="32798" y="35664"/>
                  <a:pt x="33041" y="34904"/>
                </a:cubicBezTo>
                <a:cubicBezTo>
                  <a:pt x="33588" y="33384"/>
                  <a:pt x="34287" y="32107"/>
                  <a:pt x="36324" y="28946"/>
                </a:cubicBezTo>
                <a:cubicBezTo>
                  <a:pt x="36840" y="28125"/>
                  <a:pt x="37479" y="27031"/>
                  <a:pt x="37722" y="26545"/>
                </a:cubicBezTo>
                <a:lnTo>
                  <a:pt x="38147" y="25663"/>
                </a:lnTo>
                <a:close/>
                <a:moveTo>
                  <a:pt x="5746" y="38004"/>
                </a:moveTo>
                <a:lnTo>
                  <a:pt x="6080" y="38247"/>
                </a:lnTo>
                <a:cubicBezTo>
                  <a:pt x="6262" y="38369"/>
                  <a:pt x="6627" y="38551"/>
                  <a:pt x="6901" y="38673"/>
                </a:cubicBezTo>
                <a:cubicBezTo>
                  <a:pt x="8019" y="39170"/>
                  <a:pt x="9545" y="39443"/>
                  <a:pt x="11011" y="39443"/>
                </a:cubicBezTo>
                <a:cubicBezTo>
                  <a:pt x="11338" y="39443"/>
                  <a:pt x="11661" y="39430"/>
                  <a:pt x="11977" y="39402"/>
                </a:cubicBezTo>
                <a:cubicBezTo>
                  <a:pt x="12277" y="39375"/>
                  <a:pt x="12492" y="39360"/>
                  <a:pt x="12623" y="39360"/>
                </a:cubicBezTo>
                <a:cubicBezTo>
                  <a:pt x="12784" y="39360"/>
                  <a:pt x="12820" y="39382"/>
                  <a:pt x="12737" y="39433"/>
                </a:cubicBezTo>
                <a:cubicBezTo>
                  <a:pt x="12615" y="39493"/>
                  <a:pt x="11977" y="39797"/>
                  <a:pt x="11338" y="40132"/>
                </a:cubicBezTo>
                <a:cubicBezTo>
                  <a:pt x="9940" y="40861"/>
                  <a:pt x="9363" y="41074"/>
                  <a:pt x="8724" y="41104"/>
                </a:cubicBezTo>
                <a:cubicBezTo>
                  <a:pt x="8648" y="41109"/>
                  <a:pt x="8583" y="41112"/>
                  <a:pt x="8525" y="41112"/>
                </a:cubicBezTo>
                <a:cubicBezTo>
                  <a:pt x="8215" y="41112"/>
                  <a:pt x="8117" y="41018"/>
                  <a:pt x="7630" y="40557"/>
                </a:cubicBezTo>
                <a:cubicBezTo>
                  <a:pt x="7083" y="40041"/>
                  <a:pt x="6840" y="39706"/>
                  <a:pt x="6050" y="38460"/>
                </a:cubicBezTo>
                <a:lnTo>
                  <a:pt x="5746" y="38004"/>
                </a:lnTo>
                <a:close/>
                <a:moveTo>
                  <a:pt x="17539" y="38764"/>
                </a:moveTo>
                <a:lnTo>
                  <a:pt x="18208" y="39250"/>
                </a:lnTo>
                <a:cubicBezTo>
                  <a:pt x="18603" y="39524"/>
                  <a:pt x="18907" y="39767"/>
                  <a:pt x="18907" y="39797"/>
                </a:cubicBezTo>
                <a:lnTo>
                  <a:pt x="18633" y="39797"/>
                </a:lnTo>
                <a:cubicBezTo>
                  <a:pt x="18599" y="39791"/>
                  <a:pt x="18556" y="39787"/>
                  <a:pt x="18505" y="39787"/>
                </a:cubicBezTo>
                <a:cubicBezTo>
                  <a:pt x="17874" y="39787"/>
                  <a:pt x="16033" y="40285"/>
                  <a:pt x="15077" y="40679"/>
                </a:cubicBezTo>
                <a:cubicBezTo>
                  <a:pt x="13291" y="41460"/>
                  <a:pt x="12068" y="41781"/>
                  <a:pt x="10868" y="41781"/>
                </a:cubicBezTo>
                <a:cubicBezTo>
                  <a:pt x="10761" y="41781"/>
                  <a:pt x="10655" y="41778"/>
                  <a:pt x="10548" y="41773"/>
                </a:cubicBezTo>
                <a:cubicBezTo>
                  <a:pt x="9667" y="41712"/>
                  <a:pt x="9180" y="41621"/>
                  <a:pt x="8937" y="41439"/>
                </a:cubicBezTo>
                <a:cubicBezTo>
                  <a:pt x="8724" y="41287"/>
                  <a:pt x="8724" y="41287"/>
                  <a:pt x="9028" y="41287"/>
                </a:cubicBezTo>
                <a:cubicBezTo>
                  <a:pt x="9423" y="41256"/>
                  <a:pt x="10123" y="40983"/>
                  <a:pt x="10974" y="40557"/>
                </a:cubicBezTo>
                <a:cubicBezTo>
                  <a:pt x="13770" y="39098"/>
                  <a:pt x="14044" y="39007"/>
                  <a:pt x="16566" y="38825"/>
                </a:cubicBezTo>
                <a:lnTo>
                  <a:pt x="17539" y="38764"/>
                </a:lnTo>
                <a:close/>
                <a:moveTo>
                  <a:pt x="28094" y="29729"/>
                </a:moveTo>
                <a:cubicBezTo>
                  <a:pt x="28173" y="29729"/>
                  <a:pt x="28228" y="30188"/>
                  <a:pt x="28269" y="31135"/>
                </a:cubicBezTo>
                <a:cubicBezTo>
                  <a:pt x="28390" y="33110"/>
                  <a:pt x="28877" y="34782"/>
                  <a:pt x="29941" y="36575"/>
                </a:cubicBezTo>
                <a:cubicBezTo>
                  <a:pt x="30305" y="37244"/>
                  <a:pt x="30974" y="38369"/>
                  <a:pt x="31369" y="39068"/>
                </a:cubicBezTo>
                <a:lnTo>
                  <a:pt x="32099" y="40344"/>
                </a:lnTo>
                <a:lnTo>
                  <a:pt x="32129" y="41621"/>
                </a:lnTo>
                <a:cubicBezTo>
                  <a:pt x="32159" y="42320"/>
                  <a:pt x="32129" y="43262"/>
                  <a:pt x="32099" y="43688"/>
                </a:cubicBezTo>
                <a:lnTo>
                  <a:pt x="32007" y="44509"/>
                </a:lnTo>
                <a:lnTo>
                  <a:pt x="31795" y="44144"/>
                </a:lnTo>
                <a:cubicBezTo>
                  <a:pt x="31673" y="43931"/>
                  <a:pt x="31096" y="43171"/>
                  <a:pt x="30518" y="42472"/>
                </a:cubicBezTo>
                <a:cubicBezTo>
                  <a:pt x="28816" y="40344"/>
                  <a:pt x="27387" y="38126"/>
                  <a:pt x="27023" y="36971"/>
                </a:cubicBezTo>
                <a:cubicBezTo>
                  <a:pt x="26931" y="36697"/>
                  <a:pt x="26749" y="35907"/>
                  <a:pt x="26627" y="35208"/>
                </a:cubicBezTo>
                <a:lnTo>
                  <a:pt x="26384" y="33992"/>
                </a:lnTo>
                <a:lnTo>
                  <a:pt x="26779" y="33141"/>
                </a:lnTo>
                <a:cubicBezTo>
                  <a:pt x="27235" y="32198"/>
                  <a:pt x="27813" y="30679"/>
                  <a:pt x="27965" y="30040"/>
                </a:cubicBezTo>
                <a:cubicBezTo>
                  <a:pt x="28014" y="29834"/>
                  <a:pt x="28057" y="29729"/>
                  <a:pt x="28094" y="29729"/>
                </a:cubicBezTo>
                <a:close/>
                <a:moveTo>
                  <a:pt x="11825" y="20831"/>
                </a:moveTo>
                <a:lnTo>
                  <a:pt x="12220" y="21074"/>
                </a:lnTo>
                <a:cubicBezTo>
                  <a:pt x="12463" y="21195"/>
                  <a:pt x="13041" y="21438"/>
                  <a:pt x="13527" y="21651"/>
                </a:cubicBezTo>
                <a:cubicBezTo>
                  <a:pt x="14560" y="22077"/>
                  <a:pt x="15655" y="22745"/>
                  <a:pt x="16171" y="23232"/>
                </a:cubicBezTo>
                <a:cubicBezTo>
                  <a:pt x="16384" y="23445"/>
                  <a:pt x="16749" y="23961"/>
                  <a:pt x="17022" y="24539"/>
                </a:cubicBezTo>
                <a:cubicBezTo>
                  <a:pt x="17509" y="25511"/>
                  <a:pt x="19332" y="30192"/>
                  <a:pt x="20275" y="32837"/>
                </a:cubicBezTo>
                <a:cubicBezTo>
                  <a:pt x="20548" y="33597"/>
                  <a:pt x="21065" y="35056"/>
                  <a:pt x="21430" y="36059"/>
                </a:cubicBezTo>
                <a:cubicBezTo>
                  <a:pt x="22281" y="38430"/>
                  <a:pt x="22433" y="38977"/>
                  <a:pt x="23223" y="41925"/>
                </a:cubicBezTo>
                <a:cubicBezTo>
                  <a:pt x="23557" y="43262"/>
                  <a:pt x="23861" y="44448"/>
                  <a:pt x="23922" y="44539"/>
                </a:cubicBezTo>
                <a:cubicBezTo>
                  <a:pt x="23927" y="44555"/>
                  <a:pt x="23926" y="44562"/>
                  <a:pt x="23920" y="44562"/>
                </a:cubicBezTo>
                <a:cubicBezTo>
                  <a:pt x="23888" y="44562"/>
                  <a:pt x="23729" y="44385"/>
                  <a:pt x="23527" y="44083"/>
                </a:cubicBezTo>
                <a:cubicBezTo>
                  <a:pt x="22858" y="43080"/>
                  <a:pt x="22038" y="42168"/>
                  <a:pt x="20336" y="40557"/>
                </a:cubicBezTo>
                <a:cubicBezTo>
                  <a:pt x="19667" y="39919"/>
                  <a:pt x="19393" y="39585"/>
                  <a:pt x="19028" y="38885"/>
                </a:cubicBezTo>
                <a:cubicBezTo>
                  <a:pt x="18299" y="37609"/>
                  <a:pt x="17539" y="35116"/>
                  <a:pt x="17296" y="33353"/>
                </a:cubicBezTo>
                <a:cubicBezTo>
                  <a:pt x="17144" y="32320"/>
                  <a:pt x="15746" y="27396"/>
                  <a:pt x="15442" y="26849"/>
                </a:cubicBezTo>
                <a:cubicBezTo>
                  <a:pt x="15290" y="26606"/>
                  <a:pt x="14864" y="26028"/>
                  <a:pt x="14469" y="25542"/>
                </a:cubicBezTo>
                <a:cubicBezTo>
                  <a:pt x="13648" y="24539"/>
                  <a:pt x="13648" y="24539"/>
                  <a:pt x="12585" y="22381"/>
                </a:cubicBezTo>
                <a:lnTo>
                  <a:pt x="11825" y="20831"/>
                </a:lnTo>
                <a:close/>
                <a:moveTo>
                  <a:pt x="39117" y="30607"/>
                </a:moveTo>
                <a:cubicBezTo>
                  <a:pt x="39157" y="30607"/>
                  <a:pt x="39171" y="30803"/>
                  <a:pt x="39211" y="31347"/>
                </a:cubicBezTo>
                <a:cubicBezTo>
                  <a:pt x="39272" y="31864"/>
                  <a:pt x="39242" y="32715"/>
                  <a:pt x="39181" y="33293"/>
                </a:cubicBezTo>
                <a:cubicBezTo>
                  <a:pt x="39059" y="34539"/>
                  <a:pt x="38846" y="35937"/>
                  <a:pt x="38664" y="36302"/>
                </a:cubicBezTo>
                <a:cubicBezTo>
                  <a:pt x="38360" y="37001"/>
                  <a:pt x="37327" y="38642"/>
                  <a:pt x="36780" y="39372"/>
                </a:cubicBezTo>
                <a:cubicBezTo>
                  <a:pt x="36445" y="39797"/>
                  <a:pt x="35442" y="40922"/>
                  <a:pt x="34591" y="41864"/>
                </a:cubicBezTo>
                <a:cubicBezTo>
                  <a:pt x="33466" y="43110"/>
                  <a:pt x="32919" y="43779"/>
                  <a:pt x="32676" y="44235"/>
                </a:cubicBezTo>
                <a:cubicBezTo>
                  <a:pt x="32520" y="44534"/>
                  <a:pt x="32431" y="44706"/>
                  <a:pt x="32389" y="44706"/>
                </a:cubicBezTo>
                <a:cubicBezTo>
                  <a:pt x="32334" y="44706"/>
                  <a:pt x="32363" y="44401"/>
                  <a:pt x="32433" y="43688"/>
                </a:cubicBezTo>
                <a:cubicBezTo>
                  <a:pt x="32494" y="43202"/>
                  <a:pt x="32555" y="42411"/>
                  <a:pt x="32555" y="41986"/>
                </a:cubicBezTo>
                <a:cubicBezTo>
                  <a:pt x="32585" y="41287"/>
                  <a:pt x="32646" y="41074"/>
                  <a:pt x="33041" y="40162"/>
                </a:cubicBezTo>
                <a:cubicBezTo>
                  <a:pt x="33618" y="38885"/>
                  <a:pt x="34743" y="37001"/>
                  <a:pt x="35685" y="35785"/>
                </a:cubicBezTo>
                <a:cubicBezTo>
                  <a:pt x="37114" y="33901"/>
                  <a:pt x="38755" y="31408"/>
                  <a:pt x="39029" y="30739"/>
                </a:cubicBezTo>
                <a:cubicBezTo>
                  <a:pt x="39070" y="30657"/>
                  <a:pt x="39097" y="30607"/>
                  <a:pt x="39117" y="30607"/>
                </a:cubicBezTo>
                <a:close/>
                <a:moveTo>
                  <a:pt x="27114" y="38004"/>
                </a:moveTo>
                <a:lnTo>
                  <a:pt x="27813" y="39068"/>
                </a:lnTo>
                <a:cubicBezTo>
                  <a:pt x="28178" y="39676"/>
                  <a:pt x="28755" y="40557"/>
                  <a:pt x="29120" y="41044"/>
                </a:cubicBezTo>
                <a:cubicBezTo>
                  <a:pt x="29485" y="41530"/>
                  <a:pt x="30093" y="42351"/>
                  <a:pt x="30518" y="42867"/>
                </a:cubicBezTo>
                <a:cubicBezTo>
                  <a:pt x="31430" y="43931"/>
                  <a:pt x="31916" y="44752"/>
                  <a:pt x="31916" y="45177"/>
                </a:cubicBezTo>
                <a:cubicBezTo>
                  <a:pt x="31947" y="45451"/>
                  <a:pt x="31704" y="46819"/>
                  <a:pt x="31582" y="47214"/>
                </a:cubicBezTo>
                <a:cubicBezTo>
                  <a:pt x="31576" y="47232"/>
                  <a:pt x="31565" y="47240"/>
                  <a:pt x="31551" y="47240"/>
                </a:cubicBezTo>
                <a:cubicBezTo>
                  <a:pt x="31491" y="47240"/>
                  <a:pt x="31364" y="47094"/>
                  <a:pt x="31217" y="46849"/>
                </a:cubicBezTo>
                <a:cubicBezTo>
                  <a:pt x="31035" y="46576"/>
                  <a:pt x="30518" y="45937"/>
                  <a:pt x="30123" y="45451"/>
                </a:cubicBezTo>
                <a:cubicBezTo>
                  <a:pt x="28573" y="43597"/>
                  <a:pt x="28178" y="42989"/>
                  <a:pt x="27843" y="41834"/>
                </a:cubicBezTo>
                <a:cubicBezTo>
                  <a:pt x="27630" y="41196"/>
                  <a:pt x="27327" y="39524"/>
                  <a:pt x="27205" y="38582"/>
                </a:cubicBezTo>
                <a:lnTo>
                  <a:pt x="27114" y="38004"/>
                </a:lnTo>
                <a:close/>
                <a:moveTo>
                  <a:pt x="38634" y="36971"/>
                </a:moveTo>
                <a:cubicBezTo>
                  <a:pt x="38634" y="37001"/>
                  <a:pt x="38603" y="37335"/>
                  <a:pt x="38512" y="37730"/>
                </a:cubicBezTo>
                <a:cubicBezTo>
                  <a:pt x="38330" y="38642"/>
                  <a:pt x="38026" y="39615"/>
                  <a:pt x="37661" y="40375"/>
                </a:cubicBezTo>
                <a:cubicBezTo>
                  <a:pt x="37175" y="41348"/>
                  <a:pt x="35746" y="43475"/>
                  <a:pt x="34713" y="44782"/>
                </a:cubicBezTo>
                <a:cubicBezTo>
                  <a:pt x="34166" y="45481"/>
                  <a:pt x="33497" y="46393"/>
                  <a:pt x="33223" y="46880"/>
                </a:cubicBezTo>
                <a:cubicBezTo>
                  <a:pt x="32676" y="47791"/>
                  <a:pt x="31855" y="48946"/>
                  <a:pt x="31552" y="49250"/>
                </a:cubicBezTo>
                <a:cubicBezTo>
                  <a:pt x="31504" y="49298"/>
                  <a:pt x="31471" y="49331"/>
                  <a:pt x="31454" y="49331"/>
                </a:cubicBezTo>
                <a:cubicBezTo>
                  <a:pt x="31417" y="49331"/>
                  <a:pt x="31457" y="49174"/>
                  <a:pt x="31582" y="48673"/>
                </a:cubicBezTo>
                <a:cubicBezTo>
                  <a:pt x="31673" y="48247"/>
                  <a:pt x="31886" y="47366"/>
                  <a:pt x="32038" y="46697"/>
                </a:cubicBezTo>
                <a:cubicBezTo>
                  <a:pt x="32281" y="45451"/>
                  <a:pt x="32646" y="44600"/>
                  <a:pt x="33193" y="43779"/>
                </a:cubicBezTo>
                <a:cubicBezTo>
                  <a:pt x="33345" y="43536"/>
                  <a:pt x="34166" y="42624"/>
                  <a:pt x="35017" y="41712"/>
                </a:cubicBezTo>
                <a:cubicBezTo>
                  <a:pt x="36749" y="39858"/>
                  <a:pt x="37661" y="38703"/>
                  <a:pt x="38208" y="37639"/>
                </a:cubicBezTo>
                <a:cubicBezTo>
                  <a:pt x="38421" y="37275"/>
                  <a:pt x="38603" y="36971"/>
                  <a:pt x="38634" y="36971"/>
                </a:cubicBezTo>
                <a:close/>
                <a:moveTo>
                  <a:pt x="26202" y="34235"/>
                </a:moveTo>
                <a:lnTo>
                  <a:pt x="26323" y="34843"/>
                </a:lnTo>
                <a:cubicBezTo>
                  <a:pt x="26354" y="35177"/>
                  <a:pt x="26506" y="35846"/>
                  <a:pt x="26597" y="36332"/>
                </a:cubicBezTo>
                <a:cubicBezTo>
                  <a:pt x="26688" y="36819"/>
                  <a:pt x="26871" y="37791"/>
                  <a:pt x="26931" y="38490"/>
                </a:cubicBezTo>
                <a:cubicBezTo>
                  <a:pt x="27235" y="40861"/>
                  <a:pt x="27600" y="42229"/>
                  <a:pt x="28238" y="43323"/>
                </a:cubicBezTo>
                <a:cubicBezTo>
                  <a:pt x="28451" y="43718"/>
                  <a:pt x="29211" y="44691"/>
                  <a:pt x="29910" y="45542"/>
                </a:cubicBezTo>
                <a:cubicBezTo>
                  <a:pt x="30609" y="46393"/>
                  <a:pt x="31248" y="47214"/>
                  <a:pt x="31308" y="47396"/>
                </a:cubicBezTo>
                <a:cubicBezTo>
                  <a:pt x="31460" y="47700"/>
                  <a:pt x="31460" y="47791"/>
                  <a:pt x="31217" y="48825"/>
                </a:cubicBezTo>
                <a:lnTo>
                  <a:pt x="30944" y="49949"/>
                </a:lnTo>
                <a:lnTo>
                  <a:pt x="30761" y="49585"/>
                </a:lnTo>
                <a:cubicBezTo>
                  <a:pt x="30518" y="49098"/>
                  <a:pt x="30366" y="48916"/>
                  <a:pt x="28998" y="47943"/>
                </a:cubicBezTo>
                <a:cubicBezTo>
                  <a:pt x="27023" y="46515"/>
                  <a:pt x="26475" y="45816"/>
                  <a:pt x="25685" y="43840"/>
                </a:cubicBezTo>
                <a:cubicBezTo>
                  <a:pt x="24409" y="40557"/>
                  <a:pt x="24439" y="38673"/>
                  <a:pt x="25898" y="35056"/>
                </a:cubicBezTo>
                <a:lnTo>
                  <a:pt x="26202" y="34235"/>
                </a:lnTo>
                <a:close/>
                <a:moveTo>
                  <a:pt x="7702" y="1"/>
                </a:moveTo>
                <a:cubicBezTo>
                  <a:pt x="7580" y="1"/>
                  <a:pt x="7494" y="70"/>
                  <a:pt x="7265" y="222"/>
                </a:cubicBezTo>
                <a:cubicBezTo>
                  <a:pt x="6931" y="496"/>
                  <a:pt x="6566" y="1225"/>
                  <a:pt x="6384" y="2076"/>
                </a:cubicBezTo>
                <a:cubicBezTo>
                  <a:pt x="6323" y="2411"/>
                  <a:pt x="6232" y="3596"/>
                  <a:pt x="6232" y="4751"/>
                </a:cubicBezTo>
                <a:cubicBezTo>
                  <a:pt x="6171" y="7152"/>
                  <a:pt x="6110" y="10070"/>
                  <a:pt x="6050" y="11499"/>
                </a:cubicBezTo>
                <a:cubicBezTo>
                  <a:pt x="5958" y="13323"/>
                  <a:pt x="6262" y="15207"/>
                  <a:pt x="6840" y="16454"/>
                </a:cubicBezTo>
                <a:lnTo>
                  <a:pt x="7174" y="17122"/>
                </a:lnTo>
                <a:lnTo>
                  <a:pt x="6749" y="16818"/>
                </a:lnTo>
                <a:cubicBezTo>
                  <a:pt x="6141" y="16393"/>
                  <a:pt x="5290" y="15572"/>
                  <a:pt x="4165" y="14387"/>
                </a:cubicBezTo>
                <a:cubicBezTo>
                  <a:pt x="2949" y="13080"/>
                  <a:pt x="2767" y="12958"/>
                  <a:pt x="2311" y="12776"/>
                </a:cubicBezTo>
                <a:cubicBezTo>
                  <a:pt x="2149" y="12715"/>
                  <a:pt x="2007" y="12684"/>
                  <a:pt x="1884" y="12684"/>
                </a:cubicBezTo>
                <a:cubicBezTo>
                  <a:pt x="1639" y="12684"/>
                  <a:pt x="1470" y="12806"/>
                  <a:pt x="1369" y="13049"/>
                </a:cubicBezTo>
                <a:cubicBezTo>
                  <a:pt x="1125" y="13596"/>
                  <a:pt x="913" y="14934"/>
                  <a:pt x="882" y="16150"/>
                </a:cubicBezTo>
                <a:cubicBezTo>
                  <a:pt x="882" y="17487"/>
                  <a:pt x="730" y="19068"/>
                  <a:pt x="396" y="21074"/>
                </a:cubicBezTo>
                <a:cubicBezTo>
                  <a:pt x="1" y="23353"/>
                  <a:pt x="31" y="24660"/>
                  <a:pt x="548" y="26879"/>
                </a:cubicBezTo>
                <a:cubicBezTo>
                  <a:pt x="639" y="27305"/>
                  <a:pt x="882" y="28885"/>
                  <a:pt x="1095" y="30405"/>
                </a:cubicBezTo>
                <a:cubicBezTo>
                  <a:pt x="1490" y="33262"/>
                  <a:pt x="1703" y="34235"/>
                  <a:pt x="2189" y="34995"/>
                </a:cubicBezTo>
                <a:cubicBezTo>
                  <a:pt x="2615" y="35694"/>
                  <a:pt x="3314" y="36393"/>
                  <a:pt x="4195" y="37031"/>
                </a:cubicBezTo>
                <a:cubicBezTo>
                  <a:pt x="5168" y="37730"/>
                  <a:pt x="5502" y="38095"/>
                  <a:pt x="6262" y="39311"/>
                </a:cubicBezTo>
                <a:cubicBezTo>
                  <a:pt x="7326" y="40983"/>
                  <a:pt x="8481" y="41864"/>
                  <a:pt x="9940" y="42077"/>
                </a:cubicBezTo>
                <a:cubicBezTo>
                  <a:pt x="10105" y="42103"/>
                  <a:pt x="10316" y="42115"/>
                  <a:pt x="10556" y="42115"/>
                </a:cubicBezTo>
                <a:cubicBezTo>
                  <a:pt x="11423" y="42115"/>
                  <a:pt x="12660" y="41957"/>
                  <a:pt x="13375" y="41743"/>
                </a:cubicBezTo>
                <a:cubicBezTo>
                  <a:pt x="13800" y="41591"/>
                  <a:pt x="14560" y="41317"/>
                  <a:pt x="15077" y="41074"/>
                </a:cubicBezTo>
                <a:cubicBezTo>
                  <a:pt x="16111" y="40648"/>
                  <a:pt x="17904" y="40162"/>
                  <a:pt x="18725" y="40132"/>
                </a:cubicBezTo>
                <a:lnTo>
                  <a:pt x="19211" y="40101"/>
                </a:lnTo>
                <a:lnTo>
                  <a:pt x="20184" y="40952"/>
                </a:lnTo>
                <a:cubicBezTo>
                  <a:pt x="22494" y="43080"/>
                  <a:pt x="23405" y="44235"/>
                  <a:pt x="24074" y="45937"/>
                </a:cubicBezTo>
                <a:cubicBezTo>
                  <a:pt x="24287" y="46515"/>
                  <a:pt x="24500" y="47001"/>
                  <a:pt x="24561" y="47062"/>
                </a:cubicBezTo>
                <a:cubicBezTo>
                  <a:pt x="24682" y="47214"/>
                  <a:pt x="24834" y="47731"/>
                  <a:pt x="25746" y="51378"/>
                </a:cubicBezTo>
                <a:cubicBezTo>
                  <a:pt x="27509" y="58339"/>
                  <a:pt x="28451" y="61500"/>
                  <a:pt x="30184" y="66272"/>
                </a:cubicBezTo>
                <a:cubicBezTo>
                  <a:pt x="30822" y="68035"/>
                  <a:pt x="31521" y="69919"/>
                  <a:pt x="31734" y="70497"/>
                </a:cubicBezTo>
                <a:cubicBezTo>
                  <a:pt x="32220" y="71804"/>
                  <a:pt x="32403" y="72199"/>
                  <a:pt x="32524" y="72199"/>
                </a:cubicBezTo>
                <a:cubicBezTo>
                  <a:pt x="32676" y="72169"/>
                  <a:pt x="32707" y="72290"/>
                  <a:pt x="31004" y="67488"/>
                </a:cubicBezTo>
                <a:lnTo>
                  <a:pt x="29485" y="63232"/>
                </a:lnTo>
                <a:lnTo>
                  <a:pt x="29363" y="61834"/>
                </a:lnTo>
                <a:cubicBezTo>
                  <a:pt x="29241" y="60314"/>
                  <a:pt x="29302" y="58886"/>
                  <a:pt x="29515" y="57153"/>
                </a:cubicBezTo>
                <a:cubicBezTo>
                  <a:pt x="29697" y="55512"/>
                  <a:pt x="29849" y="54782"/>
                  <a:pt x="30579" y="52351"/>
                </a:cubicBezTo>
                <a:cubicBezTo>
                  <a:pt x="31217" y="50253"/>
                  <a:pt x="31278" y="50101"/>
                  <a:pt x="31673" y="49646"/>
                </a:cubicBezTo>
                <a:cubicBezTo>
                  <a:pt x="32311" y="48946"/>
                  <a:pt x="33254" y="47639"/>
                  <a:pt x="33679" y="46971"/>
                </a:cubicBezTo>
                <a:cubicBezTo>
                  <a:pt x="33862" y="46636"/>
                  <a:pt x="34470" y="45816"/>
                  <a:pt x="35017" y="45117"/>
                </a:cubicBezTo>
                <a:cubicBezTo>
                  <a:pt x="36141" y="43627"/>
                  <a:pt x="37722" y="41135"/>
                  <a:pt x="38178" y="40101"/>
                </a:cubicBezTo>
                <a:cubicBezTo>
                  <a:pt x="38603" y="39129"/>
                  <a:pt x="38816" y="38186"/>
                  <a:pt x="39181" y="36028"/>
                </a:cubicBezTo>
                <a:cubicBezTo>
                  <a:pt x="39850" y="31894"/>
                  <a:pt x="39819" y="30861"/>
                  <a:pt x="38816" y="26666"/>
                </a:cubicBezTo>
                <a:cubicBezTo>
                  <a:pt x="38208" y="24052"/>
                  <a:pt x="37995" y="23414"/>
                  <a:pt x="37175" y="21378"/>
                </a:cubicBezTo>
                <a:cubicBezTo>
                  <a:pt x="35959" y="18429"/>
                  <a:pt x="35564" y="17669"/>
                  <a:pt x="34804" y="17061"/>
                </a:cubicBezTo>
                <a:cubicBezTo>
                  <a:pt x="34580" y="16872"/>
                  <a:pt x="34347" y="16780"/>
                  <a:pt x="34093" y="16780"/>
                </a:cubicBezTo>
                <a:cubicBezTo>
                  <a:pt x="33898" y="16780"/>
                  <a:pt x="33691" y="16834"/>
                  <a:pt x="33466" y="16940"/>
                </a:cubicBezTo>
                <a:cubicBezTo>
                  <a:pt x="32737" y="17305"/>
                  <a:pt x="31916" y="18885"/>
                  <a:pt x="30913" y="21894"/>
                </a:cubicBezTo>
                <a:cubicBezTo>
                  <a:pt x="30245" y="23870"/>
                  <a:pt x="29241" y="26241"/>
                  <a:pt x="28755" y="27001"/>
                </a:cubicBezTo>
                <a:cubicBezTo>
                  <a:pt x="28330" y="27639"/>
                  <a:pt x="28026" y="28429"/>
                  <a:pt x="27722" y="29524"/>
                </a:cubicBezTo>
                <a:cubicBezTo>
                  <a:pt x="27357" y="30831"/>
                  <a:pt x="26688" y="32502"/>
                  <a:pt x="26080" y="33688"/>
                </a:cubicBezTo>
                <a:cubicBezTo>
                  <a:pt x="25412" y="34934"/>
                  <a:pt x="24743" y="36758"/>
                  <a:pt x="24500" y="37943"/>
                </a:cubicBezTo>
                <a:cubicBezTo>
                  <a:pt x="24074" y="39980"/>
                  <a:pt x="24469" y="42442"/>
                  <a:pt x="25685" y="44965"/>
                </a:cubicBezTo>
                <a:cubicBezTo>
                  <a:pt x="26263" y="46241"/>
                  <a:pt x="27114" y="47092"/>
                  <a:pt x="29029" y="48399"/>
                </a:cubicBezTo>
                <a:cubicBezTo>
                  <a:pt x="29606" y="48764"/>
                  <a:pt x="30184" y="49250"/>
                  <a:pt x="30336" y="49463"/>
                </a:cubicBezTo>
                <a:cubicBezTo>
                  <a:pt x="30852" y="50162"/>
                  <a:pt x="30852" y="50314"/>
                  <a:pt x="30123" y="52837"/>
                </a:cubicBezTo>
                <a:cubicBezTo>
                  <a:pt x="29272" y="55846"/>
                  <a:pt x="28998" y="57700"/>
                  <a:pt x="29029" y="60375"/>
                </a:cubicBezTo>
                <a:lnTo>
                  <a:pt x="29029" y="61834"/>
                </a:lnTo>
                <a:lnTo>
                  <a:pt x="28694" y="60770"/>
                </a:lnTo>
                <a:cubicBezTo>
                  <a:pt x="28238" y="59190"/>
                  <a:pt x="27114" y="54904"/>
                  <a:pt x="26293" y="51591"/>
                </a:cubicBezTo>
                <a:cubicBezTo>
                  <a:pt x="25898" y="50010"/>
                  <a:pt x="25229" y="47518"/>
                  <a:pt x="24834" y="46059"/>
                </a:cubicBezTo>
                <a:cubicBezTo>
                  <a:pt x="24439" y="44600"/>
                  <a:pt x="23861" y="42503"/>
                  <a:pt x="23588" y="41378"/>
                </a:cubicBezTo>
                <a:cubicBezTo>
                  <a:pt x="22980" y="38825"/>
                  <a:pt x="22767" y="38156"/>
                  <a:pt x="21491" y="34569"/>
                </a:cubicBezTo>
                <a:cubicBezTo>
                  <a:pt x="19636" y="29311"/>
                  <a:pt x="17813" y="24721"/>
                  <a:pt x="17022" y="23384"/>
                </a:cubicBezTo>
                <a:cubicBezTo>
                  <a:pt x="16840" y="23080"/>
                  <a:pt x="16810" y="20891"/>
                  <a:pt x="16962" y="19189"/>
                </a:cubicBezTo>
                <a:cubicBezTo>
                  <a:pt x="17174" y="16909"/>
                  <a:pt x="16901" y="12320"/>
                  <a:pt x="16414" y="10435"/>
                </a:cubicBezTo>
                <a:cubicBezTo>
                  <a:pt x="15867" y="8186"/>
                  <a:pt x="15107" y="7031"/>
                  <a:pt x="12402" y="4386"/>
                </a:cubicBezTo>
                <a:cubicBezTo>
                  <a:pt x="11703" y="3718"/>
                  <a:pt x="10670" y="2654"/>
                  <a:pt x="10092" y="1985"/>
                </a:cubicBezTo>
                <a:cubicBezTo>
                  <a:pt x="8876" y="648"/>
                  <a:pt x="8390" y="192"/>
                  <a:pt x="7995" y="70"/>
                </a:cubicBezTo>
                <a:cubicBezTo>
                  <a:pt x="7859" y="25"/>
                  <a:pt x="7774" y="1"/>
                  <a:pt x="77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0235027">
            <a:off x="174039" y="54283"/>
            <a:ext cx="1106287" cy="601402"/>
          </a:xfrm>
          <a:custGeom>
            <a:avLst/>
            <a:gdLst/>
            <a:ahLst/>
            <a:cxnLst/>
            <a:rect l="l" t="t" r="r" b="b"/>
            <a:pathLst>
              <a:path w="20632" h="11216" extrusionOk="0">
                <a:moveTo>
                  <a:pt x="2475" y="0"/>
                </a:moveTo>
                <a:cubicBezTo>
                  <a:pt x="2442" y="0"/>
                  <a:pt x="2408" y="7"/>
                  <a:pt x="2371" y="19"/>
                </a:cubicBezTo>
                <a:cubicBezTo>
                  <a:pt x="2250" y="79"/>
                  <a:pt x="2219" y="110"/>
                  <a:pt x="2159" y="292"/>
                </a:cubicBezTo>
                <a:cubicBezTo>
                  <a:pt x="2037" y="535"/>
                  <a:pt x="2037" y="748"/>
                  <a:pt x="2159" y="1295"/>
                </a:cubicBezTo>
                <a:cubicBezTo>
                  <a:pt x="2280" y="1782"/>
                  <a:pt x="2432" y="2116"/>
                  <a:pt x="2645" y="2329"/>
                </a:cubicBezTo>
                <a:lnTo>
                  <a:pt x="2797" y="2481"/>
                </a:lnTo>
                <a:lnTo>
                  <a:pt x="2523" y="2420"/>
                </a:lnTo>
                <a:cubicBezTo>
                  <a:pt x="2454" y="2407"/>
                  <a:pt x="2376" y="2401"/>
                  <a:pt x="2292" y="2401"/>
                </a:cubicBezTo>
                <a:cubicBezTo>
                  <a:pt x="1973" y="2401"/>
                  <a:pt x="1564" y="2488"/>
                  <a:pt x="1156" y="2633"/>
                </a:cubicBezTo>
                <a:cubicBezTo>
                  <a:pt x="426" y="2906"/>
                  <a:pt x="92" y="3149"/>
                  <a:pt x="31" y="3423"/>
                </a:cubicBezTo>
                <a:cubicBezTo>
                  <a:pt x="1" y="3605"/>
                  <a:pt x="92" y="3696"/>
                  <a:pt x="274" y="3727"/>
                </a:cubicBezTo>
                <a:cubicBezTo>
                  <a:pt x="289" y="3729"/>
                  <a:pt x="306" y="3730"/>
                  <a:pt x="324" y="3730"/>
                </a:cubicBezTo>
                <a:cubicBezTo>
                  <a:pt x="587" y="3730"/>
                  <a:pt x="1108" y="3520"/>
                  <a:pt x="1763" y="3149"/>
                </a:cubicBezTo>
                <a:cubicBezTo>
                  <a:pt x="2333" y="2837"/>
                  <a:pt x="2558" y="2725"/>
                  <a:pt x="2774" y="2725"/>
                </a:cubicBezTo>
                <a:cubicBezTo>
                  <a:pt x="2916" y="2725"/>
                  <a:pt x="3055" y="2773"/>
                  <a:pt x="3283" y="2845"/>
                </a:cubicBezTo>
                <a:cubicBezTo>
                  <a:pt x="3587" y="2937"/>
                  <a:pt x="4043" y="3058"/>
                  <a:pt x="4347" y="3149"/>
                </a:cubicBezTo>
                <a:cubicBezTo>
                  <a:pt x="4621" y="3241"/>
                  <a:pt x="4955" y="3332"/>
                  <a:pt x="5077" y="3362"/>
                </a:cubicBezTo>
                <a:lnTo>
                  <a:pt x="5289" y="3423"/>
                </a:lnTo>
                <a:lnTo>
                  <a:pt x="4985" y="3453"/>
                </a:lnTo>
                <a:cubicBezTo>
                  <a:pt x="4256" y="3514"/>
                  <a:pt x="3557" y="3788"/>
                  <a:pt x="3131" y="4213"/>
                </a:cubicBezTo>
                <a:cubicBezTo>
                  <a:pt x="2615" y="4669"/>
                  <a:pt x="2554" y="5125"/>
                  <a:pt x="3010" y="5186"/>
                </a:cubicBezTo>
                <a:cubicBezTo>
                  <a:pt x="3040" y="5191"/>
                  <a:pt x="3072" y="5194"/>
                  <a:pt x="3107" y="5194"/>
                </a:cubicBezTo>
                <a:cubicBezTo>
                  <a:pt x="3456" y="5194"/>
                  <a:pt x="4029" y="4915"/>
                  <a:pt x="4803" y="4335"/>
                </a:cubicBezTo>
                <a:cubicBezTo>
                  <a:pt x="5259" y="4000"/>
                  <a:pt x="5776" y="3666"/>
                  <a:pt x="5836" y="3666"/>
                </a:cubicBezTo>
                <a:cubicBezTo>
                  <a:pt x="5897" y="3666"/>
                  <a:pt x="6931" y="4274"/>
                  <a:pt x="7326" y="4548"/>
                </a:cubicBezTo>
                <a:cubicBezTo>
                  <a:pt x="8390" y="5247"/>
                  <a:pt x="9545" y="5703"/>
                  <a:pt x="10852" y="5885"/>
                </a:cubicBezTo>
                <a:cubicBezTo>
                  <a:pt x="11308" y="5976"/>
                  <a:pt x="11369" y="5976"/>
                  <a:pt x="11217" y="6007"/>
                </a:cubicBezTo>
                <a:cubicBezTo>
                  <a:pt x="10882" y="6098"/>
                  <a:pt x="9423" y="6250"/>
                  <a:pt x="8177" y="6311"/>
                </a:cubicBezTo>
                <a:cubicBezTo>
                  <a:pt x="7052" y="6341"/>
                  <a:pt x="6596" y="6432"/>
                  <a:pt x="6384" y="6645"/>
                </a:cubicBezTo>
                <a:cubicBezTo>
                  <a:pt x="6323" y="6706"/>
                  <a:pt x="6353" y="6949"/>
                  <a:pt x="6444" y="7040"/>
                </a:cubicBezTo>
                <a:cubicBezTo>
                  <a:pt x="6607" y="7202"/>
                  <a:pt x="7079" y="7297"/>
                  <a:pt x="7602" y="7297"/>
                </a:cubicBezTo>
                <a:cubicBezTo>
                  <a:pt x="7863" y="7297"/>
                  <a:pt x="8136" y="7273"/>
                  <a:pt x="8390" y="7222"/>
                </a:cubicBezTo>
                <a:cubicBezTo>
                  <a:pt x="9028" y="7131"/>
                  <a:pt x="9879" y="6827"/>
                  <a:pt x="10396" y="6523"/>
                </a:cubicBezTo>
                <a:cubicBezTo>
                  <a:pt x="11024" y="6199"/>
                  <a:pt x="11463" y="6050"/>
                  <a:pt x="11974" y="6050"/>
                </a:cubicBezTo>
                <a:cubicBezTo>
                  <a:pt x="12230" y="6050"/>
                  <a:pt x="12503" y="6088"/>
                  <a:pt x="12827" y="6159"/>
                </a:cubicBezTo>
                <a:cubicBezTo>
                  <a:pt x="13891" y="6341"/>
                  <a:pt x="14712" y="6766"/>
                  <a:pt x="15411" y="7466"/>
                </a:cubicBezTo>
                <a:cubicBezTo>
                  <a:pt x="15624" y="7709"/>
                  <a:pt x="15776" y="7921"/>
                  <a:pt x="16201" y="8590"/>
                </a:cubicBezTo>
                <a:cubicBezTo>
                  <a:pt x="16536" y="9137"/>
                  <a:pt x="16779" y="9502"/>
                  <a:pt x="16931" y="9654"/>
                </a:cubicBezTo>
                <a:cubicBezTo>
                  <a:pt x="17076" y="9823"/>
                  <a:pt x="17125" y="9877"/>
                  <a:pt x="17093" y="9877"/>
                </a:cubicBezTo>
                <a:cubicBezTo>
                  <a:pt x="17085" y="9877"/>
                  <a:pt x="17071" y="9873"/>
                  <a:pt x="17052" y="9867"/>
                </a:cubicBezTo>
                <a:cubicBezTo>
                  <a:pt x="16414" y="9593"/>
                  <a:pt x="15806" y="9380"/>
                  <a:pt x="15381" y="9289"/>
                </a:cubicBezTo>
                <a:cubicBezTo>
                  <a:pt x="14702" y="9133"/>
                  <a:pt x="14003" y="9046"/>
                  <a:pt x="13484" y="9046"/>
                </a:cubicBezTo>
                <a:cubicBezTo>
                  <a:pt x="13097" y="9046"/>
                  <a:pt x="12810" y="9094"/>
                  <a:pt x="12706" y="9198"/>
                </a:cubicBezTo>
                <a:cubicBezTo>
                  <a:pt x="12676" y="9228"/>
                  <a:pt x="12645" y="9320"/>
                  <a:pt x="12645" y="9380"/>
                </a:cubicBezTo>
                <a:cubicBezTo>
                  <a:pt x="12645" y="9532"/>
                  <a:pt x="12827" y="9654"/>
                  <a:pt x="13375" y="9836"/>
                </a:cubicBezTo>
                <a:cubicBezTo>
                  <a:pt x="14043" y="10049"/>
                  <a:pt x="14682" y="10140"/>
                  <a:pt x="15837" y="10171"/>
                </a:cubicBezTo>
                <a:cubicBezTo>
                  <a:pt x="16931" y="10171"/>
                  <a:pt x="17508" y="10262"/>
                  <a:pt x="17904" y="10505"/>
                </a:cubicBezTo>
                <a:cubicBezTo>
                  <a:pt x="18572" y="10900"/>
                  <a:pt x="19271" y="11143"/>
                  <a:pt x="19849" y="11204"/>
                </a:cubicBezTo>
                <a:cubicBezTo>
                  <a:pt x="19957" y="11211"/>
                  <a:pt x="20052" y="11215"/>
                  <a:pt x="20137" y="11215"/>
                </a:cubicBezTo>
                <a:cubicBezTo>
                  <a:pt x="20409" y="11215"/>
                  <a:pt x="20562" y="11175"/>
                  <a:pt x="20609" y="11083"/>
                </a:cubicBezTo>
                <a:cubicBezTo>
                  <a:pt x="20624" y="11052"/>
                  <a:pt x="20632" y="11037"/>
                  <a:pt x="20620" y="11037"/>
                </a:cubicBezTo>
                <a:cubicBezTo>
                  <a:pt x="20609" y="11037"/>
                  <a:pt x="20578" y="11052"/>
                  <a:pt x="20518" y="11083"/>
                </a:cubicBezTo>
                <a:cubicBezTo>
                  <a:pt x="20464" y="11104"/>
                  <a:pt x="20360" y="11114"/>
                  <a:pt x="20232" y="11114"/>
                </a:cubicBezTo>
                <a:cubicBezTo>
                  <a:pt x="19997" y="11114"/>
                  <a:pt x="19679" y="11081"/>
                  <a:pt x="19423" y="11022"/>
                </a:cubicBezTo>
                <a:cubicBezTo>
                  <a:pt x="19059" y="10961"/>
                  <a:pt x="18542" y="10748"/>
                  <a:pt x="18056" y="10475"/>
                </a:cubicBezTo>
                <a:cubicBezTo>
                  <a:pt x="17296" y="10049"/>
                  <a:pt x="16536" y="9137"/>
                  <a:pt x="16171" y="8225"/>
                </a:cubicBezTo>
                <a:cubicBezTo>
                  <a:pt x="16080" y="8013"/>
                  <a:pt x="15897" y="7435"/>
                  <a:pt x="15776" y="6949"/>
                </a:cubicBezTo>
                <a:cubicBezTo>
                  <a:pt x="15533" y="5946"/>
                  <a:pt x="15381" y="5551"/>
                  <a:pt x="15016" y="4912"/>
                </a:cubicBezTo>
                <a:cubicBezTo>
                  <a:pt x="14499" y="4061"/>
                  <a:pt x="13952" y="3545"/>
                  <a:pt x="13283" y="3301"/>
                </a:cubicBezTo>
                <a:cubicBezTo>
                  <a:pt x="13115" y="3248"/>
                  <a:pt x="12980" y="3221"/>
                  <a:pt x="12878" y="3221"/>
                </a:cubicBezTo>
                <a:cubicBezTo>
                  <a:pt x="12628" y="3221"/>
                  <a:pt x="12568" y="3382"/>
                  <a:pt x="12676" y="3727"/>
                </a:cubicBezTo>
                <a:cubicBezTo>
                  <a:pt x="12827" y="4092"/>
                  <a:pt x="13040" y="4365"/>
                  <a:pt x="13861" y="5216"/>
                </a:cubicBezTo>
                <a:cubicBezTo>
                  <a:pt x="14256" y="5642"/>
                  <a:pt x="14712" y="6128"/>
                  <a:pt x="14834" y="6311"/>
                </a:cubicBezTo>
                <a:cubicBezTo>
                  <a:pt x="15077" y="6645"/>
                  <a:pt x="15594" y="7405"/>
                  <a:pt x="15594" y="7466"/>
                </a:cubicBezTo>
                <a:cubicBezTo>
                  <a:pt x="15594" y="7466"/>
                  <a:pt x="15472" y="7374"/>
                  <a:pt x="15320" y="7222"/>
                </a:cubicBezTo>
                <a:cubicBezTo>
                  <a:pt x="14347" y="6371"/>
                  <a:pt x="13375" y="6037"/>
                  <a:pt x="11612" y="5885"/>
                </a:cubicBezTo>
                <a:cubicBezTo>
                  <a:pt x="11277" y="5855"/>
                  <a:pt x="11399" y="5946"/>
                  <a:pt x="10487" y="4821"/>
                </a:cubicBezTo>
                <a:cubicBezTo>
                  <a:pt x="9879" y="4061"/>
                  <a:pt x="9058" y="3180"/>
                  <a:pt x="8785" y="2997"/>
                </a:cubicBezTo>
                <a:cubicBezTo>
                  <a:pt x="8613" y="2903"/>
                  <a:pt x="8460" y="2859"/>
                  <a:pt x="8337" y="2859"/>
                </a:cubicBezTo>
                <a:cubicBezTo>
                  <a:pt x="8024" y="2859"/>
                  <a:pt x="7898" y="3139"/>
                  <a:pt x="8116" y="3575"/>
                </a:cubicBezTo>
                <a:cubicBezTo>
                  <a:pt x="8359" y="4092"/>
                  <a:pt x="9302" y="5034"/>
                  <a:pt x="10001" y="5459"/>
                </a:cubicBezTo>
                <a:cubicBezTo>
                  <a:pt x="10246" y="5610"/>
                  <a:pt x="10339" y="5668"/>
                  <a:pt x="10265" y="5668"/>
                </a:cubicBezTo>
                <a:cubicBezTo>
                  <a:pt x="10220" y="5668"/>
                  <a:pt x="10113" y="5646"/>
                  <a:pt x="9940" y="5611"/>
                </a:cubicBezTo>
                <a:cubicBezTo>
                  <a:pt x="9210" y="5429"/>
                  <a:pt x="8299" y="5034"/>
                  <a:pt x="7660" y="4608"/>
                </a:cubicBezTo>
                <a:cubicBezTo>
                  <a:pt x="7387" y="4426"/>
                  <a:pt x="7356" y="4396"/>
                  <a:pt x="7356" y="4304"/>
                </a:cubicBezTo>
                <a:cubicBezTo>
                  <a:pt x="7356" y="4122"/>
                  <a:pt x="7174" y="3757"/>
                  <a:pt x="6718" y="2967"/>
                </a:cubicBezTo>
                <a:cubicBezTo>
                  <a:pt x="6171" y="2025"/>
                  <a:pt x="5988" y="1751"/>
                  <a:pt x="5745" y="1447"/>
                </a:cubicBezTo>
                <a:cubicBezTo>
                  <a:pt x="5497" y="1136"/>
                  <a:pt x="5276" y="981"/>
                  <a:pt x="5094" y="981"/>
                </a:cubicBezTo>
                <a:cubicBezTo>
                  <a:pt x="5008" y="981"/>
                  <a:pt x="4932" y="1015"/>
                  <a:pt x="4864" y="1082"/>
                </a:cubicBezTo>
                <a:cubicBezTo>
                  <a:pt x="4712" y="1204"/>
                  <a:pt x="4773" y="1569"/>
                  <a:pt x="4955" y="1934"/>
                </a:cubicBezTo>
                <a:cubicBezTo>
                  <a:pt x="5137" y="2329"/>
                  <a:pt x="5685" y="3058"/>
                  <a:pt x="6080" y="3484"/>
                </a:cubicBezTo>
                <a:lnTo>
                  <a:pt x="6353" y="3757"/>
                </a:lnTo>
                <a:lnTo>
                  <a:pt x="6140" y="3666"/>
                </a:lnTo>
                <a:cubicBezTo>
                  <a:pt x="5836" y="3484"/>
                  <a:pt x="4925" y="3180"/>
                  <a:pt x="4226" y="2967"/>
                </a:cubicBezTo>
                <a:lnTo>
                  <a:pt x="3648" y="2815"/>
                </a:lnTo>
                <a:lnTo>
                  <a:pt x="3405" y="2329"/>
                </a:lnTo>
                <a:cubicBezTo>
                  <a:pt x="3131" y="1721"/>
                  <a:pt x="3070" y="1569"/>
                  <a:pt x="2949" y="900"/>
                </a:cubicBezTo>
                <a:cubicBezTo>
                  <a:pt x="2843" y="267"/>
                  <a:pt x="2692" y="0"/>
                  <a:pt x="247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3"/>
          <p:cNvGrpSpPr/>
          <p:nvPr/>
        </p:nvGrpSpPr>
        <p:grpSpPr>
          <a:xfrm rot="5400000">
            <a:off x="-205090" y="509399"/>
            <a:ext cx="1106244" cy="1167471"/>
            <a:chOff x="1727500" y="4205075"/>
            <a:chExt cx="856425" cy="903825"/>
          </a:xfrm>
        </p:grpSpPr>
        <p:sp>
          <p:nvSpPr>
            <p:cNvPr id="77" name="Google Shape;77;p3"/>
            <p:cNvSpPr/>
            <p:nvPr/>
          </p:nvSpPr>
          <p:spPr>
            <a:xfrm>
              <a:off x="2448675" y="4205075"/>
              <a:ext cx="81300" cy="101200"/>
            </a:xfrm>
            <a:custGeom>
              <a:avLst/>
              <a:gdLst/>
              <a:ahLst/>
              <a:cxnLst/>
              <a:rect l="l" t="t" r="r" b="b"/>
              <a:pathLst>
                <a:path w="3252" h="4048" extrusionOk="0">
                  <a:moveTo>
                    <a:pt x="3067" y="1"/>
                  </a:moveTo>
                  <a:cubicBezTo>
                    <a:pt x="2671" y="1"/>
                    <a:pt x="1608" y="308"/>
                    <a:pt x="911" y="657"/>
                  </a:cubicBezTo>
                  <a:lnTo>
                    <a:pt x="60" y="1082"/>
                  </a:lnTo>
                  <a:lnTo>
                    <a:pt x="29" y="2723"/>
                  </a:lnTo>
                  <a:cubicBezTo>
                    <a:pt x="15" y="3592"/>
                    <a:pt x="0" y="4047"/>
                    <a:pt x="155" y="4047"/>
                  </a:cubicBezTo>
                  <a:cubicBezTo>
                    <a:pt x="319" y="4047"/>
                    <a:pt x="675" y="3531"/>
                    <a:pt x="1428" y="2450"/>
                  </a:cubicBezTo>
                  <a:cubicBezTo>
                    <a:pt x="2005" y="1660"/>
                    <a:pt x="2644" y="809"/>
                    <a:pt x="2856" y="565"/>
                  </a:cubicBezTo>
                  <a:cubicBezTo>
                    <a:pt x="3069" y="322"/>
                    <a:pt x="3251" y="79"/>
                    <a:pt x="3221" y="49"/>
                  </a:cubicBezTo>
                  <a:cubicBezTo>
                    <a:pt x="3210" y="16"/>
                    <a:pt x="3155" y="1"/>
                    <a:pt x="30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2412600" y="4216925"/>
              <a:ext cx="171325" cy="180575"/>
            </a:xfrm>
            <a:custGeom>
              <a:avLst/>
              <a:gdLst/>
              <a:ahLst/>
              <a:cxnLst/>
              <a:rect l="l" t="t" r="r" b="b"/>
              <a:pathLst>
                <a:path w="6853" h="7223" extrusionOk="0">
                  <a:moveTo>
                    <a:pt x="5883" y="1"/>
                  </a:moveTo>
                  <a:cubicBezTo>
                    <a:pt x="5397" y="1"/>
                    <a:pt x="4695" y="778"/>
                    <a:pt x="3448" y="2523"/>
                  </a:cubicBezTo>
                  <a:cubicBezTo>
                    <a:pt x="2780" y="3435"/>
                    <a:pt x="1746" y="4833"/>
                    <a:pt x="1169" y="5532"/>
                  </a:cubicBezTo>
                  <a:cubicBezTo>
                    <a:pt x="591" y="6262"/>
                    <a:pt x="74" y="6991"/>
                    <a:pt x="14" y="7174"/>
                  </a:cubicBezTo>
                  <a:cubicBezTo>
                    <a:pt x="0" y="7207"/>
                    <a:pt x="16" y="7223"/>
                    <a:pt x="56" y="7223"/>
                  </a:cubicBezTo>
                  <a:cubicBezTo>
                    <a:pt x="202" y="7223"/>
                    <a:pt x="666" y="7020"/>
                    <a:pt x="1260" y="6687"/>
                  </a:cubicBezTo>
                  <a:cubicBezTo>
                    <a:pt x="2020" y="6262"/>
                    <a:pt x="3600" y="5532"/>
                    <a:pt x="4755" y="5076"/>
                  </a:cubicBezTo>
                  <a:lnTo>
                    <a:pt x="6853" y="4195"/>
                  </a:lnTo>
                  <a:lnTo>
                    <a:pt x="6853" y="2827"/>
                  </a:lnTo>
                  <a:cubicBezTo>
                    <a:pt x="6853" y="2067"/>
                    <a:pt x="6731" y="1155"/>
                    <a:pt x="6579" y="760"/>
                  </a:cubicBezTo>
                  <a:cubicBezTo>
                    <a:pt x="6377" y="267"/>
                    <a:pt x="6167" y="1"/>
                    <a:pt x="58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2334650" y="4238200"/>
              <a:ext cx="101850" cy="249250"/>
            </a:xfrm>
            <a:custGeom>
              <a:avLst/>
              <a:gdLst/>
              <a:ahLst/>
              <a:cxnLst/>
              <a:rect l="l" t="t" r="r" b="b"/>
              <a:pathLst>
                <a:path w="4074" h="9970" extrusionOk="0">
                  <a:moveTo>
                    <a:pt x="4074" y="0"/>
                  </a:moveTo>
                  <a:lnTo>
                    <a:pt x="3314" y="487"/>
                  </a:lnTo>
                  <a:cubicBezTo>
                    <a:pt x="1976" y="1307"/>
                    <a:pt x="183" y="2857"/>
                    <a:pt x="305" y="3070"/>
                  </a:cubicBezTo>
                  <a:cubicBezTo>
                    <a:pt x="487" y="3344"/>
                    <a:pt x="396" y="7478"/>
                    <a:pt x="183" y="8815"/>
                  </a:cubicBezTo>
                  <a:lnTo>
                    <a:pt x="1" y="9970"/>
                  </a:lnTo>
                  <a:lnTo>
                    <a:pt x="1125" y="8085"/>
                  </a:lnTo>
                  <a:cubicBezTo>
                    <a:pt x="1764" y="7022"/>
                    <a:pt x="2645" y="5684"/>
                    <a:pt x="3071" y="5046"/>
                  </a:cubicBezTo>
                  <a:cubicBezTo>
                    <a:pt x="3861" y="3891"/>
                    <a:pt x="3861" y="3861"/>
                    <a:pt x="3983" y="1946"/>
                  </a:cubicBezTo>
                  <a:lnTo>
                    <a:pt x="40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2237550" y="4345125"/>
              <a:ext cx="346375" cy="323350"/>
            </a:xfrm>
            <a:custGeom>
              <a:avLst/>
              <a:gdLst/>
              <a:ahLst/>
              <a:cxnLst/>
              <a:rect l="l" t="t" r="r" b="b"/>
              <a:pathLst>
                <a:path w="13855" h="12934" extrusionOk="0">
                  <a:moveTo>
                    <a:pt x="13588" y="1"/>
                  </a:moveTo>
                  <a:cubicBezTo>
                    <a:pt x="12964" y="1"/>
                    <a:pt x="8785" y="1929"/>
                    <a:pt x="7319" y="2897"/>
                  </a:cubicBezTo>
                  <a:cubicBezTo>
                    <a:pt x="6043" y="3778"/>
                    <a:pt x="5860" y="3960"/>
                    <a:pt x="4584" y="6088"/>
                  </a:cubicBezTo>
                  <a:cubicBezTo>
                    <a:pt x="3277" y="8216"/>
                    <a:pt x="663" y="12167"/>
                    <a:pt x="24" y="12897"/>
                  </a:cubicBezTo>
                  <a:cubicBezTo>
                    <a:pt x="4" y="12922"/>
                    <a:pt x="0" y="12933"/>
                    <a:pt x="12" y="12933"/>
                  </a:cubicBezTo>
                  <a:cubicBezTo>
                    <a:pt x="85" y="12933"/>
                    <a:pt x="777" y="12455"/>
                    <a:pt x="1696" y="11772"/>
                  </a:cubicBezTo>
                  <a:cubicBezTo>
                    <a:pt x="5344" y="9037"/>
                    <a:pt x="8687" y="7000"/>
                    <a:pt x="12092" y="5419"/>
                  </a:cubicBezTo>
                  <a:lnTo>
                    <a:pt x="13763" y="4629"/>
                  </a:lnTo>
                  <a:lnTo>
                    <a:pt x="13824" y="2350"/>
                  </a:lnTo>
                  <a:cubicBezTo>
                    <a:pt x="13855" y="1134"/>
                    <a:pt x="13763" y="70"/>
                    <a:pt x="13642" y="9"/>
                  </a:cubicBezTo>
                  <a:cubicBezTo>
                    <a:pt x="13629" y="4"/>
                    <a:pt x="13611" y="1"/>
                    <a:pt x="13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2198650" y="4322550"/>
              <a:ext cx="129200" cy="363275"/>
            </a:xfrm>
            <a:custGeom>
              <a:avLst/>
              <a:gdLst/>
              <a:ahLst/>
              <a:cxnLst/>
              <a:rect l="l" t="t" r="r" b="b"/>
              <a:pathLst>
                <a:path w="5168" h="14531" extrusionOk="0">
                  <a:moveTo>
                    <a:pt x="5167" y="0"/>
                  </a:moveTo>
                  <a:cubicBezTo>
                    <a:pt x="5167" y="0"/>
                    <a:pt x="3982" y="1064"/>
                    <a:pt x="2614" y="2371"/>
                  </a:cubicBezTo>
                  <a:lnTo>
                    <a:pt x="61" y="4742"/>
                  </a:lnTo>
                  <a:lnTo>
                    <a:pt x="213" y="6049"/>
                  </a:lnTo>
                  <a:cubicBezTo>
                    <a:pt x="486" y="8025"/>
                    <a:pt x="456" y="12493"/>
                    <a:pt x="152" y="13617"/>
                  </a:cubicBezTo>
                  <a:cubicBezTo>
                    <a:pt x="5" y="14145"/>
                    <a:pt x="0" y="14531"/>
                    <a:pt x="109" y="14531"/>
                  </a:cubicBezTo>
                  <a:cubicBezTo>
                    <a:pt x="113" y="14531"/>
                    <a:pt x="117" y="14530"/>
                    <a:pt x="121" y="14529"/>
                  </a:cubicBezTo>
                  <a:cubicBezTo>
                    <a:pt x="486" y="14347"/>
                    <a:pt x="3283" y="10304"/>
                    <a:pt x="3921" y="9028"/>
                  </a:cubicBezTo>
                  <a:cubicBezTo>
                    <a:pt x="4681" y="7447"/>
                    <a:pt x="5167" y="4803"/>
                    <a:pt x="5167" y="2128"/>
                  </a:cubicBezTo>
                  <a:cubicBezTo>
                    <a:pt x="5167" y="1003"/>
                    <a:pt x="5167" y="31"/>
                    <a:pt x="5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994225" y="4481475"/>
              <a:ext cx="585900" cy="480150"/>
            </a:xfrm>
            <a:custGeom>
              <a:avLst/>
              <a:gdLst/>
              <a:ahLst/>
              <a:cxnLst/>
              <a:rect l="l" t="t" r="r" b="b"/>
              <a:pathLst>
                <a:path w="23436" h="19206" extrusionOk="0">
                  <a:moveTo>
                    <a:pt x="23339" y="0"/>
                  </a:moveTo>
                  <a:cubicBezTo>
                    <a:pt x="22870" y="0"/>
                    <a:pt x="20067" y="1381"/>
                    <a:pt x="17812" y="2762"/>
                  </a:cubicBezTo>
                  <a:cubicBezTo>
                    <a:pt x="12888" y="5710"/>
                    <a:pt x="8207" y="9418"/>
                    <a:pt x="5229" y="12701"/>
                  </a:cubicBezTo>
                  <a:cubicBezTo>
                    <a:pt x="3222" y="14890"/>
                    <a:pt x="1004" y="17595"/>
                    <a:pt x="396" y="18598"/>
                  </a:cubicBezTo>
                  <a:lnTo>
                    <a:pt x="0" y="19206"/>
                  </a:lnTo>
                  <a:lnTo>
                    <a:pt x="943" y="18598"/>
                  </a:lnTo>
                  <a:cubicBezTo>
                    <a:pt x="1915" y="17960"/>
                    <a:pt x="3101" y="17291"/>
                    <a:pt x="4165" y="16744"/>
                  </a:cubicBezTo>
                  <a:cubicBezTo>
                    <a:pt x="11672" y="12975"/>
                    <a:pt x="17691" y="9996"/>
                    <a:pt x="20001" y="8932"/>
                  </a:cubicBezTo>
                  <a:lnTo>
                    <a:pt x="22919" y="7625"/>
                  </a:lnTo>
                  <a:lnTo>
                    <a:pt x="23192" y="3917"/>
                  </a:lnTo>
                  <a:cubicBezTo>
                    <a:pt x="23344" y="1880"/>
                    <a:pt x="23436" y="117"/>
                    <a:pt x="23405" y="26"/>
                  </a:cubicBezTo>
                  <a:cubicBezTo>
                    <a:pt x="23399" y="9"/>
                    <a:pt x="23376" y="0"/>
                    <a:pt x="233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998775" y="4454700"/>
              <a:ext cx="196850" cy="472750"/>
            </a:xfrm>
            <a:custGeom>
              <a:avLst/>
              <a:gdLst/>
              <a:ahLst/>
              <a:cxnLst/>
              <a:rect l="l" t="t" r="r" b="b"/>
              <a:pathLst>
                <a:path w="7874" h="18910" extrusionOk="0">
                  <a:moveTo>
                    <a:pt x="7437" y="1"/>
                  </a:moveTo>
                  <a:cubicBezTo>
                    <a:pt x="7348" y="1"/>
                    <a:pt x="6943" y="293"/>
                    <a:pt x="6566" y="641"/>
                  </a:cubicBezTo>
                  <a:cubicBezTo>
                    <a:pt x="5746" y="1432"/>
                    <a:pt x="2980" y="3438"/>
                    <a:pt x="1612" y="4289"/>
                  </a:cubicBezTo>
                  <a:lnTo>
                    <a:pt x="730" y="4806"/>
                  </a:lnTo>
                  <a:lnTo>
                    <a:pt x="518" y="7055"/>
                  </a:lnTo>
                  <a:cubicBezTo>
                    <a:pt x="366" y="8301"/>
                    <a:pt x="305" y="10976"/>
                    <a:pt x="305" y="12982"/>
                  </a:cubicBezTo>
                  <a:cubicBezTo>
                    <a:pt x="335" y="15018"/>
                    <a:pt x="274" y="17177"/>
                    <a:pt x="183" y="17784"/>
                  </a:cubicBezTo>
                  <a:lnTo>
                    <a:pt x="1" y="18909"/>
                  </a:lnTo>
                  <a:lnTo>
                    <a:pt x="1" y="18909"/>
                  </a:lnTo>
                  <a:lnTo>
                    <a:pt x="1551" y="17025"/>
                  </a:lnTo>
                  <a:cubicBezTo>
                    <a:pt x="2402" y="15961"/>
                    <a:pt x="3922" y="14198"/>
                    <a:pt x="4925" y="13073"/>
                  </a:cubicBezTo>
                  <a:cubicBezTo>
                    <a:pt x="6718" y="11067"/>
                    <a:pt x="6809" y="10945"/>
                    <a:pt x="7326" y="9304"/>
                  </a:cubicBezTo>
                  <a:cubicBezTo>
                    <a:pt x="7782" y="7936"/>
                    <a:pt x="7873" y="7176"/>
                    <a:pt x="7873" y="5049"/>
                  </a:cubicBezTo>
                  <a:cubicBezTo>
                    <a:pt x="7873" y="3620"/>
                    <a:pt x="7813" y="1918"/>
                    <a:pt x="7721" y="1280"/>
                  </a:cubicBezTo>
                  <a:cubicBezTo>
                    <a:pt x="7661" y="611"/>
                    <a:pt x="7539" y="64"/>
                    <a:pt x="7448" y="3"/>
                  </a:cubicBezTo>
                  <a:cubicBezTo>
                    <a:pt x="7445" y="2"/>
                    <a:pt x="7441" y="1"/>
                    <a:pt x="74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194825" y="4694450"/>
              <a:ext cx="368575" cy="172950"/>
            </a:xfrm>
            <a:custGeom>
              <a:avLst/>
              <a:gdLst/>
              <a:ahLst/>
              <a:cxnLst/>
              <a:rect l="l" t="t" r="r" b="b"/>
              <a:pathLst>
                <a:path w="14743" h="6918" extrusionOk="0">
                  <a:moveTo>
                    <a:pt x="14518" y="1"/>
                  </a:moveTo>
                  <a:cubicBezTo>
                    <a:pt x="13996" y="1"/>
                    <a:pt x="12615" y="640"/>
                    <a:pt x="6779" y="3544"/>
                  </a:cubicBezTo>
                  <a:lnTo>
                    <a:pt x="1" y="6918"/>
                  </a:lnTo>
                  <a:lnTo>
                    <a:pt x="1" y="6918"/>
                  </a:lnTo>
                  <a:lnTo>
                    <a:pt x="3132" y="6006"/>
                  </a:lnTo>
                  <a:cubicBezTo>
                    <a:pt x="4864" y="5489"/>
                    <a:pt x="7600" y="4790"/>
                    <a:pt x="9211" y="4425"/>
                  </a:cubicBezTo>
                  <a:cubicBezTo>
                    <a:pt x="13132" y="3513"/>
                    <a:pt x="13193" y="3483"/>
                    <a:pt x="14105" y="1629"/>
                  </a:cubicBezTo>
                  <a:cubicBezTo>
                    <a:pt x="14530" y="748"/>
                    <a:pt x="14743" y="48"/>
                    <a:pt x="14652" y="18"/>
                  </a:cubicBezTo>
                  <a:cubicBezTo>
                    <a:pt x="14613" y="7"/>
                    <a:pt x="14570" y="1"/>
                    <a:pt x="14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846050" y="4589000"/>
              <a:ext cx="151250" cy="232050"/>
            </a:xfrm>
            <a:custGeom>
              <a:avLst/>
              <a:gdLst/>
              <a:ahLst/>
              <a:cxnLst/>
              <a:rect l="l" t="t" r="r" b="b"/>
              <a:pathLst>
                <a:path w="6050" h="9282" extrusionOk="0">
                  <a:moveTo>
                    <a:pt x="5995" y="1"/>
                  </a:moveTo>
                  <a:cubicBezTo>
                    <a:pt x="5727" y="1"/>
                    <a:pt x="3334" y="1474"/>
                    <a:pt x="2493" y="2200"/>
                  </a:cubicBezTo>
                  <a:cubicBezTo>
                    <a:pt x="1672" y="2899"/>
                    <a:pt x="0" y="5178"/>
                    <a:pt x="122" y="5452"/>
                  </a:cubicBezTo>
                  <a:cubicBezTo>
                    <a:pt x="152" y="5513"/>
                    <a:pt x="973" y="5908"/>
                    <a:pt x="1946" y="6303"/>
                  </a:cubicBezTo>
                  <a:cubicBezTo>
                    <a:pt x="3709" y="7032"/>
                    <a:pt x="4864" y="7853"/>
                    <a:pt x="5563" y="8826"/>
                  </a:cubicBezTo>
                  <a:lnTo>
                    <a:pt x="5897" y="9282"/>
                  </a:lnTo>
                  <a:lnTo>
                    <a:pt x="5897" y="9282"/>
                  </a:lnTo>
                  <a:lnTo>
                    <a:pt x="5867" y="8431"/>
                  </a:lnTo>
                  <a:cubicBezTo>
                    <a:pt x="5745" y="4996"/>
                    <a:pt x="5745" y="3689"/>
                    <a:pt x="5897" y="2017"/>
                  </a:cubicBezTo>
                  <a:cubicBezTo>
                    <a:pt x="5988" y="984"/>
                    <a:pt x="6049" y="72"/>
                    <a:pt x="6019" y="11"/>
                  </a:cubicBezTo>
                  <a:cubicBezTo>
                    <a:pt x="6016" y="4"/>
                    <a:pt x="6008" y="1"/>
                    <a:pt x="59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938750" y="4805825"/>
              <a:ext cx="565375" cy="227250"/>
            </a:xfrm>
            <a:custGeom>
              <a:avLst/>
              <a:gdLst/>
              <a:ahLst/>
              <a:cxnLst/>
              <a:rect l="l" t="t" r="r" b="b"/>
              <a:pathLst>
                <a:path w="22615" h="9090" extrusionOk="0">
                  <a:moveTo>
                    <a:pt x="22585" y="1"/>
                  </a:moveTo>
                  <a:cubicBezTo>
                    <a:pt x="22585" y="1"/>
                    <a:pt x="21095" y="335"/>
                    <a:pt x="19332" y="730"/>
                  </a:cubicBezTo>
                  <a:cubicBezTo>
                    <a:pt x="16445" y="1399"/>
                    <a:pt x="14195" y="2037"/>
                    <a:pt x="8390" y="3739"/>
                  </a:cubicBezTo>
                  <a:cubicBezTo>
                    <a:pt x="5776" y="4530"/>
                    <a:pt x="2250" y="6627"/>
                    <a:pt x="760" y="8268"/>
                  </a:cubicBezTo>
                  <a:lnTo>
                    <a:pt x="1" y="9089"/>
                  </a:lnTo>
                  <a:lnTo>
                    <a:pt x="1490" y="8694"/>
                  </a:lnTo>
                  <a:cubicBezTo>
                    <a:pt x="3010" y="8268"/>
                    <a:pt x="6080" y="7691"/>
                    <a:pt x="9940" y="7083"/>
                  </a:cubicBezTo>
                  <a:cubicBezTo>
                    <a:pt x="12615" y="6657"/>
                    <a:pt x="16840" y="5502"/>
                    <a:pt x="17904" y="4925"/>
                  </a:cubicBezTo>
                  <a:cubicBezTo>
                    <a:pt x="18329" y="4682"/>
                    <a:pt x="18816" y="4226"/>
                    <a:pt x="19059" y="3831"/>
                  </a:cubicBezTo>
                  <a:cubicBezTo>
                    <a:pt x="19302" y="3466"/>
                    <a:pt x="19971" y="2706"/>
                    <a:pt x="20548" y="2128"/>
                  </a:cubicBezTo>
                  <a:cubicBezTo>
                    <a:pt x="21126" y="1551"/>
                    <a:pt x="21855" y="852"/>
                    <a:pt x="22129" y="548"/>
                  </a:cubicBezTo>
                  <a:cubicBezTo>
                    <a:pt x="22402" y="244"/>
                    <a:pt x="22615" y="1"/>
                    <a:pt x="225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881750" y="4950775"/>
              <a:ext cx="500050" cy="158125"/>
            </a:xfrm>
            <a:custGeom>
              <a:avLst/>
              <a:gdLst/>
              <a:ahLst/>
              <a:cxnLst/>
              <a:rect l="l" t="t" r="r" b="b"/>
              <a:pathLst>
                <a:path w="20002" h="6325" extrusionOk="0">
                  <a:moveTo>
                    <a:pt x="19947" y="1"/>
                  </a:moveTo>
                  <a:cubicBezTo>
                    <a:pt x="19782" y="1"/>
                    <a:pt x="18765" y="288"/>
                    <a:pt x="17570" y="677"/>
                  </a:cubicBezTo>
                  <a:cubicBezTo>
                    <a:pt x="16263" y="1072"/>
                    <a:pt x="13375" y="1710"/>
                    <a:pt x="11126" y="2075"/>
                  </a:cubicBezTo>
                  <a:cubicBezTo>
                    <a:pt x="4803" y="3139"/>
                    <a:pt x="2463" y="3717"/>
                    <a:pt x="1156" y="4476"/>
                  </a:cubicBezTo>
                  <a:cubicBezTo>
                    <a:pt x="518" y="4841"/>
                    <a:pt x="1" y="5176"/>
                    <a:pt x="31" y="5236"/>
                  </a:cubicBezTo>
                  <a:cubicBezTo>
                    <a:pt x="92" y="5358"/>
                    <a:pt x="6323" y="6209"/>
                    <a:pt x="7813" y="6300"/>
                  </a:cubicBezTo>
                  <a:cubicBezTo>
                    <a:pt x="8159" y="6317"/>
                    <a:pt x="8498" y="6325"/>
                    <a:pt x="8830" y="6325"/>
                  </a:cubicBezTo>
                  <a:cubicBezTo>
                    <a:pt x="13421" y="6325"/>
                    <a:pt x="16650" y="4749"/>
                    <a:pt x="19059" y="1376"/>
                  </a:cubicBezTo>
                  <a:cubicBezTo>
                    <a:pt x="19576" y="647"/>
                    <a:pt x="20001" y="39"/>
                    <a:pt x="19971" y="8"/>
                  </a:cubicBezTo>
                  <a:cubicBezTo>
                    <a:pt x="19971" y="3"/>
                    <a:pt x="19963" y="1"/>
                    <a:pt x="1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776125" y="4747150"/>
              <a:ext cx="228000" cy="298400"/>
            </a:xfrm>
            <a:custGeom>
              <a:avLst/>
              <a:gdLst/>
              <a:ahLst/>
              <a:cxnLst/>
              <a:rect l="l" t="t" r="r" b="b"/>
              <a:pathLst>
                <a:path w="9120" h="11936" extrusionOk="0">
                  <a:moveTo>
                    <a:pt x="2410" y="1"/>
                  </a:moveTo>
                  <a:cubicBezTo>
                    <a:pt x="2393" y="1"/>
                    <a:pt x="2380" y="3"/>
                    <a:pt x="2372" y="7"/>
                  </a:cubicBezTo>
                  <a:cubicBezTo>
                    <a:pt x="2281" y="38"/>
                    <a:pt x="2159" y="190"/>
                    <a:pt x="2098" y="372"/>
                  </a:cubicBezTo>
                  <a:cubicBezTo>
                    <a:pt x="2037" y="554"/>
                    <a:pt x="1551" y="1102"/>
                    <a:pt x="1004" y="1618"/>
                  </a:cubicBezTo>
                  <a:lnTo>
                    <a:pt x="1" y="2561"/>
                  </a:lnTo>
                  <a:lnTo>
                    <a:pt x="457" y="4232"/>
                  </a:lnTo>
                  <a:cubicBezTo>
                    <a:pt x="1004" y="6147"/>
                    <a:pt x="1308" y="6725"/>
                    <a:pt x="3253" y="9369"/>
                  </a:cubicBezTo>
                  <a:cubicBezTo>
                    <a:pt x="4044" y="10494"/>
                    <a:pt x="4743" y="11497"/>
                    <a:pt x="4743" y="11649"/>
                  </a:cubicBezTo>
                  <a:cubicBezTo>
                    <a:pt x="4787" y="11836"/>
                    <a:pt x="4851" y="11936"/>
                    <a:pt x="4964" y="11936"/>
                  </a:cubicBezTo>
                  <a:cubicBezTo>
                    <a:pt x="5162" y="11936"/>
                    <a:pt x="5512" y="11628"/>
                    <a:pt x="6171" y="10950"/>
                  </a:cubicBezTo>
                  <a:cubicBezTo>
                    <a:pt x="7114" y="9977"/>
                    <a:pt x="7326" y="9612"/>
                    <a:pt x="7995" y="7910"/>
                  </a:cubicBezTo>
                  <a:cubicBezTo>
                    <a:pt x="9120" y="4962"/>
                    <a:pt x="8907" y="3564"/>
                    <a:pt x="7022" y="2044"/>
                  </a:cubicBezTo>
                  <a:cubicBezTo>
                    <a:pt x="6465" y="1574"/>
                    <a:pt x="2878" y="1"/>
                    <a:pt x="2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727500" y="4825600"/>
              <a:ext cx="169475" cy="248125"/>
            </a:xfrm>
            <a:custGeom>
              <a:avLst/>
              <a:gdLst/>
              <a:ahLst/>
              <a:cxnLst/>
              <a:rect l="l" t="t" r="r" b="b"/>
              <a:pathLst>
                <a:path w="6779" h="9925" extrusionOk="0">
                  <a:moveTo>
                    <a:pt x="1460" y="0"/>
                  </a:moveTo>
                  <a:lnTo>
                    <a:pt x="973" y="669"/>
                  </a:lnTo>
                  <a:cubicBezTo>
                    <a:pt x="244" y="1672"/>
                    <a:pt x="1" y="2432"/>
                    <a:pt x="1" y="3830"/>
                  </a:cubicBezTo>
                  <a:cubicBezTo>
                    <a:pt x="1" y="5289"/>
                    <a:pt x="1186" y="8632"/>
                    <a:pt x="1885" y="9180"/>
                  </a:cubicBezTo>
                  <a:cubicBezTo>
                    <a:pt x="2128" y="9362"/>
                    <a:pt x="2827" y="9635"/>
                    <a:pt x="3435" y="9787"/>
                  </a:cubicBezTo>
                  <a:cubicBezTo>
                    <a:pt x="3798" y="9878"/>
                    <a:pt x="4083" y="9925"/>
                    <a:pt x="4355" y="9925"/>
                  </a:cubicBezTo>
                  <a:cubicBezTo>
                    <a:pt x="4721" y="9925"/>
                    <a:pt x="5062" y="9840"/>
                    <a:pt x="5533" y="9666"/>
                  </a:cubicBezTo>
                  <a:cubicBezTo>
                    <a:pt x="6779" y="9210"/>
                    <a:pt x="6748" y="9119"/>
                    <a:pt x="4773" y="6717"/>
                  </a:cubicBezTo>
                  <a:cubicBezTo>
                    <a:pt x="4013" y="5745"/>
                    <a:pt x="3071" y="4407"/>
                    <a:pt x="2706" y="3708"/>
                  </a:cubicBezTo>
                  <a:cubicBezTo>
                    <a:pt x="2311" y="2979"/>
                    <a:pt x="1916" y="1885"/>
                    <a:pt x="1764" y="1216"/>
                  </a:cubicBezTo>
                  <a:lnTo>
                    <a:pt x="14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3"/>
          <p:cNvSpPr/>
          <p:nvPr/>
        </p:nvSpPr>
        <p:spPr>
          <a:xfrm rot="-3094155">
            <a:off x="7628305" y="3970034"/>
            <a:ext cx="996301" cy="1807367"/>
          </a:xfrm>
          <a:custGeom>
            <a:avLst/>
            <a:gdLst/>
            <a:ahLst/>
            <a:cxnLst/>
            <a:rect l="l" t="t" r="r" b="b"/>
            <a:pathLst>
              <a:path w="39850" h="72291" extrusionOk="0">
                <a:moveTo>
                  <a:pt x="7766" y="279"/>
                </a:moveTo>
                <a:cubicBezTo>
                  <a:pt x="7843" y="279"/>
                  <a:pt x="7954" y="309"/>
                  <a:pt x="8116" y="374"/>
                </a:cubicBezTo>
                <a:cubicBezTo>
                  <a:pt x="8785" y="678"/>
                  <a:pt x="8907" y="1134"/>
                  <a:pt x="8785" y="2897"/>
                </a:cubicBezTo>
                <a:lnTo>
                  <a:pt x="8724" y="3961"/>
                </a:lnTo>
                <a:lnTo>
                  <a:pt x="8299" y="2897"/>
                </a:lnTo>
                <a:cubicBezTo>
                  <a:pt x="7873" y="1924"/>
                  <a:pt x="7509" y="557"/>
                  <a:pt x="7630" y="344"/>
                </a:cubicBezTo>
                <a:cubicBezTo>
                  <a:pt x="7658" y="302"/>
                  <a:pt x="7700" y="279"/>
                  <a:pt x="7766" y="279"/>
                </a:cubicBezTo>
                <a:close/>
                <a:moveTo>
                  <a:pt x="7292" y="534"/>
                </a:moveTo>
                <a:cubicBezTo>
                  <a:pt x="7342" y="534"/>
                  <a:pt x="7370" y="710"/>
                  <a:pt x="7448" y="1195"/>
                </a:cubicBezTo>
                <a:cubicBezTo>
                  <a:pt x="7509" y="1712"/>
                  <a:pt x="7691" y="2320"/>
                  <a:pt x="7934" y="2958"/>
                </a:cubicBezTo>
                <a:cubicBezTo>
                  <a:pt x="8390" y="4083"/>
                  <a:pt x="9271" y="5724"/>
                  <a:pt x="9849" y="6484"/>
                </a:cubicBezTo>
                <a:cubicBezTo>
                  <a:pt x="10062" y="6757"/>
                  <a:pt x="10305" y="7122"/>
                  <a:pt x="10427" y="7304"/>
                </a:cubicBezTo>
                <a:cubicBezTo>
                  <a:pt x="10474" y="7400"/>
                  <a:pt x="10489" y="7453"/>
                  <a:pt x="10462" y="7453"/>
                </a:cubicBezTo>
                <a:cubicBezTo>
                  <a:pt x="10420" y="7453"/>
                  <a:pt x="10278" y="7326"/>
                  <a:pt x="10001" y="7031"/>
                </a:cubicBezTo>
                <a:cubicBezTo>
                  <a:pt x="9697" y="6727"/>
                  <a:pt x="8907" y="5967"/>
                  <a:pt x="8238" y="5359"/>
                </a:cubicBezTo>
                <a:cubicBezTo>
                  <a:pt x="7600" y="4721"/>
                  <a:pt x="6931" y="4022"/>
                  <a:pt x="6779" y="3748"/>
                </a:cubicBezTo>
                <a:lnTo>
                  <a:pt x="6475" y="3262"/>
                </a:lnTo>
                <a:lnTo>
                  <a:pt x="6597" y="2532"/>
                </a:lnTo>
                <a:cubicBezTo>
                  <a:pt x="6718" y="1772"/>
                  <a:pt x="6931" y="1104"/>
                  <a:pt x="7174" y="678"/>
                </a:cubicBezTo>
                <a:cubicBezTo>
                  <a:pt x="7229" y="590"/>
                  <a:pt x="7264" y="534"/>
                  <a:pt x="7292" y="534"/>
                </a:cubicBezTo>
                <a:close/>
                <a:moveTo>
                  <a:pt x="11703" y="4113"/>
                </a:moveTo>
                <a:lnTo>
                  <a:pt x="12250" y="4630"/>
                </a:lnTo>
                <a:lnTo>
                  <a:pt x="12767" y="5146"/>
                </a:lnTo>
                <a:lnTo>
                  <a:pt x="12737" y="6271"/>
                </a:lnTo>
                <a:cubicBezTo>
                  <a:pt x="12737" y="6909"/>
                  <a:pt x="12706" y="7639"/>
                  <a:pt x="12706" y="7852"/>
                </a:cubicBezTo>
                <a:cubicBezTo>
                  <a:pt x="12688" y="8050"/>
                  <a:pt x="12667" y="8163"/>
                  <a:pt x="12634" y="8163"/>
                </a:cubicBezTo>
                <a:cubicBezTo>
                  <a:pt x="12554" y="8163"/>
                  <a:pt x="12401" y="7530"/>
                  <a:pt x="12037" y="5906"/>
                </a:cubicBezTo>
                <a:cubicBezTo>
                  <a:pt x="11946" y="5481"/>
                  <a:pt x="11855" y="4903"/>
                  <a:pt x="11794" y="4630"/>
                </a:cubicBezTo>
                <a:lnTo>
                  <a:pt x="11703" y="4113"/>
                </a:lnTo>
                <a:close/>
                <a:moveTo>
                  <a:pt x="6536" y="7031"/>
                </a:moveTo>
                <a:cubicBezTo>
                  <a:pt x="6536" y="7031"/>
                  <a:pt x="6779" y="7335"/>
                  <a:pt x="7022" y="7700"/>
                </a:cubicBezTo>
                <a:cubicBezTo>
                  <a:pt x="7509" y="8368"/>
                  <a:pt x="7782" y="8885"/>
                  <a:pt x="8420" y="10222"/>
                </a:cubicBezTo>
                <a:cubicBezTo>
                  <a:pt x="8647" y="10675"/>
                  <a:pt x="8720" y="10821"/>
                  <a:pt x="8668" y="10821"/>
                </a:cubicBezTo>
                <a:cubicBezTo>
                  <a:pt x="8643" y="10821"/>
                  <a:pt x="8590" y="10788"/>
                  <a:pt x="8512" y="10739"/>
                </a:cubicBezTo>
                <a:cubicBezTo>
                  <a:pt x="8208" y="10587"/>
                  <a:pt x="7265" y="9554"/>
                  <a:pt x="6809" y="8946"/>
                </a:cubicBezTo>
                <a:cubicBezTo>
                  <a:pt x="6475" y="8520"/>
                  <a:pt x="6475" y="8490"/>
                  <a:pt x="6505" y="7760"/>
                </a:cubicBezTo>
                <a:cubicBezTo>
                  <a:pt x="6505" y="7365"/>
                  <a:pt x="6536" y="7031"/>
                  <a:pt x="6536" y="7031"/>
                </a:cubicBezTo>
                <a:close/>
                <a:moveTo>
                  <a:pt x="9117" y="1285"/>
                </a:moveTo>
                <a:cubicBezTo>
                  <a:pt x="9118" y="1285"/>
                  <a:pt x="9119" y="1286"/>
                  <a:pt x="9119" y="1286"/>
                </a:cubicBezTo>
                <a:cubicBezTo>
                  <a:pt x="9150" y="1317"/>
                  <a:pt x="9697" y="1894"/>
                  <a:pt x="10335" y="2624"/>
                </a:cubicBezTo>
                <a:lnTo>
                  <a:pt x="11490" y="3900"/>
                </a:lnTo>
                <a:lnTo>
                  <a:pt x="11642" y="4994"/>
                </a:lnTo>
                <a:cubicBezTo>
                  <a:pt x="11855" y="6271"/>
                  <a:pt x="12189" y="7730"/>
                  <a:pt x="12493" y="8429"/>
                </a:cubicBezTo>
                <a:cubicBezTo>
                  <a:pt x="12676" y="8885"/>
                  <a:pt x="12676" y="9098"/>
                  <a:pt x="12676" y="10070"/>
                </a:cubicBezTo>
                <a:cubicBezTo>
                  <a:pt x="12676" y="10709"/>
                  <a:pt x="12676" y="11773"/>
                  <a:pt x="12706" y="12441"/>
                </a:cubicBezTo>
                <a:lnTo>
                  <a:pt x="12737" y="13657"/>
                </a:lnTo>
                <a:lnTo>
                  <a:pt x="12524" y="12958"/>
                </a:lnTo>
                <a:cubicBezTo>
                  <a:pt x="12402" y="12593"/>
                  <a:pt x="12129" y="11529"/>
                  <a:pt x="11946" y="10648"/>
                </a:cubicBezTo>
                <a:cubicBezTo>
                  <a:pt x="11734" y="9736"/>
                  <a:pt x="11521" y="8824"/>
                  <a:pt x="11460" y="8642"/>
                </a:cubicBezTo>
                <a:cubicBezTo>
                  <a:pt x="11338" y="8216"/>
                  <a:pt x="10609" y="6970"/>
                  <a:pt x="9758" y="5633"/>
                </a:cubicBezTo>
                <a:cubicBezTo>
                  <a:pt x="9454" y="5177"/>
                  <a:pt x="9180" y="4630"/>
                  <a:pt x="9150" y="4478"/>
                </a:cubicBezTo>
                <a:cubicBezTo>
                  <a:pt x="9030" y="4087"/>
                  <a:pt x="9028" y="1285"/>
                  <a:pt x="9117" y="1285"/>
                </a:cubicBezTo>
                <a:close/>
                <a:moveTo>
                  <a:pt x="6536" y="3900"/>
                </a:moveTo>
                <a:lnTo>
                  <a:pt x="6840" y="4295"/>
                </a:lnTo>
                <a:cubicBezTo>
                  <a:pt x="7022" y="4508"/>
                  <a:pt x="7782" y="5268"/>
                  <a:pt x="8542" y="5997"/>
                </a:cubicBezTo>
                <a:cubicBezTo>
                  <a:pt x="10761" y="8064"/>
                  <a:pt x="11399" y="8855"/>
                  <a:pt x="11430" y="9615"/>
                </a:cubicBezTo>
                <a:cubicBezTo>
                  <a:pt x="11460" y="10040"/>
                  <a:pt x="11946" y="12229"/>
                  <a:pt x="12281" y="13384"/>
                </a:cubicBezTo>
                <a:cubicBezTo>
                  <a:pt x="12402" y="13840"/>
                  <a:pt x="12493" y="14235"/>
                  <a:pt x="12493" y="14265"/>
                </a:cubicBezTo>
                <a:cubicBezTo>
                  <a:pt x="12491" y="14268"/>
                  <a:pt x="12487" y="14269"/>
                  <a:pt x="12483" y="14269"/>
                </a:cubicBezTo>
                <a:cubicBezTo>
                  <a:pt x="12437" y="14269"/>
                  <a:pt x="12298" y="14128"/>
                  <a:pt x="12159" y="13961"/>
                </a:cubicBezTo>
                <a:cubicBezTo>
                  <a:pt x="12007" y="13779"/>
                  <a:pt x="11247" y="13049"/>
                  <a:pt x="10487" y="12350"/>
                </a:cubicBezTo>
                <a:lnTo>
                  <a:pt x="9089" y="11104"/>
                </a:lnTo>
                <a:lnTo>
                  <a:pt x="8420" y="9706"/>
                </a:lnTo>
                <a:cubicBezTo>
                  <a:pt x="7995" y="8855"/>
                  <a:pt x="7478" y="7943"/>
                  <a:pt x="7113" y="7396"/>
                </a:cubicBezTo>
                <a:lnTo>
                  <a:pt x="6445" y="6514"/>
                </a:lnTo>
                <a:lnTo>
                  <a:pt x="6475" y="5815"/>
                </a:lnTo>
                <a:cubicBezTo>
                  <a:pt x="6475" y="5420"/>
                  <a:pt x="6505" y="4842"/>
                  <a:pt x="6505" y="4508"/>
                </a:cubicBezTo>
                <a:lnTo>
                  <a:pt x="6536" y="3900"/>
                </a:lnTo>
                <a:close/>
                <a:moveTo>
                  <a:pt x="6453" y="12477"/>
                </a:moveTo>
                <a:cubicBezTo>
                  <a:pt x="6467" y="12477"/>
                  <a:pt x="6485" y="12486"/>
                  <a:pt x="6505" y="12502"/>
                </a:cubicBezTo>
                <a:cubicBezTo>
                  <a:pt x="6566" y="12593"/>
                  <a:pt x="6901" y="12928"/>
                  <a:pt x="7235" y="13292"/>
                </a:cubicBezTo>
                <a:cubicBezTo>
                  <a:pt x="7569" y="13627"/>
                  <a:pt x="8481" y="14356"/>
                  <a:pt x="9271" y="14934"/>
                </a:cubicBezTo>
                <a:cubicBezTo>
                  <a:pt x="10062" y="15481"/>
                  <a:pt x="10700" y="15937"/>
                  <a:pt x="10670" y="15937"/>
                </a:cubicBezTo>
                <a:cubicBezTo>
                  <a:pt x="10670" y="15941"/>
                  <a:pt x="10661" y="15943"/>
                  <a:pt x="10644" y="15943"/>
                </a:cubicBezTo>
                <a:cubicBezTo>
                  <a:pt x="10538" y="15943"/>
                  <a:pt x="10106" y="15864"/>
                  <a:pt x="9606" y="15785"/>
                </a:cubicBezTo>
                <a:cubicBezTo>
                  <a:pt x="8572" y="15602"/>
                  <a:pt x="7265" y="15147"/>
                  <a:pt x="6779" y="14751"/>
                </a:cubicBezTo>
                <a:cubicBezTo>
                  <a:pt x="6597" y="14599"/>
                  <a:pt x="6566" y="14478"/>
                  <a:pt x="6475" y="13475"/>
                </a:cubicBezTo>
                <a:cubicBezTo>
                  <a:pt x="6400" y="12695"/>
                  <a:pt x="6387" y="12477"/>
                  <a:pt x="6453" y="12477"/>
                </a:cubicBezTo>
                <a:close/>
                <a:moveTo>
                  <a:pt x="1307" y="14619"/>
                </a:moveTo>
                <a:cubicBezTo>
                  <a:pt x="1365" y="14619"/>
                  <a:pt x="1455" y="14840"/>
                  <a:pt x="1612" y="15268"/>
                </a:cubicBezTo>
                <a:cubicBezTo>
                  <a:pt x="1794" y="15724"/>
                  <a:pt x="2007" y="16362"/>
                  <a:pt x="2098" y="16666"/>
                </a:cubicBezTo>
                <a:cubicBezTo>
                  <a:pt x="2263" y="17254"/>
                  <a:pt x="2318" y="17531"/>
                  <a:pt x="2248" y="17531"/>
                </a:cubicBezTo>
                <a:cubicBezTo>
                  <a:pt x="2202" y="17531"/>
                  <a:pt x="2103" y="17412"/>
                  <a:pt x="1946" y="17183"/>
                </a:cubicBezTo>
                <a:cubicBezTo>
                  <a:pt x="1764" y="16909"/>
                  <a:pt x="1521" y="16545"/>
                  <a:pt x="1399" y="16362"/>
                </a:cubicBezTo>
                <a:cubicBezTo>
                  <a:pt x="1186" y="16089"/>
                  <a:pt x="1156" y="15967"/>
                  <a:pt x="1186" y="15481"/>
                </a:cubicBezTo>
                <a:cubicBezTo>
                  <a:pt x="1218" y="14901"/>
                  <a:pt x="1242" y="14619"/>
                  <a:pt x="1307" y="14619"/>
                </a:cubicBezTo>
                <a:close/>
                <a:moveTo>
                  <a:pt x="13073" y="5536"/>
                </a:moveTo>
                <a:cubicBezTo>
                  <a:pt x="13174" y="5536"/>
                  <a:pt x="13383" y="5772"/>
                  <a:pt x="13892" y="6362"/>
                </a:cubicBezTo>
                <a:lnTo>
                  <a:pt x="14469" y="7061"/>
                </a:lnTo>
                <a:lnTo>
                  <a:pt x="14469" y="8338"/>
                </a:lnTo>
                <a:cubicBezTo>
                  <a:pt x="14469" y="9675"/>
                  <a:pt x="14348" y="11803"/>
                  <a:pt x="14226" y="13414"/>
                </a:cubicBezTo>
                <a:cubicBezTo>
                  <a:pt x="14165" y="13931"/>
                  <a:pt x="14135" y="15116"/>
                  <a:pt x="14135" y="15998"/>
                </a:cubicBezTo>
                <a:lnTo>
                  <a:pt x="14165" y="17639"/>
                </a:lnTo>
                <a:lnTo>
                  <a:pt x="14165" y="17639"/>
                </a:lnTo>
                <a:lnTo>
                  <a:pt x="13800" y="16727"/>
                </a:lnTo>
                <a:cubicBezTo>
                  <a:pt x="13101" y="14934"/>
                  <a:pt x="12858" y="13323"/>
                  <a:pt x="12919" y="10861"/>
                </a:cubicBezTo>
                <a:cubicBezTo>
                  <a:pt x="12919" y="10010"/>
                  <a:pt x="12949" y="9128"/>
                  <a:pt x="12949" y="8885"/>
                </a:cubicBezTo>
                <a:cubicBezTo>
                  <a:pt x="12949" y="7213"/>
                  <a:pt x="12949" y="5876"/>
                  <a:pt x="12980" y="5694"/>
                </a:cubicBezTo>
                <a:cubicBezTo>
                  <a:pt x="13000" y="5593"/>
                  <a:pt x="13023" y="5536"/>
                  <a:pt x="13073" y="5536"/>
                </a:cubicBezTo>
                <a:close/>
                <a:moveTo>
                  <a:pt x="6512" y="9056"/>
                </a:moveTo>
                <a:cubicBezTo>
                  <a:pt x="6539" y="9056"/>
                  <a:pt x="6655" y="9221"/>
                  <a:pt x="6840" y="9432"/>
                </a:cubicBezTo>
                <a:cubicBezTo>
                  <a:pt x="7022" y="9675"/>
                  <a:pt x="7478" y="10162"/>
                  <a:pt x="7843" y="10526"/>
                </a:cubicBezTo>
                <a:cubicBezTo>
                  <a:pt x="8238" y="10861"/>
                  <a:pt x="9089" y="11590"/>
                  <a:pt x="9758" y="12137"/>
                </a:cubicBezTo>
                <a:cubicBezTo>
                  <a:pt x="10427" y="12654"/>
                  <a:pt x="11369" y="13536"/>
                  <a:pt x="11855" y="14052"/>
                </a:cubicBezTo>
                <a:lnTo>
                  <a:pt x="12737" y="14995"/>
                </a:lnTo>
                <a:lnTo>
                  <a:pt x="13253" y="16362"/>
                </a:lnTo>
                <a:cubicBezTo>
                  <a:pt x="13557" y="17153"/>
                  <a:pt x="13770" y="17791"/>
                  <a:pt x="13770" y="17791"/>
                </a:cubicBezTo>
                <a:cubicBezTo>
                  <a:pt x="13767" y="17794"/>
                  <a:pt x="13762" y="17796"/>
                  <a:pt x="13757" y="17796"/>
                </a:cubicBezTo>
                <a:cubicBezTo>
                  <a:pt x="13707" y="17796"/>
                  <a:pt x="13565" y="17684"/>
                  <a:pt x="13375" y="17548"/>
                </a:cubicBezTo>
                <a:cubicBezTo>
                  <a:pt x="13162" y="17365"/>
                  <a:pt x="11977" y="16545"/>
                  <a:pt x="10730" y="15694"/>
                </a:cubicBezTo>
                <a:cubicBezTo>
                  <a:pt x="8572" y="14204"/>
                  <a:pt x="7509" y="13384"/>
                  <a:pt x="6718" y="12472"/>
                </a:cubicBezTo>
                <a:lnTo>
                  <a:pt x="6353" y="12077"/>
                </a:lnTo>
                <a:lnTo>
                  <a:pt x="6414" y="10618"/>
                </a:lnTo>
                <a:cubicBezTo>
                  <a:pt x="6475" y="9827"/>
                  <a:pt x="6505" y="9128"/>
                  <a:pt x="6505" y="9067"/>
                </a:cubicBezTo>
                <a:cubicBezTo>
                  <a:pt x="6505" y="9059"/>
                  <a:pt x="6508" y="9056"/>
                  <a:pt x="6512" y="9056"/>
                </a:cubicBezTo>
                <a:close/>
                <a:moveTo>
                  <a:pt x="34378" y="17153"/>
                </a:moveTo>
                <a:cubicBezTo>
                  <a:pt x="34439" y="17153"/>
                  <a:pt x="34621" y="17305"/>
                  <a:pt x="34804" y="17457"/>
                </a:cubicBezTo>
                <a:cubicBezTo>
                  <a:pt x="34986" y="17639"/>
                  <a:pt x="35290" y="18034"/>
                  <a:pt x="35442" y="18308"/>
                </a:cubicBezTo>
                <a:lnTo>
                  <a:pt x="35777" y="18824"/>
                </a:lnTo>
                <a:lnTo>
                  <a:pt x="35503" y="19159"/>
                </a:lnTo>
                <a:cubicBezTo>
                  <a:pt x="35351" y="19372"/>
                  <a:pt x="34986" y="19858"/>
                  <a:pt x="34682" y="20283"/>
                </a:cubicBezTo>
                <a:cubicBezTo>
                  <a:pt x="34409" y="20709"/>
                  <a:pt x="34135" y="21013"/>
                  <a:pt x="34105" y="21013"/>
                </a:cubicBezTo>
                <a:cubicBezTo>
                  <a:pt x="34105" y="20982"/>
                  <a:pt x="34105" y="20618"/>
                  <a:pt x="34135" y="20162"/>
                </a:cubicBezTo>
                <a:cubicBezTo>
                  <a:pt x="34166" y="19736"/>
                  <a:pt x="34196" y="19098"/>
                  <a:pt x="34166" y="18703"/>
                </a:cubicBezTo>
                <a:cubicBezTo>
                  <a:pt x="34135" y="17943"/>
                  <a:pt x="34226" y="17153"/>
                  <a:pt x="34378" y="17153"/>
                </a:cubicBezTo>
                <a:close/>
                <a:moveTo>
                  <a:pt x="32852" y="18092"/>
                </a:moveTo>
                <a:cubicBezTo>
                  <a:pt x="32855" y="18092"/>
                  <a:pt x="32857" y="18093"/>
                  <a:pt x="32859" y="18095"/>
                </a:cubicBezTo>
                <a:cubicBezTo>
                  <a:pt x="32889" y="18125"/>
                  <a:pt x="32859" y="18703"/>
                  <a:pt x="32828" y="19402"/>
                </a:cubicBezTo>
                <a:cubicBezTo>
                  <a:pt x="32739" y="20946"/>
                  <a:pt x="32630" y="21754"/>
                  <a:pt x="32536" y="21754"/>
                </a:cubicBezTo>
                <a:cubicBezTo>
                  <a:pt x="32469" y="21754"/>
                  <a:pt x="32410" y="21344"/>
                  <a:pt x="32372" y="20496"/>
                </a:cubicBezTo>
                <a:cubicBezTo>
                  <a:pt x="32311" y="19098"/>
                  <a:pt x="32311" y="19098"/>
                  <a:pt x="32555" y="18581"/>
                </a:cubicBezTo>
                <a:cubicBezTo>
                  <a:pt x="32698" y="18323"/>
                  <a:pt x="32814" y="18092"/>
                  <a:pt x="32852" y="18092"/>
                </a:cubicBezTo>
                <a:close/>
                <a:moveTo>
                  <a:pt x="14743" y="7456"/>
                </a:moveTo>
                <a:lnTo>
                  <a:pt x="15077" y="8034"/>
                </a:lnTo>
                <a:cubicBezTo>
                  <a:pt x="15290" y="8368"/>
                  <a:pt x="15563" y="8946"/>
                  <a:pt x="15715" y="9371"/>
                </a:cubicBezTo>
                <a:cubicBezTo>
                  <a:pt x="16202" y="10618"/>
                  <a:pt x="16354" y="11651"/>
                  <a:pt x="16566" y="14599"/>
                </a:cubicBezTo>
                <a:cubicBezTo>
                  <a:pt x="16718" y="17153"/>
                  <a:pt x="16749" y="17457"/>
                  <a:pt x="16597" y="19220"/>
                </a:cubicBezTo>
                <a:cubicBezTo>
                  <a:pt x="16506" y="20253"/>
                  <a:pt x="16445" y="21408"/>
                  <a:pt x="16475" y="21773"/>
                </a:cubicBezTo>
                <a:lnTo>
                  <a:pt x="16506" y="22441"/>
                </a:lnTo>
                <a:lnTo>
                  <a:pt x="16080" y="21712"/>
                </a:lnTo>
                <a:cubicBezTo>
                  <a:pt x="15867" y="21317"/>
                  <a:pt x="15442" y="20466"/>
                  <a:pt x="15138" y="19858"/>
                </a:cubicBezTo>
                <a:lnTo>
                  <a:pt x="14591" y="18764"/>
                </a:lnTo>
                <a:lnTo>
                  <a:pt x="14469" y="16545"/>
                </a:lnTo>
                <a:cubicBezTo>
                  <a:pt x="14408" y="15025"/>
                  <a:pt x="14408" y="13991"/>
                  <a:pt x="14469" y="13201"/>
                </a:cubicBezTo>
                <a:cubicBezTo>
                  <a:pt x="14591" y="11803"/>
                  <a:pt x="14712" y="9736"/>
                  <a:pt x="14743" y="8429"/>
                </a:cubicBezTo>
                <a:lnTo>
                  <a:pt x="14743" y="7456"/>
                </a:lnTo>
                <a:close/>
                <a:moveTo>
                  <a:pt x="6704" y="15074"/>
                </a:moveTo>
                <a:cubicBezTo>
                  <a:pt x="6733" y="15074"/>
                  <a:pt x="6802" y="15109"/>
                  <a:pt x="6870" y="15177"/>
                </a:cubicBezTo>
                <a:cubicBezTo>
                  <a:pt x="6961" y="15238"/>
                  <a:pt x="7357" y="15420"/>
                  <a:pt x="7721" y="15572"/>
                </a:cubicBezTo>
                <a:cubicBezTo>
                  <a:pt x="8512" y="15906"/>
                  <a:pt x="9028" y="16028"/>
                  <a:pt x="9910" y="16119"/>
                </a:cubicBezTo>
                <a:cubicBezTo>
                  <a:pt x="10305" y="16150"/>
                  <a:pt x="10882" y="16302"/>
                  <a:pt x="11186" y="16423"/>
                </a:cubicBezTo>
                <a:cubicBezTo>
                  <a:pt x="11764" y="16666"/>
                  <a:pt x="13314" y="17730"/>
                  <a:pt x="13800" y="18186"/>
                </a:cubicBezTo>
                <a:cubicBezTo>
                  <a:pt x="13922" y="18308"/>
                  <a:pt x="14226" y="18855"/>
                  <a:pt x="14439" y="19372"/>
                </a:cubicBezTo>
                <a:cubicBezTo>
                  <a:pt x="14682" y="19919"/>
                  <a:pt x="15047" y="20709"/>
                  <a:pt x="15259" y="21134"/>
                </a:cubicBezTo>
                <a:cubicBezTo>
                  <a:pt x="15472" y="21560"/>
                  <a:pt x="15715" y="22046"/>
                  <a:pt x="15807" y="22229"/>
                </a:cubicBezTo>
                <a:lnTo>
                  <a:pt x="15959" y="22502"/>
                </a:lnTo>
                <a:lnTo>
                  <a:pt x="15351" y="22107"/>
                </a:lnTo>
                <a:cubicBezTo>
                  <a:pt x="15016" y="21894"/>
                  <a:pt x="14013" y="21408"/>
                  <a:pt x="13162" y="21043"/>
                </a:cubicBezTo>
                <a:cubicBezTo>
                  <a:pt x="11703" y="20435"/>
                  <a:pt x="11582" y="20375"/>
                  <a:pt x="11217" y="19888"/>
                </a:cubicBezTo>
                <a:cubicBezTo>
                  <a:pt x="10974" y="19615"/>
                  <a:pt x="10518" y="19250"/>
                  <a:pt x="10031" y="18946"/>
                </a:cubicBezTo>
                <a:cubicBezTo>
                  <a:pt x="7995" y="17700"/>
                  <a:pt x="7812" y="17548"/>
                  <a:pt x="7478" y="16909"/>
                </a:cubicBezTo>
                <a:cubicBezTo>
                  <a:pt x="7174" y="16362"/>
                  <a:pt x="6718" y="15238"/>
                  <a:pt x="6688" y="15086"/>
                </a:cubicBezTo>
                <a:cubicBezTo>
                  <a:pt x="6688" y="15078"/>
                  <a:pt x="6694" y="15074"/>
                  <a:pt x="6704" y="15074"/>
                </a:cubicBezTo>
                <a:close/>
                <a:moveTo>
                  <a:pt x="1719" y="13167"/>
                </a:moveTo>
                <a:cubicBezTo>
                  <a:pt x="1724" y="13167"/>
                  <a:pt x="1729" y="13169"/>
                  <a:pt x="1733" y="13171"/>
                </a:cubicBezTo>
                <a:cubicBezTo>
                  <a:pt x="1794" y="13171"/>
                  <a:pt x="2037" y="13444"/>
                  <a:pt x="2250" y="13748"/>
                </a:cubicBezTo>
                <a:cubicBezTo>
                  <a:pt x="2919" y="14630"/>
                  <a:pt x="4287" y="17092"/>
                  <a:pt x="4743" y="18186"/>
                </a:cubicBezTo>
                <a:cubicBezTo>
                  <a:pt x="5168" y="19280"/>
                  <a:pt x="5806" y="21682"/>
                  <a:pt x="5837" y="22472"/>
                </a:cubicBezTo>
                <a:cubicBezTo>
                  <a:pt x="5867" y="22928"/>
                  <a:pt x="6050" y="23597"/>
                  <a:pt x="6262" y="24083"/>
                </a:cubicBezTo>
                <a:cubicBezTo>
                  <a:pt x="6265" y="24093"/>
                  <a:pt x="6265" y="24098"/>
                  <a:pt x="6262" y="24098"/>
                </a:cubicBezTo>
                <a:cubicBezTo>
                  <a:pt x="6234" y="24098"/>
                  <a:pt x="5917" y="23523"/>
                  <a:pt x="5472" y="22745"/>
                </a:cubicBezTo>
                <a:cubicBezTo>
                  <a:pt x="4986" y="21925"/>
                  <a:pt x="4135" y="20557"/>
                  <a:pt x="3587" y="19675"/>
                </a:cubicBezTo>
                <a:cubicBezTo>
                  <a:pt x="2828" y="18460"/>
                  <a:pt x="2615" y="18065"/>
                  <a:pt x="2584" y="17761"/>
                </a:cubicBezTo>
                <a:cubicBezTo>
                  <a:pt x="2554" y="17305"/>
                  <a:pt x="2250" y="16180"/>
                  <a:pt x="1764" y="14934"/>
                </a:cubicBezTo>
                <a:cubicBezTo>
                  <a:pt x="1399" y="13991"/>
                  <a:pt x="1399" y="13931"/>
                  <a:pt x="1490" y="13536"/>
                </a:cubicBezTo>
                <a:cubicBezTo>
                  <a:pt x="1575" y="13338"/>
                  <a:pt x="1659" y="13167"/>
                  <a:pt x="1719" y="13167"/>
                </a:cubicBezTo>
                <a:close/>
                <a:moveTo>
                  <a:pt x="33757" y="17183"/>
                </a:moveTo>
                <a:cubicBezTo>
                  <a:pt x="33842" y="17183"/>
                  <a:pt x="33865" y="17283"/>
                  <a:pt x="33831" y="17487"/>
                </a:cubicBezTo>
                <a:cubicBezTo>
                  <a:pt x="33801" y="17669"/>
                  <a:pt x="33770" y="18338"/>
                  <a:pt x="33770" y="18976"/>
                </a:cubicBezTo>
                <a:cubicBezTo>
                  <a:pt x="33770" y="20344"/>
                  <a:pt x="33588" y="21894"/>
                  <a:pt x="33254" y="23445"/>
                </a:cubicBezTo>
                <a:lnTo>
                  <a:pt x="33011" y="24539"/>
                </a:lnTo>
                <a:lnTo>
                  <a:pt x="32828" y="23627"/>
                </a:lnTo>
                <a:cubicBezTo>
                  <a:pt x="32737" y="23110"/>
                  <a:pt x="32646" y="22624"/>
                  <a:pt x="32615" y="22533"/>
                </a:cubicBezTo>
                <a:cubicBezTo>
                  <a:pt x="32585" y="22441"/>
                  <a:pt x="32615" y="22198"/>
                  <a:pt x="32707" y="21986"/>
                </a:cubicBezTo>
                <a:cubicBezTo>
                  <a:pt x="32980" y="21408"/>
                  <a:pt x="33041" y="20952"/>
                  <a:pt x="33102" y="19402"/>
                </a:cubicBezTo>
                <a:cubicBezTo>
                  <a:pt x="33193" y="17548"/>
                  <a:pt x="33193" y="17578"/>
                  <a:pt x="33436" y="17365"/>
                </a:cubicBezTo>
                <a:cubicBezTo>
                  <a:pt x="33583" y="17245"/>
                  <a:pt x="33689" y="17183"/>
                  <a:pt x="33757" y="17183"/>
                </a:cubicBezTo>
                <a:close/>
                <a:moveTo>
                  <a:pt x="35869" y="19208"/>
                </a:moveTo>
                <a:cubicBezTo>
                  <a:pt x="35880" y="19208"/>
                  <a:pt x="35890" y="19212"/>
                  <a:pt x="35898" y="19220"/>
                </a:cubicBezTo>
                <a:cubicBezTo>
                  <a:pt x="35929" y="19250"/>
                  <a:pt x="36080" y="19554"/>
                  <a:pt x="36202" y="19858"/>
                </a:cubicBezTo>
                <a:lnTo>
                  <a:pt x="36445" y="20435"/>
                </a:lnTo>
                <a:lnTo>
                  <a:pt x="35777" y="21773"/>
                </a:lnTo>
                <a:cubicBezTo>
                  <a:pt x="35412" y="22502"/>
                  <a:pt x="34804" y="23627"/>
                  <a:pt x="34409" y="24265"/>
                </a:cubicBezTo>
                <a:cubicBezTo>
                  <a:pt x="34014" y="24934"/>
                  <a:pt x="33558" y="25785"/>
                  <a:pt x="33345" y="26211"/>
                </a:cubicBezTo>
                <a:cubicBezTo>
                  <a:pt x="33160" y="26581"/>
                  <a:pt x="33021" y="26836"/>
                  <a:pt x="32988" y="26836"/>
                </a:cubicBezTo>
                <a:cubicBezTo>
                  <a:pt x="32983" y="26836"/>
                  <a:pt x="32980" y="26830"/>
                  <a:pt x="32980" y="26818"/>
                </a:cubicBezTo>
                <a:cubicBezTo>
                  <a:pt x="32950" y="26697"/>
                  <a:pt x="33071" y="26059"/>
                  <a:pt x="33223" y="25390"/>
                </a:cubicBezTo>
                <a:cubicBezTo>
                  <a:pt x="33375" y="24691"/>
                  <a:pt x="33618" y="23566"/>
                  <a:pt x="33740" y="22867"/>
                </a:cubicBezTo>
                <a:cubicBezTo>
                  <a:pt x="34014" y="21621"/>
                  <a:pt x="34014" y="21590"/>
                  <a:pt x="34652" y="20709"/>
                </a:cubicBezTo>
                <a:cubicBezTo>
                  <a:pt x="35401" y="19654"/>
                  <a:pt x="35745" y="19208"/>
                  <a:pt x="35869" y="19208"/>
                </a:cubicBezTo>
                <a:close/>
                <a:moveTo>
                  <a:pt x="30761" y="23293"/>
                </a:moveTo>
                <a:lnTo>
                  <a:pt x="30852" y="24052"/>
                </a:lnTo>
                <a:cubicBezTo>
                  <a:pt x="30913" y="24478"/>
                  <a:pt x="31004" y="25390"/>
                  <a:pt x="31035" y="26089"/>
                </a:cubicBezTo>
                <a:cubicBezTo>
                  <a:pt x="31086" y="27286"/>
                  <a:pt x="31073" y="28098"/>
                  <a:pt x="30978" y="28098"/>
                </a:cubicBezTo>
                <a:cubicBezTo>
                  <a:pt x="30959" y="28098"/>
                  <a:pt x="30938" y="28068"/>
                  <a:pt x="30913" y="28004"/>
                </a:cubicBezTo>
                <a:cubicBezTo>
                  <a:pt x="30883" y="27852"/>
                  <a:pt x="30731" y="27092"/>
                  <a:pt x="30579" y="26271"/>
                </a:cubicBezTo>
                <a:cubicBezTo>
                  <a:pt x="30427" y="25451"/>
                  <a:pt x="30305" y="24752"/>
                  <a:pt x="30275" y="24721"/>
                </a:cubicBezTo>
                <a:cubicBezTo>
                  <a:pt x="30275" y="24691"/>
                  <a:pt x="30396" y="24356"/>
                  <a:pt x="30518" y="23992"/>
                </a:cubicBezTo>
                <a:lnTo>
                  <a:pt x="30761" y="23293"/>
                </a:lnTo>
                <a:close/>
                <a:moveTo>
                  <a:pt x="849" y="20495"/>
                </a:moveTo>
                <a:cubicBezTo>
                  <a:pt x="850" y="20495"/>
                  <a:pt x="851" y="20496"/>
                  <a:pt x="852" y="20496"/>
                </a:cubicBezTo>
                <a:cubicBezTo>
                  <a:pt x="913" y="20527"/>
                  <a:pt x="943" y="20587"/>
                  <a:pt x="943" y="20648"/>
                </a:cubicBezTo>
                <a:cubicBezTo>
                  <a:pt x="943" y="20709"/>
                  <a:pt x="1125" y="21256"/>
                  <a:pt x="1369" y="21894"/>
                </a:cubicBezTo>
                <a:cubicBezTo>
                  <a:pt x="1977" y="23445"/>
                  <a:pt x="3375" y="26150"/>
                  <a:pt x="4317" y="27518"/>
                </a:cubicBezTo>
                <a:lnTo>
                  <a:pt x="4834" y="28308"/>
                </a:lnTo>
                <a:lnTo>
                  <a:pt x="4256" y="27821"/>
                </a:lnTo>
                <a:cubicBezTo>
                  <a:pt x="2736" y="26575"/>
                  <a:pt x="1490" y="25116"/>
                  <a:pt x="639" y="23597"/>
                </a:cubicBezTo>
                <a:cubicBezTo>
                  <a:pt x="426" y="23262"/>
                  <a:pt x="426" y="23141"/>
                  <a:pt x="457" y="22624"/>
                </a:cubicBezTo>
                <a:cubicBezTo>
                  <a:pt x="606" y="21486"/>
                  <a:pt x="786" y="20495"/>
                  <a:pt x="849" y="20495"/>
                </a:cubicBezTo>
                <a:close/>
                <a:moveTo>
                  <a:pt x="10609" y="19706"/>
                </a:moveTo>
                <a:lnTo>
                  <a:pt x="10791" y="19949"/>
                </a:lnTo>
                <a:cubicBezTo>
                  <a:pt x="10913" y="20071"/>
                  <a:pt x="11186" y="20466"/>
                  <a:pt x="11369" y="20831"/>
                </a:cubicBezTo>
                <a:lnTo>
                  <a:pt x="11734" y="21499"/>
                </a:lnTo>
                <a:lnTo>
                  <a:pt x="11825" y="22928"/>
                </a:lnTo>
                <a:cubicBezTo>
                  <a:pt x="11855" y="23840"/>
                  <a:pt x="11977" y="24873"/>
                  <a:pt x="12129" y="25724"/>
                </a:cubicBezTo>
                <a:cubicBezTo>
                  <a:pt x="12524" y="27700"/>
                  <a:pt x="12828" y="29676"/>
                  <a:pt x="12797" y="29736"/>
                </a:cubicBezTo>
                <a:cubicBezTo>
                  <a:pt x="12796" y="29737"/>
                  <a:pt x="12795" y="29738"/>
                  <a:pt x="12794" y="29738"/>
                </a:cubicBezTo>
                <a:cubicBezTo>
                  <a:pt x="12714" y="29738"/>
                  <a:pt x="12004" y="27901"/>
                  <a:pt x="11794" y="27153"/>
                </a:cubicBezTo>
                <a:cubicBezTo>
                  <a:pt x="11551" y="26241"/>
                  <a:pt x="11399" y="25481"/>
                  <a:pt x="11065" y="22958"/>
                </a:cubicBezTo>
                <a:cubicBezTo>
                  <a:pt x="10882" y="21682"/>
                  <a:pt x="10730" y="20435"/>
                  <a:pt x="10670" y="20192"/>
                </a:cubicBezTo>
                <a:lnTo>
                  <a:pt x="10609" y="19706"/>
                </a:lnTo>
                <a:close/>
                <a:moveTo>
                  <a:pt x="36567" y="20679"/>
                </a:moveTo>
                <a:lnTo>
                  <a:pt x="36962" y="21712"/>
                </a:lnTo>
                <a:lnTo>
                  <a:pt x="37357" y="22715"/>
                </a:lnTo>
                <a:lnTo>
                  <a:pt x="37205" y="23110"/>
                </a:lnTo>
                <a:cubicBezTo>
                  <a:pt x="36871" y="23840"/>
                  <a:pt x="36050" y="25329"/>
                  <a:pt x="35351" y="26454"/>
                </a:cubicBezTo>
                <a:cubicBezTo>
                  <a:pt x="34196" y="28308"/>
                  <a:pt x="33588" y="29463"/>
                  <a:pt x="33011" y="31013"/>
                </a:cubicBezTo>
                <a:cubicBezTo>
                  <a:pt x="32906" y="31273"/>
                  <a:pt x="32862" y="31395"/>
                  <a:pt x="32848" y="31395"/>
                </a:cubicBezTo>
                <a:cubicBezTo>
                  <a:pt x="32838" y="31395"/>
                  <a:pt x="32845" y="31326"/>
                  <a:pt x="32859" y="31195"/>
                </a:cubicBezTo>
                <a:cubicBezTo>
                  <a:pt x="32859" y="31013"/>
                  <a:pt x="32889" y="30284"/>
                  <a:pt x="32889" y="29584"/>
                </a:cubicBezTo>
                <a:cubicBezTo>
                  <a:pt x="32889" y="28885"/>
                  <a:pt x="32919" y="28125"/>
                  <a:pt x="32980" y="27852"/>
                </a:cubicBezTo>
                <a:cubicBezTo>
                  <a:pt x="33193" y="27031"/>
                  <a:pt x="33740" y="25907"/>
                  <a:pt x="34713" y="24204"/>
                </a:cubicBezTo>
                <a:cubicBezTo>
                  <a:pt x="35229" y="23323"/>
                  <a:pt x="35868" y="22168"/>
                  <a:pt x="36111" y="21651"/>
                </a:cubicBezTo>
                <a:lnTo>
                  <a:pt x="36567" y="20679"/>
                </a:lnTo>
                <a:close/>
                <a:moveTo>
                  <a:pt x="1247" y="16636"/>
                </a:moveTo>
                <a:lnTo>
                  <a:pt x="1460" y="17001"/>
                </a:lnTo>
                <a:cubicBezTo>
                  <a:pt x="1581" y="17183"/>
                  <a:pt x="1885" y="17578"/>
                  <a:pt x="2098" y="17882"/>
                </a:cubicBezTo>
                <a:cubicBezTo>
                  <a:pt x="2767" y="18764"/>
                  <a:pt x="4347" y="21286"/>
                  <a:pt x="5168" y="22715"/>
                </a:cubicBezTo>
                <a:cubicBezTo>
                  <a:pt x="5746" y="23718"/>
                  <a:pt x="6718" y="25724"/>
                  <a:pt x="7417" y="27274"/>
                </a:cubicBezTo>
                <a:cubicBezTo>
                  <a:pt x="8086" y="28855"/>
                  <a:pt x="8968" y="30375"/>
                  <a:pt x="9971" y="31773"/>
                </a:cubicBezTo>
                <a:cubicBezTo>
                  <a:pt x="10034" y="31849"/>
                  <a:pt x="10060" y="31888"/>
                  <a:pt x="10037" y="31888"/>
                </a:cubicBezTo>
                <a:cubicBezTo>
                  <a:pt x="10004" y="31888"/>
                  <a:pt x="9872" y="31811"/>
                  <a:pt x="9606" y="31651"/>
                </a:cubicBezTo>
                <a:cubicBezTo>
                  <a:pt x="9302" y="31439"/>
                  <a:pt x="8633" y="31013"/>
                  <a:pt x="8086" y="30648"/>
                </a:cubicBezTo>
                <a:cubicBezTo>
                  <a:pt x="5776" y="29128"/>
                  <a:pt x="5472" y="28855"/>
                  <a:pt x="4743" y="27791"/>
                </a:cubicBezTo>
                <a:cubicBezTo>
                  <a:pt x="4013" y="26697"/>
                  <a:pt x="2645" y="24296"/>
                  <a:pt x="2068" y="22958"/>
                </a:cubicBezTo>
                <a:cubicBezTo>
                  <a:pt x="1855" y="22502"/>
                  <a:pt x="1490" y="21590"/>
                  <a:pt x="1277" y="20952"/>
                </a:cubicBezTo>
                <a:lnTo>
                  <a:pt x="913" y="19767"/>
                </a:lnTo>
                <a:lnTo>
                  <a:pt x="1065" y="18216"/>
                </a:lnTo>
                <a:lnTo>
                  <a:pt x="1247" y="16636"/>
                </a:lnTo>
                <a:close/>
                <a:moveTo>
                  <a:pt x="1825" y="12928"/>
                </a:moveTo>
                <a:lnTo>
                  <a:pt x="2098" y="13019"/>
                </a:lnTo>
                <a:cubicBezTo>
                  <a:pt x="2220" y="13049"/>
                  <a:pt x="2463" y="13171"/>
                  <a:pt x="2615" y="13232"/>
                </a:cubicBezTo>
                <a:cubicBezTo>
                  <a:pt x="2736" y="13323"/>
                  <a:pt x="3314" y="13900"/>
                  <a:pt x="3891" y="14508"/>
                </a:cubicBezTo>
                <a:cubicBezTo>
                  <a:pt x="4439" y="15147"/>
                  <a:pt x="5077" y="15815"/>
                  <a:pt x="5290" y="15967"/>
                </a:cubicBezTo>
                <a:cubicBezTo>
                  <a:pt x="5746" y="16362"/>
                  <a:pt x="6657" y="17882"/>
                  <a:pt x="7083" y="18946"/>
                </a:cubicBezTo>
                <a:cubicBezTo>
                  <a:pt x="7660" y="20466"/>
                  <a:pt x="8360" y="23141"/>
                  <a:pt x="9150" y="26970"/>
                </a:cubicBezTo>
                <a:cubicBezTo>
                  <a:pt x="9515" y="28825"/>
                  <a:pt x="10305" y="31287"/>
                  <a:pt x="10791" y="32046"/>
                </a:cubicBezTo>
                <a:cubicBezTo>
                  <a:pt x="10822" y="32138"/>
                  <a:pt x="10852" y="32198"/>
                  <a:pt x="10852" y="32198"/>
                </a:cubicBezTo>
                <a:cubicBezTo>
                  <a:pt x="10851" y="32199"/>
                  <a:pt x="10850" y="32199"/>
                  <a:pt x="10849" y="32199"/>
                </a:cubicBezTo>
                <a:cubicBezTo>
                  <a:pt x="10710" y="32199"/>
                  <a:pt x="9237" y="30064"/>
                  <a:pt x="8724" y="29128"/>
                </a:cubicBezTo>
                <a:cubicBezTo>
                  <a:pt x="7691" y="27305"/>
                  <a:pt x="6657" y="24508"/>
                  <a:pt x="6232" y="22411"/>
                </a:cubicBezTo>
                <a:cubicBezTo>
                  <a:pt x="6141" y="22046"/>
                  <a:pt x="6050" y="21742"/>
                  <a:pt x="6050" y="21712"/>
                </a:cubicBezTo>
                <a:cubicBezTo>
                  <a:pt x="6019" y="21651"/>
                  <a:pt x="5867" y="21104"/>
                  <a:pt x="5685" y="20435"/>
                </a:cubicBezTo>
                <a:cubicBezTo>
                  <a:pt x="5229" y="18642"/>
                  <a:pt x="4712" y="17365"/>
                  <a:pt x="3770" y="15724"/>
                </a:cubicBezTo>
                <a:cubicBezTo>
                  <a:pt x="2828" y="14083"/>
                  <a:pt x="2463" y="13536"/>
                  <a:pt x="2098" y="13171"/>
                </a:cubicBezTo>
                <a:lnTo>
                  <a:pt x="1825" y="12928"/>
                </a:lnTo>
                <a:close/>
                <a:moveTo>
                  <a:pt x="1066" y="28017"/>
                </a:moveTo>
                <a:cubicBezTo>
                  <a:pt x="1099" y="28017"/>
                  <a:pt x="1325" y="28272"/>
                  <a:pt x="1642" y="28642"/>
                </a:cubicBezTo>
                <a:cubicBezTo>
                  <a:pt x="2007" y="29068"/>
                  <a:pt x="2736" y="29888"/>
                  <a:pt x="3284" y="30466"/>
                </a:cubicBezTo>
                <a:cubicBezTo>
                  <a:pt x="4682" y="31986"/>
                  <a:pt x="5533" y="32806"/>
                  <a:pt x="6505" y="33445"/>
                </a:cubicBezTo>
                <a:cubicBezTo>
                  <a:pt x="6961" y="33779"/>
                  <a:pt x="7357" y="34053"/>
                  <a:pt x="7417" y="34113"/>
                </a:cubicBezTo>
                <a:cubicBezTo>
                  <a:pt x="7424" y="34117"/>
                  <a:pt x="7426" y="34118"/>
                  <a:pt x="7424" y="34118"/>
                </a:cubicBezTo>
                <a:cubicBezTo>
                  <a:pt x="7408" y="34118"/>
                  <a:pt x="7097" y="34003"/>
                  <a:pt x="6688" y="33840"/>
                </a:cubicBezTo>
                <a:cubicBezTo>
                  <a:pt x="5138" y="33232"/>
                  <a:pt x="3496" y="32229"/>
                  <a:pt x="2068" y="31074"/>
                </a:cubicBezTo>
                <a:lnTo>
                  <a:pt x="1369" y="30496"/>
                </a:lnTo>
                <a:lnTo>
                  <a:pt x="1247" y="29372"/>
                </a:lnTo>
                <a:cubicBezTo>
                  <a:pt x="1186" y="28733"/>
                  <a:pt x="1095" y="28125"/>
                  <a:pt x="1065" y="28034"/>
                </a:cubicBezTo>
                <a:cubicBezTo>
                  <a:pt x="1061" y="28022"/>
                  <a:pt x="1061" y="28017"/>
                  <a:pt x="1066" y="28017"/>
                </a:cubicBezTo>
                <a:close/>
                <a:moveTo>
                  <a:pt x="28968" y="27335"/>
                </a:moveTo>
                <a:cubicBezTo>
                  <a:pt x="28998" y="27335"/>
                  <a:pt x="29059" y="27882"/>
                  <a:pt x="29089" y="28581"/>
                </a:cubicBezTo>
                <a:cubicBezTo>
                  <a:pt x="29120" y="29280"/>
                  <a:pt x="29181" y="30891"/>
                  <a:pt x="29211" y="32198"/>
                </a:cubicBezTo>
                <a:lnTo>
                  <a:pt x="29272" y="34539"/>
                </a:lnTo>
                <a:lnTo>
                  <a:pt x="29272" y="34539"/>
                </a:lnTo>
                <a:lnTo>
                  <a:pt x="28998" y="33718"/>
                </a:lnTo>
                <a:cubicBezTo>
                  <a:pt x="28786" y="33019"/>
                  <a:pt x="28694" y="32472"/>
                  <a:pt x="28542" y="30739"/>
                </a:cubicBezTo>
                <a:cubicBezTo>
                  <a:pt x="28330" y="28642"/>
                  <a:pt x="28330" y="28581"/>
                  <a:pt x="28512" y="28186"/>
                </a:cubicBezTo>
                <a:cubicBezTo>
                  <a:pt x="28725" y="27730"/>
                  <a:pt x="28937" y="27335"/>
                  <a:pt x="28968" y="27335"/>
                </a:cubicBezTo>
                <a:close/>
                <a:moveTo>
                  <a:pt x="37424" y="23027"/>
                </a:moveTo>
                <a:cubicBezTo>
                  <a:pt x="37460" y="23027"/>
                  <a:pt x="37582" y="23320"/>
                  <a:pt x="37722" y="23809"/>
                </a:cubicBezTo>
                <a:cubicBezTo>
                  <a:pt x="38117" y="25116"/>
                  <a:pt x="38117" y="25147"/>
                  <a:pt x="37722" y="25998"/>
                </a:cubicBezTo>
                <a:cubicBezTo>
                  <a:pt x="37357" y="26818"/>
                  <a:pt x="36354" y="28521"/>
                  <a:pt x="35381" y="29980"/>
                </a:cubicBezTo>
                <a:cubicBezTo>
                  <a:pt x="34378" y="31530"/>
                  <a:pt x="33892" y="32381"/>
                  <a:pt x="33345" y="33627"/>
                </a:cubicBezTo>
                <a:lnTo>
                  <a:pt x="32798" y="34843"/>
                </a:lnTo>
                <a:lnTo>
                  <a:pt x="32798" y="33718"/>
                </a:lnTo>
                <a:cubicBezTo>
                  <a:pt x="32798" y="32837"/>
                  <a:pt x="32859" y="32381"/>
                  <a:pt x="33041" y="31743"/>
                </a:cubicBezTo>
                <a:cubicBezTo>
                  <a:pt x="33375" y="30496"/>
                  <a:pt x="34166" y="28825"/>
                  <a:pt x="35169" y="27214"/>
                </a:cubicBezTo>
                <a:cubicBezTo>
                  <a:pt x="36111" y="25694"/>
                  <a:pt x="37418" y="23293"/>
                  <a:pt x="37418" y="23110"/>
                </a:cubicBezTo>
                <a:cubicBezTo>
                  <a:pt x="37411" y="23054"/>
                  <a:pt x="37414" y="23027"/>
                  <a:pt x="37424" y="23027"/>
                </a:cubicBezTo>
                <a:close/>
                <a:moveTo>
                  <a:pt x="32007" y="19858"/>
                </a:moveTo>
                <a:lnTo>
                  <a:pt x="32129" y="21104"/>
                </a:lnTo>
                <a:cubicBezTo>
                  <a:pt x="32190" y="21773"/>
                  <a:pt x="32342" y="22715"/>
                  <a:pt x="32433" y="23232"/>
                </a:cubicBezTo>
                <a:cubicBezTo>
                  <a:pt x="32707" y="24417"/>
                  <a:pt x="32767" y="25663"/>
                  <a:pt x="32615" y="26545"/>
                </a:cubicBezTo>
                <a:cubicBezTo>
                  <a:pt x="32555" y="26940"/>
                  <a:pt x="32524" y="27913"/>
                  <a:pt x="32555" y="28946"/>
                </a:cubicBezTo>
                <a:cubicBezTo>
                  <a:pt x="32585" y="29919"/>
                  <a:pt x="32555" y="31682"/>
                  <a:pt x="32524" y="32867"/>
                </a:cubicBezTo>
                <a:cubicBezTo>
                  <a:pt x="32463" y="34083"/>
                  <a:pt x="32433" y="35147"/>
                  <a:pt x="32433" y="35268"/>
                </a:cubicBezTo>
                <a:cubicBezTo>
                  <a:pt x="32433" y="35303"/>
                  <a:pt x="32428" y="35320"/>
                  <a:pt x="32419" y="35320"/>
                </a:cubicBezTo>
                <a:cubicBezTo>
                  <a:pt x="32350" y="35320"/>
                  <a:pt x="32037" y="34345"/>
                  <a:pt x="31795" y="33323"/>
                </a:cubicBezTo>
                <a:cubicBezTo>
                  <a:pt x="31673" y="32837"/>
                  <a:pt x="31460" y="31712"/>
                  <a:pt x="31339" y="30831"/>
                </a:cubicBezTo>
                <a:cubicBezTo>
                  <a:pt x="31096" y="29280"/>
                  <a:pt x="31096" y="29220"/>
                  <a:pt x="31217" y="28612"/>
                </a:cubicBezTo>
                <a:cubicBezTo>
                  <a:pt x="31369" y="28095"/>
                  <a:pt x="31369" y="27700"/>
                  <a:pt x="31217" y="25147"/>
                </a:cubicBezTo>
                <a:lnTo>
                  <a:pt x="31096" y="22259"/>
                </a:lnTo>
                <a:lnTo>
                  <a:pt x="31400" y="21378"/>
                </a:lnTo>
                <a:cubicBezTo>
                  <a:pt x="31552" y="20891"/>
                  <a:pt x="31764" y="20375"/>
                  <a:pt x="31855" y="20192"/>
                </a:cubicBezTo>
                <a:lnTo>
                  <a:pt x="32007" y="19858"/>
                </a:lnTo>
                <a:close/>
                <a:moveTo>
                  <a:pt x="426" y="23809"/>
                </a:moveTo>
                <a:lnTo>
                  <a:pt x="973" y="24630"/>
                </a:lnTo>
                <a:cubicBezTo>
                  <a:pt x="1247" y="25055"/>
                  <a:pt x="1794" y="25724"/>
                  <a:pt x="2128" y="26119"/>
                </a:cubicBezTo>
                <a:cubicBezTo>
                  <a:pt x="3435" y="27578"/>
                  <a:pt x="5350" y="29128"/>
                  <a:pt x="8724" y="31347"/>
                </a:cubicBezTo>
                <a:cubicBezTo>
                  <a:pt x="10214" y="32320"/>
                  <a:pt x="10761" y="32746"/>
                  <a:pt x="11186" y="33202"/>
                </a:cubicBezTo>
                <a:cubicBezTo>
                  <a:pt x="11460" y="33536"/>
                  <a:pt x="12129" y="34205"/>
                  <a:pt x="12645" y="34660"/>
                </a:cubicBezTo>
                <a:lnTo>
                  <a:pt x="13557" y="35542"/>
                </a:lnTo>
                <a:lnTo>
                  <a:pt x="12250" y="35299"/>
                </a:lnTo>
                <a:cubicBezTo>
                  <a:pt x="9241" y="34752"/>
                  <a:pt x="8360" y="34478"/>
                  <a:pt x="6961" y="33536"/>
                </a:cubicBezTo>
                <a:cubicBezTo>
                  <a:pt x="5776" y="32746"/>
                  <a:pt x="2949" y="29919"/>
                  <a:pt x="1551" y="28156"/>
                </a:cubicBezTo>
                <a:cubicBezTo>
                  <a:pt x="1338" y="27882"/>
                  <a:pt x="1125" y="27609"/>
                  <a:pt x="1065" y="27578"/>
                </a:cubicBezTo>
                <a:cubicBezTo>
                  <a:pt x="913" y="27487"/>
                  <a:pt x="548" y="25572"/>
                  <a:pt x="487" y="24660"/>
                </a:cubicBezTo>
                <a:lnTo>
                  <a:pt x="426" y="23809"/>
                </a:lnTo>
                <a:close/>
                <a:moveTo>
                  <a:pt x="6358" y="16969"/>
                </a:moveTo>
                <a:cubicBezTo>
                  <a:pt x="6428" y="16969"/>
                  <a:pt x="7109" y="17413"/>
                  <a:pt x="7904" y="17943"/>
                </a:cubicBezTo>
                <a:cubicBezTo>
                  <a:pt x="8724" y="18490"/>
                  <a:pt x="9606" y="19037"/>
                  <a:pt x="9849" y="19189"/>
                </a:cubicBezTo>
                <a:cubicBezTo>
                  <a:pt x="10366" y="19523"/>
                  <a:pt x="10335" y="19432"/>
                  <a:pt x="10670" y="21803"/>
                </a:cubicBezTo>
                <a:cubicBezTo>
                  <a:pt x="11095" y="24873"/>
                  <a:pt x="11338" y="26211"/>
                  <a:pt x="11582" y="27062"/>
                </a:cubicBezTo>
                <a:cubicBezTo>
                  <a:pt x="11825" y="28004"/>
                  <a:pt x="12433" y="29584"/>
                  <a:pt x="12737" y="30132"/>
                </a:cubicBezTo>
                <a:cubicBezTo>
                  <a:pt x="12858" y="30344"/>
                  <a:pt x="13071" y="31074"/>
                  <a:pt x="13193" y="31773"/>
                </a:cubicBezTo>
                <a:cubicBezTo>
                  <a:pt x="13466" y="33019"/>
                  <a:pt x="14074" y="34904"/>
                  <a:pt x="14378" y="35451"/>
                </a:cubicBezTo>
                <a:cubicBezTo>
                  <a:pt x="14469" y="35572"/>
                  <a:pt x="14530" y="35724"/>
                  <a:pt x="14530" y="35755"/>
                </a:cubicBezTo>
                <a:cubicBezTo>
                  <a:pt x="14530" y="35762"/>
                  <a:pt x="14526" y="35766"/>
                  <a:pt x="14518" y="35766"/>
                </a:cubicBezTo>
                <a:cubicBezTo>
                  <a:pt x="14369" y="35766"/>
                  <a:pt x="12797" y="34384"/>
                  <a:pt x="12189" y="33718"/>
                </a:cubicBezTo>
                <a:cubicBezTo>
                  <a:pt x="10852" y="32290"/>
                  <a:pt x="10031" y="30192"/>
                  <a:pt x="9180" y="26180"/>
                </a:cubicBezTo>
                <a:cubicBezTo>
                  <a:pt x="8208" y="21499"/>
                  <a:pt x="7265" y="18368"/>
                  <a:pt x="6505" y="17274"/>
                </a:cubicBezTo>
                <a:cubicBezTo>
                  <a:pt x="6414" y="17092"/>
                  <a:pt x="6323" y="16970"/>
                  <a:pt x="6353" y="16970"/>
                </a:cubicBezTo>
                <a:cubicBezTo>
                  <a:pt x="6354" y="16969"/>
                  <a:pt x="6356" y="16969"/>
                  <a:pt x="6358" y="16969"/>
                </a:cubicBezTo>
                <a:close/>
                <a:moveTo>
                  <a:pt x="1429" y="30861"/>
                </a:moveTo>
                <a:lnTo>
                  <a:pt x="1946" y="31287"/>
                </a:lnTo>
                <a:cubicBezTo>
                  <a:pt x="2250" y="31530"/>
                  <a:pt x="2767" y="31925"/>
                  <a:pt x="3071" y="32138"/>
                </a:cubicBezTo>
                <a:cubicBezTo>
                  <a:pt x="3891" y="32715"/>
                  <a:pt x="5229" y="33445"/>
                  <a:pt x="5989" y="33809"/>
                </a:cubicBezTo>
                <a:cubicBezTo>
                  <a:pt x="7569" y="34509"/>
                  <a:pt x="10001" y="35147"/>
                  <a:pt x="12585" y="35572"/>
                </a:cubicBezTo>
                <a:lnTo>
                  <a:pt x="13831" y="35785"/>
                </a:lnTo>
                <a:lnTo>
                  <a:pt x="14652" y="36454"/>
                </a:lnTo>
                <a:cubicBezTo>
                  <a:pt x="15107" y="36788"/>
                  <a:pt x="15442" y="37123"/>
                  <a:pt x="15442" y="37123"/>
                </a:cubicBezTo>
                <a:cubicBezTo>
                  <a:pt x="15411" y="37123"/>
                  <a:pt x="15107" y="37123"/>
                  <a:pt x="14743" y="37092"/>
                </a:cubicBezTo>
                <a:cubicBezTo>
                  <a:pt x="14378" y="37092"/>
                  <a:pt x="13071" y="37153"/>
                  <a:pt x="11825" y="37275"/>
                </a:cubicBezTo>
                <a:cubicBezTo>
                  <a:pt x="10591" y="37390"/>
                  <a:pt x="9932" y="37432"/>
                  <a:pt x="9367" y="37432"/>
                </a:cubicBezTo>
                <a:cubicBezTo>
                  <a:pt x="9041" y="37432"/>
                  <a:pt x="8746" y="37418"/>
                  <a:pt x="8390" y="37396"/>
                </a:cubicBezTo>
                <a:cubicBezTo>
                  <a:pt x="6293" y="37214"/>
                  <a:pt x="4712" y="36606"/>
                  <a:pt x="2949" y="35268"/>
                </a:cubicBezTo>
                <a:cubicBezTo>
                  <a:pt x="2402" y="34873"/>
                  <a:pt x="2311" y="34752"/>
                  <a:pt x="2098" y="34235"/>
                </a:cubicBezTo>
                <a:cubicBezTo>
                  <a:pt x="1825" y="33536"/>
                  <a:pt x="1673" y="32806"/>
                  <a:pt x="1521" y="31682"/>
                </a:cubicBezTo>
                <a:lnTo>
                  <a:pt x="1429" y="30861"/>
                </a:lnTo>
                <a:close/>
                <a:moveTo>
                  <a:pt x="11946" y="22016"/>
                </a:moveTo>
                <a:lnTo>
                  <a:pt x="12524" y="23232"/>
                </a:lnTo>
                <a:cubicBezTo>
                  <a:pt x="12858" y="23900"/>
                  <a:pt x="13223" y="24600"/>
                  <a:pt x="13344" y="24812"/>
                </a:cubicBezTo>
                <a:cubicBezTo>
                  <a:pt x="13436" y="24995"/>
                  <a:pt x="13709" y="25329"/>
                  <a:pt x="13922" y="25572"/>
                </a:cubicBezTo>
                <a:cubicBezTo>
                  <a:pt x="14104" y="25815"/>
                  <a:pt x="14287" y="26089"/>
                  <a:pt x="14317" y="26180"/>
                </a:cubicBezTo>
                <a:cubicBezTo>
                  <a:pt x="14530" y="27062"/>
                  <a:pt x="14864" y="29128"/>
                  <a:pt x="15016" y="30253"/>
                </a:cubicBezTo>
                <a:cubicBezTo>
                  <a:pt x="15472" y="33779"/>
                  <a:pt x="15837" y="35664"/>
                  <a:pt x="16354" y="36819"/>
                </a:cubicBezTo>
                <a:cubicBezTo>
                  <a:pt x="16475" y="37153"/>
                  <a:pt x="16597" y="37426"/>
                  <a:pt x="16566" y="37457"/>
                </a:cubicBezTo>
                <a:cubicBezTo>
                  <a:pt x="16566" y="37458"/>
                  <a:pt x="16566" y="37459"/>
                  <a:pt x="16564" y="37459"/>
                </a:cubicBezTo>
                <a:cubicBezTo>
                  <a:pt x="16532" y="37459"/>
                  <a:pt x="16181" y="37166"/>
                  <a:pt x="15746" y="36819"/>
                </a:cubicBezTo>
                <a:cubicBezTo>
                  <a:pt x="15016" y="36211"/>
                  <a:pt x="14925" y="36089"/>
                  <a:pt x="14591" y="35360"/>
                </a:cubicBezTo>
                <a:cubicBezTo>
                  <a:pt x="13861" y="33779"/>
                  <a:pt x="13527" y="32502"/>
                  <a:pt x="12980" y="29220"/>
                </a:cubicBezTo>
                <a:cubicBezTo>
                  <a:pt x="12828" y="28308"/>
                  <a:pt x="12585" y="26940"/>
                  <a:pt x="12433" y="26241"/>
                </a:cubicBezTo>
                <a:cubicBezTo>
                  <a:pt x="12311" y="25511"/>
                  <a:pt x="12129" y="24265"/>
                  <a:pt x="12068" y="23475"/>
                </a:cubicBezTo>
                <a:lnTo>
                  <a:pt x="11946" y="22016"/>
                </a:lnTo>
                <a:close/>
                <a:moveTo>
                  <a:pt x="38695" y="27973"/>
                </a:moveTo>
                <a:cubicBezTo>
                  <a:pt x="38725" y="27973"/>
                  <a:pt x="38846" y="28399"/>
                  <a:pt x="38938" y="28916"/>
                </a:cubicBezTo>
                <a:cubicBezTo>
                  <a:pt x="39059" y="29676"/>
                  <a:pt x="39090" y="29919"/>
                  <a:pt x="38998" y="30253"/>
                </a:cubicBezTo>
                <a:cubicBezTo>
                  <a:pt x="38786" y="31013"/>
                  <a:pt x="37387" y="33141"/>
                  <a:pt x="35503" y="35664"/>
                </a:cubicBezTo>
                <a:cubicBezTo>
                  <a:pt x="35108" y="36180"/>
                  <a:pt x="34530" y="37031"/>
                  <a:pt x="34257" y="37518"/>
                </a:cubicBezTo>
                <a:cubicBezTo>
                  <a:pt x="33826" y="38203"/>
                  <a:pt x="33648" y="38485"/>
                  <a:pt x="33607" y="38485"/>
                </a:cubicBezTo>
                <a:cubicBezTo>
                  <a:pt x="33585" y="38485"/>
                  <a:pt x="33606" y="38399"/>
                  <a:pt x="33649" y="38247"/>
                </a:cubicBezTo>
                <a:cubicBezTo>
                  <a:pt x="33953" y="37183"/>
                  <a:pt x="35503" y="33992"/>
                  <a:pt x="36506" y="32290"/>
                </a:cubicBezTo>
                <a:cubicBezTo>
                  <a:pt x="37114" y="31256"/>
                  <a:pt x="37813" y="29919"/>
                  <a:pt x="38117" y="29220"/>
                </a:cubicBezTo>
                <a:cubicBezTo>
                  <a:pt x="38421" y="28551"/>
                  <a:pt x="38664" y="27973"/>
                  <a:pt x="38695" y="27973"/>
                </a:cubicBezTo>
                <a:close/>
                <a:moveTo>
                  <a:pt x="14773" y="26636"/>
                </a:moveTo>
                <a:cubicBezTo>
                  <a:pt x="14803" y="26636"/>
                  <a:pt x="14986" y="26879"/>
                  <a:pt x="15138" y="27214"/>
                </a:cubicBezTo>
                <a:cubicBezTo>
                  <a:pt x="15624" y="28125"/>
                  <a:pt x="16779" y="31986"/>
                  <a:pt x="17022" y="33505"/>
                </a:cubicBezTo>
                <a:cubicBezTo>
                  <a:pt x="17144" y="34205"/>
                  <a:pt x="17296" y="34995"/>
                  <a:pt x="17357" y="35299"/>
                </a:cubicBezTo>
                <a:cubicBezTo>
                  <a:pt x="17569" y="36089"/>
                  <a:pt x="18208" y="38095"/>
                  <a:pt x="18451" y="38612"/>
                </a:cubicBezTo>
                <a:lnTo>
                  <a:pt x="18664" y="39098"/>
                </a:lnTo>
                <a:lnTo>
                  <a:pt x="18086" y="38642"/>
                </a:lnTo>
                <a:cubicBezTo>
                  <a:pt x="17418" y="38156"/>
                  <a:pt x="17083" y="37822"/>
                  <a:pt x="16870" y="37426"/>
                </a:cubicBezTo>
                <a:cubicBezTo>
                  <a:pt x="16323" y="36484"/>
                  <a:pt x="15807" y="34478"/>
                  <a:pt x="15503" y="32229"/>
                </a:cubicBezTo>
                <a:cubicBezTo>
                  <a:pt x="15016" y="28703"/>
                  <a:pt x="14864" y="27487"/>
                  <a:pt x="14803" y="27092"/>
                </a:cubicBezTo>
                <a:cubicBezTo>
                  <a:pt x="14743" y="26849"/>
                  <a:pt x="14743" y="26636"/>
                  <a:pt x="14773" y="26636"/>
                </a:cubicBezTo>
                <a:close/>
                <a:moveTo>
                  <a:pt x="2858" y="35481"/>
                </a:moveTo>
                <a:lnTo>
                  <a:pt x="3223" y="35755"/>
                </a:lnTo>
                <a:cubicBezTo>
                  <a:pt x="3405" y="35907"/>
                  <a:pt x="3891" y="36211"/>
                  <a:pt x="4317" y="36454"/>
                </a:cubicBezTo>
                <a:cubicBezTo>
                  <a:pt x="5229" y="36940"/>
                  <a:pt x="6475" y="37396"/>
                  <a:pt x="7448" y="37548"/>
                </a:cubicBezTo>
                <a:cubicBezTo>
                  <a:pt x="7701" y="37599"/>
                  <a:pt x="7961" y="37623"/>
                  <a:pt x="8384" y="37623"/>
                </a:cubicBezTo>
                <a:cubicBezTo>
                  <a:pt x="8975" y="37623"/>
                  <a:pt x="9887" y="37576"/>
                  <a:pt x="11551" y="37487"/>
                </a:cubicBezTo>
                <a:cubicBezTo>
                  <a:pt x="13177" y="37394"/>
                  <a:pt x="14394" y="37355"/>
                  <a:pt x="15014" y="37355"/>
                </a:cubicBezTo>
                <a:cubicBezTo>
                  <a:pt x="15205" y="37355"/>
                  <a:pt x="15340" y="37359"/>
                  <a:pt x="15411" y="37366"/>
                </a:cubicBezTo>
                <a:cubicBezTo>
                  <a:pt x="15807" y="37426"/>
                  <a:pt x="16019" y="37548"/>
                  <a:pt x="16536" y="37974"/>
                </a:cubicBezTo>
                <a:lnTo>
                  <a:pt x="17174" y="38490"/>
                </a:lnTo>
                <a:lnTo>
                  <a:pt x="16232" y="38582"/>
                </a:lnTo>
                <a:cubicBezTo>
                  <a:pt x="15715" y="38642"/>
                  <a:pt x="14469" y="38825"/>
                  <a:pt x="13466" y="38977"/>
                </a:cubicBezTo>
                <a:cubicBezTo>
                  <a:pt x="12332" y="39151"/>
                  <a:pt x="11649" y="39235"/>
                  <a:pt x="10980" y="39235"/>
                </a:cubicBezTo>
                <a:cubicBezTo>
                  <a:pt x="10482" y="39235"/>
                  <a:pt x="9993" y="39189"/>
                  <a:pt x="9332" y="39098"/>
                </a:cubicBezTo>
                <a:cubicBezTo>
                  <a:pt x="8116" y="38916"/>
                  <a:pt x="7174" y="38612"/>
                  <a:pt x="6293" y="38095"/>
                </a:cubicBezTo>
                <a:cubicBezTo>
                  <a:pt x="5898" y="37852"/>
                  <a:pt x="5533" y="37670"/>
                  <a:pt x="5472" y="37670"/>
                </a:cubicBezTo>
                <a:cubicBezTo>
                  <a:pt x="5442" y="37670"/>
                  <a:pt x="5350" y="37609"/>
                  <a:pt x="5259" y="37518"/>
                </a:cubicBezTo>
                <a:cubicBezTo>
                  <a:pt x="5198" y="37457"/>
                  <a:pt x="4773" y="37123"/>
                  <a:pt x="4347" y="36819"/>
                </a:cubicBezTo>
                <a:cubicBezTo>
                  <a:pt x="3922" y="36515"/>
                  <a:pt x="3405" y="36089"/>
                  <a:pt x="3223" y="35876"/>
                </a:cubicBezTo>
                <a:lnTo>
                  <a:pt x="2858" y="35481"/>
                </a:lnTo>
                <a:close/>
                <a:moveTo>
                  <a:pt x="30058" y="25267"/>
                </a:moveTo>
                <a:cubicBezTo>
                  <a:pt x="30060" y="25267"/>
                  <a:pt x="30061" y="25267"/>
                  <a:pt x="30062" y="25268"/>
                </a:cubicBezTo>
                <a:cubicBezTo>
                  <a:pt x="30123" y="25329"/>
                  <a:pt x="30245" y="25998"/>
                  <a:pt x="30396" y="26788"/>
                </a:cubicBezTo>
                <a:cubicBezTo>
                  <a:pt x="30548" y="27578"/>
                  <a:pt x="30731" y="28733"/>
                  <a:pt x="30822" y="29311"/>
                </a:cubicBezTo>
                <a:cubicBezTo>
                  <a:pt x="31278" y="32381"/>
                  <a:pt x="31491" y="33414"/>
                  <a:pt x="32007" y="35025"/>
                </a:cubicBezTo>
                <a:lnTo>
                  <a:pt x="32372" y="36211"/>
                </a:lnTo>
                <a:lnTo>
                  <a:pt x="32311" y="37275"/>
                </a:lnTo>
                <a:cubicBezTo>
                  <a:pt x="32281" y="37882"/>
                  <a:pt x="32220" y="38734"/>
                  <a:pt x="32220" y="39189"/>
                </a:cubicBezTo>
                <a:lnTo>
                  <a:pt x="32190" y="40010"/>
                </a:lnTo>
                <a:lnTo>
                  <a:pt x="31977" y="39524"/>
                </a:lnTo>
                <a:cubicBezTo>
                  <a:pt x="31734" y="39068"/>
                  <a:pt x="31308" y="38338"/>
                  <a:pt x="30184" y="36484"/>
                </a:cubicBezTo>
                <a:lnTo>
                  <a:pt x="29697" y="35664"/>
                </a:lnTo>
                <a:lnTo>
                  <a:pt x="29454" y="31378"/>
                </a:lnTo>
                <a:lnTo>
                  <a:pt x="29241" y="27092"/>
                </a:lnTo>
                <a:lnTo>
                  <a:pt x="29606" y="26150"/>
                </a:lnTo>
                <a:cubicBezTo>
                  <a:pt x="29811" y="25652"/>
                  <a:pt x="30016" y="25267"/>
                  <a:pt x="30058" y="25267"/>
                </a:cubicBezTo>
                <a:close/>
                <a:moveTo>
                  <a:pt x="38147" y="25663"/>
                </a:moveTo>
                <a:lnTo>
                  <a:pt x="38391" y="26606"/>
                </a:lnTo>
                <a:cubicBezTo>
                  <a:pt x="38512" y="27122"/>
                  <a:pt x="38603" y="27578"/>
                  <a:pt x="38573" y="27609"/>
                </a:cubicBezTo>
                <a:cubicBezTo>
                  <a:pt x="38512" y="27639"/>
                  <a:pt x="38299" y="28156"/>
                  <a:pt x="38087" y="28733"/>
                </a:cubicBezTo>
                <a:cubicBezTo>
                  <a:pt x="37600" y="29949"/>
                  <a:pt x="37236" y="30679"/>
                  <a:pt x="36050" y="32624"/>
                </a:cubicBezTo>
                <a:cubicBezTo>
                  <a:pt x="35229" y="34022"/>
                  <a:pt x="34287" y="36028"/>
                  <a:pt x="33193" y="38825"/>
                </a:cubicBezTo>
                <a:cubicBezTo>
                  <a:pt x="32813" y="39785"/>
                  <a:pt x="32683" y="40126"/>
                  <a:pt x="32630" y="40126"/>
                </a:cubicBezTo>
                <a:cubicBezTo>
                  <a:pt x="32602" y="40126"/>
                  <a:pt x="32595" y="40034"/>
                  <a:pt x="32585" y="39889"/>
                </a:cubicBezTo>
                <a:cubicBezTo>
                  <a:pt x="32585" y="39615"/>
                  <a:pt x="32615" y="38612"/>
                  <a:pt x="32646" y="37578"/>
                </a:cubicBezTo>
                <a:cubicBezTo>
                  <a:pt x="32737" y="35968"/>
                  <a:pt x="32798" y="35664"/>
                  <a:pt x="33041" y="34904"/>
                </a:cubicBezTo>
                <a:cubicBezTo>
                  <a:pt x="33588" y="33384"/>
                  <a:pt x="34287" y="32107"/>
                  <a:pt x="36324" y="28946"/>
                </a:cubicBezTo>
                <a:cubicBezTo>
                  <a:pt x="36840" y="28125"/>
                  <a:pt x="37479" y="27031"/>
                  <a:pt x="37722" y="26545"/>
                </a:cubicBezTo>
                <a:lnTo>
                  <a:pt x="38147" y="25663"/>
                </a:lnTo>
                <a:close/>
                <a:moveTo>
                  <a:pt x="5746" y="38004"/>
                </a:moveTo>
                <a:lnTo>
                  <a:pt x="6080" y="38247"/>
                </a:lnTo>
                <a:cubicBezTo>
                  <a:pt x="6262" y="38369"/>
                  <a:pt x="6627" y="38551"/>
                  <a:pt x="6901" y="38673"/>
                </a:cubicBezTo>
                <a:cubicBezTo>
                  <a:pt x="8019" y="39170"/>
                  <a:pt x="9545" y="39443"/>
                  <a:pt x="11011" y="39443"/>
                </a:cubicBezTo>
                <a:cubicBezTo>
                  <a:pt x="11338" y="39443"/>
                  <a:pt x="11661" y="39430"/>
                  <a:pt x="11977" y="39402"/>
                </a:cubicBezTo>
                <a:cubicBezTo>
                  <a:pt x="12277" y="39375"/>
                  <a:pt x="12492" y="39360"/>
                  <a:pt x="12623" y="39360"/>
                </a:cubicBezTo>
                <a:cubicBezTo>
                  <a:pt x="12784" y="39360"/>
                  <a:pt x="12820" y="39382"/>
                  <a:pt x="12737" y="39433"/>
                </a:cubicBezTo>
                <a:cubicBezTo>
                  <a:pt x="12615" y="39493"/>
                  <a:pt x="11977" y="39797"/>
                  <a:pt x="11338" y="40132"/>
                </a:cubicBezTo>
                <a:cubicBezTo>
                  <a:pt x="9940" y="40861"/>
                  <a:pt x="9363" y="41074"/>
                  <a:pt x="8724" y="41104"/>
                </a:cubicBezTo>
                <a:cubicBezTo>
                  <a:pt x="8648" y="41109"/>
                  <a:pt x="8583" y="41112"/>
                  <a:pt x="8525" y="41112"/>
                </a:cubicBezTo>
                <a:cubicBezTo>
                  <a:pt x="8215" y="41112"/>
                  <a:pt x="8117" y="41018"/>
                  <a:pt x="7630" y="40557"/>
                </a:cubicBezTo>
                <a:cubicBezTo>
                  <a:pt x="7083" y="40041"/>
                  <a:pt x="6840" y="39706"/>
                  <a:pt x="6050" y="38460"/>
                </a:cubicBezTo>
                <a:lnTo>
                  <a:pt x="5746" y="38004"/>
                </a:lnTo>
                <a:close/>
                <a:moveTo>
                  <a:pt x="17539" y="38764"/>
                </a:moveTo>
                <a:lnTo>
                  <a:pt x="18208" y="39250"/>
                </a:lnTo>
                <a:cubicBezTo>
                  <a:pt x="18603" y="39524"/>
                  <a:pt x="18907" y="39767"/>
                  <a:pt x="18907" y="39797"/>
                </a:cubicBezTo>
                <a:lnTo>
                  <a:pt x="18633" y="39797"/>
                </a:lnTo>
                <a:cubicBezTo>
                  <a:pt x="18599" y="39791"/>
                  <a:pt x="18556" y="39787"/>
                  <a:pt x="18505" y="39787"/>
                </a:cubicBezTo>
                <a:cubicBezTo>
                  <a:pt x="17874" y="39787"/>
                  <a:pt x="16033" y="40285"/>
                  <a:pt x="15077" y="40679"/>
                </a:cubicBezTo>
                <a:cubicBezTo>
                  <a:pt x="13291" y="41460"/>
                  <a:pt x="12068" y="41781"/>
                  <a:pt x="10868" y="41781"/>
                </a:cubicBezTo>
                <a:cubicBezTo>
                  <a:pt x="10761" y="41781"/>
                  <a:pt x="10655" y="41778"/>
                  <a:pt x="10548" y="41773"/>
                </a:cubicBezTo>
                <a:cubicBezTo>
                  <a:pt x="9667" y="41712"/>
                  <a:pt x="9180" y="41621"/>
                  <a:pt x="8937" y="41439"/>
                </a:cubicBezTo>
                <a:cubicBezTo>
                  <a:pt x="8724" y="41287"/>
                  <a:pt x="8724" y="41287"/>
                  <a:pt x="9028" y="41287"/>
                </a:cubicBezTo>
                <a:cubicBezTo>
                  <a:pt x="9423" y="41256"/>
                  <a:pt x="10123" y="40983"/>
                  <a:pt x="10974" y="40557"/>
                </a:cubicBezTo>
                <a:cubicBezTo>
                  <a:pt x="13770" y="39098"/>
                  <a:pt x="14044" y="39007"/>
                  <a:pt x="16566" y="38825"/>
                </a:cubicBezTo>
                <a:lnTo>
                  <a:pt x="17539" y="38764"/>
                </a:lnTo>
                <a:close/>
                <a:moveTo>
                  <a:pt x="28094" y="29729"/>
                </a:moveTo>
                <a:cubicBezTo>
                  <a:pt x="28173" y="29729"/>
                  <a:pt x="28228" y="30188"/>
                  <a:pt x="28269" y="31135"/>
                </a:cubicBezTo>
                <a:cubicBezTo>
                  <a:pt x="28390" y="33110"/>
                  <a:pt x="28877" y="34782"/>
                  <a:pt x="29941" y="36575"/>
                </a:cubicBezTo>
                <a:cubicBezTo>
                  <a:pt x="30305" y="37244"/>
                  <a:pt x="30974" y="38369"/>
                  <a:pt x="31369" y="39068"/>
                </a:cubicBezTo>
                <a:lnTo>
                  <a:pt x="32099" y="40344"/>
                </a:lnTo>
                <a:lnTo>
                  <a:pt x="32129" y="41621"/>
                </a:lnTo>
                <a:cubicBezTo>
                  <a:pt x="32159" y="42320"/>
                  <a:pt x="32129" y="43262"/>
                  <a:pt x="32099" y="43688"/>
                </a:cubicBezTo>
                <a:lnTo>
                  <a:pt x="32007" y="44509"/>
                </a:lnTo>
                <a:lnTo>
                  <a:pt x="31795" y="44144"/>
                </a:lnTo>
                <a:cubicBezTo>
                  <a:pt x="31673" y="43931"/>
                  <a:pt x="31096" y="43171"/>
                  <a:pt x="30518" y="42472"/>
                </a:cubicBezTo>
                <a:cubicBezTo>
                  <a:pt x="28816" y="40344"/>
                  <a:pt x="27387" y="38126"/>
                  <a:pt x="27023" y="36971"/>
                </a:cubicBezTo>
                <a:cubicBezTo>
                  <a:pt x="26931" y="36697"/>
                  <a:pt x="26749" y="35907"/>
                  <a:pt x="26627" y="35208"/>
                </a:cubicBezTo>
                <a:lnTo>
                  <a:pt x="26384" y="33992"/>
                </a:lnTo>
                <a:lnTo>
                  <a:pt x="26779" y="33141"/>
                </a:lnTo>
                <a:cubicBezTo>
                  <a:pt x="27235" y="32198"/>
                  <a:pt x="27813" y="30679"/>
                  <a:pt x="27965" y="30040"/>
                </a:cubicBezTo>
                <a:cubicBezTo>
                  <a:pt x="28014" y="29834"/>
                  <a:pt x="28057" y="29729"/>
                  <a:pt x="28094" y="29729"/>
                </a:cubicBezTo>
                <a:close/>
                <a:moveTo>
                  <a:pt x="11825" y="20831"/>
                </a:moveTo>
                <a:lnTo>
                  <a:pt x="12220" y="21074"/>
                </a:lnTo>
                <a:cubicBezTo>
                  <a:pt x="12463" y="21195"/>
                  <a:pt x="13041" y="21438"/>
                  <a:pt x="13527" y="21651"/>
                </a:cubicBezTo>
                <a:cubicBezTo>
                  <a:pt x="14560" y="22077"/>
                  <a:pt x="15655" y="22745"/>
                  <a:pt x="16171" y="23232"/>
                </a:cubicBezTo>
                <a:cubicBezTo>
                  <a:pt x="16384" y="23445"/>
                  <a:pt x="16749" y="23961"/>
                  <a:pt x="17022" y="24539"/>
                </a:cubicBezTo>
                <a:cubicBezTo>
                  <a:pt x="17509" y="25511"/>
                  <a:pt x="19332" y="30192"/>
                  <a:pt x="20275" y="32837"/>
                </a:cubicBezTo>
                <a:cubicBezTo>
                  <a:pt x="20548" y="33597"/>
                  <a:pt x="21065" y="35056"/>
                  <a:pt x="21430" y="36059"/>
                </a:cubicBezTo>
                <a:cubicBezTo>
                  <a:pt x="22281" y="38430"/>
                  <a:pt x="22433" y="38977"/>
                  <a:pt x="23223" y="41925"/>
                </a:cubicBezTo>
                <a:cubicBezTo>
                  <a:pt x="23557" y="43262"/>
                  <a:pt x="23861" y="44448"/>
                  <a:pt x="23922" y="44539"/>
                </a:cubicBezTo>
                <a:cubicBezTo>
                  <a:pt x="23927" y="44555"/>
                  <a:pt x="23926" y="44562"/>
                  <a:pt x="23920" y="44562"/>
                </a:cubicBezTo>
                <a:cubicBezTo>
                  <a:pt x="23888" y="44562"/>
                  <a:pt x="23729" y="44385"/>
                  <a:pt x="23527" y="44083"/>
                </a:cubicBezTo>
                <a:cubicBezTo>
                  <a:pt x="22858" y="43080"/>
                  <a:pt x="22038" y="42168"/>
                  <a:pt x="20336" y="40557"/>
                </a:cubicBezTo>
                <a:cubicBezTo>
                  <a:pt x="19667" y="39919"/>
                  <a:pt x="19393" y="39585"/>
                  <a:pt x="19028" y="38885"/>
                </a:cubicBezTo>
                <a:cubicBezTo>
                  <a:pt x="18299" y="37609"/>
                  <a:pt x="17539" y="35116"/>
                  <a:pt x="17296" y="33353"/>
                </a:cubicBezTo>
                <a:cubicBezTo>
                  <a:pt x="17144" y="32320"/>
                  <a:pt x="15746" y="27396"/>
                  <a:pt x="15442" y="26849"/>
                </a:cubicBezTo>
                <a:cubicBezTo>
                  <a:pt x="15290" y="26606"/>
                  <a:pt x="14864" y="26028"/>
                  <a:pt x="14469" y="25542"/>
                </a:cubicBezTo>
                <a:cubicBezTo>
                  <a:pt x="13648" y="24539"/>
                  <a:pt x="13648" y="24539"/>
                  <a:pt x="12585" y="22381"/>
                </a:cubicBezTo>
                <a:lnTo>
                  <a:pt x="11825" y="20831"/>
                </a:lnTo>
                <a:close/>
                <a:moveTo>
                  <a:pt x="39117" y="30607"/>
                </a:moveTo>
                <a:cubicBezTo>
                  <a:pt x="39157" y="30607"/>
                  <a:pt x="39171" y="30803"/>
                  <a:pt x="39211" y="31347"/>
                </a:cubicBezTo>
                <a:cubicBezTo>
                  <a:pt x="39272" y="31864"/>
                  <a:pt x="39242" y="32715"/>
                  <a:pt x="39181" y="33293"/>
                </a:cubicBezTo>
                <a:cubicBezTo>
                  <a:pt x="39059" y="34539"/>
                  <a:pt x="38846" y="35937"/>
                  <a:pt x="38664" y="36302"/>
                </a:cubicBezTo>
                <a:cubicBezTo>
                  <a:pt x="38360" y="37001"/>
                  <a:pt x="37327" y="38642"/>
                  <a:pt x="36780" y="39372"/>
                </a:cubicBezTo>
                <a:cubicBezTo>
                  <a:pt x="36445" y="39797"/>
                  <a:pt x="35442" y="40922"/>
                  <a:pt x="34591" y="41864"/>
                </a:cubicBezTo>
                <a:cubicBezTo>
                  <a:pt x="33466" y="43110"/>
                  <a:pt x="32919" y="43779"/>
                  <a:pt x="32676" y="44235"/>
                </a:cubicBezTo>
                <a:cubicBezTo>
                  <a:pt x="32520" y="44534"/>
                  <a:pt x="32431" y="44706"/>
                  <a:pt x="32389" y="44706"/>
                </a:cubicBezTo>
                <a:cubicBezTo>
                  <a:pt x="32334" y="44706"/>
                  <a:pt x="32363" y="44401"/>
                  <a:pt x="32433" y="43688"/>
                </a:cubicBezTo>
                <a:cubicBezTo>
                  <a:pt x="32494" y="43202"/>
                  <a:pt x="32555" y="42411"/>
                  <a:pt x="32555" y="41986"/>
                </a:cubicBezTo>
                <a:cubicBezTo>
                  <a:pt x="32585" y="41287"/>
                  <a:pt x="32646" y="41074"/>
                  <a:pt x="33041" y="40162"/>
                </a:cubicBezTo>
                <a:cubicBezTo>
                  <a:pt x="33618" y="38885"/>
                  <a:pt x="34743" y="37001"/>
                  <a:pt x="35685" y="35785"/>
                </a:cubicBezTo>
                <a:cubicBezTo>
                  <a:pt x="37114" y="33901"/>
                  <a:pt x="38755" y="31408"/>
                  <a:pt x="39029" y="30739"/>
                </a:cubicBezTo>
                <a:cubicBezTo>
                  <a:pt x="39070" y="30657"/>
                  <a:pt x="39097" y="30607"/>
                  <a:pt x="39117" y="30607"/>
                </a:cubicBezTo>
                <a:close/>
                <a:moveTo>
                  <a:pt x="27114" y="38004"/>
                </a:moveTo>
                <a:lnTo>
                  <a:pt x="27813" y="39068"/>
                </a:lnTo>
                <a:cubicBezTo>
                  <a:pt x="28178" y="39676"/>
                  <a:pt x="28755" y="40557"/>
                  <a:pt x="29120" y="41044"/>
                </a:cubicBezTo>
                <a:cubicBezTo>
                  <a:pt x="29485" y="41530"/>
                  <a:pt x="30093" y="42351"/>
                  <a:pt x="30518" y="42867"/>
                </a:cubicBezTo>
                <a:cubicBezTo>
                  <a:pt x="31430" y="43931"/>
                  <a:pt x="31916" y="44752"/>
                  <a:pt x="31916" y="45177"/>
                </a:cubicBezTo>
                <a:cubicBezTo>
                  <a:pt x="31947" y="45451"/>
                  <a:pt x="31704" y="46819"/>
                  <a:pt x="31582" y="47214"/>
                </a:cubicBezTo>
                <a:cubicBezTo>
                  <a:pt x="31576" y="47232"/>
                  <a:pt x="31565" y="47240"/>
                  <a:pt x="31551" y="47240"/>
                </a:cubicBezTo>
                <a:cubicBezTo>
                  <a:pt x="31491" y="47240"/>
                  <a:pt x="31364" y="47094"/>
                  <a:pt x="31217" y="46849"/>
                </a:cubicBezTo>
                <a:cubicBezTo>
                  <a:pt x="31035" y="46576"/>
                  <a:pt x="30518" y="45937"/>
                  <a:pt x="30123" y="45451"/>
                </a:cubicBezTo>
                <a:cubicBezTo>
                  <a:pt x="28573" y="43597"/>
                  <a:pt x="28178" y="42989"/>
                  <a:pt x="27843" y="41834"/>
                </a:cubicBezTo>
                <a:cubicBezTo>
                  <a:pt x="27630" y="41196"/>
                  <a:pt x="27327" y="39524"/>
                  <a:pt x="27205" y="38582"/>
                </a:cubicBezTo>
                <a:lnTo>
                  <a:pt x="27114" y="38004"/>
                </a:lnTo>
                <a:close/>
                <a:moveTo>
                  <a:pt x="38634" y="36971"/>
                </a:moveTo>
                <a:cubicBezTo>
                  <a:pt x="38634" y="37001"/>
                  <a:pt x="38603" y="37335"/>
                  <a:pt x="38512" y="37730"/>
                </a:cubicBezTo>
                <a:cubicBezTo>
                  <a:pt x="38330" y="38642"/>
                  <a:pt x="38026" y="39615"/>
                  <a:pt x="37661" y="40375"/>
                </a:cubicBezTo>
                <a:cubicBezTo>
                  <a:pt x="37175" y="41348"/>
                  <a:pt x="35746" y="43475"/>
                  <a:pt x="34713" y="44782"/>
                </a:cubicBezTo>
                <a:cubicBezTo>
                  <a:pt x="34166" y="45481"/>
                  <a:pt x="33497" y="46393"/>
                  <a:pt x="33223" y="46880"/>
                </a:cubicBezTo>
                <a:cubicBezTo>
                  <a:pt x="32676" y="47791"/>
                  <a:pt x="31855" y="48946"/>
                  <a:pt x="31552" y="49250"/>
                </a:cubicBezTo>
                <a:cubicBezTo>
                  <a:pt x="31504" y="49298"/>
                  <a:pt x="31471" y="49331"/>
                  <a:pt x="31454" y="49331"/>
                </a:cubicBezTo>
                <a:cubicBezTo>
                  <a:pt x="31417" y="49331"/>
                  <a:pt x="31457" y="49174"/>
                  <a:pt x="31582" y="48673"/>
                </a:cubicBezTo>
                <a:cubicBezTo>
                  <a:pt x="31673" y="48247"/>
                  <a:pt x="31886" y="47366"/>
                  <a:pt x="32038" y="46697"/>
                </a:cubicBezTo>
                <a:cubicBezTo>
                  <a:pt x="32281" y="45451"/>
                  <a:pt x="32646" y="44600"/>
                  <a:pt x="33193" y="43779"/>
                </a:cubicBezTo>
                <a:cubicBezTo>
                  <a:pt x="33345" y="43536"/>
                  <a:pt x="34166" y="42624"/>
                  <a:pt x="35017" y="41712"/>
                </a:cubicBezTo>
                <a:cubicBezTo>
                  <a:pt x="36749" y="39858"/>
                  <a:pt x="37661" y="38703"/>
                  <a:pt x="38208" y="37639"/>
                </a:cubicBezTo>
                <a:cubicBezTo>
                  <a:pt x="38421" y="37275"/>
                  <a:pt x="38603" y="36971"/>
                  <a:pt x="38634" y="36971"/>
                </a:cubicBezTo>
                <a:close/>
                <a:moveTo>
                  <a:pt x="26202" y="34235"/>
                </a:moveTo>
                <a:lnTo>
                  <a:pt x="26323" y="34843"/>
                </a:lnTo>
                <a:cubicBezTo>
                  <a:pt x="26354" y="35177"/>
                  <a:pt x="26506" y="35846"/>
                  <a:pt x="26597" y="36332"/>
                </a:cubicBezTo>
                <a:cubicBezTo>
                  <a:pt x="26688" y="36819"/>
                  <a:pt x="26871" y="37791"/>
                  <a:pt x="26931" y="38490"/>
                </a:cubicBezTo>
                <a:cubicBezTo>
                  <a:pt x="27235" y="40861"/>
                  <a:pt x="27600" y="42229"/>
                  <a:pt x="28238" y="43323"/>
                </a:cubicBezTo>
                <a:cubicBezTo>
                  <a:pt x="28451" y="43718"/>
                  <a:pt x="29211" y="44691"/>
                  <a:pt x="29910" y="45542"/>
                </a:cubicBezTo>
                <a:cubicBezTo>
                  <a:pt x="30609" y="46393"/>
                  <a:pt x="31248" y="47214"/>
                  <a:pt x="31308" y="47396"/>
                </a:cubicBezTo>
                <a:cubicBezTo>
                  <a:pt x="31460" y="47700"/>
                  <a:pt x="31460" y="47791"/>
                  <a:pt x="31217" y="48825"/>
                </a:cubicBezTo>
                <a:lnTo>
                  <a:pt x="30944" y="49949"/>
                </a:lnTo>
                <a:lnTo>
                  <a:pt x="30761" y="49585"/>
                </a:lnTo>
                <a:cubicBezTo>
                  <a:pt x="30518" y="49098"/>
                  <a:pt x="30366" y="48916"/>
                  <a:pt x="28998" y="47943"/>
                </a:cubicBezTo>
                <a:cubicBezTo>
                  <a:pt x="27023" y="46515"/>
                  <a:pt x="26475" y="45816"/>
                  <a:pt x="25685" y="43840"/>
                </a:cubicBezTo>
                <a:cubicBezTo>
                  <a:pt x="24409" y="40557"/>
                  <a:pt x="24439" y="38673"/>
                  <a:pt x="25898" y="35056"/>
                </a:cubicBezTo>
                <a:lnTo>
                  <a:pt x="26202" y="34235"/>
                </a:lnTo>
                <a:close/>
                <a:moveTo>
                  <a:pt x="7702" y="1"/>
                </a:moveTo>
                <a:cubicBezTo>
                  <a:pt x="7580" y="1"/>
                  <a:pt x="7494" y="70"/>
                  <a:pt x="7265" y="222"/>
                </a:cubicBezTo>
                <a:cubicBezTo>
                  <a:pt x="6931" y="496"/>
                  <a:pt x="6566" y="1225"/>
                  <a:pt x="6384" y="2076"/>
                </a:cubicBezTo>
                <a:cubicBezTo>
                  <a:pt x="6323" y="2411"/>
                  <a:pt x="6232" y="3596"/>
                  <a:pt x="6232" y="4751"/>
                </a:cubicBezTo>
                <a:cubicBezTo>
                  <a:pt x="6171" y="7152"/>
                  <a:pt x="6110" y="10070"/>
                  <a:pt x="6050" y="11499"/>
                </a:cubicBezTo>
                <a:cubicBezTo>
                  <a:pt x="5958" y="13323"/>
                  <a:pt x="6262" y="15207"/>
                  <a:pt x="6840" y="16454"/>
                </a:cubicBezTo>
                <a:lnTo>
                  <a:pt x="7174" y="17122"/>
                </a:lnTo>
                <a:lnTo>
                  <a:pt x="6749" y="16818"/>
                </a:lnTo>
                <a:cubicBezTo>
                  <a:pt x="6141" y="16393"/>
                  <a:pt x="5290" y="15572"/>
                  <a:pt x="4165" y="14387"/>
                </a:cubicBezTo>
                <a:cubicBezTo>
                  <a:pt x="2949" y="13080"/>
                  <a:pt x="2767" y="12958"/>
                  <a:pt x="2311" y="12776"/>
                </a:cubicBezTo>
                <a:cubicBezTo>
                  <a:pt x="2149" y="12715"/>
                  <a:pt x="2007" y="12684"/>
                  <a:pt x="1884" y="12684"/>
                </a:cubicBezTo>
                <a:cubicBezTo>
                  <a:pt x="1639" y="12684"/>
                  <a:pt x="1470" y="12806"/>
                  <a:pt x="1369" y="13049"/>
                </a:cubicBezTo>
                <a:cubicBezTo>
                  <a:pt x="1125" y="13596"/>
                  <a:pt x="913" y="14934"/>
                  <a:pt x="882" y="16150"/>
                </a:cubicBezTo>
                <a:cubicBezTo>
                  <a:pt x="882" y="17487"/>
                  <a:pt x="730" y="19068"/>
                  <a:pt x="396" y="21074"/>
                </a:cubicBezTo>
                <a:cubicBezTo>
                  <a:pt x="1" y="23353"/>
                  <a:pt x="31" y="24660"/>
                  <a:pt x="548" y="26879"/>
                </a:cubicBezTo>
                <a:cubicBezTo>
                  <a:pt x="639" y="27305"/>
                  <a:pt x="882" y="28885"/>
                  <a:pt x="1095" y="30405"/>
                </a:cubicBezTo>
                <a:cubicBezTo>
                  <a:pt x="1490" y="33262"/>
                  <a:pt x="1703" y="34235"/>
                  <a:pt x="2189" y="34995"/>
                </a:cubicBezTo>
                <a:cubicBezTo>
                  <a:pt x="2615" y="35694"/>
                  <a:pt x="3314" y="36393"/>
                  <a:pt x="4195" y="37031"/>
                </a:cubicBezTo>
                <a:cubicBezTo>
                  <a:pt x="5168" y="37730"/>
                  <a:pt x="5502" y="38095"/>
                  <a:pt x="6262" y="39311"/>
                </a:cubicBezTo>
                <a:cubicBezTo>
                  <a:pt x="7326" y="40983"/>
                  <a:pt x="8481" y="41864"/>
                  <a:pt x="9940" y="42077"/>
                </a:cubicBezTo>
                <a:cubicBezTo>
                  <a:pt x="10105" y="42103"/>
                  <a:pt x="10316" y="42115"/>
                  <a:pt x="10556" y="42115"/>
                </a:cubicBezTo>
                <a:cubicBezTo>
                  <a:pt x="11423" y="42115"/>
                  <a:pt x="12660" y="41957"/>
                  <a:pt x="13375" y="41743"/>
                </a:cubicBezTo>
                <a:cubicBezTo>
                  <a:pt x="13800" y="41591"/>
                  <a:pt x="14560" y="41317"/>
                  <a:pt x="15077" y="41074"/>
                </a:cubicBezTo>
                <a:cubicBezTo>
                  <a:pt x="16111" y="40648"/>
                  <a:pt x="17904" y="40162"/>
                  <a:pt x="18725" y="40132"/>
                </a:cubicBezTo>
                <a:lnTo>
                  <a:pt x="19211" y="40101"/>
                </a:lnTo>
                <a:lnTo>
                  <a:pt x="20184" y="40952"/>
                </a:lnTo>
                <a:cubicBezTo>
                  <a:pt x="22494" y="43080"/>
                  <a:pt x="23405" y="44235"/>
                  <a:pt x="24074" y="45937"/>
                </a:cubicBezTo>
                <a:cubicBezTo>
                  <a:pt x="24287" y="46515"/>
                  <a:pt x="24500" y="47001"/>
                  <a:pt x="24561" y="47062"/>
                </a:cubicBezTo>
                <a:cubicBezTo>
                  <a:pt x="24682" y="47214"/>
                  <a:pt x="24834" y="47731"/>
                  <a:pt x="25746" y="51378"/>
                </a:cubicBezTo>
                <a:cubicBezTo>
                  <a:pt x="27509" y="58339"/>
                  <a:pt x="28451" y="61500"/>
                  <a:pt x="30184" y="66272"/>
                </a:cubicBezTo>
                <a:cubicBezTo>
                  <a:pt x="30822" y="68035"/>
                  <a:pt x="31521" y="69919"/>
                  <a:pt x="31734" y="70497"/>
                </a:cubicBezTo>
                <a:cubicBezTo>
                  <a:pt x="32220" y="71804"/>
                  <a:pt x="32403" y="72199"/>
                  <a:pt x="32524" y="72199"/>
                </a:cubicBezTo>
                <a:cubicBezTo>
                  <a:pt x="32676" y="72169"/>
                  <a:pt x="32707" y="72290"/>
                  <a:pt x="31004" y="67488"/>
                </a:cubicBezTo>
                <a:lnTo>
                  <a:pt x="29485" y="63232"/>
                </a:lnTo>
                <a:lnTo>
                  <a:pt x="29363" y="61834"/>
                </a:lnTo>
                <a:cubicBezTo>
                  <a:pt x="29241" y="60314"/>
                  <a:pt x="29302" y="58886"/>
                  <a:pt x="29515" y="57153"/>
                </a:cubicBezTo>
                <a:cubicBezTo>
                  <a:pt x="29697" y="55512"/>
                  <a:pt x="29849" y="54782"/>
                  <a:pt x="30579" y="52351"/>
                </a:cubicBezTo>
                <a:cubicBezTo>
                  <a:pt x="31217" y="50253"/>
                  <a:pt x="31278" y="50101"/>
                  <a:pt x="31673" y="49646"/>
                </a:cubicBezTo>
                <a:cubicBezTo>
                  <a:pt x="32311" y="48946"/>
                  <a:pt x="33254" y="47639"/>
                  <a:pt x="33679" y="46971"/>
                </a:cubicBezTo>
                <a:cubicBezTo>
                  <a:pt x="33862" y="46636"/>
                  <a:pt x="34470" y="45816"/>
                  <a:pt x="35017" y="45117"/>
                </a:cubicBezTo>
                <a:cubicBezTo>
                  <a:pt x="36141" y="43627"/>
                  <a:pt x="37722" y="41135"/>
                  <a:pt x="38178" y="40101"/>
                </a:cubicBezTo>
                <a:cubicBezTo>
                  <a:pt x="38603" y="39129"/>
                  <a:pt x="38816" y="38186"/>
                  <a:pt x="39181" y="36028"/>
                </a:cubicBezTo>
                <a:cubicBezTo>
                  <a:pt x="39850" y="31894"/>
                  <a:pt x="39819" y="30861"/>
                  <a:pt x="38816" y="26666"/>
                </a:cubicBezTo>
                <a:cubicBezTo>
                  <a:pt x="38208" y="24052"/>
                  <a:pt x="37995" y="23414"/>
                  <a:pt x="37175" y="21378"/>
                </a:cubicBezTo>
                <a:cubicBezTo>
                  <a:pt x="35959" y="18429"/>
                  <a:pt x="35564" y="17669"/>
                  <a:pt x="34804" y="17061"/>
                </a:cubicBezTo>
                <a:cubicBezTo>
                  <a:pt x="34580" y="16872"/>
                  <a:pt x="34347" y="16780"/>
                  <a:pt x="34093" y="16780"/>
                </a:cubicBezTo>
                <a:cubicBezTo>
                  <a:pt x="33898" y="16780"/>
                  <a:pt x="33691" y="16834"/>
                  <a:pt x="33466" y="16940"/>
                </a:cubicBezTo>
                <a:cubicBezTo>
                  <a:pt x="32737" y="17305"/>
                  <a:pt x="31916" y="18885"/>
                  <a:pt x="30913" y="21894"/>
                </a:cubicBezTo>
                <a:cubicBezTo>
                  <a:pt x="30245" y="23870"/>
                  <a:pt x="29241" y="26241"/>
                  <a:pt x="28755" y="27001"/>
                </a:cubicBezTo>
                <a:cubicBezTo>
                  <a:pt x="28330" y="27639"/>
                  <a:pt x="28026" y="28429"/>
                  <a:pt x="27722" y="29524"/>
                </a:cubicBezTo>
                <a:cubicBezTo>
                  <a:pt x="27357" y="30831"/>
                  <a:pt x="26688" y="32502"/>
                  <a:pt x="26080" y="33688"/>
                </a:cubicBezTo>
                <a:cubicBezTo>
                  <a:pt x="25412" y="34934"/>
                  <a:pt x="24743" y="36758"/>
                  <a:pt x="24500" y="37943"/>
                </a:cubicBezTo>
                <a:cubicBezTo>
                  <a:pt x="24074" y="39980"/>
                  <a:pt x="24469" y="42442"/>
                  <a:pt x="25685" y="44965"/>
                </a:cubicBezTo>
                <a:cubicBezTo>
                  <a:pt x="26263" y="46241"/>
                  <a:pt x="27114" y="47092"/>
                  <a:pt x="29029" y="48399"/>
                </a:cubicBezTo>
                <a:cubicBezTo>
                  <a:pt x="29606" y="48764"/>
                  <a:pt x="30184" y="49250"/>
                  <a:pt x="30336" y="49463"/>
                </a:cubicBezTo>
                <a:cubicBezTo>
                  <a:pt x="30852" y="50162"/>
                  <a:pt x="30852" y="50314"/>
                  <a:pt x="30123" y="52837"/>
                </a:cubicBezTo>
                <a:cubicBezTo>
                  <a:pt x="29272" y="55846"/>
                  <a:pt x="28998" y="57700"/>
                  <a:pt x="29029" y="60375"/>
                </a:cubicBezTo>
                <a:lnTo>
                  <a:pt x="29029" y="61834"/>
                </a:lnTo>
                <a:lnTo>
                  <a:pt x="28694" y="60770"/>
                </a:lnTo>
                <a:cubicBezTo>
                  <a:pt x="28238" y="59190"/>
                  <a:pt x="27114" y="54904"/>
                  <a:pt x="26293" y="51591"/>
                </a:cubicBezTo>
                <a:cubicBezTo>
                  <a:pt x="25898" y="50010"/>
                  <a:pt x="25229" y="47518"/>
                  <a:pt x="24834" y="46059"/>
                </a:cubicBezTo>
                <a:cubicBezTo>
                  <a:pt x="24439" y="44600"/>
                  <a:pt x="23861" y="42503"/>
                  <a:pt x="23588" y="41378"/>
                </a:cubicBezTo>
                <a:cubicBezTo>
                  <a:pt x="22980" y="38825"/>
                  <a:pt x="22767" y="38156"/>
                  <a:pt x="21491" y="34569"/>
                </a:cubicBezTo>
                <a:cubicBezTo>
                  <a:pt x="19636" y="29311"/>
                  <a:pt x="17813" y="24721"/>
                  <a:pt x="17022" y="23384"/>
                </a:cubicBezTo>
                <a:cubicBezTo>
                  <a:pt x="16840" y="23080"/>
                  <a:pt x="16810" y="20891"/>
                  <a:pt x="16962" y="19189"/>
                </a:cubicBezTo>
                <a:cubicBezTo>
                  <a:pt x="17174" y="16909"/>
                  <a:pt x="16901" y="12320"/>
                  <a:pt x="16414" y="10435"/>
                </a:cubicBezTo>
                <a:cubicBezTo>
                  <a:pt x="15867" y="8186"/>
                  <a:pt x="15107" y="7031"/>
                  <a:pt x="12402" y="4386"/>
                </a:cubicBezTo>
                <a:cubicBezTo>
                  <a:pt x="11703" y="3718"/>
                  <a:pt x="10670" y="2654"/>
                  <a:pt x="10092" y="1985"/>
                </a:cubicBezTo>
                <a:cubicBezTo>
                  <a:pt x="8876" y="648"/>
                  <a:pt x="8390" y="192"/>
                  <a:pt x="7995" y="70"/>
                </a:cubicBezTo>
                <a:cubicBezTo>
                  <a:pt x="7859" y="25"/>
                  <a:pt x="7774" y="1"/>
                  <a:pt x="77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 rot="-2700000">
            <a:off x="8462324" y="4055999"/>
            <a:ext cx="598834" cy="1401375"/>
          </a:xfrm>
          <a:custGeom>
            <a:avLst/>
            <a:gdLst/>
            <a:ahLst/>
            <a:cxnLst/>
            <a:rect l="l" t="t" r="r" b="b"/>
            <a:pathLst>
              <a:path w="18664" h="43677" extrusionOk="0">
                <a:moveTo>
                  <a:pt x="10912" y="244"/>
                </a:moveTo>
                <a:cubicBezTo>
                  <a:pt x="11551" y="244"/>
                  <a:pt x="13009" y="2614"/>
                  <a:pt x="13283" y="4165"/>
                </a:cubicBezTo>
                <a:cubicBezTo>
                  <a:pt x="13319" y="4298"/>
                  <a:pt x="13336" y="4373"/>
                  <a:pt x="13325" y="4373"/>
                </a:cubicBezTo>
                <a:cubicBezTo>
                  <a:pt x="13307" y="4373"/>
                  <a:pt x="13223" y="4202"/>
                  <a:pt x="13040" y="3800"/>
                </a:cubicBezTo>
                <a:cubicBezTo>
                  <a:pt x="12858" y="3405"/>
                  <a:pt x="12341" y="2523"/>
                  <a:pt x="11885" y="1824"/>
                </a:cubicBezTo>
                <a:cubicBezTo>
                  <a:pt x="11399" y="1125"/>
                  <a:pt x="10973" y="517"/>
                  <a:pt x="10943" y="456"/>
                </a:cubicBezTo>
                <a:cubicBezTo>
                  <a:pt x="10924" y="419"/>
                  <a:pt x="10893" y="393"/>
                  <a:pt x="10866" y="393"/>
                </a:cubicBezTo>
                <a:cubicBezTo>
                  <a:pt x="10849" y="393"/>
                  <a:pt x="10833" y="403"/>
                  <a:pt x="10821" y="426"/>
                </a:cubicBezTo>
                <a:cubicBezTo>
                  <a:pt x="10791" y="456"/>
                  <a:pt x="11155" y="1095"/>
                  <a:pt x="11642" y="1824"/>
                </a:cubicBezTo>
                <a:cubicBezTo>
                  <a:pt x="12493" y="3162"/>
                  <a:pt x="13009" y="4134"/>
                  <a:pt x="13161" y="4742"/>
                </a:cubicBezTo>
                <a:lnTo>
                  <a:pt x="13222" y="5046"/>
                </a:lnTo>
                <a:lnTo>
                  <a:pt x="12979" y="4651"/>
                </a:lnTo>
                <a:cubicBezTo>
                  <a:pt x="12858" y="4438"/>
                  <a:pt x="12432" y="3830"/>
                  <a:pt x="12037" y="3283"/>
                </a:cubicBezTo>
                <a:cubicBezTo>
                  <a:pt x="11186" y="2067"/>
                  <a:pt x="10791" y="1368"/>
                  <a:pt x="10639" y="852"/>
                </a:cubicBezTo>
                <a:cubicBezTo>
                  <a:pt x="10547" y="426"/>
                  <a:pt x="10608" y="244"/>
                  <a:pt x="10912" y="244"/>
                </a:cubicBezTo>
                <a:close/>
                <a:moveTo>
                  <a:pt x="17381" y="3688"/>
                </a:moveTo>
                <a:cubicBezTo>
                  <a:pt x="17475" y="3688"/>
                  <a:pt x="17559" y="3695"/>
                  <a:pt x="17630" y="3709"/>
                </a:cubicBezTo>
                <a:cubicBezTo>
                  <a:pt x="17964" y="3770"/>
                  <a:pt x="18086" y="3861"/>
                  <a:pt x="18177" y="4073"/>
                </a:cubicBezTo>
                <a:cubicBezTo>
                  <a:pt x="18207" y="4195"/>
                  <a:pt x="18177" y="4225"/>
                  <a:pt x="17812" y="4286"/>
                </a:cubicBezTo>
                <a:cubicBezTo>
                  <a:pt x="16383" y="4499"/>
                  <a:pt x="14499" y="5289"/>
                  <a:pt x="13709" y="6080"/>
                </a:cubicBezTo>
                <a:cubicBezTo>
                  <a:pt x="13537" y="6238"/>
                  <a:pt x="13416" y="6317"/>
                  <a:pt x="13353" y="6317"/>
                </a:cubicBezTo>
                <a:cubicBezTo>
                  <a:pt x="13271" y="6317"/>
                  <a:pt x="13284" y="6185"/>
                  <a:pt x="13405" y="5928"/>
                </a:cubicBezTo>
                <a:cubicBezTo>
                  <a:pt x="13678" y="5259"/>
                  <a:pt x="13982" y="4925"/>
                  <a:pt x="14620" y="4529"/>
                </a:cubicBezTo>
                <a:cubicBezTo>
                  <a:pt x="15372" y="4073"/>
                  <a:pt x="16669" y="3688"/>
                  <a:pt x="17381" y="3688"/>
                </a:cubicBezTo>
                <a:close/>
                <a:moveTo>
                  <a:pt x="17863" y="4478"/>
                </a:moveTo>
                <a:cubicBezTo>
                  <a:pt x="17936" y="4478"/>
                  <a:pt x="17964" y="4494"/>
                  <a:pt x="17934" y="4529"/>
                </a:cubicBezTo>
                <a:cubicBezTo>
                  <a:pt x="17842" y="4621"/>
                  <a:pt x="17234" y="4864"/>
                  <a:pt x="16596" y="5046"/>
                </a:cubicBezTo>
                <a:cubicBezTo>
                  <a:pt x="15532" y="5350"/>
                  <a:pt x="15168" y="5532"/>
                  <a:pt x="14286" y="6080"/>
                </a:cubicBezTo>
                <a:cubicBezTo>
                  <a:pt x="13904" y="6342"/>
                  <a:pt x="13653" y="6474"/>
                  <a:pt x="13608" y="6474"/>
                </a:cubicBezTo>
                <a:cubicBezTo>
                  <a:pt x="13595" y="6474"/>
                  <a:pt x="13598" y="6464"/>
                  <a:pt x="13617" y="6444"/>
                </a:cubicBezTo>
                <a:cubicBezTo>
                  <a:pt x="13709" y="6323"/>
                  <a:pt x="14013" y="6080"/>
                  <a:pt x="14317" y="5867"/>
                </a:cubicBezTo>
                <a:cubicBezTo>
                  <a:pt x="14590" y="5654"/>
                  <a:pt x="15107" y="5350"/>
                  <a:pt x="15472" y="5198"/>
                </a:cubicBezTo>
                <a:cubicBezTo>
                  <a:pt x="16078" y="4869"/>
                  <a:pt x="17505" y="4478"/>
                  <a:pt x="17863" y="4478"/>
                </a:cubicBezTo>
                <a:close/>
                <a:moveTo>
                  <a:pt x="8620" y="6061"/>
                </a:moveTo>
                <a:cubicBezTo>
                  <a:pt x="8702" y="6061"/>
                  <a:pt x="8797" y="6077"/>
                  <a:pt x="8906" y="6110"/>
                </a:cubicBezTo>
                <a:cubicBezTo>
                  <a:pt x="10000" y="6444"/>
                  <a:pt x="11338" y="8298"/>
                  <a:pt x="11794" y="10122"/>
                </a:cubicBezTo>
                <a:cubicBezTo>
                  <a:pt x="11940" y="10726"/>
                  <a:pt x="11987" y="11022"/>
                  <a:pt x="11935" y="11022"/>
                </a:cubicBezTo>
                <a:cubicBezTo>
                  <a:pt x="11901" y="11022"/>
                  <a:pt x="11823" y="10893"/>
                  <a:pt x="11702" y="10639"/>
                </a:cubicBezTo>
                <a:cubicBezTo>
                  <a:pt x="11064" y="9423"/>
                  <a:pt x="10365" y="8298"/>
                  <a:pt x="9666" y="7447"/>
                </a:cubicBezTo>
                <a:cubicBezTo>
                  <a:pt x="8958" y="6576"/>
                  <a:pt x="8592" y="6217"/>
                  <a:pt x="8457" y="6217"/>
                </a:cubicBezTo>
                <a:cubicBezTo>
                  <a:pt x="8442" y="6217"/>
                  <a:pt x="8429" y="6222"/>
                  <a:pt x="8420" y="6232"/>
                </a:cubicBezTo>
                <a:cubicBezTo>
                  <a:pt x="8389" y="6292"/>
                  <a:pt x="8420" y="6384"/>
                  <a:pt x="8511" y="6444"/>
                </a:cubicBezTo>
                <a:cubicBezTo>
                  <a:pt x="8754" y="6657"/>
                  <a:pt x="10031" y="8238"/>
                  <a:pt x="10365" y="8724"/>
                </a:cubicBezTo>
                <a:cubicBezTo>
                  <a:pt x="10760" y="9332"/>
                  <a:pt x="11581" y="10852"/>
                  <a:pt x="11672" y="11064"/>
                </a:cubicBezTo>
                <a:cubicBezTo>
                  <a:pt x="11685" y="11117"/>
                  <a:pt x="11687" y="11147"/>
                  <a:pt x="11670" y="11147"/>
                </a:cubicBezTo>
                <a:cubicBezTo>
                  <a:pt x="11648" y="11147"/>
                  <a:pt x="11594" y="11094"/>
                  <a:pt x="11490" y="10973"/>
                </a:cubicBezTo>
                <a:cubicBezTo>
                  <a:pt x="11368" y="10852"/>
                  <a:pt x="10882" y="10305"/>
                  <a:pt x="10365" y="9757"/>
                </a:cubicBezTo>
                <a:cubicBezTo>
                  <a:pt x="9301" y="8602"/>
                  <a:pt x="8876" y="8055"/>
                  <a:pt x="8541" y="7387"/>
                </a:cubicBezTo>
                <a:cubicBezTo>
                  <a:pt x="8131" y="6539"/>
                  <a:pt x="8175" y="6061"/>
                  <a:pt x="8620" y="6061"/>
                </a:cubicBezTo>
                <a:close/>
                <a:moveTo>
                  <a:pt x="16401" y="9338"/>
                </a:moveTo>
                <a:cubicBezTo>
                  <a:pt x="16517" y="9338"/>
                  <a:pt x="16613" y="9366"/>
                  <a:pt x="16687" y="9423"/>
                </a:cubicBezTo>
                <a:cubicBezTo>
                  <a:pt x="16870" y="9575"/>
                  <a:pt x="16870" y="9605"/>
                  <a:pt x="16718" y="9727"/>
                </a:cubicBezTo>
                <a:cubicBezTo>
                  <a:pt x="16596" y="9788"/>
                  <a:pt x="16019" y="10274"/>
                  <a:pt x="15380" y="10821"/>
                </a:cubicBezTo>
                <a:cubicBezTo>
                  <a:pt x="14772" y="11338"/>
                  <a:pt x="13709" y="12189"/>
                  <a:pt x="13070" y="12736"/>
                </a:cubicBezTo>
                <a:cubicBezTo>
                  <a:pt x="12402" y="13253"/>
                  <a:pt x="11672" y="13891"/>
                  <a:pt x="11429" y="14104"/>
                </a:cubicBezTo>
                <a:cubicBezTo>
                  <a:pt x="11204" y="14329"/>
                  <a:pt x="11030" y="14502"/>
                  <a:pt x="11006" y="14502"/>
                </a:cubicBezTo>
                <a:cubicBezTo>
                  <a:pt x="11004" y="14502"/>
                  <a:pt x="11003" y="14501"/>
                  <a:pt x="11003" y="14499"/>
                </a:cubicBezTo>
                <a:cubicBezTo>
                  <a:pt x="10973" y="14165"/>
                  <a:pt x="12797" y="11916"/>
                  <a:pt x="13982" y="10821"/>
                </a:cubicBezTo>
                <a:cubicBezTo>
                  <a:pt x="15043" y="9859"/>
                  <a:pt x="15903" y="9338"/>
                  <a:pt x="16401" y="9338"/>
                </a:cubicBezTo>
                <a:close/>
                <a:moveTo>
                  <a:pt x="16809" y="9940"/>
                </a:moveTo>
                <a:cubicBezTo>
                  <a:pt x="16991" y="9940"/>
                  <a:pt x="16444" y="10700"/>
                  <a:pt x="15897" y="11216"/>
                </a:cubicBezTo>
                <a:cubicBezTo>
                  <a:pt x="15320" y="11794"/>
                  <a:pt x="11824" y="14438"/>
                  <a:pt x="11338" y="14712"/>
                </a:cubicBezTo>
                <a:cubicBezTo>
                  <a:pt x="11156" y="14810"/>
                  <a:pt x="11042" y="14859"/>
                  <a:pt x="10996" y="14859"/>
                </a:cubicBezTo>
                <a:cubicBezTo>
                  <a:pt x="10842" y="14859"/>
                  <a:pt x="11453" y="14302"/>
                  <a:pt x="12858" y="13131"/>
                </a:cubicBezTo>
                <a:cubicBezTo>
                  <a:pt x="13557" y="12584"/>
                  <a:pt x="14681" y="11642"/>
                  <a:pt x="15380" y="11034"/>
                </a:cubicBezTo>
                <a:cubicBezTo>
                  <a:pt x="16110" y="10457"/>
                  <a:pt x="16748" y="9970"/>
                  <a:pt x="16809" y="9940"/>
                </a:cubicBezTo>
                <a:close/>
                <a:moveTo>
                  <a:pt x="5263" y="14194"/>
                </a:moveTo>
                <a:cubicBezTo>
                  <a:pt x="5290" y="14194"/>
                  <a:pt x="5320" y="14259"/>
                  <a:pt x="5350" y="14408"/>
                </a:cubicBezTo>
                <a:cubicBezTo>
                  <a:pt x="5927" y="17022"/>
                  <a:pt x="6414" y="18998"/>
                  <a:pt x="6748" y="20183"/>
                </a:cubicBezTo>
                <a:cubicBezTo>
                  <a:pt x="6864" y="20591"/>
                  <a:pt x="6953" y="20915"/>
                  <a:pt x="6934" y="20915"/>
                </a:cubicBezTo>
                <a:cubicBezTo>
                  <a:pt x="6933" y="20915"/>
                  <a:pt x="6932" y="20914"/>
                  <a:pt x="6930" y="20913"/>
                </a:cubicBezTo>
                <a:cubicBezTo>
                  <a:pt x="6778" y="20791"/>
                  <a:pt x="5745" y="18481"/>
                  <a:pt x="5502" y="17782"/>
                </a:cubicBezTo>
                <a:cubicBezTo>
                  <a:pt x="5380" y="17356"/>
                  <a:pt x="5228" y="16627"/>
                  <a:pt x="5198" y="16171"/>
                </a:cubicBezTo>
                <a:cubicBezTo>
                  <a:pt x="5076" y="15291"/>
                  <a:pt x="5150" y="14194"/>
                  <a:pt x="5263" y="14194"/>
                </a:cubicBezTo>
                <a:close/>
                <a:moveTo>
                  <a:pt x="5659" y="13883"/>
                </a:moveTo>
                <a:cubicBezTo>
                  <a:pt x="5750" y="13883"/>
                  <a:pt x="6084" y="14218"/>
                  <a:pt x="6201" y="14499"/>
                </a:cubicBezTo>
                <a:cubicBezTo>
                  <a:pt x="6444" y="15077"/>
                  <a:pt x="6687" y="16080"/>
                  <a:pt x="6991" y="17964"/>
                </a:cubicBezTo>
                <a:cubicBezTo>
                  <a:pt x="7174" y="18937"/>
                  <a:pt x="7417" y="20274"/>
                  <a:pt x="7569" y="20943"/>
                </a:cubicBezTo>
                <a:cubicBezTo>
                  <a:pt x="7721" y="21642"/>
                  <a:pt x="7842" y="22220"/>
                  <a:pt x="7842" y="22250"/>
                </a:cubicBezTo>
                <a:cubicBezTo>
                  <a:pt x="7845" y="22270"/>
                  <a:pt x="7844" y="22279"/>
                  <a:pt x="7839" y="22279"/>
                </a:cubicBezTo>
                <a:cubicBezTo>
                  <a:pt x="7790" y="22279"/>
                  <a:pt x="7394" y="21398"/>
                  <a:pt x="7174" y="20791"/>
                </a:cubicBezTo>
                <a:cubicBezTo>
                  <a:pt x="6626" y="19271"/>
                  <a:pt x="5411" y="14226"/>
                  <a:pt x="5593" y="14134"/>
                </a:cubicBezTo>
                <a:cubicBezTo>
                  <a:pt x="5654" y="14134"/>
                  <a:pt x="5654" y="14043"/>
                  <a:pt x="5654" y="13982"/>
                </a:cubicBezTo>
                <a:cubicBezTo>
                  <a:pt x="5626" y="13913"/>
                  <a:pt x="5632" y="13883"/>
                  <a:pt x="5659" y="13883"/>
                </a:cubicBezTo>
                <a:close/>
                <a:moveTo>
                  <a:pt x="13484" y="16338"/>
                </a:moveTo>
                <a:cubicBezTo>
                  <a:pt x="13608" y="16338"/>
                  <a:pt x="13585" y="16440"/>
                  <a:pt x="13313" y="16657"/>
                </a:cubicBezTo>
                <a:cubicBezTo>
                  <a:pt x="12523" y="17326"/>
                  <a:pt x="9818" y="20913"/>
                  <a:pt x="9119" y="22250"/>
                </a:cubicBezTo>
                <a:cubicBezTo>
                  <a:pt x="8935" y="22597"/>
                  <a:pt x="8847" y="22739"/>
                  <a:pt x="8819" y="22739"/>
                </a:cubicBezTo>
                <a:cubicBezTo>
                  <a:pt x="8805" y="22739"/>
                  <a:pt x="8805" y="22705"/>
                  <a:pt x="8815" y="22645"/>
                </a:cubicBezTo>
                <a:cubicBezTo>
                  <a:pt x="8815" y="22098"/>
                  <a:pt x="9605" y="20365"/>
                  <a:pt x="10274" y="19332"/>
                </a:cubicBezTo>
                <a:cubicBezTo>
                  <a:pt x="10699" y="18694"/>
                  <a:pt x="12158" y="17083"/>
                  <a:pt x="12554" y="16779"/>
                </a:cubicBezTo>
                <a:cubicBezTo>
                  <a:pt x="12957" y="16493"/>
                  <a:pt x="13332" y="16338"/>
                  <a:pt x="13484" y="16338"/>
                </a:cubicBezTo>
                <a:close/>
                <a:moveTo>
                  <a:pt x="13794" y="16595"/>
                </a:moveTo>
                <a:cubicBezTo>
                  <a:pt x="14074" y="16595"/>
                  <a:pt x="13862" y="17345"/>
                  <a:pt x="13313" y="18207"/>
                </a:cubicBezTo>
                <a:cubicBezTo>
                  <a:pt x="12949" y="18755"/>
                  <a:pt x="12554" y="19241"/>
                  <a:pt x="11824" y="20031"/>
                </a:cubicBezTo>
                <a:cubicBezTo>
                  <a:pt x="11247" y="20609"/>
                  <a:pt x="10365" y="21551"/>
                  <a:pt x="9848" y="22128"/>
                </a:cubicBezTo>
                <a:lnTo>
                  <a:pt x="8876" y="23162"/>
                </a:lnTo>
                <a:lnTo>
                  <a:pt x="9119" y="22645"/>
                </a:lnTo>
                <a:cubicBezTo>
                  <a:pt x="9392" y="22128"/>
                  <a:pt x="10243" y="20821"/>
                  <a:pt x="10882" y="19940"/>
                </a:cubicBezTo>
                <a:cubicBezTo>
                  <a:pt x="11399" y="19210"/>
                  <a:pt x="13435" y="16809"/>
                  <a:pt x="13617" y="16657"/>
                </a:cubicBezTo>
                <a:cubicBezTo>
                  <a:pt x="13690" y="16615"/>
                  <a:pt x="13748" y="16595"/>
                  <a:pt x="13794" y="16595"/>
                </a:cubicBezTo>
                <a:close/>
                <a:moveTo>
                  <a:pt x="8165" y="31661"/>
                </a:moveTo>
                <a:cubicBezTo>
                  <a:pt x="8172" y="31661"/>
                  <a:pt x="8177" y="31665"/>
                  <a:pt x="8177" y="31673"/>
                </a:cubicBezTo>
                <a:cubicBezTo>
                  <a:pt x="8177" y="31703"/>
                  <a:pt x="8146" y="31794"/>
                  <a:pt x="8085" y="31825"/>
                </a:cubicBezTo>
                <a:cubicBezTo>
                  <a:pt x="8063" y="31832"/>
                  <a:pt x="8045" y="31836"/>
                  <a:pt x="8034" y="31836"/>
                </a:cubicBezTo>
                <a:cubicBezTo>
                  <a:pt x="7998" y="31836"/>
                  <a:pt x="8009" y="31802"/>
                  <a:pt x="8055" y="31733"/>
                </a:cubicBezTo>
                <a:cubicBezTo>
                  <a:pt x="8099" y="31689"/>
                  <a:pt x="8144" y="31661"/>
                  <a:pt x="8165" y="31661"/>
                </a:cubicBezTo>
                <a:close/>
                <a:moveTo>
                  <a:pt x="14059" y="25790"/>
                </a:moveTo>
                <a:cubicBezTo>
                  <a:pt x="14129" y="25790"/>
                  <a:pt x="14185" y="25805"/>
                  <a:pt x="14225" y="25837"/>
                </a:cubicBezTo>
                <a:cubicBezTo>
                  <a:pt x="14377" y="25989"/>
                  <a:pt x="14256" y="26749"/>
                  <a:pt x="13952" y="27508"/>
                </a:cubicBezTo>
                <a:cubicBezTo>
                  <a:pt x="13435" y="28907"/>
                  <a:pt x="12067" y="30305"/>
                  <a:pt x="10092" y="31490"/>
                </a:cubicBezTo>
                <a:cubicBezTo>
                  <a:pt x="9502" y="31855"/>
                  <a:pt x="7199" y="32818"/>
                  <a:pt x="6972" y="32818"/>
                </a:cubicBezTo>
                <a:cubicBezTo>
                  <a:pt x="6954" y="32818"/>
                  <a:pt x="6949" y="32811"/>
                  <a:pt x="6961" y="32797"/>
                </a:cubicBezTo>
                <a:cubicBezTo>
                  <a:pt x="6991" y="32736"/>
                  <a:pt x="7477" y="32433"/>
                  <a:pt x="8025" y="32068"/>
                </a:cubicBezTo>
                <a:cubicBezTo>
                  <a:pt x="9301" y="31247"/>
                  <a:pt x="10730" y="30062"/>
                  <a:pt x="11733" y="29028"/>
                </a:cubicBezTo>
                <a:cubicBezTo>
                  <a:pt x="12523" y="28177"/>
                  <a:pt x="14165" y="26110"/>
                  <a:pt x="14165" y="25958"/>
                </a:cubicBezTo>
                <a:cubicBezTo>
                  <a:pt x="14157" y="25897"/>
                  <a:pt x="14136" y="25865"/>
                  <a:pt x="14099" y="25865"/>
                </a:cubicBezTo>
                <a:cubicBezTo>
                  <a:pt x="13988" y="25865"/>
                  <a:pt x="13731" y="26156"/>
                  <a:pt x="13253" y="26840"/>
                </a:cubicBezTo>
                <a:cubicBezTo>
                  <a:pt x="12128" y="28451"/>
                  <a:pt x="10061" y="30487"/>
                  <a:pt x="8633" y="31399"/>
                </a:cubicBezTo>
                <a:lnTo>
                  <a:pt x="8268" y="31642"/>
                </a:lnTo>
                <a:lnTo>
                  <a:pt x="8268" y="31642"/>
                </a:lnTo>
                <a:lnTo>
                  <a:pt x="8541" y="31369"/>
                </a:lnTo>
                <a:cubicBezTo>
                  <a:pt x="8693" y="31247"/>
                  <a:pt x="9727" y="30062"/>
                  <a:pt x="10821" y="28755"/>
                </a:cubicBezTo>
                <a:cubicBezTo>
                  <a:pt x="12432" y="26870"/>
                  <a:pt x="12918" y="26323"/>
                  <a:pt x="13253" y="26110"/>
                </a:cubicBezTo>
                <a:cubicBezTo>
                  <a:pt x="13566" y="25909"/>
                  <a:pt x="13863" y="25790"/>
                  <a:pt x="14059" y="25790"/>
                </a:cubicBezTo>
                <a:close/>
                <a:moveTo>
                  <a:pt x="1811" y="27523"/>
                </a:moveTo>
                <a:cubicBezTo>
                  <a:pt x="1854" y="27523"/>
                  <a:pt x="1857" y="27760"/>
                  <a:pt x="1824" y="28238"/>
                </a:cubicBezTo>
                <a:cubicBezTo>
                  <a:pt x="1793" y="28724"/>
                  <a:pt x="1733" y="29910"/>
                  <a:pt x="1733" y="30882"/>
                </a:cubicBezTo>
                <a:cubicBezTo>
                  <a:pt x="1696" y="33485"/>
                  <a:pt x="1647" y="34689"/>
                  <a:pt x="1559" y="34689"/>
                </a:cubicBezTo>
                <a:cubicBezTo>
                  <a:pt x="1503" y="34689"/>
                  <a:pt x="1432" y="34204"/>
                  <a:pt x="1338" y="33284"/>
                </a:cubicBezTo>
                <a:cubicBezTo>
                  <a:pt x="1125" y="31004"/>
                  <a:pt x="1216" y="29332"/>
                  <a:pt x="1611" y="28025"/>
                </a:cubicBezTo>
                <a:cubicBezTo>
                  <a:pt x="1708" y="27691"/>
                  <a:pt x="1774" y="27523"/>
                  <a:pt x="1811" y="27523"/>
                </a:cubicBezTo>
                <a:close/>
                <a:moveTo>
                  <a:pt x="2229" y="27459"/>
                </a:moveTo>
                <a:cubicBezTo>
                  <a:pt x="2245" y="27459"/>
                  <a:pt x="2262" y="27465"/>
                  <a:pt x="2280" y="27478"/>
                </a:cubicBezTo>
                <a:cubicBezTo>
                  <a:pt x="2401" y="27569"/>
                  <a:pt x="2584" y="28390"/>
                  <a:pt x="2614" y="29089"/>
                </a:cubicBezTo>
                <a:cubicBezTo>
                  <a:pt x="2827" y="31308"/>
                  <a:pt x="2493" y="33922"/>
                  <a:pt x="1793" y="36232"/>
                </a:cubicBezTo>
                <a:cubicBezTo>
                  <a:pt x="1709" y="36486"/>
                  <a:pt x="1651" y="36661"/>
                  <a:pt x="1642" y="36661"/>
                </a:cubicBezTo>
                <a:cubicBezTo>
                  <a:pt x="1642" y="36661"/>
                  <a:pt x="1641" y="36660"/>
                  <a:pt x="1641" y="36658"/>
                </a:cubicBezTo>
                <a:cubicBezTo>
                  <a:pt x="1611" y="36597"/>
                  <a:pt x="1702" y="35837"/>
                  <a:pt x="1763" y="34895"/>
                </a:cubicBezTo>
                <a:cubicBezTo>
                  <a:pt x="1854" y="33952"/>
                  <a:pt x="1945" y="32129"/>
                  <a:pt x="1976" y="30852"/>
                </a:cubicBezTo>
                <a:cubicBezTo>
                  <a:pt x="2004" y="28263"/>
                  <a:pt x="2057" y="27459"/>
                  <a:pt x="2229" y="27459"/>
                </a:cubicBezTo>
                <a:close/>
                <a:moveTo>
                  <a:pt x="10882" y="0"/>
                </a:moveTo>
                <a:cubicBezTo>
                  <a:pt x="10487" y="0"/>
                  <a:pt x="10335" y="152"/>
                  <a:pt x="10335" y="578"/>
                </a:cubicBezTo>
                <a:cubicBezTo>
                  <a:pt x="10335" y="1034"/>
                  <a:pt x="10882" y="2098"/>
                  <a:pt x="11824" y="3435"/>
                </a:cubicBezTo>
                <a:cubicBezTo>
                  <a:pt x="13131" y="5259"/>
                  <a:pt x="13101" y="5198"/>
                  <a:pt x="12858" y="6475"/>
                </a:cubicBezTo>
                <a:cubicBezTo>
                  <a:pt x="12766" y="7052"/>
                  <a:pt x="12584" y="8055"/>
                  <a:pt x="12493" y="8663"/>
                </a:cubicBezTo>
                <a:cubicBezTo>
                  <a:pt x="12402" y="9271"/>
                  <a:pt x="12310" y="9940"/>
                  <a:pt x="12250" y="10183"/>
                </a:cubicBezTo>
                <a:lnTo>
                  <a:pt x="12158" y="10639"/>
                </a:lnTo>
                <a:lnTo>
                  <a:pt x="12037" y="10061"/>
                </a:lnTo>
                <a:cubicBezTo>
                  <a:pt x="11763" y="8602"/>
                  <a:pt x="11003" y="7235"/>
                  <a:pt x="10061" y="6444"/>
                </a:cubicBezTo>
                <a:cubicBezTo>
                  <a:pt x="9514" y="5988"/>
                  <a:pt x="9005" y="5760"/>
                  <a:pt x="8633" y="5760"/>
                </a:cubicBezTo>
                <a:cubicBezTo>
                  <a:pt x="8260" y="5760"/>
                  <a:pt x="8025" y="5988"/>
                  <a:pt x="8025" y="6444"/>
                </a:cubicBezTo>
                <a:cubicBezTo>
                  <a:pt x="7994" y="7204"/>
                  <a:pt x="8724" y="8329"/>
                  <a:pt x="10213" y="9879"/>
                </a:cubicBezTo>
                <a:cubicBezTo>
                  <a:pt x="11003" y="10730"/>
                  <a:pt x="11824" y="11703"/>
                  <a:pt x="11854" y="11855"/>
                </a:cubicBezTo>
                <a:cubicBezTo>
                  <a:pt x="11854" y="11976"/>
                  <a:pt x="10882" y="14195"/>
                  <a:pt x="10426" y="15046"/>
                </a:cubicBezTo>
                <a:cubicBezTo>
                  <a:pt x="9240" y="17387"/>
                  <a:pt x="8602" y="19879"/>
                  <a:pt x="8572" y="22554"/>
                </a:cubicBezTo>
                <a:cubicBezTo>
                  <a:pt x="8550" y="23241"/>
                  <a:pt x="8544" y="23489"/>
                  <a:pt x="8499" y="23489"/>
                </a:cubicBezTo>
                <a:cubicBezTo>
                  <a:pt x="8481" y="23489"/>
                  <a:pt x="8455" y="23446"/>
                  <a:pt x="8420" y="23375"/>
                </a:cubicBezTo>
                <a:cubicBezTo>
                  <a:pt x="8146" y="22706"/>
                  <a:pt x="7508" y="19727"/>
                  <a:pt x="7082" y="17204"/>
                </a:cubicBezTo>
                <a:cubicBezTo>
                  <a:pt x="6687" y="14955"/>
                  <a:pt x="6414" y="14074"/>
                  <a:pt x="5927" y="13709"/>
                </a:cubicBezTo>
                <a:cubicBezTo>
                  <a:pt x="5881" y="13672"/>
                  <a:pt x="5806" y="13654"/>
                  <a:pt x="5720" y="13654"/>
                </a:cubicBezTo>
                <a:cubicBezTo>
                  <a:pt x="5525" y="13654"/>
                  <a:pt x="5273" y="13744"/>
                  <a:pt x="5167" y="13891"/>
                </a:cubicBezTo>
                <a:cubicBezTo>
                  <a:pt x="4711" y="14438"/>
                  <a:pt x="4742" y="16384"/>
                  <a:pt x="5228" y="17903"/>
                </a:cubicBezTo>
                <a:cubicBezTo>
                  <a:pt x="5623" y="19150"/>
                  <a:pt x="6414" y="20791"/>
                  <a:pt x="7143" y="21824"/>
                </a:cubicBezTo>
                <a:cubicBezTo>
                  <a:pt x="8389" y="23587"/>
                  <a:pt x="8693" y="24590"/>
                  <a:pt x="8541" y="26657"/>
                </a:cubicBezTo>
                <a:cubicBezTo>
                  <a:pt x="8420" y="28846"/>
                  <a:pt x="7751" y="30639"/>
                  <a:pt x="6505" y="32220"/>
                </a:cubicBezTo>
                <a:cubicBezTo>
                  <a:pt x="6110" y="32706"/>
                  <a:pt x="5684" y="33101"/>
                  <a:pt x="4438" y="34074"/>
                </a:cubicBezTo>
                <a:cubicBezTo>
                  <a:pt x="3374" y="34895"/>
                  <a:pt x="2736" y="35472"/>
                  <a:pt x="2432" y="35837"/>
                </a:cubicBezTo>
                <a:cubicBezTo>
                  <a:pt x="2198" y="36129"/>
                  <a:pt x="2089" y="36259"/>
                  <a:pt x="2049" y="36259"/>
                </a:cubicBezTo>
                <a:cubicBezTo>
                  <a:pt x="2027" y="36259"/>
                  <a:pt x="2026" y="36217"/>
                  <a:pt x="2037" y="36141"/>
                </a:cubicBezTo>
                <a:cubicBezTo>
                  <a:pt x="2432" y="34773"/>
                  <a:pt x="2705" y="33466"/>
                  <a:pt x="2797" y="32585"/>
                </a:cubicBezTo>
                <a:cubicBezTo>
                  <a:pt x="3100" y="30153"/>
                  <a:pt x="2888" y="27600"/>
                  <a:pt x="2341" y="27174"/>
                </a:cubicBezTo>
                <a:cubicBezTo>
                  <a:pt x="2249" y="27083"/>
                  <a:pt x="2067" y="27053"/>
                  <a:pt x="1945" y="27053"/>
                </a:cubicBezTo>
                <a:cubicBezTo>
                  <a:pt x="1641" y="27083"/>
                  <a:pt x="1459" y="27508"/>
                  <a:pt x="1216" y="28663"/>
                </a:cubicBezTo>
                <a:cubicBezTo>
                  <a:pt x="912" y="30062"/>
                  <a:pt x="912" y="31399"/>
                  <a:pt x="1155" y="33740"/>
                </a:cubicBezTo>
                <a:cubicBezTo>
                  <a:pt x="1398" y="35989"/>
                  <a:pt x="1338" y="37174"/>
                  <a:pt x="973" y="38025"/>
                </a:cubicBezTo>
                <a:cubicBezTo>
                  <a:pt x="334" y="39484"/>
                  <a:pt x="0" y="40943"/>
                  <a:pt x="61" y="42159"/>
                </a:cubicBezTo>
                <a:cubicBezTo>
                  <a:pt x="91" y="43071"/>
                  <a:pt x="213" y="43557"/>
                  <a:pt x="456" y="43649"/>
                </a:cubicBezTo>
                <a:cubicBezTo>
                  <a:pt x="493" y="43667"/>
                  <a:pt x="519" y="43677"/>
                  <a:pt x="534" y="43677"/>
                </a:cubicBezTo>
                <a:cubicBezTo>
                  <a:pt x="569" y="43677"/>
                  <a:pt x="550" y="43624"/>
                  <a:pt x="486" y="43497"/>
                </a:cubicBezTo>
                <a:cubicBezTo>
                  <a:pt x="304" y="43193"/>
                  <a:pt x="213" y="42038"/>
                  <a:pt x="274" y="41217"/>
                </a:cubicBezTo>
                <a:cubicBezTo>
                  <a:pt x="334" y="40487"/>
                  <a:pt x="638" y="39363"/>
                  <a:pt x="1064" y="38329"/>
                </a:cubicBezTo>
                <a:cubicBezTo>
                  <a:pt x="1733" y="36688"/>
                  <a:pt x="3404" y="34895"/>
                  <a:pt x="5137" y="33922"/>
                </a:cubicBezTo>
                <a:cubicBezTo>
                  <a:pt x="5563" y="33709"/>
                  <a:pt x="6687" y="33223"/>
                  <a:pt x="7660" y="32828"/>
                </a:cubicBezTo>
                <a:cubicBezTo>
                  <a:pt x="9636" y="32068"/>
                  <a:pt x="10426" y="31673"/>
                  <a:pt x="11581" y="30761"/>
                </a:cubicBezTo>
                <a:cubicBezTo>
                  <a:pt x="13222" y="29484"/>
                  <a:pt x="14104" y="28268"/>
                  <a:pt x="14408" y="26840"/>
                </a:cubicBezTo>
                <a:cubicBezTo>
                  <a:pt x="14583" y="25984"/>
                  <a:pt x="14474" y="25556"/>
                  <a:pt x="14056" y="25556"/>
                </a:cubicBezTo>
                <a:cubicBezTo>
                  <a:pt x="13895" y="25556"/>
                  <a:pt x="13688" y="25619"/>
                  <a:pt x="13435" y="25746"/>
                </a:cubicBezTo>
                <a:cubicBezTo>
                  <a:pt x="12736" y="26110"/>
                  <a:pt x="12189" y="26657"/>
                  <a:pt x="10669" y="28512"/>
                </a:cubicBezTo>
                <a:cubicBezTo>
                  <a:pt x="9940" y="29423"/>
                  <a:pt x="9058" y="30457"/>
                  <a:pt x="8724" y="30761"/>
                </a:cubicBezTo>
                <a:cubicBezTo>
                  <a:pt x="8116" y="31369"/>
                  <a:pt x="6657" y="32615"/>
                  <a:pt x="6596" y="32615"/>
                </a:cubicBezTo>
                <a:cubicBezTo>
                  <a:pt x="6566" y="32615"/>
                  <a:pt x="6748" y="32311"/>
                  <a:pt x="6991" y="31977"/>
                </a:cubicBezTo>
                <a:cubicBezTo>
                  <a:pt x="8450" y="29788"/>
                  <a:pt x="8936" y="27752"/>
                  <a:pt x="8784" y="24074"/>
                </a:cubicBezTo>
                <a:cubicBezTo>
                  <a:pt x="8784" y="23435"/>
                  <a:pt x="8602" y="23679"/>
                  <a:pt x="10669" y="21581"/>
                </a:cubicBezTo>
                <a:cubicBezTo>
                  <a:pt x="12067" y="20153"/>
                  <a:pt x="13617" y="18268"/>
                  <a:pt x="13891" y="17630"/>
                </a:cubicBezTo>
                <a:cubicBezTo>
                  <a:pt x="14301" y="16724"/>
                  <a:pt x="14068" y="16124"/>
                  <a:pt x="13485" y="16124"/>
                </a:cubicBezTo>
                <a:cubicBezTo>
                  <a:pt x="13246" y="16124"/>
                  <a:pt x="12949" y="16224"/>
                  <a:pt x="12614" y="16444"/>
                </a:cubicBezTo>
                <a:cubicBezTo>
                  <a:pt x="11611" y="17083"/>
                  <a:pt x="9940" y="19180"/>
                  <a:pt x="9240" y="20730"/>
                </a:cubicBezTo>
                <a:cubicBezTo>
                  <a:pt x="9033" y="21160"/>
                  <a:pt x="8927" y="21380"/>
                  <a:pt x="8886" y="21380"/>
                </a:cubicBezTo>
                <a:cubicBezTo>
                  <a:pt x="8844" y="21380"/>
                  <a:pt x="8874" y="21137"/>
                  <a:pt x="8936" y="20639"/>
                </a:cubicBezTo>
                <a:cubicBezTo>
                  <a:pt x="9088" y="19089"/>
                  <a:pt x="9666" y="17144"/>
                  <a:pt x="10365" y="15776"/>
                </a:cubicBezTo>
                <a:cubicBezTo>
                  <a:pt x="10669" y="15137"/>
                  <a:pt x="10699" y="15107"/>
                  <a:pt x="10912" y="15077"/>
                </a:cubicBezTo>
                <a:cubicBezTo>
                  <a:pt x="11277" y="15016"/>
                  <a:pt x="11946" y="14590"/>
                  <a:pt x="13465" y="13435"/>
                </a:cubicBezTo>
                <a:cubicBezTo>
                  <a:pt x="15259" y="12098"/>
                  <a:pt x="15745" y="11703"/>
                  <a:pt x="16353" y="11064"/>
                </a:cubicBezTo>
                <a:cubicBezTo>
                  <a:pt x="17143" y="10244"/>
                  <a:pt x="17326" y="9575"/>
                  <a:pt x="16839" y="9180"/>
                </a:cubicBezTo>
                <a:cubicBezTo>
                  <a:pt x="16757" y="9106"/>
                  <a:pt x="16633" y="9072"/>
                  <a:pt x="16480" y="9072"/>
                </a:cubicBezTo>
                <a:cubicBezTo>
                  <a:pt x="16128" y="9072"/>
                  <a:pt x="15625" y="9257"/>
                  <a:pt x="15137" y="9575"/>
                </a:cubicBezTo>
                <a:cubicBezTo>
                  <a:pt x="14377" y="10092"/>
                  <a:pt x="13009" y="11368"/>
                  <a:pt x="12280" y="12250"/>
                </a:cubicBezTo>
                <a:lnTo>
                  <a:pt x="11763" y="12888"/>
                </a:lnTo>
                <a:lnTo>
                  <a:pt x="11915" y="12432"/>
                </a:lnTo>
                <a:cubicBezTo>
                  <a:pt x="12189" y="11794"/>
                  <a:pt x="12614" y="9849"/>
                  <a:pt x="12827" y="8390"/>
                </a:cubicBezTo>
                <a:lnTo>
                  <a:pt x="13009" y="7174"/>
                </a:lnTo>
                <a:lnTo>
                  <a:pt x="13952" y="6566"/>
                </a:lnTo>
                <a:cubicBezTo>
                  <a:pt x="15107" y="5867"/>
                  <a:pt x="15411" y="5715"/>
                  <a:pt x="16687" y="5289"/>
                </a:cubicBezTo>
                <a:cubicBezTo>
                  <a:pt x="18177" y="4833"/>
                  <a:pt x="18663" y="4408"/>
                  <a:pt x="18359" y="3861"/>
                </a:cubicBezTo>
                <a:cubicBezTo>
                  <a:pt x="18238" y="3648"/>
                  <a:pt x="18146" y="3587"/>
                  <a:pt x="17782" y="3496"/>
                </a:cubicBezTo>
                <a:cubicBezTo>
                  <a:pt x="17603" y="3446"/>
                  <a:pt x="17437" y="3419"/>
                  <a:pt x="17258" y="3419"/>
                </a:cubicBezTo>
                <a:cubicBezTo>
                  <a:pt x="16888" y="3419"/>
                  <a:pt x="16461" y="3534"/>
                  <a:pt x="15745" y="3800"/>
                </a:cubicBezTo>
                <a:cubicBezTo>
                  <a:pt x="14742" y="4165"/>
                  <a:pt x="14134" y="4529"/>
                  <a:pt x="13739" y="5016"/>
                </a:cubicBezTo>
                <a:lnTo>
                  <a:pt x="13465" y="5350"/>
                </a:lnTo>
                <a:lnTo>
                  <a:pt x="13496" y="4773"/>
                </a:lnTo>
                <a:cubicBezTo>
                  <a:pt x="13557" y="4134"/>
                  <a:pt x="13253" y="3101"/>
                  <a:pt x="12736" y="2037"/>
                </a:cubicBezTo>
                <a:cubicBezTo>
                  <a:pt x="12037" y="669"/>
                  <a:pt x="11459" y="0"/>
                  <a:pt x="108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 rot="3724372">
            <a:off x="8487263" y="4145776"/>
            <a:ext cx="1106273" cy="601394"/>
          </a:xfrm>
          <a:custGeom>
            <a:avLst/>
            <a:gdLst/>
            <a:ahLst/>
            <a:cxnLst/>
            <a:rect l="l" t="t" r="r" b="b"/>
            <a:pathLst>
              <a:path w="20632" h="11216" extrusionOk="0">
                <a:moveTo>
                  <a:pt x="2475" y="0"/>
                </a:moveTo>
                <a:cubicBezTo>
                  <a:pt x="2442" y="0"/>
                  <a:pt x="2408" y="7"/>
                  <a:pt x="2371" y="19"/>
                </a:cubicBezTo>
                <a:cubicBezTo>
                  <a:pt x="2250" y="79"/>
                  <a:pt x="2219" y="110"/>
                  <a:pt x="2159" y="292"/>
                </a:cubicBezTo>
                <a:cubicBezTo>
                  <a:pt x="2037" y="535"/>
                  <a:pt x="2037" y="748"/>
                  <a:pt x="2159" y="1295"/>
                </a:cubicBezTo>
                <a:cubicBezTo>
                  <a:pt x="2280" y="1782"/>
                  <a:pt x="2432" y="2116"/>
                  <a:pt x="2645" y="2329"/>
                </a:cubicBezTo>
                <a:lnTo>
                  <a:pt x="2797" y="2481"/>
                </a:lnTo>
                <a:lnTo>
                  <a:pt x="2523" y="2420"/>
                </a:lnTo>
                <a:cubicBezTo>
                  <a:pt x="2454" y="2407"/>
                  <a:pt x="2376" y="2401"/>
                  <a:pt x="2292" y="2401"/>
                </a:cubicBezTo>
                <a:cubicBezTo>
                  <a:pt x="1973" y="2401"/>
                  <a:pt x="1564" y="2488"/>
                  <a:pt x="1156" y="2633"/>
                </a:cubicBezTo>
                <a:cubicBezTo>
                  <a:pt x="426" y="2906"/>
                  <a:pt x="92" y="3149"/>
                  <a:pt x="31" y="3423"/>
                </a:cubicBezTo>
                <a:cubicBezTo>
                  <a:pt x="1" y="3605"/>
                  <a:pt x="92" y="3696"/>
                  <a:pt x="274" y="3727"/>
                </a:cubicBezTo>
                <a:cubicBezTo>
                  <a:pt x="289" y="3729"/>
                  <a:pt x="306" y="3730"/>
                  <a:pt x="324" y="3730"/>
                </a:cubicBezTo>
                <a:cubicBezTo>
                  <a:pt x="587" y="3730"/>
                  <a:pt x="1108" y="3520"/>
                  <a:pt x="1763" y="3149"/>
                </a:cubicBezTo>
                <a:cubicBezTo>
                  <a:pt x="2333" y="2837"/>
                  <a:pt x="2558" y="2725"/>
                  <a:pt x="2774" y="2725"/>
                </a:cubicBezTo>
                <a:cubicBezTo>
                  <a:pt x="2916" y="2725"/>
                  <a:pt x="3055" y="2773"/>
                  <a:pt x="3283" y="2845"/>
                </a:cubicBezTo>
                <a:cubicBezTo>
                  <a:pt x="3587" y="2937"/>
                  <a:pt x="4043" y="3058"/>
                  <a:pt x="4347" y="3149"/>
                </a:cubicBezTo>
                <a:cubicBezTo>
                  <a:pt x="4621" y="3241"/>
                  <a:pt x="4955" y="3332"/>
                  <a:pt x="5077" y="3362"/>
                </a:cubicBezTo>
                <a:lnTo>
                  <a:pt x="5289" y="3423"/>
                </a:lnTo>
                <a:lnTo>
                  <a:pt x="4985" y="3453"/>
                </a:lnTo>
                <a:cubicBezTo>
                  <a:pt x="4256" y="3514"/>
                  <a:pt x="3557" y="3788"/>
                  <a:pt x="3131" y="4213"/>
                </a:cubicBezTo>
                <a:cubicBezTo>
                  <a:pt x="2615" y="4669"/>
                  <a:pt x="2554" y="5125"/>
                  <a:pt x="3010" y="5186"/>
                </a:cubicBezTo>
                <a:cubicBezTo>
                  <a:pt x="3040" y="5191"/>
                  <a:pt x="3072" y="5194"/>
                  <a:pt x="3107" y="5194"/>
                </a:cubicBezTo>
                <a:cubicBezTo>
                  <a:pt x="3456" y="5194"/>
                  <a:pt x="4029" y="4915"/>
                  <a:pt x="4803" y="4335"/>
                </a:cubicBezTo>
                <a:cubicBezTo>
                  <a:pt x="5259" y="4000"/>
                  <a:pt x="5776" y="3666"/>
                  <a:pt x="5836" y="3666"/>
                </a:cubicBezTo>
                <a:cubicBezTo>
                  <a:pt x="5897" y="3666"/>
                  <a:pt x="6931" y="4274"/>
                  <a:pt x="7326" y="4548"/>
                </a:cubicBezTo>
                <a:cubicBezTo>
                  <a:pt x="8390" y="5247"/>
                  <a:pt x="9545" y="5703"/>
                  <a:pt x="10852" y="5885"/>
                </a:cubicBezTo>
                <a:cubicBezTo>
                  <a:pt x="11308" y="5976"/>
                  <a:pt x="11369" y="5976"/>
                  <a:pt x="11217" y="6007"/>
                </a:cubicBezTo>
                <a:cubicBezTo>
                  <a:pt x="10882" y="6098"/>
                  <a:pt x="9423" y="6250"/>
                  <a:pt x="8177" y="6311"/>
                </a:cubicBezTo>
                <a:cubicBezTo>
                  <a:pt x="7052" y="6341"/>
                  <a:pt x="6596" y="6432"/>
                  <a:pt x="6384" y="6645"/>
                </a:cubicBezTo>
                <a:cubicBezTo>
                  <a:pt x="6323" y="6706"/>
                  <a:pt x="6353" y="6949"/>
                  <a:pt x="6444" y="7040"/>
                </a:cubicBezTo>
                <a:cubicBezTo>
                  <a:pt x="6607" y="7202"/>
                  <a:pt x="7079" y="7297"/>
                  <a:pt x="7602" y="7297"/>
                </a:cubicBezTo>
                <a:cubicBezTo>
                  <a:pt x="7863" y="7297"/>
                  <a:pt x="8136" y="7273"/>
                  <a:pt x="8390" y="7222"/>
                </a:cubicBezTo>
                <a:cubicBezTo>
                  <a:pt x="9028" y="7131"/>
                  <a:pt x="9879" y="6827"/>
                  <a:pt x="10396" y="6523"/>
                </a:cubicBezTo>
                <a:cubicBezTo>
                  <a:pt x="11024" y="6199"/>
                  <a:pt x="11463" y="6050"/>
                  <a:pt x="11974" y="6050"/>
                </a:cubicBezTo>
                <a:cubicBezTo>
                  <a:pt x="12230" y="6050"/>
                  <a:pt x="12503" y="6088"/>
                  <a:pt x="12827" y="6159"/>
                </a:cubicBezTo>
                <a:cubicBezTo>
                  <a:pt x="13891" y="6341"/>
                  <a:pt x="14712" y="6766"/>
                  <a:pt x="15411" y="7466"/>
                </a:cubicBezTo>
                <a:cubicBezTo>
                  <a:pt x="15624" y="7709"/>
                  <a:pt x="15776" y="7921"/>
                  <a:pt x="16201" y="8590"/>
                </a:cubicBezTo>
                <a:cubicBezTo>
                  <a:pt x="16536" y="9137"/>
                  <a:pt x="16779" y="9502"/>
                  <a:pt x="16931" y="9654"/>
                </a:cubicBezTo>
                <a:cubicBezTo>
                  <a:pt x="17076" y="9823"/>
                  <a:pt x="17125" y="9877"/>
                  <a:pt x="17093" y="9877"/>
                </a:cubicBezTo>
                <a:cubicBezTo>
                  <a:pt x="17085" y="9877"/>
                  <a:pt x="17071" y="9873"/>
                  <a:pt x="17052" y="9867"/>
                </a:cubicBezTo>
                <a:cubicBezTo>
                  <a:pt x="16414" y="9593"/>
                  <a:pt x="15806" y="9380"/>
                  <a:pt x="15381" y="9289"/>
                </a:cubicBezTo>
                <a:cubicBezTo>
                  <a:pt x="14702" y="9133"/>
                  <a:pt x="14003" y="9046"/>
                  <a:pt x="13484" y="9046"/>
                </a:cubicBezTo>
                <a:cubicBezTo>
                  <a:pt x="13097" y="9046"/>
                  <a:pt x="12810" y="9094"/>
                  <a:pt x="12706" y="9198"/>
                </a:cubicBezTo>
                <a:cubicBezTo>
                  <a:pt x="12676" y="9228"/>
                  <a:pt x="12645" y="9320"/>
                  <a:pt x="12645" y="9380"/>
                </a:cubicBezTo>
                <a:cubicBezTo>
                  <a:pt x="12645" y="9532"/>
                  <a:pt x="12827" y="9654"/>
                  <a:pt x="13375" y="9836"/>
                </a:cubicBezTo>
                <a:cubicBezTo>
                  <a:pt x="14043" y="10049"/>
                  <a:pt x="14682" y="10140"/>
                  <a:pt x="15837" y="10171"/>
                </a:cubicBezTo>
                <a:cubicBezTo>
                  <a:pt x="16931" y="10171"/>
                  <a:pt x="17508" y="10262"/>
                  <a:pt x="17904" y="10505"/>
                </a:cubicBezTo>
                <a:cubicBezTo>
                  <a:pt x="18572" y="10900"/>
                  <a:pt x="19271" y="11143"/>
                  <a:pt x="19849" y="11204"/>
                </a:cubicBezTo>
                <a:cubicBezTo>
                  <a:pt x="19957" y="11211"/>
                  <a:pt x="20052" y="11215"/>
                  <a:pt x="20137" y="11215"/>
                </a:cubicBezTo>
                <a:cubicBezTo>
                  <a:pt x="20409" y="11215"/>
                  <a:pt x="20562" y="11175"/>
                  <a:pt x="20609" y="11083"/>
                </a:cubicBezTo>
                <a:cubicBezTo>
                  <a:pt x="20624" y="11052"/>
                  <a:pt x="20632" y="11037"/>
                  <a:pt x="20620" y="11037"/>
                </a:cubicBezTo>
                <a:cubicBezTo>
                  <a:pt x="20609" y="11037"/>
                  <a:pt x="20578" y="11052"/>
                  <a:pt x="20518" y="11083"/>
                </a:cubicBezTo>
                <a:cubicBezTo>
                  <a:pt x="20464" y="11104"/>
                  <a:pt x="20360" y="11114"/>
                  <a:pt x="20232" y="11114"/>
                </a:cubicBezTo>
                <a:cubicBezTo>
                  <a:pt x="19997" y="11114"/>
                  <a:pt x="19679" y="11081"/>
                  <a:pt x="19423" y="11022"/>
                </a:cubicBezTo>
                <a:cubicBezTo>
                  <a:pt x="19059" y="10961"/>
                  <a:pt x="18542" y="10748"/>
                  <a:pt x="18056" y="10475"/>
                </a:cubicBezTo>
                <a:cubicBezTo>
                  <a:pt x="17296" y="10049"/>
                  <a:pt x="16536" y="9137"/>
                  <a:pt x="16171" y="8225"/>
                </a:cubicBezTo>
                <a:cubicBezTo>
                  <a:pt x="16080" y="8013"/>
                  <a:pt x="15897" y="7435"/>
                  <a:pt x="15776" y="6949"/>
                </a:cubicBezTo>
                <a:cubicBezTo>
                  <a:pt x="15533" y="5946"/>
                  <a:pt x="15381" y="5551"/>
                  <a:pt x="15016" y="4912"/>
                </a:cubicBezTo>
                <a:cubicBezTo>
                  <a:pt x="14499" y="4061"/>
                  <a:pt x="13952" y="3545"/>
                  <a:pt x="13283" y="3301"/>
                </a:cubicBezTo>
                <a:cubicBezTo>
                  <a:pt x="13115" y="3248"/>
                  <a:pt x="12980" y="3221"/>
                  <a:pt x="12878" y="3221"/>
                </a:cubicBezTo>
                <a:cubicBezTo>
                  <a:pt x="12628" y="3221"/>
                  <a:pt x="12568" y="3382"/>
                  <a:pt x="12676" y="3727"/>
                </a:cubicBezTo>
                <a:cubicBezTo>
                  <a:pt x="12827" y="4092"/>
                  <a:pt x="13040" y="4365"/>
                  <a:pt x="13861" y="5216"/>
                </a:cubicBezTo>
                <a:cubicBezTo>
                  <a:pt x="14256" y="5642"/>
                  <a:pt x="14712" y="6128"/>
                  <a:pt x="14834" y="6311"/>
                </a:cubicBezTo>
                <a:cubicBezTo>
                  <a:pt x="15077" y="6645"/>
                  <a:pt x="15594" y="7405"/>
                  <a:pt x="15594" y="7466"/>
                </a:cubicBezTo>
                <a:cubicBezTo>
                  <a:pt x="15594" y="7466"/>
                  <a:pt x="15472" y="7374"/>
                  <a:pt x="15320" y="7222"/>
                </a:cubicBezTo>
                <a:cubicBezTo>
                  <a:pt x="14347" y="6371"/>
                  <a:pt x="13375" y="6037"/>
                  <a:pt x="11612" y="5885"/>
                </a:cubicBezTo>
                <a:cubicBezTo>
                  <a:pt x="11277" y="5855"/>
                  <a:pt x="11399" y="5946"/>
                  <a:pt x="10487" y="4821"/>
                </a:cubicBezTo>
                <a:cubicBezTo>
                  <a:pt x="9879" y="4061"/>
                  <a:pt x="9058" y="3180"/>
                  <a:pt x="8785" y="2997"/>
                </a:cubicBezTo>
                <a:cubicBezTo>
                  <a:pt x="8613" y="2903"/>
                  <a:pt x="8460" y="2859"/>
                  <a:pt x="8337" y="2859"/>
                </a:cubicBezTo>
                <a:cubicBezTo>
                  <a:pt x="8024" y="2859"/>
                  <a:pt x="7898" y="3139"/>
                  <a:pt x="8116" y="3575"/>
                </a:cubicBezTo>
                <a:cubicBezTo>
                  <a:pt x="8359" y="4092"/>
                  <a:pt x="9302" y="5034"/>
                  <a:pt x="10001" y="5459"/>
                </a:cubicBezTo>
                <a:cubicBezTo>
                  <a:pt x="10246" y="5610"/>
                  <a:pt x="10339" y="5668"/>
                  <a:pt x="10265" y="5668"/>
                </a:cubicBezTo>
                <a:cubicBezTo>
                  <a:pt x="10220" y="5668"/>
                  <a:pt x="10113" y="5646"/>
                  <a:pt x="9940" y="5611"/>
                </a:cubicBezTo>
                <a:cubicBezTo>
                  <a:pt x="9210" y="5429"/>
                  <a:pt x="8299" y="5034"/>
                  <a:pt x="7660" y="4608"/>
                </a:cubicBezTo>
                <a:cubicBezTo>
                  <a:pt x="7387" y="4426"/>
                  <a:pt x="7356" y="4396"/>
                  <a:pt x="7356" y="4304"/>
                </a:cubicBezTo>
                <a:cubicBezTo>
                  <a:pt x="7356" y="4122"/>
                  <a:pt x="7174" y="3757"/>
                  <a:pt x="6718" y="2967"/>
                </a:cubicBezTo>
                <a:cubicBezTo>
                  <a:pt x="6171" y="2025"/>
                  <a:pt x="5988" y="1751"/>
                  <a:pt x="5745" y="1447"/>
                </a:cubicBezTo>
                <a:cubicBezTo>
                  <a:pt x="5497" y="1136"/>
                  <a:pt x="5276" y="981"/>
                  <a:pt x="5094" y="981"/>
                </a:cubicBezTo>
                <a:cubicBezTo>
                  <a:pt x="5008" y="981"/>
                  <a:pt x="4932" y="1015"/>
                  <a:pt x="4864" y="1082"/>
                </a:cubicBezTo>
                <a:cubicBezTo>
                  <a:pt x="4712" y="1204"/>
                  <a:pt x="4773" y="1569"/>
                  <a:pt x="4955" y="1934"/>
                </a:cubicBezTo>
                <a:cubicBezTo>
                  <a:pt x="5137" y="2329"/>
                  <a:pt x="5685" y="3058"/>
                  <a:pt x="6080" y="3484"/>
                </a:cubicBezTo>
                <a:lnTo>
                  <a:pt x="6353" y="3757"/>
                </a:lnTo>
                <a:lnTo>
                  <a:pt x="6140" y="3666"/>
                </a:lnTo>
                <a:cubicBezTo>
                  <a:pt x="5836" y="3484"/>
                  <a:pt x="4925" y="3180"/>
                  <a:pt x="4226" y="2967"/>
                </a:cubicBezTo>
                <a:lnTo>
                  <a:pt x="3648" y="2815"/>
                </a:lnTo>
                <a:lnTo>
                  <a:pt x="3405" y="2329"/>
                </a:lnTo>
                <a:cubicBezTo>
                  <a:pt x="3131" y="1721"/>
                  <a:pt x="3070" y="1569"/>
                  <a:pt x="2949" y="900"/>
                </a:cubicBezTo>
                <a:cubicBezTo>
                  <a:pt x="2843" y="267"/>
                  <a:pt x="2692" y="0"/>
                  <a:pt x="247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3"/>
          <p:cNvGrpSpPr/>
          <p:nvPr/>
        </p:nvGrpSpPr>
        <p:grpSpPr>
          <a:xfrm rot="-844434" flipH="1">
            <a:off x="8208625" y="4386441"/>
            <a:ext cx="1106220" cy="1167446"/>
            <a:chOff x="1727500" y="4205075"/>
            <a:chExt cx="856425" cy="903825"/>
          </a:xfrm>
        </p:grpSpPr>
        <p:sp>
          <p:nvSpPr>
            <p:cNvPr id="94" name="Google Shape;94;p3"/>
            <p:cNvSpPr/>
            <p:nvPr/>
          </p:nvSpPr>
          <p:spPr>
            <a:xfrm>
              <a:off x="2448675" y="4205075"/>
              <a:ext cx="81300" cy="101200"/>
            </a:xfrm>
            <a:custGeom>
              <a:avLst/>
              <a:gdLst/>
              <a:ahLst/>
              <a:cxnLst/>
              <a:rect l="l" t="t" r="r" b="b"/>
              <a:pathLst>
                <a:path w="3252" h="4048" extrusionOk="0">
                  <a:moveTo>
                    <a:pt x="3067" y="1"/>
                  </a:moveTo>
                  <a:cubicBezTo>
                    <a:pt x="2671" y="1"/>
                    <a:pt x="1608" y="308"/>
                    <a:pt x="911" y="657"/>
                  </a:cubicBezTo>
                  <a:lnTo>
                    <a:pt x="60" y="1082"/>
                  </a:lnTo>
                  <a:lnTo>
                    <a:pt x="29" y="2723"/>
                  </a:lnTo>
                  <a:cubicBezTo>
                    <a:pt x="15" y="3592"/>
                    <a:pt x="0" y="4047"/>
                    <a:pt x="155" y="4047"/>
                  </a:cubicBezTo>
                  <a:cubicBezTo>
                    <a:pt x="319" y="4047"/>
                    <a:pt x="675" y="3531"/>
                    <a:pt x="1428" y="2450"/>
                  </a:cubicBezTo>
                  <a:cubicBezTo>
                    <a:pt x="2005" y="1660"/>
                    <a:pt x="2644" y="809"/>
                    <a:pt x="2856" y="565"/>
                  </a:cubicBezTo>
                  <a:cubicBezTo>
                    <a:pt x="3069" y="322"/>
                    <a:pt x="3251" y="79"/>
                    <a:pt x="3221" y="49"/>
                  </a:cubicBezTo>
                  <a:cubicBezTo>
                    <a:pt x="3210" y="16"/>
                    <a:pt x="3155" y="1"/>
                    <a:pt x="3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412600" y="4216925"/>
              <a:ext cx="171325" cy="180575"/>
            </a:xfrm>
            <a:custGeom>
              <a:avLst/>
              <a:gdLst/>
              <a:ahLst/>
              <a:cxnLst/>
              <a:rect l="l" t="t" r="r" b="b"/>
              <a:pathLst>
                <a:path w="6853" h="7223" extrusionOk="0">
                  <a:moveTo>
                    <a:pt x="5883" y="1"/>
                  </a:moveTo>
                  <a:cubicBezTo>
                    <a:pt x="5397" y="1"/>
                    <a:pt x="4695" y="778"/>
                    <a:pt x="3448" y="2523"/>
                  </a:cubicBezTo>
                  <a:cubicBezTo>
                    <a:pt x="2780" y="3435"/>
                    <a:pt x="1746" y="4833"/>
                    <a:pt x="1169" y="5532"/>
                  </a:cubicBezTo>
                  <a:cubicBezTo>
                    <a:pt x="591" y="6262"/>
                    <a:pt x="74" y="6991"/>
                    <a:pt x="14" y="7174"/>
                  </a:cubicBezTo>
                  <a:cubicBezTo>
                    <a:pt x="0" y="7207"/>
                    <a:pt x="16" y="7223"/>
                    <a:pt x="56" y="7223"/>
                  </a:cubicBezTo>
                  <a:cubicBezTo>
                    <a:pt x="202" y="7223"/>
                    <a:pt x="666" y="7020"/>
                    <a:pt x="1260" y="6687"/>
                  </a:cubicBezTo>
                  <a:cubicBezTo>
                    <a:pt x="2020" y="6262"/>
                    <a:pt x="3600" y="5532"/>
                    <a:pt x="4755" y="5076"/>
                  </a:cubicBezTo>
                  <a:lnTo>
                    <a:pt x="6853" y="4195"/>
                  </a:lnTo>
                  <a:lnTo>
                    <a:pt x="6853" y="2827"/>
                  </a:lnTo>
                  <a:cubicBezTo>
                    <a:pt x="6853" y="2067"/>
                    <a:pt x="6731" y="1155"/>
                    <a:pt x="6579" y="760"/>
                  </a:cubicBezTo>
                  <a:cubicBezTo>
                    <a:pt x="6377" y="267"/>
                    <a:pt x="6167" y="1"/>
                    <a:pt x="58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2334650" y="4238200"/>
              <a:ext cx="101850" cy="249250"/>
            </a:xfrm>
            <a:custGeom>
              <a:avLst/>
              <a:gdLst/>
              <a:ahLst/>
              <a:cxnLst/>
              <a:rect l="l" t="t" r="r" b="b"/>
              <a:pathLst>
                <a:path w="4074" h="9970" extrusionOk="0">
                  <a:moveTo>
                    <a:pt x="4074" y="0"/>
                  </a:moveTo>
                  <a:lnTo>
                    <a:pt x="3314" y="487"/>
                  </a:lnTo>
                  <a:cubicBezTo>
                    <a:pt x="1976" y="1307"/>
                    <a:pt x="183" y="2857"/>
                    <a:pt x="305" y="3070"/>
                  </a:cubicBezTo>
                  <a:cubicBezTo>
                    <a:pt x="487" y="3344"/>
                    <a:pt x="396" y="7478"/>
                    <a:pt x="183" y="8815"/>
                  </a:cubicBezTo>
                  <a:lnTo>
                    <a:pt x="1" y="9970"/>
                  </a:lnTo>
                  <a:lnTo>
                    <a:pt x="1125" y="8085"/>
                  </a:lnTo>
                  <a:cubicBezTo>
                    <a:pt x="1764" y="7022"/>
                    <a:pt x="2645" y="5684"/>
                    <a:pt x="3071" y="5046"/>
                  </a:cubicBezTo>
                  <a:cubicBezTo>
                    <a:pt x="3861" y="3891"/>
                    <a:pt x="3861" y="3861"/>
                    <a:pt x="3983" y="1946"/>
                  </a:cubicBezTo>
                  <a:lnTo>
                    <a:pt x="40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237550" y="4345125"/>
              <a:ext cx="346375" cy="323350"/>
            </a:xfrm>
            <a:custGeom>
              <a:avLst/>
              <a:gdLst/>
              <a:ahLst/>
              <a:cxnLst/>
              <a:rect l="l" t="t" r="r" b="b"/>
              <a:pathLst>
                <a:path w="13855" h="12934" extrusionOk="0">
                  <a:moveTo>
                    <a:pt x="13588" y="1"/>
                  </a:moveTo>
                  <a:cubicBezTo>
                    <a:pt x="12964" y="1"/>
                    <a:pt x="8785" y="1929"/>
                    <a:pt x="7319" y="2897"/>
                  </a:cubicBezTo>
                  <a:cubicBezTo>
                    <a:pt x="6043" y="3778"/>
                    <a:pt x="5860" y="3960"/>
                    <a:pt x="4584" y="6088"/>
                  </a:cubicBezTo>
                  <a:cubicBezTo>
                    <a:pt x="3277" y="8216"/>
                    <a:pt x="663" y="12167"/>
                    <a:pt x="24" y="12897"/>
                  </a:cubicBezTo>
                  <a:cubicBezTo>
                    <a:pt x="4" y="12922"/>
                    <a:pt x="0" y="12933"/>
                    <a:pt x="12" y="12933"/>
                  </a:cubicBezTo>
                  <a:cubicBezTo>
                    <a:pt x="85" y="12933"/>
                    <a:pt x="777" y="12455"/>
                    <a:pt x="1696" y="11772"/>
                  </a:cubicBezTo>
                  <a:cubicBezTo>
                    <a:pt x="5344" y="9037"/>
                    <a:pt x="8687" y="7000"/>
                    <a:pt x="12092" y="5419"/>
                  </a:cubicBezTo>
                  <a:lnTo>
                    <a:pt x="13763" y="4629"/>
                  </a:lnTo>
                  <a:lnTo>
                    <a:pt x="13824" y="2350"/>
                  </a:lnTo>
                  <a:cubicBezTo>
                    <a:pt x="13855" y="1134"/>
                    <a:pt x="13763" y="70"/>
                    <a:pt x="13642" y="9"/>
                  </a:cubicBezTo>
                  <a:cubicBezTo>
                    <a:pt x="13629" y="4"/>
                    <a:pt x="13611" y="1"/>
                    <a:pt x="135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8650" y="4322550"/>
              <a:ext cx="129200" cy="363275"/>
            </a:xfrm>
            <a:custGeom>
              <a:avLst/>
              <a:gdLst/>
              <a:ahLst/>
              <a:cxnLst/>
              <a:rect l="l" t="t" r="r" b="b"/>
              <a:pathLst>
                <a:path w="5168" h="14531" extrusionOk="0">
                  <a:moveTo>
                    <a:pt x="5167" y="0"/>
                  </a:moveTo>
                  <a:cubicBezTo>
                    <a:pt x="5167" y="0"/>
                    <a:pt x="3982" y="1064"/>
                    <a:pt x="2614" y="2371"/>
                  </a:cubicBezTo>
                  <a:lnTo>
                    <a:pt x="61" y="4742"/>
                  </a:lnTo>
                  <a:lnTo>
                    <a:pt x="213" y="6049"/>
                  </a:lnTo>
                  <a:cubicBezTo>
                    <a:pt x="486" y="8025"/>
                    <a:pt x="456" y="12493"/>
                    <a:pt x="152" y="13617"/>
                  </a:cubicBezTo>
                  <a:cubicBezTo>
                    <a:pt x="5" y="14145"/>
                    <a:pt x="0" y="14531"/>
                    <a:pt x="109" y="14531"/>
                  </a:cubicBezTo>
                  <a:cubicBezTo>
                    <a:pt x="113" y="14531"/>
                    <a:pt x="117" y="14530"/>
                    <a:pt x="121" y="14529"/>
                  </a:cubicBezTo>
                  <a:cubicBezTo>
                    <a:pt x="486" y="14347"/>
                    <a:pt x="3283" y="10304"/>
                    <a:pt x="3921" y="9028"/>
                  </a:cubicBezTo>
                  <a:cubicBezTo>
                    <a:pt x="4681" y="7447"/>
                    <a:pt x="5167" y="4803"/>
                    <a:pt x="5167" y="2128"/>
                  </a:cubicBezTo>
                  <a:cubicBezTo>
                    <a:pt x="5167" y="1003"/>
                    <a:pt x="5167" y="31"/>
                    <a:pt x="5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994225" y="4481475"/>
              <a:ext cx="585900" cy="480150"/>
            </a:xfrm>
            <a:custGeom>
              <a:avLst/>
              <a:gdLst/>
              <a:ahLst/>
              <a:cxnLst/>
              <a:rect l="l" t="t" r="r" b="b"/>
              <a:pathLst>
                <a:path w="23436" h="19206" extrusionOk="0">
                  <a:moveTo>
                    <a:pt x="23339" y="0"/>
                  </a:moveTo>
                  <a:cubicBezTo>
                    <a:pt x="22870" y="0"/>
                    <a:pt x="20067" y="1381"/>
                    <a:pt x="17812" y="2762"/>
                  </a:cubicBezTo>
                  <a:cubicBezTo>
                    <a:pt x="12888" y="5710"/>
                    <a:pt x="8207" y="9418"/>
                    <a:pt x="5229" y="12701"/>
                  </a:cubicBezTo>
                  <a:cubicBezTo>
                    <a:pt x="3222" y="14890"/>
                    <a:pt x="1004" y="17595"/>
                    <a:pt x="396" y="18598"/>
                  </a:cubicBezTo>
                  <a:lnTo>
                    <a:pt x="0" y="19206"/>
                  </a:lnTo>
                  <a:lnTo>
                    <a:pt x="943" y="18598"/>
                  </a:lnTo>
                  <a:cubicBezTo>
                    <a:pt x="1915" y="17960"/>
                    <a:pt x="3101" y="17291"/>
                    <a:pt x="4165" y="16744"/>
                  </a:cubicBezTo>
                  <a:cubicBezTo>
                    <a:pt x="11672" y="12975"/>
                    <a:pt x="17691" y="9996"/>
                    <a:pt x="20001" y="8932"/>
                  </a:cubicBezTo>
                  <a:lnTo>
                    <a:pt x="22919" y="7625"/>
                  </a:lnTo>
                  <a:lnTo>
                    <a:pt x="23192" y="3917"/>
                  </a:lnTo>
                  <a:cubicBezTo>
                    <a:pt x="23344" y="1880"/>
                    <a:pt x="23436" y="117"/>
                    <a:pt x="23405" y="26"/>
                  </a:cubicBezTo>
                  <a:cubicBezTo>
                    <a:pt x="23399" y="9"/>
                    <a:pt x="23376" y="0"/>
                    <a:pt x="23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998775" y="4454700"/>
              <a:ext cx="196850" cy="472750"/>
            </a:xfrm>
            <a:custGeom>
              <a:avLst/>
              <a:gdLst/>
              <a:ahLst/>
              <a:cxnLst/>
              <a:rect l="l" t="t" r="r" b="b"/>
              <a:pathLst>
                <a:path w="7874" h="18910" extrusionOk="0">
                  <a:moveTo>
                    <a:pt x="7437" y="1"/>
                  </a:moveTo>
                  <a:cubicBezTo>
                    <a:pt x="7348" y="1"/>
                    <a:pt x="6943" y="293"/>
                    <a:pt x="6566" y="641"/>
                  </a:cubicBezTo>
                  <a:cubicBezTo>
                    <a:pt x="5746" y="1432"/>
                    <a:pt x="2980" y="3438"/>
                    <a:pt x="1612" y="4289"/>
                  </a:cubicBezTo>
                  <a:lnTo>
                    <a:pt x="730" y="4806"/>
                  </a:lnTo>
                  <a:lnTo>
                    <a:pt x="518" y="7055"/>
                  </a:lnTo>
                  <a:cubicBezTo>
                    <a:pt x="366" y="8301"/>
                    <a:pt x="305" y="10976"/>
                    <a:pt x="305" y="12982"/>
                  </a:cubicBezTo>
                  <a:cubicBezTo>
                    <a:pt x="335" y="15018"/>
                    <a:pt x="274" y="17177"/>
                    <a:pt x="183" y="17784"/>
                  </a:cubicBezTo>
                  <a:lnTo>
                    <a:pt x="1" y="18909"/>
                  </a:lnTo>
                  <a:lnTo>
                    <a:pt x="1" y="18909"/>
                  </a:lnTo>
                  <a:lnTo>
                    <a:pt x="1551" y="17025"/>
                  </a:lnTo>
                  <a:cubicBezTo>
                    <a:pt x="2402" y="15961"/>
                    <a:pt x="3922" y="14198"/>
                    <a:pt x="4925" y="13073"/>
                  </a:cubicBezTo>
                  <a:cubicBezTo>
                    <a:pt x="6718" y="11067"/>
                    <a:pt x="6809" y="10945"/>
                    <a:pt x="7326" y="9304"/>
                  </a:cubicBezTo>
                  <a:cubicBezTo>
                    <a:pt x="7782" y="7936"/>
                    <a:pt x="7873" y="7176"/>
                    <a:pt x="7873" y="5049"/>
                  </a:cubicBezTo>
                  <a:cubicBezTo>
                    <a:pt x="7873" y="3620"/>
                    <a:pt x="7813" y="1918"/>
                    <a:pt x="7721" y="1280"/>
                  </a:cubicBezTo>
                  <a:cubicBezTo>
                    <a:pt x="7661" y="611"/>
                    <a:pt x="7539" y="64"/>
                    <a:pt x="7448" y="3"/>
                  </a:cubicBezTo>
                  <a:cubicBezTo>
                    <a:pt x="7445" y="2"/>
                    <a:pt x="7441" y="1"/>
                    <a:pt x="7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2194825" y="4694450"/>
              <a:ext cx="368575" cy="172950"/>
            </a:xfrm>
            <a:custGeom>
              <a:avLst/>
              <a:gdLst/>
              <a:ahLst/>
              <a:cxnLst/>
              <a:rect l="l" t="t" r="r" b="b"/>
              <a:pathLst>
                <a:path w="14743" h="6918" extrusionOk="0">
                  <a:moveTo>
                    <a:pt x="14518" y="1"/>
                  </a:moveTo>
                  <a:cubicBezTo>
                    <a:pt x="13996" y="1"/>
                    <a:pt x="12615" y="640"/>
                    <a:pt x="6779" y="3544"/>
                  </a:cubicBezTo>
                  <a:lnTo>
                    <a:pt x="1" y="6918"/>
                  </a:lnTo>
                  <a:lnTo>
                    <a:pt x="1" y="6918"/>
                  </a:lnTo>
                  <a:lnTo>
                    <a:pt x="3132" y="6006"/>
                  </a:lnTo>
                  <a:cubicBezTo>
                    <a:pt x="4864" y="5489"/>
                    <a:pt x="7600" y="4790"/>
                    <a:pt x="9211" y="4425"/>
                  </a:cubicBezTo>
                  <a:cubicBezTo>
                    <a:pt x="13132" y="3513"/>
                    <a:pt x="13193" y="3483"/>
                    <a:pt x="14105" y="1629"/>
                  </a:cubicBezTo>
                  <a:cubicBezTo>
                    <a:pt x="14530" y="748"/>
                    <a:pt x="14743" y="48"/>
                    <a:pt x="14652" y="18"/>
                  </a:cubicBezTo>
                  <a:cubicBezTo>
                    <a:pt x="14613" y="7"/>
                    <a:pt x="14570" y="1"/>
                    <a:pt x="14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846050" y="4589000"/>
              <a:ext cx="151250" cy="232050"/>
            </a:xfrm>
            <a:custGeom>
              <a:avLst/>
              <a:gdLst/>
              <a:ahLst/>
              <a:cxnLst/>
              <a:rect l="l" t="t" r="r" b="b"/>
              <a:pathLst>
                <a:path w="6050" h="9282" extrusionOk="0">
                  <a:moveTo>
                    <a:pt x="5995" y="1"/>
                  </a:moveTo>
                  <a:cubicBezTo>
                    <a:pt x="5727" y="1"/>
                    <a:pt x="3334" y="1474"/>
                    <a:pt x="2493" y="2200"/>
                  </a:cubicBezTo>
                  <a:cubicBezTo>
                    <a:pt x="1672" y="2899"/>
                    <a:pt x="0" y="5178"/>
                    <a:pt x="122" y="5452"/>
                  </a:cubicBezTo>
                  <a:cubicBezTo>
                    <a:pt x="152" y="5513"/>
                    <a:pt x="973" y="5908"/>
                    <a:pt x="1946" y="6303"/>
                  </a:cubicBezTo>
                  <a:cubicBezTo>
                    <a:pt x="3709" y="7032"/>
                    <a:pt x="4864" y="7853"/>
                    <a:pt x="5563" y="8826"/>
                  </a:cubicBezTo>
                  <a:lnTo>
                    <a:pt x="5897" y="9282"/>
                  </a:lnTo>
                  <a:lnTo>
                    <a:pt x="5897" y="9282"/>
                  </a:lnTo>
                  <a:lnTo>
                    <a:pt x="5867" y="8431"/>
                  </a:lnTo>
                  <a:cubicBezTo>
                    <a:pt x="5745" y="4996"/>
                    <a:pt x="5745" y="3689"/>
                    <a:pt x="5897" y="2017"/>
                  </a:cubicBezTo>
                  <a:cubicBezTo>
                    <a:pt x="5988" y="984"/>
                    <a:pt x="6049" y="72"/>
                    <a:pt x="6019" y="11"/>
                  </a:cubicBezTo>
                  <a:cubicBezTo>
                    <a:pt x="6016" y="4"/>
                    <a:pt x="6008" y="1"/>
                    <a:pt x="59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938750" y="4805825"/>
              <a:ext cx="565375" cy="227250"/>
            </a:xfrm>
            <a:custGeom>
              <a:avLst/>
              <a:gdLst/>
              <a:ahLst/>
              <a:cxnLst/>
              <a:rect l="l" t="t" r="r" b="b"/>
              <a:pathLst>
                <a:path w="22615" h="9090" extrusionOk="0">
                  <a:moveTo>
                    <a:pt x="22585" y="1"/>
                  </a:moveTo>
                  <a:cubicBezTo>
                    <a:pt x="22585" y="1"/>
                    <a:pt x="21095" y="335"/>
                    <a:pt x="19332" y="730"/>
                  </a:cubicBezTo>
                  <a:cubicBezTo>
                    <a:pt x="16445" y="1399"/>
                    <a:pt x="14195" y="2037"/>
                    <a:pt x="8390" y="3739"/>
                  </a:cubicBezTo>
                  <a:cubicBezTo>
                    <a:pt x="5776" y="4530"/>
                    <a:pt x="2250" y="6627"/>
                    <a:pt x="760" y="8268"/>
                  </a:cubicBezTo>
                  <a:lnTo>
                    <a:pt x="1" y="9089"/>
                  </a:lnTo>
                  <a:lnTo>
                    <a:pt x="1490" y="8694"/>
                  </a:lnTo>
                  <a:cubicBezTo>
                    <a:pt x="3010" y="8268"/>
                    <a:pt x="6080" y="7691"/>
                    <a:pt x="9940" y="7083"/>
                  </a:cubicBezTo>
                  <a:cubicBezTo>
                    <a:pt x="12615" y="6657"/>
                    <a:pt x="16840" y="5502"/>
                    <a:pt x="17904" y="4925"/>
                  </a:cubicBezTo>
                  <a:cubicBezTo>
                    <a:pt x="18329" y="4682"/>
                    <a:pt x="18816" y="4226"/>
                    <a:pt x="19059" y="3831"/>
                  </a:cubicBezTo>
                  <a:cubicBezTo>
                    <a:pt x="19302" y="3466"/>
                    <a:pt x="19971" y="2706"/>
                    <a:pt x="20548" y="2128"/>
                  </a:cubicBezTo>
                  <a:cubicBezTo>
                    <a:pt x="21126" y="1551"/>
                    <a:pt x="21855" y="852"/>
                    <a:pt x="22129" y="548"/>
                  </a:cubicBezTo>
                  <a:cubicBezTo>
                    <a:pt x="22402" y="244"/>
                    <a:pt x="22615" y="1"/>
                    <a:pt x="22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881750" y="4950775"/>
              <a:ext cx="500050" cy="158125"/>
            </a:xfrm>
            <a:custGeom>
              <a:avLst/>
              <a:gdLst/>
              <a:ahLst/>
              <a:cxnLst/>
              <a:rect l="l" t="t" r="r" b="b"/>
              <a:pathLst>
                <a:path w="20002" h="6325" extrusionOk="0">
                  <a:moveTo>
                    <a:pt x="19947" y="1"/>
                  </a:moveTo>
                  <a:cubicBezTo>
                    <a:pt x="19782" y="1"/>
                    <a:pt x="18765" y="288"/>
                    <a:pt x="17570" y="677"/>
                  </a:cubicBezTo>
                  <a:cubicBezTo>
                    <a:pt x="16263" y="1072"/>
                    <a:pt x="13375" y="1710"/>
                    <a:pt x="11126" y="2075"/>
                  </a:cubicBezTo>
                  <a:cubicBezTo>
                    <a:pt x="4803" y="3139"/>
                    <a:pt x="2463" y="3717"/>
                    <a:pt x="1156" y="4476"/>
                  </a:cubicBezTo>
                  <a:cubicBezTo>
                    <a:pt x="518" y="4841"/>
                    <a:pt x="1" y="5176"/>
                    <a:pt x="31" y="5236"/>
                  </a:cubicBezTo>
                  <a:cubicBezTo>
                    <a:pt x="92" y="5358"/>
                    <a:pt x="6323" y="6209"/>
                    <a:pt x="7813" y="6300"/>
                  </a:cubicBezTo>
                  <a:cubicBezTo>
                    <a:pt x="8159" y="6317"/>
                    <a:pt x="8498" y="6325"/>
                    <a:pt x="8830" y="6325"/>
                  </a:cubicBezTo>
                  <a:cubicBezTo>
                    <a:pt x="13421" y="6325"/>
                    <a:pt x="16650" y="4749"/>
                    <a:pt x="19059" y="1376"/>
                  </a:cubicBezTo>
                  <a:cubicBezTo>
                    <a:pt x="19576" y="647"/>
                    <a:pt x="20001" y="39"/>
                    <a:pt x="19971" y="8"/>
                  </a:cubicBezTo>
                  <a:cubicBezTo>
                    <a:pt x="19971" y="3"/>
                    <a:pt x="19963" y="1"/>
                    <a:pt x="19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776125" y="4747150"/>
              <a:ext cx="228000" cy="298400"/>
            </a:xfrm>
            <a:custGeom>
              <a:avLst/>
              <a:gdLst/>
              <a:ahLst/>
              <a:cxnLst/>
              <a:rect l="l" t="t" r="r" b="b"/>
              <a:pathLst>
                <a:path w="9120" h="11936" extrusionOk="0">
                  <a:moveTo>
                    <a:pt x="2410" y="1"/>
                  </a:moveTo>
                  <a:cubicBezTo>
                    <a:pt x="2393" y="1"/>
                    <a:pt x="2380" y="3"/>
                    <a:pt x="2372" y="7"/>
                  </a:cubicBezTo>
                  <a:cubicBezTo>
                    <a:pt x="2281" y="38"/>
                    <a:pt x="2159" y="190"/>
                    <a:pt x="2098" y="372"/>
                  </a:cubicBezTo>
                  <a:cubicBezTo>
                    <a:pt x="2037" y="554"/>
                    <a:pt x="1551" y="1102"/>
                    <a:pt x="1004" y="1618"/>
                  </a:cubicBezTo>
                  <a:lnTo>
                    <a:pt x="1" y="2561"/>
                  </a:lnTo>
                  <a:lnTo>
                    <a:pt x="457" y="4232"/>
                  </a:lnTo>
                  <a:cubicBezTo>
                    <a:pt x="1004" y="6147"/>
                    <a:pt x="1308" y="6725"/>
                    <a:pt x="3253" y="9369"/>
                  </a:cubicBezTo>
                  <a:cubicBezTo>
                    <a:pt x="4044" y="10494"/>
                    <a:pt x="4743" y="11497"/>
                    <a:pt x="4743" y="11649"/>
                  </a:cubicBezTo>
                  <a:cubicBezTo>
                    <a:pt x="4787" y="11836"/>
                    <a:pt x="4851" y="11936"/>
                    <a:pt x="4964" y="11936"/>
                  </a:cubicBezTo>
                  <a:cubicBezTo>
                    <a:pt x="5162" y="11936"/>
                    <a:pt x="5512" y="11628"/>
                    <a:pt x="6171" y="10950"/>
                  </a:cubicBezTo>
                  <a:cubicBezTo>
                    <a:pt x="7114" y="9977"/>
                    <a:pt x="7326" y="9612"/>
                    <a:pt x="7995" y="7910"/>
                  </a:cubicBezTo>
                  <a:cubicBezTo>
                    <a:pt x="9120" y="4962"/>
                    <a:pt x="8907" y="3564"/>
                    <a:pt x="7022" y="2044"/>
                  </a:cubicBezTo>
                  <a:cubicBezTo>
                    <a:pt x="6465" y="1574"/>
                    <a:pt x="2878" y="1"/>
                    <a:pt x="2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727500" y="4825600"/>
              <a:ext cx="169475" cy="248125"/>
            </a:xfrm>
            <a:custGeom>
              <a:avLst/>
              <a:gdLst/>
              <a:ahLst/>
              <a:cxnLst/>
              <a:rect l="l" t="t" r="r" b="b"/>
              <a:pathLst>
                <a:path w="6779" h="9925" extrusionOk="0">
                  <a:moveTo>
                    <a:pt x="1460" y="0"/>
                  </a:moveTo>
                  <a:lnTo>
                    <a:pt x="973" y="669"/>
                  </a:lnTo>
                  <a:cubicBezTo>
                    <a:pt x="244" y="1672"/>
                    <a:pt x="1" y="2432"/>
                    <a:pt x="1" y="3830"/>
                  </a:cubicBezTo>
                  <a:cubicBezTo>
                    <a:pt x="1" y="5289"/>
                    <a:pt x="1186" y="8632"/>
                    <a:pt x="1885" y="9180"/>
                  </a:cubicBezTo>
                  <a:cubicBezTo>
                    <a:pt x="2128" y="9362"/>
                    <a:pt x="2827" y="9635"/>
                    <a:pt x="3435" y="9787"/>
                  </a:cubicBezTo>
                  <a:cubicBezTo>
                    <a:pt x="3798" y="9878"/>
                    <a:pt x="4083" y="9925"/>
                    <a:pt x="4355" y="9925"/>
                  </a:cubicBezTo>
                  <a:cubicBezTo>
                    <a:pt x="4721" y="9925"/>
                    <a:pt x="5062" y="9840"/>
                    <a:pt x="5533" y="9666"/>
                  </a:cubicBezTo>
                  <a:cubicBezTo>
                    <a:pt x="6779" y="9210"/>
                    <a:pt x="6748" y="9119"/>
                    <a:pt x="4773" y="6717"/>
                  </a:cubicBezTo>
                  <a:cubicBezTo>
                    <a:pt x="4013" y="5745"/>
                    <a:pt x="3071" y="4407"/>
                    <a:pt x="2706" y="3708"/>
                  </a:cubicBezTo>
                  <a:cubicBezTo>
                    <a:pt x="2311" y="2979"/>
                    <a:pt x="1916" y="1885"/>
                    <a:pt x="1764" y="1216"/>
                  </a:cubicBezTo>
                  <a:lnTo>
                    <a:pt x="14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63441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63441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3734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7432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2549400" y="116925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ubTitle" idx="1"/>
          </p:nvPr>
        </p:nvSpPr>
        <p:spPr>
          <a:xfrm>
            <a:off x="2549400" y="27391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9271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40423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4286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009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5"/>
          <p:cNvGrpSpPr/>
          <p:nvPr/>
        </p:nvGrpSpPr>
        <p:grpSpPr>
          <a:xfrm rot="10800000" flipH="1">
            <a:off x="-8" y="89"/>
            <a:ext cx="3754470" cy="1750762"/>
            <a:chOff x="799" y="2609176"/>
            <a:chExt cx="5469799" cy="2534398"/>
          </a:xfrm>
        </p:grpSpPr>
        <p:sp>
          <p:nvSpPr>
            <p:cNvPr id="138" name="Google Shape;138;p5"/>
            <p:cNvSpPr/>
            <p:nvPr/>
          </p:nvSpPr>
          <p:spPr>
            <a:xfrm>
              <a:off x="2734" y="2782934"/>
              <a:ext cx="5323140" cy="2358699"/>
            </a:xfrm>
            <a:custGeom>
              <a:avLst/>
              <a:gdLst/>
              <a:ahLst/>
              <a:cxnLst/>
              <a:rect l="l" t="t" r="r" b="b"/>
              <a:pathLst>
                <a:path w="167724" h="74319" extrusionOk="0">
                  <a:moveTo>
                    <a:pt x="13829" y="1"/>
                  </a:moveTo>
                  <a:cubicBezTo>
                    <a:pt x="9064" y="1"/>
                    <a:pt x="4348" y="1022"/>
                    <a:pt x="0" y="3011"/>
                  </a:cubicBezTo>
                  <a:lnTo>
                    <a:pt x="0" y="74319"/>
                  </a:lnTo>
                  <a:lnTo>
                    <a:pt x="167724" y="74319"/>
                  </a:lnTo>
                  <a:cubicBezTo>
                    <a:pt x="164319" y="66811"/>
                    <a:pt x="157875" y="60428"/>
                    <a:pt x="150581" y="56324"/>
                  </a:cubicBezTo>
                  <a:cubicBezTo>
                    <a:pt x="139912" y="50337"/>
                    <a:pt x="127541" y="48270"/>
                    <a:pt x="115413" y="46537"/>
                  </a:cubicBezTo>
                  <a:cubicBezTo>
                    <a:pt x="103285" y="44774"/>
                    <a:pt x="90914" y="43194"/>
                    <a:pt x="79850" y="37996"/>
                  </a:cubicBezTo>
                  <a:cubicBezTo>
                    <a:pt x="68846" y="32798"/>
                    <a:pt x="59789" y="24379"/>
                    <a:pt x="50335" y="16749"/>
                  </a:cubicBezTo>
                  <a:cubicBezTo>
                    <a:pt x="40882" y="9120"/>
                    <a:pt x="30335" y="2008"/>
                    <a:pt x="18329" y="305"/>
                  </a:cubicBezTo>
                  <a:cubicBezTo>
                    <a:pt x="16831" y="102"/>
                    <a:pt x="15328" y="1"/>
                    <a:pt x="138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9" y="2609176"/>
              <a:ext cx="5469799" cy="2534398"/>
            </a:xfrm>
            <a:custGeom>
              <a:avLst/>
              <a:gdLst/>
              <a:ahLst/>
              <a:cxnLst/>
              <a:rect l="l" t="t" r="r" b="b"/>
              <a:pathLst>
                <a:path w="172345" h="79855" extrusionOk="0">
                  <a:moveTo>
                    <a:pt x="14231" y="0"/>
                  </a:moveTo>
                  <a:cubicBezTo>
                    <a:pt x="9324" y="0"/>
                    <a:pt x="4452" y="1112"/>
                    <a:pt x="0" y="3258"/>
                  </a:cubicBezTo>
                  <a:lnTo>
                    <a:pt x="122" y="3531"/>
                  </a:lnTo>
                  <a:cubicBezTo>
                    <a:pt x="4534" y="1394"/>
                    <a:pt x="9328" y="300"/>
                    <a:pt x="14175" y="300"/>
                  </a:cubicBezTo>
                  <a:cubicBezTo>
                    <a:pt x="15740" y="300"/>
                    <a:pt x="17311" y="414"/>
                    <a:pt x="18876" y="644"/>
                  </a:cubicBezTo>
                  <a:cubicBezTo>
                    <a:pt x="31582" y="2498"/>
                    <a:pt x="42585" y="10583"/>
                    <a:pt x="51673" y="18212"/>
                  </a:cubicBezTo>
                  <a:cubicBezTo>
                    <a:pt x="53527" y="19793"/>
                    <a:pt x="55412" y="21404"/>
                    <a:pt x="57205" y="22984"/>
                  </a:cubicBezTo>
                  <a:cubicBezTo>
                    <a:pt x="64895" y="29641"/>
                    <a:pt x="72829" y="36510"/>
                    <a:pt x="81978" y="41009"/>
                  </a:cubicBezTo>
                  <a:cubicBezTo>
                    <a:pt x="92798" y="46328"/>
                    <a:pt x="104957" y="48152"/>
                    <a:pt x="116750" y="49884"/>
                  </a:cubicBezTo>
                  <a:lnTo>
                    <a:pt x="118513" y="50158"/>
                  </a:lnTo>
                  <a:cubicBezTo>
                    <a:pt x="131401" y="52103"/>
                    <a:pt x="143833" y="54353"/>
                    <a:pt x="154563" y="60644"/>
                  </a:cubicBezTo>
                  <a:cubicBezTo>
                    <a:pt x="162405" y="65234"/>
                    <a:pt x="168788" y="72256"/>
                    <a:pt x="172101" y="79854"/>
                  </a:cubicBezTo>
                  <a:lnTo>
                    <a:pt x="172344" y="79733"/>
                  </a:lnTo>
                  <a:cubicBezTo>
                    <a:pt x="169031" y="72073"/>
                    <a:pt x="162587" y="65021"/>
                    <a:pt x="154715" y="60401"/>
                  </a:cubicBezTo>
                  <a:cubicBezTo>
                    <a:pt x="143924" y="54049"/>
                    <a:pt x="131462" y="51799"/>
                    <a:pt x="118544" y="49854"/>
                  </a:cubicBezTo>
                  <a:lnTo>
                    <a:pt x="116781" y="49611"/>
                  </a:lnTo>
                  <a:cubicBezTo>
                    <a:pt x="105048" y="47848"/>
                    <a:pt x="92890" y="46055"/>
                    <a:pt x="82099" y="40735"/>
                  </a:cubicBezTo>
                  <a:cubicBezTo>
                    <a:pt x="72980" y="36237"/>
                    <a:pt x="65047" y="29398"/>
                    <a:pt x="57387" y="22772"/>
                  </a:cubicBezTo>
                  <a:cubicBezTo>
                    <a:pt x="55564" y="21191"/>
                    <a:pt x="53710" y="19550"/>
                    <a:pt x="51825" y="17999"/>
                  </a:cubicBezTo>
                  <a:cubicBezTo>
                    <a:pt x="42706" y="10309"/>
                    <a:pt x="31673" y="2224"/>
                    <a:pt x="18907" y="340"/>
                  </a:cubicBezTo>
                  <a:cubicBezTo>
                    <a:pt x="17353" y="112"/>
                    <a:pt x="15790" y="0"/>
                    <a:pt x="1423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subTitle" idx="1"/>
          </p:nvPr>
        </p:nvSpPr>
        <p:spPr>
          <a:xfrm>
            <a:off x="724225" y="2917155"/>
            <a:ext cx="2627700" cy="110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2" name="Google Shape;142;p5"/>
          <p:cNvSpPr txBox="1">
            <a:spLocks noGrp="1"/>
          </p:cNvSpPr>
          <p:nvPr>
            <p:ph type="subTitle" idx="2"/>
          </p:nvPr>
        </p:nvSpPr>
        <p:spPr>
          <a:xfrm>
            <a:off x="5802275" y="2917152"/>
            <a:ext cx="2627700" cy="110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3" name="Google Shape;143;p5"/>
          <p:cNvSpPr txBox="1">
            <a:spLocks noGrp="1"/>
          </p:cNvSpPr>
          <p:nvPr>
            <p:ph type="subTitle" idx="3"/>
          </p:nvPr>
        </p:nvSpPr>
        <p:spPr>
          <a:xfrm>
            <a:off x="724225" y="2487275"/>
            <a:ext cx="26277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subTitle" idx="4"/>
          </p:nvPr>
        </p:nvSpPr>
        <p:spPr>
          <a:xfrm>
            <a:off x="5802275" y="2487275"/>
            <a:ext cx="26277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45" name="Google Shape;145;p5"/>
          <p:cNvGrpSpPr/>
          <p:nvPr/>
        </p:nvGrpSpPr>
        <p:grpSpPr>
          <a:xfrm rot="-5400000" flipH="1">
            <a:off x="7228038" y="3227556"/>
            <a:ext cx="1642845" cy="2189059"/>
            <a:chOff x="6577462" y="2463665"/>
            <a:chExt cx="2566544" cy="2716966"/>
          </a:xfrm>
        </p:grpSpPr>
        <p:sp>
          <p:nvSpPr>
            <p:cNvPr id="146" name="Google Shape;146;p5"/>
            <p:cNvSpPr/>
            <p:nvPr/>
          </p:nvSpPr>
          <p:spPr>
            <a:xfrm>
              <a:off x="6688043" y="2609183"/>
              <a:ext cx="2455120" cy="2569831"/>
            </a:xfrm>
            <a:custGeom>
              <a:avLst/>
              <a:gdLst/>
              <a:ahLst/>
              <a:cxnLst/>
              <a:rect l="l" t="t" r="r" b="b"/>
              <a:pathLst>
                <a:path w="90428" h="97250" extrusionOk="0">
                  <a:moveTo>
                    <a:pt x="88807" y="1"/>
                  </a:moveTo>
                  <a:cubicBezTo>
                    <a:pt x="83193" y="1"/>
                    <a:pt x="77690" y="1581"/>
                    <a:pt x="72920" y="4604"/>
                  </a:cubicBezTo>
                  <a:cubicBezTo>
                    <a:pt x="56598" y="15090"/>
                    <a:pt x="54318" y="38525"/>
                    <a:pt x="40731" y="52386"/>
                  </a:cubicBezTo>
                  <a:cubicBezTo>
                    <a:pt x="33223" y="60045"/>
                    <a:pt x="22767" y="64179"/>
                    <a:pt x="14652" y="71201"/>
                  </a:cubicBezTo>
                  <a:cubicBezTo>
                    <a:pt x="6961" y="77888"/>
                    <a:pt x="1976" y="87280"/>
                    <a:pt x="1" y="97250"/>
                  </a:cubicBezTo>
                  <a:lnTo>
                    <a:pt x="90428" y="97250"/>
                  </a:lnTo>
                  <a:lnTo>
                    <a:pt x="90428" y="45"/>
                  </a:lnTo>
                  <a:cubicBezTo>
                    <a:pt x="89887" y="15"/>
                    <a:pt x="89347" y="1"/>
                    <a:pt x="888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6577462" y="2463665"/>
              <a:ext cx="2566544" cy="2716966"/>
            </a:xfrm>
            <a:custGeom>
              <a:avLst/>
              <a:gdLst/>
              <a:ahLst/>
              <a:cxnLst/>
              <a:rect l="l" t="t" r="r" b="b"/>
              <a:pathLst>
                <a:path w="94532" h="102818" extrusionOk="0">
                  <a:moveTo>
                    <a:pt x="92785" y="1"/>
                  </a:moveTo>
                  <a:cubicBezTo>
                    <a:pt x="86905" y="1"/>
                    <a:pt x="81121" y="1672"/>
                    <a:pt x="76142" y="4852"/>
                  </a:cubicBezTo>
                  <a:cubicBezTo>
                    <a:pt x="66567" y="11084"/>
                    <a:pt x="61522" y="21813"/>
                    <a:pt x="56628" y="32209"/>
                  </a:cubicBezTo>
                  <a:cubicBezTo>
                    <a:pt x="52737" y="40415"/>
                    <a:pt x="48755" y="48896"/>
                    <a:pt x="42524" y="55309"/>
                  </a:cubicBezTo>
                  <a:cubicBezTo>
                    <a:pt x="38208" y="59777"/>
                    <a:pt x="32859" y="63151"/>
                    <a:pt x="27722" y="66404"/>
                  </a:cubicBezTo>
                  <a:cubicBezTo>
                    <a:pt x="23497" y="69109"/>
                    <a:pt x="19150" y="71844"/>
                    <a:pt x="15351" y="75188"/>
                  </a:cubicBezTo>
                  <a:cubicBezTo>
                    <a:pt x="7600" y="81996"/>
                    <a:pt x="2128" y="91784"/>
                    <a:pt x="1" y="102757"/>
                  </a:cubicBezTo>
                  <a:lnTo>
                    <a:pt x="274" y="102817"/>
                  </a:lnTo>
                  <a:cubicBezTo>
                    <a:pt x="2402" y="91875"/>
                    <a:pt x="7812" y="82148"/>
                    <a:pt x="15563" y="75401"/>
                  </a:cubicBezTo>
                  <a:cubicBezTo>
                    <a:pt x="19332" y="72057"/>
                    <a:pt x="23679" y="69322"/>
                    <a:pt x="27874" y="66647"/>
                  </a:cubicBezTo>
                  <a:cubicBezTo>
                    <a:pt x="33071" y="63364"/>
                    <a:pt x="38421" y="59960"/>
                    <a:pt x="42768" y="55492"/>
                  </a:cubicBezTo>
                  <a:cubicBezTo>
                    <a:pt x="49029" y="49048"/>
                    <a:pt x="53011" y="40537"/>
                    <a:pt x="56902" y="32330"/>
                  </a:cubicBezTo>
                  <a:cubicBezTo>
                    <a:pt x="61765" y="21965"/>
                    <a:pt x="66841" y="11266"/>
                    <a:pt x="76324" y="5096"/>
                  </a:cubicBezTo>
                  <a:cubicBezTo>
                    <a:pt x="81241" y="1947"/>
                    <a:pt x="86961" y="304"/>
                    <a:pt x="92776" y="304"/>
                  </a:cubicBezTo>
                  <a:cubicBezTo>
                    <a:pt x="93361" y="304"/>
                    <a:pt x="93946" y="321"/>
                    <a:pt x="94531" y="354"/>
                  </a:cubicBezTo>
                  <a:lnTo>
                    <a:pt x="94531" y="50"/>
                  </a:lnTo>
                  <a:cubicBezTo>
                    <a:pt x="93949" y="17"/>
                    <a:pt x="93367" y="1"/>
                    <a:pt x="9278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Google Shape;148;p5"/>
          <p:cNvSpPr/>
          <p:nvPr/>
        </p:nvSpPr>
        <p:spPr>
          <a:xfrm rot="2700000">
            <a:off x="487356" y="4225956"/>
            <a:ext cx="1098814" cy="1462636"/>
          </a:xfrm>
          <a:custGeom>
            <a:avLst/>
            <a:gdLst/>
            <a:ahLst/>
            <a:cxnLst/>
            <a:rect l="l" t="t" r="r" b="b"/>
            <a:pathLst>
              <a:path w="43953" h="58506" extrusionOk="0">
                <a:moveTo>
                  <a:pt x="21064" y="511"/>
                </a:moveTo>
                <a:cubicBezTo>
                  <a:pt x="21125" y="541"/>
                  <a:pt x="21307" y="754"/>
                  <a:pt x="21490" y="997"/>
                </a:cubicBezTo>
                <a:cubicBezTo>
                  <a:pt x="21885" y="1544"/>
                  <a:pt x="22098" y="2152"/>
                  <a:pt x="22614" y="3946"/>
                </a:cubicBezTo>
                <a:cubicBezTo>
                  <a:pt x="23557" y="7289"/>
                  <a:pt x="23466" y="9386"/>
                  <a:pt x="22310" y="12335"/>
                </a:cubicBezTo>
                <a:cubicBezTo>
                  <a:pt x="21867" y="13457"/>
                  <a:pt x="20851" y="15440"/>
                  <a:pt x="20710" y="15440"/>
                </a:cubicBezTo>
                <a:cubicBezTo>
                  <a:pt x="20705" y="15440"/>
                  <a:pt x="20702" y="15439"/>
                  <a:pt x="20700" y="15435"/>
                </a:cubicBezTo>
                <a:cubicBezTo>
                  <a:pt x="20700" y="15405"/>
                  <a:pt x="20700" y="14918"/>
                  <a:pt x="20700" y="14311"/>
                </a:cubicBezTo>
                <a:cubicBezTo>
                  <a:pt x="20730" y="13733"/>
                  <a:pt x="20730" y="12578"/>
                  <a:pt x="20700" y="11727"/>
                </a:cubicBezTo>
                <a:cubicBezTo>
                  <a:pt x="20639" y="10876"/>
                  <a:pt x="20669" y="9873"/>
                  <a:pt x="20700" y="9447"/>
                </a:cubicBezTo>
                <a:cubicBezTo>
                  <a:pt x="20760" y="9052"/>
                  <a:pt x="20760" y="8201"/>
                  <a:pt x="20730" y="7563"/>
                </a:cubicBezTo>
                <a:cubicBezTo>
                  <a:pt x="20730" y="6924"/>
                  <a:pt x="20700" y="5921"/>
                  <a:pt x="20700" y="5313"/>
                </a:cubicBezTo>
                <a:cubicBezTo>
                  <a:pt x="20730" y="4736"/>
                  <a:pt x="20730" y="3763"/>
                  <a:pt x="20730" y="3155"/>
                </a:cubicBezTo>
                <a:cubicBezTo>
                  <a:pt x="20700" y="1636"/>
                  <a:pt x="20851" y="511"/>
                  <a:pt x="21064" y="511"/>
                </a:cubicBezTo>
                <a:close/>
                <a:moveTo>
                  <a:pt x="20669" y="481"/>
                </a:moveTo>
                <a:cubicBezTo>
                  <a:pt x="20669" y="481"/>
                  <a:pt x="20639" y="754"/>
                  <a:pt x="20578" y="1058"/>
                </a:cubicBezTo>
                <a:cubicBezTo>
                  <a:pt x="20517" y="1392"/>
                  <a:pt x="20456" y="2243"/>
                  <a:pt x="20487" y="3064"/>
                </a:cubicBezTo>
                <a:cubicBezTo>
                  <a:pt x="20517" y="3854"/>
                  <a:pt x="20517" y="4979"/>
                  <a:pt x="20487" y="5587"/>
                </a:cubicBezTo>
                <a:cubicBezTo>
                  <a:pt x="20487" y="6164"/>
                  <a:pt x="20487" y="7016"/>
                  <a:pt x="20517" y="7441"/>
                </a:cubicBezTo>
                <a:cubicBezTo>
                  <a:pt x="20548" y="7867"/>
                  <a:pt x="20548" y="8839"/>
                  <a:pt x="20487" y="9630"/>
                </a:cubicBezTo>
                <a:cubicBezTo>
                  <a:pt x="20456" y="10389"/>
                  <a:pt x="20456" y="11514"/>
                  <a:pt x="20487" y="12122"/>
                </a:cubicBezTo>
                <a:cubicBezTo>
                  <a:pt x="20548" y="13125"/>
                  <a:pt x="20517" y="15405"/>
                  <a:pt x="20426" y="16013"/>
                </a:cubicBezTo>
                <a:cubicBezTo>
                  <a:pt x="20397" y="16112"/>
                  <a:pt x="20382" y="16165"/>
                  <a:pt x="20365" y="16165"/>
                </a:cubicBezTo>
                <a:cubicBezTo>
                  <a:pt x="20345" y="16165"/>
                  <a:pt x="20322" y="16097"/>
                  <a:pt x="20274" y="15952"/>
                </a:cubicBezTo>
                <a:cubicBezTo>
                  <a:pt x="20244" y="15769"/>
                  <a:pt x="19940" y="15131"/>
                  <a:pt x="19636" y="14554"/>
                </a:cubicBezTo>
                <a:cubicBezTo>
                  <a:pt x="19028" y="13277"/>
                  <a:pt x="18420" y="11666"/>
                  <a:pt x="18116" y="10389"/>
                </a:cubicBezTo>
                <a:cubicBezTo>
                  <a:pt x="17934" y="9569"/>
                  <a:pt x="17934" y="9386"/>
                  <a:pt x="18055" y="8079"/>
                </a:cubicBezTo>
                <a:cubicBezTo>
                  <a:pt x="18146" y="7046"/>
                  <a:pt x="18237" y="6468"/>
                  <a:pt x="18420" y="5861"/>
                </a:cubicBezTo>
                <a:cubicBezTo>
                  <a:pt x="18785" y="4675"/>
                  <a:pt x="19484" y="2760"/>
                  <a:pt x="19788" y="2091"/>
                </a:cubicBezTo>
                <a:cubicBezTo>
                  <a:pt x="20031" y="1544"/>
                  <a:pt x="20608" y="481"/>
                  <a:pt x="20669" y="481"/>
                </a:cubicBezTo>
                <a:close/>
                <a:moveTo>
                  <a:pt x="35249" y="285"/>
                </a:moveTo>
                <a:cubicBezTo>
                  <a:pt x="35409" y="285"/>
                  <a:pt x="35532" y="352"/>
                  <a:pt x="35624" y="481"/>
                </a:cubicBezTo>
                <a:cubicBezTo>
                  <a:pt x="35989" y="967"/>
                  <a:pt x="35837" y="2335"/>
                  <a:pt x="35168" y="5313"/>
                </a:cubicBezTo>
                <a:cubicBezTo>
                  <a:pt x="34317" y="9234"/>
                  <a:pt x="33466" y="11332"/>
                  <a:pt x="32280" y="12608"/>
                </a:cubicBezTo>
                <a:cubicBezTo>
                  <a:pt x="31855" y="13064"/>
                  <a:pt x="31308" y="13703"/>
                  <a:pt x="30274" y="15010"/>
                </a:cubicBezTo>
                <a:cubicBezTo>
                  <a:pt x="29727" y="15709"/>
                  <a:pt x="28937" y="16408"/>
                  <a:pt x="28268" y="16803"/>
                </a:cubicBezTo>
                <a:cubicBezTo>
                  <a:pt x="27660" y="17168"/>
                  <a:pt x="25107" y="18110"/>
                  <a:pt x="24590" y="18171"/>
                </a:cubicBezTo>
                <a:cubicBezTo>
                  <a:pt x="24438" y="18171"/>
                  <a:pt x="24195" y="18232"/>
                  <a:pt x="24043" y="18292"/>
                </a:cubicBezTo>
                <a:cubicBezTo>
                  <a:pt x="23987" y="18311"/>
                  <a:pt x="23944" y="18324"/>
                  <a:pt x="23917" y="18324"/>
                </a:cubicBezTo>
                <a:cubicBezTo>
                  <a:pt x="23808" y="18324"/>
                  <a:pt x="23936" y="18118"/>
                  <a:pt x="24469" y="17198"/>
                </a:cubicBezTo>
                <a:cubicBezTo>
                  <a:pt x="24833" y="16560"/>
                  <a:pt x="25624" y="15131"/>
                  <a:pt x="26201" y="14007"/>
                </a:cubicBezTo>
                <a:cubicBezTo>
                  <a:pt x="27508" y="11545"/>
                  <a:pt x="28359" y="10207"/>
                  <a:pt x="29028" y="9569"/>
                </a:cubicBezTo>
                <a:cubicBezTo>
                  <a:pt x="30001" y="8657"/>
                  <a:pt x="30487" y="8019"/>
                  <a:pt x="31672" y="6164"/>
                </a:cubicBezTo>
                <a:cubicBezTo>
                  <a:pt x="32341" y="5131"/>
                  <a:pt x="33253" y="3794"/>
                  <a:pt x="33739" y="3186"/>
                </a:cubicBezTo>
                <a:cubicBezTo>
                  <a:pt x="35259" y="1149"/>
                  <a:pt x="35563" y="724"/>
                  <a:pt x="35593" y="633"/>
                </a:cubicBezTo>
                <a:cubicBezTo>
                  <a:pt x="35609" y="541"/>
                  <a:pt x="35563" y="496"/>
                  <a:pt x="35502" y="496"/>
                </a:cubicBezTo>
                <a:cubicBezTo>
                  <a:pt x="35441" y="496"/>
                  <a:pt x="35365" y="541"/>
                  <a:pt x="35320" y="633"/>
                </a:cubicBezTo>
                <a:cubicBezTo>
                  <a:pt x="35289" y="724"/>
                  <a:pt x="34985" y="1149"/>
                  <a:pt x="34651" y="1575"/>
                </a:cubicBezTo>
                <a:cubicBezTo>
                  <a:pt x="33435" y="3125"/>
                  <a:pt x="32280" y="4766"/>
                  <a:pt x="31125" y="6529"/>
                </a:cubicBezTo>
                <a:cubicBezTo>
                  <a:pt x="30213" y="7958"/>
                  <a:pt x="29818" y="8475"/>
                  <a:pt x="29271" y="8991"/>
                </a:cubicBezTo>
                <a:cubicBezTo>
                  <a:pt x="28450" y="9751"/>
                  <a:pt x="28146" y="10116"/>
                  <a:pt x="27782" y="10785"/>
                </a:cubicBezTo>
                <a:cubicBezTo>
                  <a:pt x="27630" y="11058"/>
                  <a:pt x="27447" y="11301"/>
                  <a:pt x="27417" y="11332"/>
                </a:cubicBezTo>
                <a:cubicBezTo>
                  <a:pt x="27387" y="11332"/>
                  <a:pt x="26991" y="12031"/>
                  <a:pt x="26535" y="12882"/>
                </a:cubicBezTo>
                <a:cubicBezTo>
                  <a:pt x="26080" y="13703"/>
                  <a:pt x="25259" y="15222"/>
                  <a:pt x="24681" y="16195"/>
                </a:cubicBezTo>
                <a:cubicBezTo>
                  <a:pt x="23988" y="17452"/>
                  <a:pt x="23758" y="17844"/>
                  <a:pt x="23672" y="17844"/>
                </a:cubicBezTo>
                <a:cubicBezTo>
                  <a:pt x="23637" y="17844"/>
                  <a:pt x="23626" y="17780"/>
                  <a:pt x="23617" y="17684"/>
                </a:cubicBezTo>
                <a:cubicBezTo>
                  <a:pt x="23587" y="17532"/>
                  <a:pt x="23648" y="16925"/>
                  <a:pt x="23739" y="16347"/>
                </a:cubicBezTo>
                <a:cubicBezTo>
                  <a:pt x="23921" y="15314"/>
                  <a:pt x="24256" y="14371"/>
                  <a:pt x="25016" y="12882"/>
                </a:cubicBezTo>
                <a:cubicBezTo>
                  <a:pt x="25168" y="12517"/>
                  <a:pt x="25441" y="11818"/>
                  <a:pt x="25593" y="11301"/>
                </a:cubicBezTo>
                <a:cubicBezTo>
                  <a:pt x="26292" y="8718"/>
                  <a:pt x="26687" y="8079"/>
                  <a:pt x="28724" y="6347"/>
                </a:cubicBezTo>
                <a:cubicBezTo>
                  <a:pt x="29180" y="5952"/>
                  <a:pt x="30305" y="4766"/>
                  <a:pt x="31277" y="3733"/>
                </a:cubicBezTo>
                <a:cubicBezTo>
                  <a:pt x="33412" y="1331"/>
                  <a:pt x="34618" y="285"/>
                  <a:pt x="35249" y="285"/>
                </a:cubicBezTo>
                <a:close/>
                <a:moveTo>
                  <a:pt x="9714" y="7291"/>
                </a:moveTo>
                <a:cubicBezTo>
                  <a:pt x="9786" y="7291"/>
                  <a:pt x="9943" y="7385"/>
                  <a:pt x="10213" y="7593"/>
                </a:cubicBezTo>
                <a:cubicBezTo>
                  <a:pt x="10760" y="8049"/>
                  <a:pt x="11246" y="8779"/>
                  <a:pt x="12645" y="11332"/>
                </a:cubicBezTo>
                <a:cubicBezTo>
                  <a:pt x="14134" y="14007"/>
                  <a:pt x="14560" y="14888"/>
                  <a:pt x="14833" y="15952"/>
                </a:cubicBezTo>
                <a:cubicBezTo>
                  <a:pt x="15137" y="17137"/>
                  <a:pt x="15198" y="17654"/>
                  <a:pt x="15137" y="19143"/>
                </a:cubicBezTo>
                <a:cubicBezTo>
                  <a:pt x="15076" y="20633"/>
                  <a:pt x="14742" y="22548"/>
                  <a:pt x="14286" y="24219"/>
                </a:cubicBezTo>
                <a:cubicBezTo>
                  <a:pt x="14164" y="24675"/>
                  <a:pt x="14043" y="25314"/>
                  <a:pt x="13982" y="25648"/>
                </a:cubicBezTo>
                <a:cubicBezTo>
                  <a:pt x="13952" y="25952"/>
                  <a:pt x="13860" y="26378"/>
                  <a:pt x="13800" y="26590"/>
                </a:cubicBezTo>
                <a:lnTo>
                  <a:pt x="13709" y="26955"/>
                </a:lnTo>
                <a:lnTo>
                  <a:pt x="13587" y="26134"/>
                </a:lnTo>
                <a:cubicBezTo>
                  <a:pt x="13313" y="24311"/>
                  <a:pt x="12888" y="22578"/>
                  <a:pt x="12371" y="21271"/>
                </a:cubicBezTo>
                <a:cubicBezTo>
                  <a:pt x="11216" y="18201"/>
                  <a:pt x="11094" y="17684"/>
                  <a:pt x="10882" y="15374"/>
                </a:cubicBezTo>
                <a:cubicBezTo>
                  <a:pt x="10730" y="14037"/>
                  <a:pt x="10578" y="13064"/>
                  <a:pt x="9970" y="9934"/>
                </a:cubicBezTo>
                <a:cubicBezTo>
                  <a:pt x="9879" y="9508"/>
                  <a:pt x="9635" y="7502"/>
                  <a:pt x="9666" y="7350"/>
                </a:cubicBezTo>
                <a:cubicBezTo>
                  <a:pt x="9666" y="7311"/>
                  <a:pt x="9681" y="7291"/>
                  <a:pt x="9714" y="7291"/>
                </a:cubicBezTo>
                <a:close/>
                <a:moveTo>
                  <a:pt x="9326" y="7361"/>
                </a:moveTo>
                <a:cubicBezTo>
                  <a:pt x="9340" y="7361"/>
                  <a:pt x="9352" y="7367"/>
                  <a:pt x="9362" y="7380"/>
                </a:cubicBezTo>
                <a:cubicBezTo>
                  <a:pt x="9392" y="7441"/>
                  <a:pt x="9483" y="7988"/>
                  <a:pt x="9544" y="8627"/>
                </a:cubicBezTo>
                <a:cubicBezTo>
                  <a:pt x="9605" y="9265"/>
                  <a:pt x="9848" y="10663"/>
                  <a:pt x="10061" y="11727"/>
                </a:cubicBezTo>
                <a:cubicBezTo>
                  <a:pt x="10274" y="12791"/>
                  <a:pt x="10517" y="14341"/>
                  <a:pt x="10608" y="15162"/>
                </a:cubicBezTo>
                <a:cubicBezTo>
                  <a:pt x="10882" y="17624"/>
                  <a:pt x="11094" y="18535"/>
                  <a:pt x="12128" y="21210"/>
                </a:cubicBezTo>
                <a:cubicBezTo>
                  <a:pt x="12584" y="22426"/>
                  <a:pt x="12888" y="23520"/>
                  <a:pt x="13253" y="25678"/>
                </a:cubicBezTo>
                <a:lnTo>
                  <a:pt x="13526" y="27046"/>
                </a:lnTo>
                <a:lnTo>
                  <a:pt x="12827" y="26438"/>
                </a:lnTo>
                <a:cubicBezTo>
                  <a:pt x="9787" y="23855"/>
                  <a:pt x="8906" y="21909"/>
                  <a:pt x="8450" y="16925"/>
                </a:cubicBezTo>
                <a:cubicBezTo>
                  <a:pt x="8116" y="13034"/>
                  <a:pt x="8207" y="9964"/>
                  <a:pt x="8724" y="8475"/>
                </a:cubicBezTo>
                <a:cubicBezTo>
                  <a:pt x="8968" y="7797"/>
                  <a:pt x="9212" y="7361"/>
                  <a:pt x="9326" y="7361"/>
                </a:cubicBezTo>
                <a:close/>
                <a:moveTo>
                  <a:pt x="42492" y="12197"/>
                </a:moveTo>
                <a:cubicBezTo>
                  <a:pt x="42615" y="12197"/>
                  <a:pt x="42686" y="12221"/>
                  <a:pt x="42676" y="12274"/>
                </a:cubicBezTo>
                <a:cubicBezTo>
                  <a:pt x="42676" y="12487"/>
                  <a:pt x="41733" y="13976"/>
                  <a:pt x="40913" y="15101"/>
                </a:cubicBezTo>
                <a:cubicBezTo>
                  <a:pt x="39545" y="17016"/>
                  <a:pt x="37873" y="18961"/>
                  <a:pt x="36475" y="20329"/>
                </a:cubicBezTo>
                <a:cubicBezTo>
                  <a:pt x="35016" y="21818"/>
                  <a:pt x="34256" y="22700"/>
                  <a:pt x="32037" y="25587"/>
                </a:cubicBezTo>
                <a:cubicBezTo>
                  <a:pt x="29879" y="28384"/>
                  <a:pt x="28967" y="29417"/>
                  <a:pt x="27508" y="30694"/>
                </a:cubicBezTo>
                <a:cubicBezTo>
                  <a:pt x="27265" y="30906"/>
                  <a:pt x="26991" y="31180"/>
                  <a:pt x="26870" y="31302"/>
                </a:cubicBezTo>
                <a:lnTo>
                  <a:pt x="26657" y="31545"/>
                </a:lnTo>
                <a:lnTo>
                  <a:pt x="26931" y="29235"/>
                </a:lnTo>
                <a:lnTo>
                  <a:pt x="27174" y="26894"/>
                </a:lnTo>
                <a:lnTo>
                  <a:pt x="27539" y="26134"/>
                </a:lnTo>
                <a:cubicBezTo>
                  <a:pt x="28025" y="25192"/>
                  <a:pt x="29453" y="23034"/>
                  <a:pt x="30183" y="22183"/>
                </a:cubicBezTo>
                <a:cubicBezTo>
                  <a:pt x="30487" y="21849"/>
                  <a:pt x="31125" y="21180"/>
                  <a:pt x="31581" y="20754"/>
                </a:cubicBezTo>
                <a:cubicBezTo>
                  <a:pt x="32068" y="20298"/>
                  <a:pt x="33162" y="19204"/>
                  <a:pt x="34043" y="18353"/>
                </a:cubicBezTo>
                <a:cubicBezTo>
                  <a:pt x="37903" y="14584"/>
                  <a:pt x="39940" y="12943"/>
                  <a:pt x="41490" y="12396"/>
                </a:cubicBezTo>
                <a:cubicBezTo>
                  <a:pt x="41865" y="12277"/>
                  <a:pt x="42265" y="12197"/>
                  <a:pt x="42492" y="12197"/>
                </a:cubicBezTo>
                <a:close/>
                <a:moveTo>
                  <a:pt x="43093" y="12394"/>
                </a:moveTo>
                <a:cubicBezTo>
                  <a:pt x="43096" y="12394"/>
                  <a:pt x="43099" y="12394"/>
                  <a:pt x="43101" y="12396"/>
                </a:cubicBezTo>
                <a:cubicBezTo>
                  <a:pt x="43132" y="12426"/>
                  <a:pt x="43253" y="12639"/>
                  <a:pt x="43344" y="12852"/>
                </a:cubicBezTo>
                <a:cubicBezTo>
                  <a:pt x="43618" y="13459"/>
                  <a:pt x="43618" y="14311"/>
                  <a:pt x="43375" y="15952"/>
                </a:cubicBezTo>
                <a:cubicBezTo>
                  <a:pt x="43132" y="17624"/>
                  <a:pt x="42797" y="18627"/>
                  <a:pt x="41946" y="20511"/>
                </a:cubicBezTo>
                <a:cubicBezTo>
                  <a:pt x="40791" y="23034"/>
                  <a:pt x="37782" y="27107"/>
                  <a:pt x="35958" y="28536"/>
                </a:cubicBezTo>
                <a:cubicBezTo>
                  <a:pt x="34621" y="29599"/>
                  <a:pt x="33131" y="30238"/>
                  <a:pt x="31064" y="30572"/>
                </a:cubicBezTo>
                <a:cubicBezTo>
                  <a:pt x="30183" y="30724"/>
                  <a:pt x="29423" y="30937"/>
                  <a:pt x="28207" y="31393"/>
                </a:cubicBezTo>
                <a:lnTo>
                  <a:pt x="26535" y="32031"/>
                </a:lnTo>
                <a:lnTo>
                  <a:pt x="26870" y="31606"/>
                </a:lnTo>
                <a:cubicBezTo>
                  <a:pt x="27052" y="31393"/>
                  <a:pt x="27508" y="30967"/>
                  <a:pt x="27843" y="30663"/>
                </a:cubicBezTo>
                <a:cubicBezTo>
                  <a:pt x="29028" y="29630"/>
                  <a:pt x="30031" y="28475"/>
                  <a:pt x="31946" y="26013"/>
                </a:cubicBezTo>
                <a:cubicBezTo>
                  <a:pt x="34378" y="22912"/>
                  <a:pt x="35107" y="22061"/>
                  <a:pt x="36596" y="20602"/>
                </a:cubicBezTo>
                <a:cubicBezTo>
                  <a:pt x="38663" y="18566"/>
                  <a:pt x="41733" y="14736"/>
                  <a:pt x="42584" y="13095"/>
                </a:cubicBezTo>
                <a:cubicBezTo>
                  <a:pt x="42817" y="12716"/>
                  <a:pt x="43022" y="12394"/>
                  <a:pt x="43093" y="12394"/>
                </a:cubicBezTo>
                <a:close/>
                <a:moveTo>
                  <a:pt x="5046" y="19326"/>
                </a:moveTo>
                <a:lnTo>
                  <a:pt x="5167" y="19599"/>
                </a:lnTo>
                <a:cubicBezTo>
                  <a:pt x="5228" y="19751"/>
                  <a:pt x="5380" y="20329"/>
                  <a:pt x="5532" y="20876"/>
                </a:cubicBezTo>
                <a:cubicBezTo>
                  <a:pt x="5927" y="22517"/>
                  <a:pt x="6687" y="24797"/>
                  <a:pt x="7477" y="26803"/>
                </a:cubicBezTo>
                <a:cubicBezTo>
                  <a:pt x="7903" y="27837"/>
                  <a:pt x="8480" y="29356"/>
                  <a:pt x="8784" y="30207"/>
                </a:cubicBezTo>
                <a:cubicBezTo>
                  <a:pt x="9423" y="32001"/>
                  <a:pt x="9514" y="32578"/>
                  <a:pt x="9423" y="35709"/>
                </a:cubicBezTo>
                <a:cubicBezTo>
                  <a:pt x="9392" y="36925"/>
                  <a:pt x="9362" y="38323"/>
                  <a:pt x="9362" y="38779"/>
                </a:cubicBezTo>
                <a:cubicBezTo>
                  <a:pt x="9392" y="39235"/>
                  <a:pt x="9392" y="39600"/>
                  <a:pt x="9362" y="39600"/>
                </a:cubicBezTo>
                <a:cubicBezTo>
                  <a:pt x="9301" y="39600"/>
                  <a:pt x="9088" y="38749"/>
                  <a:pt x="8845" y="37411"/>
                </a:cubicBezTo>
                <a:cubicBezTo>
                  <a:pt x="8511" y="35800"/>
                  <a:pt x="7629" y="31818"/>
                  <a:pt x="7386" y="30815"/>
                </a:cubicBezTo>
                <a:cubicBezTo>
                  <a:pt x="7295" y="30481"/>
                  <a:pt x="6991" y="29417"/>
                  <a:pt x="6717" y="28475"/>
                </a:cubicBezTo>
                <a:cubicBezTo>
                  <a:pt x="5562" y="24645"/>
                  <a:pt x="5015" y="21849"/>
                  <a:pt x="5046" y="19843"/>
                </a:cubicBezTo>
                <a:lnTo>
                  <a:pt x="5046" y="19326"/>
                </a:lnTo>
                <a:close/>
                <a:moveTo>
                  <a:pt x="4770" y="19269"/>
                </a:moveTo>
                <a:cubicBezTo>
                  <a:pt x="4814" y="19269"/>
                  <a:pt x="4833" y="19507"/>
                  <a:pt x="4833" y="19964"/>
                </a:cubicBezTo>
                <a:cubicBezTo>
                  <a:pt x="4863" y="20450"/>
                  <a:pt x="4924" y="21301"/>
                  <a:pt x="4985" y="21879"/>
                </a:cubicBezTo>
                <a:cubicBezTo>
                  <a:pt x="5107" y="23186"/>
                  <a:pt x="5684" y="25739"/>
                  <a:pt x="6444" y="28262"/>
                </a:cubicBezTo>
                <a:cubicBezTo>
                  <a:pt x="7234" y="30998"/>
                  <a:pt x="7447" y="31879"/>
                  <a:pt x="8268" y="35800"/>
                </a:cubicBezTo>
                <a:cubicBezTo>
                  <a:pt x="8663" y="37715"/>
                  <a:pt x="9088" y="39539"/>
                  <a:pt x="9210" y="39904"/>
                </a:cubicBezTo>
                <a:cubicBezTo>
                  <a:pt x="9324" y="40217"/>
                  <a:pt x="9411" y="40423"/>
                  <a:pt x="9372" y="40423"/>
                </a:cubicBezTo>
                <a:cubicBezTo>
                  <a:pt x="9369" y="40423"/>
                  <a:pt x="9366" y="40422"/>
                  <a:pt x="9362" y="40420"/>
                </a:cubicBezTo>
                <a:cubicBezTo>
                  <a:pt x="7842" y="38384"/>
                  <a:pt x="6778" y="36499"/>
                  <a:pt x="6018" y="34341"/>
                </a:cubicBezTo>
                <a:cubicBezTo>
                  <a:pt x="4225" y="29326"/>
                  <a:pt x="3678" y="24919"/>
                  <a:pt x="4377" y="20998"/>
                </a:cubicBezTo>
                <a:cubicBezTo>
                  <a:pt x="4579" y="19823"/>
                  <a:pt x="4703" y="19269"/>
                  <a:pt x="4770" y="19269"/>
                </a:cubicBezTo>
                <a:close/>
                <a:moveTo>
                  <a:pt x="637" y="36409"/>
                </a:moveTo>
                <a:cubicBezTo>
                  <a:pt x="681" y="36409"/>
                  <a:pt x="776" y="36456"/>
                  <a:pt x="942" y="36560"/>
                </a:cubicBezTo>
                <a:cubicBezTo>
                  <a:pt x="1702" y="37077"/>
                  <a:pt x="3222" y="39721"/>
                  <a:pt x="4438" y="42639"/>
                </a:cubicBezTo>
                <a:cubicBezTo>
                  <a:pt x="5228" y="44554"/>
                  <a:pt x="5441" y="45284"/>
                  <a:pt x="6018" y="47958"/>
                </a:cubicBezTo>
                <a:cubicBezTo>
                  <a:pt x="6262" y="49144"/>
                  <a:pt x="6505" y="50208"/>
                  <a:pt x="6535" y="50329"/>
                </a:cubicBezTo>
                <a:cubicBezTo>
                  <a:pt x="6552" y="50398"/>
                  <a:pt x="6554" y="50431"/>
                  <a:pt x="6542" y="50431"/>
                </a:cubicBezTo>
                <a:cubicBezTo>
                  <a:pt x="6446" y="50431"/>
                  <a:pt x="5509" y="48455"/>
                  <a:pt x="4620" y="46408"/>
                </a:cubicBezTo>
                <a:cubicBezTo>
                  <a:pt x="4377" y="45800"/>
                  <a:pt x="3769" y="44402"/>
                  <a:pt x="3313" y="43308"/>
                </a:cubicBezTo>
                <a:cubicBezTo>
                  <a:pt x="2584" y="41667"/>
                  <a:pt x="578" y="36560"/>
                  <a:pt x="608" y="36438"/>
                </a:cubicBezTo>
                <a:cubicBezTo>
                  <a:pt x="608" y="36419"/>
                  <a:pt x="617" y="36409"/>
                  <a:pt x="637" y="36409"/>
                </a:cubicBezTo>
                <a:close/>
                <a:moveTo>
                  <a:pt x="456" y="36712"/>
                </a:moveTo>
                <a:lnTo>
                  <a:pt x="608" y="37016"/>
                </a:lnTo>
                <a:cubicBezTo>
                  <a:pt x="669" y="37198"/>
                  <a:pt x="882" y="37715"/>
                  <a:pt x="1064" y="38201"/>
                </a:cubicBezTo>
                <a:cubicBezTo>
                  <a:pt x="1489" y="39448"/>
                  <a:pt x="2675" y="42426"/>
                  <a:pt x="3344" y="43946"/>
                </a:cubicBezTo>
                <a:cubicBezTo>
                  <a:pt x="3648" y="44615"/>
                  <a:pt x="4164" y="45861"/>
                  <a:pt x="4529" y="46682"/>
                </a:cubicBezTo>
                <a:cubicBezTo>
                  <a:pt x="5471" y="48809"/>
                  <a:pt x="5836" y="49661"/>
                  <a:pt x="6170" y="50238"/>
                </a:cubicBezTo>
                <a:cubicBezTo>
                  <a:pt x="6322" y="50542"/>
                  <a:pt x="6444" y="50816"/>
                  <a:pt x="6414" y="50876"/>
                </a:cubicBezTo>
                <a:cubicBezTo>
                  <a:pt x="6414" y="50880"/>
                  <a:pt x="6412" y="50881"/>
                  <a:pt x="6410" y="50881"/>
                </a:cubicBezTo>
                <a:cubicBezTo>
                  <a:pt x="6321" y="50881"/>
                  <a:pt x="4625" y="48743"/>
                  <a:pt x="3678" y="47411"/>
                </a:cubicBezTo>
                <a:cubicBezTo>
                  <a:pt x="3252" y="46803"/>
                  <a:pt x="2644" y="45800"/>
                  <a:pt x="2310" y="45071"/>
                </a:cubicBezTo>
                <a:cubicBezTo>
                  <a:pt x="1094" y="42548"/>
                  <a:pt x="213" y="38901"/>
                  <a:pt x="426" y="37229"/>
                </a:cubicBezTo>
                <a:lnTo>
                  <a:pt x="456" y="36712"/>
                </a:lnTo>
                <a:close/>
                <a:moveTo>
                  <a:pt x="35283" y="1"/>
                </a:moveTo>
                <a:cubicBezTo>
                  <a:pt x="35151" y="1"/>
                  <a:pt x="35002" y="29"/>
                  <a:pt x="34834" y="85"/>
                </a:cubicBezTo>
                <a:cubicBezTo>
                  <a:pt x="34074" y="359"/>
                  <a:pt x="32159" y="2183"/>
                  <a:pt x="29909" y="4827"/>
                </a:cubicBezTo>
                <a:cubicBezTo>
                  <a:pt x="29636" y="5131"/>
                  <a:pt x="28906" y="5830"/>
                  <a:pt x="28268" y="6408"/>
                </a:cubicBezTo>
                <a:cubicBezTo>
                  <a:pt x="26566" y="7927"/>
                  <a:pt x="26110" y="8627"/>
                  <a:pt x="25472" y="10906"/>
                </a:cubicBezTo>
                <a:cubicBezTo>
                  <a:pt x="25289" y="11575"/>
                  <a:pt x="24925" y="12517"/>
                  <a:pt x="24590" y="13216"/>
                </a:cubicBezTo>
                <a:cubicBezTo>
                  <a:pt x="24286" y="13885"/>
                  <a:pt x="23952" y="14675"/>
                  <a:pt x="23830" y="15070"/>
                </a:cubicBezTo>
                <a:cubicBezTo>
                  <a:pt x="23587" y="15769"/>
                  <a:pt x="23374" y="17289"/>
                  <a:pt x="23405" y="17958"/>
                </a:cubicBezTo>
                <a:cubicBezTo>
                  <a:pt x="23435" y="18292"/>
                  <a:pt x="23374" y="18505"/>
                  <a:pt x="23040" y="19235"/>
                </a:cubicBezTo>
                <a:cubicBezTo>
                  <a:pt x="22067" y="21210"/>
                  <a:pt x="21247" y="24067"/>
                  <a:pt x="20912" y="26499"/>
                </a:cubicBezTo>
                <a:lnTo>
                  <a:pt x="20821" y="27107"/>
                </a:lnTo>
                <a:lnTo>
                  <a:pt x="20821" y="26499"/>
                </a:lnTo>
                <a:cubicBezTo>
                  <a:pt x="20821" y="26165"/>
                  <a:pt x="20791" y="25344"/>
                  <a:pt x="20791" y="24706"/>
                </a:cubicBezTo>
                <a:cubicBezTo>
                  <a:pt x="20791" y="24067"/>
                  <a:pt x="20730" y="23034"/>
                  <a:pt x="20639" y="22396"/>
                </a:cubicBezTo>
                <a:cubicBezTo>
                  <a:pt x="20304" y="19812"/>
                  <a:pt x="20244" y="17532"/>
                  <a:pt x="20548" y="16590"/>
                </a:cubicBezTo>
                <a:cubicBezTo>
                  <a:pt x="20608" y="16377"/>
                  <a:pt x="20973" y="15678"/>
                  <a:pt x="21338" y="15101"/>
                </a:cubicBezTo>
                <a:cubicBezTo>
                  <a:pt x="22554" y="13095"/>
                  <a:pt x="23405" y="10572"/>
                  <a:pt x="23526" y="8627"/>
                </a:cubicBezTo>
                <a:cubicBezTo>
                  <a:pt x="23617" y="7016"/>
                  <a:pt x="23405" y="5709"/>
                  <a:pt x="22675" y="3155"/>
                </a:cubicBezTo>
                <a:cubicBezTo>
                  <a:pt x="22098" y="1210"/>
                  <a:pt x="21490" y="207"/>
                  <a:pt x="20851" y="116"/>
                </a:cubicBezTo>
                <a:cubicBezTo>
                  <a:pt x="20846" y="115"/>
                  <a:pt x="20840" y="115"/>
                  <a:pt x="20834" y="115"/>
                </a:cubicBezTo>
                <a:cubicBezTo>
                  <a:pt x="20406" y="115"/>
                  <a:pt x="19658" y="1231"/>
                  <a:pt x="19058" y="2821"/>
                </a:cubicBezTo>
                <a:cubicBezTo>
                  <a:pt x="18116" y="5253"/>
                  <a:pt x="17964" y="5830"/>
                  <a:pt x="17751" y="7593"/>
                </a:cubicBezTo>
                <a:cubicBezTo>
                  <a:pt x="17538" y="9265"/>
                  <a:pt x="17538" y="9295"/>
                  <a:pt x="17751" y="10207"/>
                </a:cubicBezTo>
                <a:cubicBezTo>
                  <a:pt x="18055" y="11575"/>
                  <a:pt x="18633" y="13186"/>
                  <a:pt x="19301" y="14402"/>
                </a:cubicBezTo>
                <a:cubicBezTo>
                  <a:pt x="20122" y="15982"/>
                  <a:pt x="20122" y="15982"/>
                  <a:pt x="20092" y="17532"/>
                </a:cubicBezTo>
                <a:cubicBezTo>
                  <a:pt x="20092" y="19204"/>
                  <a:pt x="20122" y="20116"/>
                  <a:pt x="20396" y="22122"/>
                </a:cubicBezTo>
                <a:cubicBezTo>
                  <a:pt x="20578" y="23672"/>
                  <a:pt x="20608" y="24979"/>
                  <a:pt x="20548" y="27259"/>
                </a:cubicBezTo>
                <a:cubicBezTo>
                  <a:pt x="20517" y="28627"/>
                  <a:pt x="20365" y="29235"/>
                  <a:pt x="19301" y="33247"/>
                </a:cubicBezTo>
                <a:cubicBezTo>
                  <a:pt x="18754" y="35344"/>
                  <a:pt x="18298" y="36742"/>
                  <a:pt x="17690" y="38049"/>
                </a:cubicBezTo>
                <a:lnTo>
                  <a:pt x="17447" y="38597"/>
                </a:lnTo>
                <a:lnTo>
                  <a:pt x="17508" y="38110"/>
                </a:lnTo>
                <a:cubicBezTo>
                  <a:pt x="17569" y="37320"/>
                  <a:pt x="17356" y="36469"/>
                  <a:pt x="16748" y="35162"/>
                </a:cubicBezTo>
                <a:cubicBezTo>
                  <a:pt x="15988" y="33551"/>
                  <a:pt x="14772" y="30481"/>
                  <a:pt x="14316" y="28961"/>
                </a:cubicBezTo>
                <a:lnTo>
                  <a:pt x="13952" y="27806"/>
                </a:lnTo>
                <a:lnTo>
                  <a:pt x="14164" y="26408"/>
                </a:lnTo>
                <a:cubicBezTo>
                  <a:pt x="14286" y="25648"/>
                  <a:pt x="14468" y="24675"/>
                  <a:pt x="14590" y="24250"/>
                </a:cubicBezTo>
                <a:cubicBezTo>
                  <a:pt x="15350" y="21545"/>
                  <a:pt x="15623" y="18323"/>
                  <a:pt x="15259" y="16560"/>
                </a:cubicBezTo>
                <a:cubicBezTo>
                  <a:pt x="14955" y="15070"/>
                  <a:pt x="14560" y="14219"/>
                  <a:pt x="12645" y="10754"/>
                </a:cubicBezTo>
                <a:cubicBezTo>
                  <a:pt x="11155" y="8079"/>
                  <a:pt x="10335" y="7076"/>
                  <a:pt x="9575" y="6985"/>
                </a:cubicBezTo>
                <a:cubicBezTo>
                  <a:pt x="9553" y="6983"/>
                  <a:pt x="9532" y="6981"/>
                  <a:pt x="9511" y="6981"/>
                </a:cubicBezTo>
                <a:cubicBezTo>
                  <a:pt x="8542" y="6981"/>
                  <a:pt x="7874" y="9707"/>
                  <a:pt x="7964" y="13277"/>
                </a:cubicBezTo>
                <a:cubicBezTo>
                  <a:pt x="8025" y="15314"/>
                  <a:pt x="8237" y="18323"/>
                  <a:pt x="8480" y="19660"/>
                </a:cubicBezTo>
                <a:cubicBezTo>
                  <a:pt x="8724" y="21271"/>
                  <a:pt x="9453" y="23095"/>
                  <a:pt x="10274" y="24250"/>
                </a:cubicBezTo>
                <a:cubicBezTo>
                  <a:pt x="10699" y="24919"/>
                  <a:pt x="11642" y="25861"/>
                  <a:pt x="12584" y="26621"/>
                </a:cubicBezTo>
                <a:cubicBezTo>
                  <a:pt x="12979" y="26985"/>
                  <a:pt x="13405" y="27381"/>
                  <a:pt x="13496" y="27563"/>
                </a:cubicBezTo>
                <a:cubicBezTo>
                  <a:pt x="13587" y="27715"/>
                  <a:pt x="13830" y="28384"/>
                  <a:pt x="14012" y="29052"/>
                </a:cubicBezTo>
                <a:cubicBezTo>
                  <a:pt x="14468" y="30542"/>
                  <a:pt x="15836" y="34037"/>
                  <a:pt x="16475" y="35314"/>
                </a:cubicBezTo>
                <a:cubicBezTo>
                  <a:pt x="17204" y="36773"/>
                  <a:pt x="17265" y="37077"/>
                  <a:pt x="17174" y="38293"/>
                </a:cubicBezTo>
                <a:lnTo>
                  <a:pt x="17082" y="39356"/>
                </a:lnTo>
                <a:lnTo>
                  <a:pt x="16292" y="40815"/>
                </a:lnTo>
                <a:cubicBezTo>
                  <a:pt x="15867" y="41606"/>
                  <a:pt x="15076" y="42943"/>
                  <a:pt x="14560" y="43825"/>
                </a:cubicBezTo>
                <a:cubicBezTo>
                  <a:pt x="14073" y="44676"/>
                  <a:pt x="13222" y="46104"/>
                  <a:pt x="12705" y="46986"/>
                </a:cubicBezTo>
                <a:lnTo>
                  <a:pt x="11763" y="48627"/>
                </a:lnTo>
                <a:lnTo>
                  <a:pt x="11763" y="47989"/>
                </a:lnTo>
                <a:cubicBezTo>
                  <a:pt x="11794" y="46834"/>
                  <a:pt x="11520" y="45709"/>
                  <a:pt x="10730" y="43551"/>
                </a:cubicBezTo>
                <a:cubicBezTo>
                  <a:pt x="9635" y="40603"/>
                  <a:pt x="9483" y="39752"/>
                  <a:pt x="9605" y="37259"/>
                </a:cubicBezTo>
                <a:cubicBezTo>
                  <a:pt x="9879" y="32396"/>
                  <a:pt x="9787" y="31788"/>
                  <a:pt x="8602" y="28840"/>
                </a:cubicBezTo>
                <a:cubicBezTo>
                  <a:pt x="7173" y="25283"/>
                  <a:pt x="6353" y="22943"/>
                  <a:pt x="5714" y="20572"/>
                </a:cubicBezTo>
                <a:cubicBezTo>
                  <a:pt x="5380" y="19326"/>
                  <a:pt x="5137" y="18809"/>
                  <a:pt x="4894" y="18779"/>
                </a:cubicBezTo>
                <a:cubicBezTo>
                  <a:pt x="4881" y="18777"/>
                  <a:pt x="4868" y="18776"/>
                  <a:pt x="4856" y="18776"/>
                </a:cubicBezTo>
                <a:cubicBezTo>
                  <a:pt x="4637" y="18776"/>
                  <a:pt x="4518" y="19046"/>
                  <a:pt x="4316" y="20025"/>
                </a:cubicBezTo>
                <a:cubicBezTo>
                  <a:pt x="3526" y="23551"/>
                  <a:pt x="3739" y="27472"/>
                  <a:pt x="4924" y="31818"/>
                </a:cubicBezTo>
                <a:cubicBezTo>
                  <a:pt x="5927" y="35527"/>
                  <a:pt x="6717" y="37229"/>
                  <a:pt x="8572" y="39782"/>
                </a:cubicBezTo>
                <a:lnTo>
                  <a:pt x="9666" y="41302"/>
                </a:lnTo>
                <a:lnTo>
                  <a:pt x="10517" y="43612"/>
                </a:lnTo>
                <a:cubicBezTo>
                  <a:pt x="11155" y="45344"/>
                  <a:pt x="11398" y="46195"/>
                  <a:pt x="11490" y="46864"/>
                </a:cubicBezTo>
                <a:cubicBezTo>
                  <a:pt x="11672" y="48110"/>
                  <a:pt x="11550" y="48961"/>
                  <a:pt x="11125" y="49813"/>
                </a:cubicBezTo>
                <a:cubicBezTo>
                  <a:pt x="10395" y="51302"/>
                  <a:pt x="8420" y="55466"/>
                  <a:pt x="8025" y="56378"/>
                </a:cubicBezTo>
                <a:cubicBezTo>
                  <a:pt x="7806" y="56883"/>
                  <a:pt x="7692" y="57168"/>
                  <a:pt x="7632" y="57168"/>
                </a:cubicBezTo>
                <a:cubicBezTo>
                  <a:pt x="7559" y="57168"/>
                  <a:pt x="7569" y="56741"/>
                  <a:pt x="7569" y="55770"/>
                </a:cubicBezTo>
                <a:cubicBezTo>
                  <a:pt x="7569" y="54554"/>
                  <a:pt x="7356" y="52639"/>
                  <a:pt x="7021" y="51241"/>
                </a:cubicBezTo>
                <a:cubicBezTo>
                  <a:pt x="6869" y="50664"/>
                  <a:pt x="6535" y="49174"/>
                  <a:pt x="6292" y="47989"/>
                </a:cubicBezTo>
                <a:cubicBezTo>
                  <a:pt x="5714" y="45314"/>
                  <a:pt x="5623" y="45010"/>
                  <a:pt x="5076" y="43581"/>
                </a:cubicBezTo>
                <a:cubicBezTo>
                  <a:pt x="4316" y="41454"/>
                  <a:pt x="2979" y="38749"/>
                  <a:pt x="2128" y="37442"/>
                </a:cubicBezTo>
                <a:cubicBezTo>
                  <a:pt x="1624" y="36686"/>
                  <a:pt x="1016" y="36223"/>
                  <a:pt x="618" y="36223"/>
                </a:cubicBezTo>
                <a:cubicBezTo>
                  <a:pt x="487" y="36223"/>
                  <a:pt x="379" y="36273"/>
                  <a:pt x="304" y="36378"/>
                </a:cubicBezTo>
                <a:cubicBezTo>
                  <a:pt x="0" y="36834"/>
                  <a:pt x="122" y="39083"/>
                  <a:pt x="578" y="40998"/>
                </a:cubicBezTo>
                <a:cubicBezTo>
                  <a:pt x="821" y="42122"/>
                  <a:pt x="1641" y="44341"/>
                  <a:pt x="2219" y="45466"/>
                </a:cubicBezTo>
                <a:cubicBezTo>
                  <a:pt x="2918" y="46834"/>
                  <a:pt x="3283" y="47381"/>
                  <a:pt x="5289" y="49995"/>
                </a:cubicBezTo>
                <a:cubicBezTo>
                  <a:pt x="7082" y="52305"/>
                  <a:pt x="7052" y="52214"/>
                  <a:pt x="7204" y="53946"/>
                </a:cubicBezTo>
                <a:cubicBezTo>
                  <a:pt x="7265" y="54433"/>
                  <a:pt x="7295" y="55618"/>
                  <a:pt x="7295" y="56591"/>
                </a:cubicBezTo>
                <a:cubicBezTo>
                  <a:pt x="7265" y="57563"/>
                  <a:pt x="7295" y="58384"/>
                  <a:pt x="7295" y="58445"/>
                </a:cubicBezTo>
                <a:cubicBezTo>
                  <a:pt x="7320" y="58487"/>
                  <a:pt x="7350" y="58506"/>
                  <a:pt x="7381" y="58506"/>
                </a:cubicBezTo>
                <a:cubicBezTo>
                  <a:pt x="7461" y="58506"/>
                  <a:pt x="7547" y="58378"/>
                  <a:pt x="7569" y="58202"/>
                </a:cubicBezTo>
                <a:cubicBezTo>
                  <a:pt x="7599" y="57837"/>
                  <a:pt x="8389" y="56013"/>
                  <a:pt x="9088" y="54615"/>
                </a:cubicBezTo>
                <a:cubicBezTo>
                  <a:pt x="9392" y="53977"/>
                  <a:pt x="9879" y="53004"/>
                  <a:pt x="10122" y="52457"/>
                </a:cubicBezTo>
                <a:cubicBezTo>
                  <a:pt x="10791" y="51089"/>
                  <a:pt x="11733" y="49235"/>
                  <a:pt x="11854" y="49144"/>
                </a:cubicBezTo>
                <a:cubicBezTo>
                  <a:pt x="11915" y="49113"/>
                  <a:pt x="11946" y="49022"/>
                  <a:pt x="11946" y="48961"/>
                </a:cubicBezTo>
                <a:cubicBezTo>
                  <a:pt x="11976" y="48749"/>
                  <a:pt x="12918" y="47563"/>
                  <a:pt x="13921" y="46439"/>
                </a:cubicBezTo>
                <a:cubicBezTo>
                  <a:pt x="14499" y="45770"/>
                  <a:pt x="15532" y="44828"/>
                  <a:pt x="16414" y="44068"/>
                </a:cubicBezTo>
                <a:cubicBezTo>
                  <a:pt x="17234" y="43399"/>
                  <a:pt x="18207" y="42518"/>
                  <a:pt x="18572" y="42153"/>
                </a:cubicBezTo>
                <a:cubicBezTo>
                  <a:pt x="19484" y="41211"/>
                  <a:pt x="22523" y="37624"/>
                  <a:pt x="23344" y="36469"/>
                </a:cubicBezTo>
                <a:cubicBezTo>
                  <a:pt x="25563" y="33338"/>
                  <a:pt x="26232" y="32487"/>
                  <a:pt x="26384" y="32426"/>
                </a:cubicBezTo>
                <a:cubicBezTo>
                  <a:pt x="27630" y="31879"/>
                  <a:pt x="29909" y="31119"/>
                  <a:pt x="30791" y="30967"/>
                </a:cubicBezTo>
                <a:cubicBezTo>
                  <a:pt x="32159" y="30755"/>
                  <a:pt x="32767" y="30603"/>
                  <a:pt x="33678" y="30238"/>
                </a:cubicBezTo>
                <a:cubicBezTo>
                  <a:pt x="34773" y="29782"/>
                  <a:pt x="35897" y="29083"/>
                  <a:pt x="36688" y="28353"/>
                </a:cubicBezTo>
                <a:cubicBezTo>
                  <a:pt x="38420" y="26773"/>
                  <a:pt x="41156" y="22973"/>
                  <a:pt x="42159" y="20785"/>
                </a:cubicBezTo>
                <a:cubicBezTo>
                  <a:pt x="42463" y="20146"/>
                  <a:pt x="42919" y="19052"/>
                  <a:pt x="43132" y="18384"/>
                </a:cubicBezTo>
                <a:cubicBezTo>
                  <a:pt x="43527" y="17289"/>
                  <a:pt x="43587" y="16955"/>
                  <a:pt x="43739" y="15618"/>
                </a:cubicBezTo>
                <a:cubicBezTo>
                  <a:pt x="43952" y="14067"/>
                  <a:pt x="43922" y="13399"/>
                  <a:pt x="43648" y="12700"/>
                </a:cubicBezTo>
                <a:cubicBezTo>
                  <a:pt x="43446" y="12131"/>
                  <a:pt x="43040" y="11852"/>
                  <a:pt x="42453" y="11852"/>
                </a:cubicBezTo>
                <a:cubicBezTo>
                  <a:pt x="41626" y="11852"/>
                  <a:pt x="40442" y="12406"/>
                  <a:pt x="38967" y="13490"/>
                </a:cubicBezTo>
                <a:cubicBezTo>
                  <a:pt x="37934" y="14250"/>
                  <a:pt x="36748" y="15314"/>
                  <a:pt x="34286" y="17745"/>
                </a:cubicBezTo>
                <a:cubicBezTo>
                  <a:pt x="33010" y="18991"/>
                  <a:pt x="31581" y="20390"/>
                  <a:pt x="31125" y="20846"/>
                </a:cubicBezTo>
                <a:cubicBezTo>
                  <a:pt x="29970" y="22001"/>
                  <a:pt x="29484" y="22609"/>
                  <a:pt x="28481" y="24098"/>
                </a:cubicBezTo>
                <a:cubicBezTo>
                  <a:pt x="27022" y="26317"/>
                  <a:pt x="26839" y="26894"/>
                  <a:pt x="26535" y="29751"/>
                </a:cubicBezTo>
                <a:lnTo>
                  <a:pt x="26353" y="31545"/>
                </a:lnTo>
                <a:lnTo>
                  <a:pt x="25897" y="32305"/>
                </a:lnTo>
                <a:cubicBezTo>
                  <a:pt x="25624" y="32730"/>
                  <a:pt x="24925" y="33703"/>
                  <a:pt x="24347" y="34493"/>
                </a:cubicBezTo>
                <a:cubicBezTo>
                  <a:pt x="23769" y="35283"/>
                  <a:pt x="23070" y="36226"/>
                  <a:pt x="22827" y="36560"/>
                </a:cubicBezTo>
                <a:cubicBezTo>
                  <a:pt x="22219" y="37411"/>
                  <a:pt x="18876" y="41363"/>
                  <a:pt x="18085" y="42122"/>
                </a:cubicBezTo>
                <a:cubicBezTo>
                  <a:pt x="17751" y="42487"/>
                  <a:pt x="16809" y="43308"/>
                  <a:pt x="16049" y="43977"/>
                </a:cubicBezTo>
                <a:cubicBezTo>
                  <a:pt x="15289" y="44645"/>
                  <a:pt x="14347" y="45557"/>
                  <a:pt x="13952" y="45983"/>
                </a:cubicBezTo>
                <a:cubicBezTo>
                  <a:pt x="13557" y="46439"/>
                  <a:pt x="13222" y="46773"/>
                  <a:pt x="13192" y="46773"/>
                </a:cubicBezTo>
                <a:cubicBezTo>
                  <a:pt x="13161" y="46773"/>
                  <a:pt x="13313" y="46499"/>
                  <a:pt x="14225" y="44949"/>
                </a:cubicBezTo>
                <a:cubicBezTo>
                  <a:pt x="16748" y="40755"/>
                  <a:pt x="17782" y="38809"/>
                  <a:pt x="18602" y="36621"/>
                </a:cubicBezTo>
                <a:cubicBezTo>
                  <a:pt x="19028" y="35587"/>
                  <a:pt x="19970" y="32183"/>
                  <a:pt x="20487" y="29934"/>
                </a:cubicBezTo>
                <a:cubicBezTo>
                  <a:pt x="20639" y="29204"/>
                  <a:pt x="20791" y="28536"/>
                  <a:pt x="20851" y="28414"/>
                </a:cubicBezTo>
                <a:cubicBezTo>
                  <a:pt x="20882" y="28262"/>
                  <a:pt x="21034" y="27472"/>
                  <a:pt x="21186" y="26651"/>
                </a:cubicBezTo>
                <a:cubicBezTo>
                  <a:pt x="21551" y="24706"/>
                  <a:pt x="21976" y="22852"/>
                  <a:pt x="22341" y="21727"/>
                </a:cubicBezTo>
                <a:cubicBezTo>
                  <a:pt x="22668" y="20715"/>
                  <a:pt x="23579" y="18624"/>
                  <a:pt x="23702" y="18624"/>
                </a:cubicBezTo>
                <a:cubicBezTo>
                  <a:pt x="23705" y="18624"/>
                  <a:pt x="23707" y="18625"/>
                  <a:pt x="23709" y="18627"/>
                </a:cubicBezTo>
                <a:cubicBezTo>
                  <a:pt x="23718" y="18632"/>
                  <a:pt x="23736" y="18634"/>
                  <a:pt x="23761" y="18634"/>
                </a:cubicBezTo>
                <a:cubicBezTo>
                  <a:pt x="24052" y="18634"/>
                  <a:pt x="25323" y="18322"/>
                  <a:pt x="26414" y="17958"/>
                </a:cubicBezTo>
                <a:cubicBezTo>
                  <a:pt x="28390" y="17289"/>
                  <a:pt x="29453" y="16499"/>
                  <a:pt x="30852" y="14766"/>
                </a:cubicBezTo>
                <a:cubicBezTo>
                  <a:pt x="31277" y="14219"/>
                  <a:pt x="31946" y="13399"/>
                  <a:pt x="32341" y="12973"/>
                </a:cubicBezTo>
                <a:cubicBezTo>
                  <a:pt x="32706" y="12548"/>
                  <a:pt x="33192" y="11909"/>
                  <a:pt x="33375" y="11605"/>
                </a:cubicBezTo>
                <a:cubicBezTo>
                  <a:pt x="34286" y="10086"/>
                  <a:pt x="35563" y="5678"/>
                  <a:pt x="35958" y="2487"/>
                </a:cubicBezTo>
                <a:cubicBezTo>
                  <a:pt x="36110" y="1362"/>
                  <a:pt x="36110" y="997"/>
                  <a:pt x="36019" y="693"/>
                </a:cubicBezTo>
                <a:cubicBezTo>
                  <a:pt x="35885" y="223"/>
                  <a:pt x="35652" y="1"/>
                  <a:pt x="3528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5"/>
          <p:cNvSpPr/>
          <p:nvPr/>
        </p:nvSpPr>
        <p:spPr>
          <a:xfrm rot="2700000" flipH="1">
            <a:off x="40518" y="3681412"/>
            <a:ext cx="598834" cy="1401375"/>
          </a:xfrm>
          <a:custGeom>
            <a:avLst/>
            <a:gdLst/>
            <a:ahLst/>
            <a:cxnLst/>
            <a:rect l="l" t="t" r="r" b="b"/>
            <a:pathLst>
              <a:path w="18664" h="43677" extrusionOk="0">
                <a:moveTo>
                  <a:pt x="10912" y="244"/>
                </a:moveTo>
                <a:cubicBezTo>
                  <a:pt x="11551" y="244"/>
                  <a:pt x="13009" y="2614"/>
                  <a:pt x="13283" y="4165"/>
                </a:cubicBezTo>
                <a:cubicBezTo>
                  <a:pt x="13319" y="4298"/>
                  <a:pt x="13336" y="4373"/>
                  <a:pt x="13325" y="4373"/>
                </a:cubicBezTo>
                <a:cubicBezTo>
                  <a:pt x="13307" y="4373"/>
                  <a:pt x="13223" y="4202"/>
                  <a:pt x="13040" y="3800"/>
                </a:cubicBezTo>
                <a:cubicBezTo>
                  <a:pt x="12858" y="3405"/>
                  <a:pt x="12341" y="2523"/>
                  <a:pt x="11885" y="1824"/>
                </a:cubicBezTo>
                <a:cubicBezTo>
                  <a:pt x="11399" y="1125"/>
                  <a:pt x="10973" y="517"/>
                  <a:pt x="10943" y="456"/>
                </a:cubicBezTo>
                <a:cubicBezTo>
                  <a:pt x="10924" y="419"/>
                  <a:pt x="10893" y="393"/>
                  <a:pt x="10866" y="393"/>
                </a:cubicBezTo>
                <a:cubicBezTo>
                  <a:pt x="10849" y="393"/>
                  <a:pt x="10833" y="403"/>
                  <a:pt x="10821" y="426"/>
                </a:cubicBezTo>
                <a:cubicBezTo>
                  <a:pt x="10791" y="456"/>
                  <a:pt x="11155" y="1095"/>
                  <a:pt x="11642" y="1824"/>
                </a:cubicBezTo>
                <a:cubicBezTo>
                  <a:pt x="12493" y="3162"/>
                  <a:pt x="13009" y="4134"/>
                  <a:pt x="13161" y="4742"/>
                </a:cubicBezTo>
                <a:lnTo>
                  <a:pt x="13222" y="5046"/>
                </a:lnTo>
                <a:lnTo>
                  <a:pt x="12979" y="4651"/>
                </a:lnTo>
                <a:cubicBezTo>
                  <a:pt x="12858" y="4438"/>
                  <a:pt x="12432" y="3830"/>
                  <a:pt x="12037" y="3283"/>
                </a:cubicBezTo>
                <a:cubicBezTo>
                  <a:pt x="11186" y="2067"/>
                  <a:pt x="10791" y="1368"/>
                  <a:pt x="10639" y="852"/>
                </a:cubicBezTo>
                <a:cubicBezTo>
                  <a:pt x="10547" y="426"/>
                  <a:pt x="10608" y="244"/>
                  <a:pt x="10912" y="244"/>
                </a:cubicBezTo>
                <a:close/>
                <a:moveTo>
                  <a:pt x="17381" y="3688"/>
                </a:moveTo>
                <a:cubicBezTo>
                  <a:pt x="17475" y="3688"/>
                  <a:pt x="17559" y="3695"/>
                  <a:pt x="17630" y="3709"/>
                </a:cubicBezTo>
                <a:cubicBezTo>
                  <a:pt x="17964" y="3770"/>
                  <a:pt x="18086" y="3861"/>
                  <a:pt x="18177" y="4073"/>
                </a:cubicBezTo>
                <a:cubicBezTo>
                  <a:pt x="18207" y="4195"/>
                  <a:pt x="18177" y="4225"/>
                  <a:pt x="17812" y="4286"/>
                </a:cubicBezTo>
                <a:cubicBezTo>
                  <a:pt x="16383" y="4499"/>
                  <a:pt x="14499" y="5289"/>
                  <a:pt x="13709" y="6080"/>
                </a:cubicBezTo>
                <a:cubicBezTo>
                  <a:pt x="13537" y="6238"/>
                  <a:pt x="13416" y="6317"/>
                  <a:pt x="13353" y="6317"/>
                </a:cubicBezTo>
                <a:cubicBezTo>
                  <a:pt x="13271" y="6317"/>
                  <a:pt x="13284" y="6185"/>
                  <a:pt x="13405" y="5928"/>
                </a:cubicBezTo>
                <a:cubicBezTo>
                  <a:pt x="13678" y="5259"/>
                  <a:pt x="13982" y="4925"/>
                  <a:pt x="14620" y="4529"/>
                </a:cubicBezTo>
                <a:cubicBezTo>
                  <a:pt x="15372" y="4073"/>
                  <a:pt x="16669" y="3688"/>
                  <a:pt x="17381" y="3688"/>
                </a:cubicBezTo>
                <a:close/>
                <a:moveTo>
                  <a:pt x="17863" y="4478"/>
                </a:moveTo>
                <a:cubicBezTo>
                  <a:pt x="17936" y="4478"/>
                  <a:pt x="17964" y="4494"/>
                  <a:pt x="17934" y="4529"/>
                </a:cubicBezTo>
                <a:cubicBezTo>
                  <a:pt x="17842" y="4621"/>
                  <a:pt x="17234" y="4864"/>
                  <a:pt x="16596" y="5046"/>
                </a:cubicBezTo>
                <a:cubicBezTo>
                  <a:pt x="15532" y="5350"/>
                  <a:pt x="15168" y="5532"/>
                  <a:pt x="14286" y="6080"/>
                </a:cubicBezTo>
                <a:cubicBezTo>
                  <a:pt x="13904" y="6342"/>
                  <a:pt x="13653" y="6474"/>
                  <a:pt x="13608" y="6474"/>
                </a:cubicBezTo>
                <a:cubicBezTo>
                  <a:pt x="13595" y="6474"/>
                  <a:pt x="13598" y="6464"/>
                  <a:pt x="13617" y="6444"/>
                </a:cubicBezTo>
                <a:cubicBezTo>
                  <a:pt x="13709" y="6323"/>
                  <a:pt x="14013" y="6080"/>
                  <a:pt x="14317" y="5867"/>
                </a:cubicBezTo>
                <a:cubicBezTo>
                  <a:pt x="14590" y="5654"/>
                  <a:pt x="15107" y="5350"/>
                  <a:pt x="15472" y="5198"/>
                </a:cubicBezTo>
                <a:cubicBezTo>
                  <a:pt x="16078" y="4869"/>
                  <a:pt x="17505" y="4478"/>
                  <a:pt x="17863" y="4478"/>
                </a:cubicBezTo>
                <a:close/>
                <a:moveTo>
                  <a:pt x="8620" y="6061"/>
                </a:moveTo>
                <a:cubicBezTo>
                  <a:pt x="8702" y="6061"/>
                  <a:pt x="8797" y="6077"/>
                  <a:pt x="8906" y="6110"/>
                </a:cubicBezTo>
                <a:cubicBezTo>
                  <a:pt x="10000" y="6444"/>
                  <a:pt x="11338" y="8298"/>
                  <a:pt x="11794" y="10122"/>
                </a:cubicBezTo>
                <a:cubicBezTo>
                  <a:pt x="11940" y="10726"/>
                  <a:pt x="11987" y="11022"/>
                  <a:pt x="11935" y="11022"/>
                </a:cubicBezTo>
                <a:cubicBezTo>
                  <a:pt x="11901" y="11022"/>
                  <a:pt x="11823" y="10893"/>
                  <a:pt x="11702" y="10639"/>
                </a:cubicBezTo>
                <a:cubicBezTo>
                  <a:pt x="11064" y="9423"/>
                  <a:pt x="10365" y="8298"/>
                  <a:pt x="9666" y="7447"/>
                </a:cubicBezTo>
                <a:cubicBezTo>
                  <a:pt x="8958" y="6576"/>
                  <a:pt x="8592" y="6217"/>
                  <a:pt x="8457" y="6217"/>
                </a:cubicBezTo>
                <a:cubicBezTo>
                  <a:pt x="8442" y="6217"/>
                  <a:pt x="8429" y="6222"/>
                  <a:pt x="8420" y="6232"/>
                </a:cubicBezTo>
                <a:cubicBezTo>
                  <a:pt x="8389" y="6292"/>
                  <a:pt x="8420" y="6384"/>
                  <a:pt x="8511" y="6444"/>
                </a:cubicBezTo>
                <a:cubicBezTo>
                  <a:pt x="8754" y="6657"/>
                  <a:pt x="10031" y="8238"/>
                  <a:pt x="10365" y="8724"/>
                </a:cubicBezTo>
                <a:cubicBezTo>
                  <a:pt x="10760" y="9332"/>
                  <a:pt x="11581" y="10852"/>
                  <a:pt x="11672" y="11064"/>
                </a:cubicBezTo>
                <a:cubicBezTo>
                  <a:pt x="11685" y="11117"/>
                  <a:pt x="11687" y="11147"/>
                  <a:pt x="11670" y="11147"/>
                </a:cubicBezTo>
                <a:cubicBezTo>
                  <a:pt x="11648" y="11147"/>
                  <a:pt x="11594" y="11094"/>
                  <a:pt x="11490" y="10973"/>
                </a:cubicBezTo>
                <a:cubicBezTo>
                  <a:pt x="11368" y="10852"/>
                  <a:pt x="10882" y="10305"/>
                  <a:pt x="10365" y="9757"/>
                </a:cubicBezTo>
                <a:cubicBezTo>
                  <a:pt x="9301" y="8602"/>
                  <a:pt x="8876" y="8055"/>
                  <a:pt x="8541" y="7387"/>
                </a:cubicBezTo>
                <a:cubicBezTo>
                  <a:pt x="8131" y="6539"/>
                  <a:pt x="8175" y="6061"/>
                  <a:pt x="8620" y="6061"/>
                </a:cubicBezTo>
                <a:close/>
                <a:moveTo>
                  <a:pt x="16401" y="9338"/>
                </a:moveTo>
                <a:cubicBezTo>
                  <a:pt x="16517" y="9338"/>
                  <a:pt x="16613" y="9366"/>
                  <a:pt x="16687" y="9423"/>
                </a:cubicBezTo>
                <a:cubicBezTo>
                  <a:pt x="16870" y="9575"/>
                  <a:pt x="16870" y="9605"/>
                  <a:pt x="16718" y="9727"/>
                </a:cubicBezTo>
                <a:cubicBezTo>
                  <a:pt x="16596" y="9788"/>
                  <a:pt x="16019" y="10274"/>
                  <a:pt x="15380" y="10821"/>
                </a:cubicBezTo>
                <a:cubicBezTo>
                  <a:pt x="14772" y="11338"/>
                  <a:pt x="13709" y="12189"/>
                  <a:pt x="13070" y="12736"/>
                </a:cubicBezTo>
                <a:cubicBezTo>
                  <a:pt x="12402" y="13253"/>
                  <a:pt x="11672" y="13891"/>
                  <a:pt x="11429" y="14104"/>
                </a:cubicBezTo>
                <a:cubicBezTo>
                  <a:pt x="11204" y="14329"/>
                  <a:pt x="11030" y="14502"/>
                  <a:pt x="11006" y="14502"/>
                </a:cubicBezTo>
                <a:cubicBezTo>
                  <a:pt x="11004" y="14502"/>
                  <a:pt x="11003" y="14501"/>
                  <a:pt x="11003" y="14499"/>
                </a:cubicBezTo>
                <a:cubicBezTo>
                  <a:pt x="10973" y="14165"/>
                  <a:pt x="12797" y="11916"/>
                  <a:pt x="13982" y="10821"/>
                </a:cubicBezTo>
                <a:cubicBezTo>
                  <a:pt x="15043" y="9859"/>
                  <a:pt x="15903" y="9338"/>
                  <a:pt x="16401" y="9338"/>
                </a:cubicBezTo>
                <a:close/>
                <a:moveTo>
                  <a:pt x="16809" y="9940"/>
                </a:moveTo>
                <a:cubicBezTo>
                  <a:pt x="16991" y="9940"/>
                  <a:pt x="16444" y="10700"/>
                  <a:pt x="15897" y="11216"/>
                </a:cubicBezTo>
                <a:cubicBezTo>
                  <a:pt x="15320" y="11794"/>
                  <a:pt x="11824" y="14438"/>
                  <a:pt x="11338" y="14712"/>
                </a:cubicBezTo>
                <a:cubicBezTo>
                  <a:pt x="11156" y="14810"/>
                  <a:pt x="11042" y="14859"/>
                  <a:pt x="10996" y="14859"/>
                </a:cubicBezTo>
                <a:cubicBezTo>
                  <a:pt x="10842" y="14859"/>
                  <a:pt x="11453" y="14302"/>
                  <a:pt x="12858" y="13131"/>
                </a:cubicBezTo>
                <a:cubicBezTo>
                  <a:pt x="13557" y="12584"/>
                  <a:pt x="14681" y="11642"/>
                  <a:pt x="15380" y="11034"/>
                </a:cubicBezTo>
                <a:cubicBezTo>
                  <a:pt x="16110" y="10457"/>
                  <a:pt x="16748" y="9970"/>
                  <a:pt x="16809" y="9940"/>
                </a:cubicBezTo>
                <a:close/>
                <a:moveTo>
                  <a:pt x="5263" y="14194"/>
                </a:moveTo>
                <a:cubicBezTo>
                  <a:pt x="5290" y="14194"/>
                  <a:pt x="5320" y="14259"/>
                  <a:pt x="5350" y="14408"/>
                </a:cubicBezTo>
                <a:cubicBezTo>
                  <a:pt x="5927" y="17022"/>
                  <a:pt x="6414" y="18998"/>
                  <a:pt x="6748" y="20183"/>
                </a:cubicBezTo>
                <a:cubicBezTo>
                  <a:pt x="6864" y="20591"/>
                  <a:pt x="6953" y="20915"/>
                  <a:pt x="6934" y="20915"/>
                </a:cubicBezTo>
                <a:cubicBezTo>
                  <a:pt x="6933" y="20915"/>
                  <a:pt x="6932" y="20914"/>
                  <a:pt x="6930" y="20913"/>
                </a:cubicBezTo>
                <a:cubicBezTo>
                  <a:pt x="6778" y="20791"/>
                  <a:pt x="5745" y="18481"/>
                  <a:pt x="5502" y="17782"/>
                </a:cubicBezTo>
                <a:cubicBezTo>
                  <a:pt x="5380" y="17356"/>
                  <a:pt x="5228" y="16627"/>
                  <a:pt x="5198" y="16171"/>
                </a:cubicBezTo>
                <a:cubicBezTo>
                  <a:pt x="5076" y="15291"/>
                  <a:pt x="5150" y="14194"/>
                  <a:pt x="5263" y="14194"/>
                </a:cubicBezTo>
                <a:close/>
                <a:moveTo>
                  <a:pt x="5659" y="13883"/>
                </a:moveTo>
                <a:cubicBezTo>
                  <a:pt x="5750" y="13883"/>
                  <a:pt x="6084" y="14218"/>
                  <a:pt x="6201" y="14499"/>
                </a:cubicBezTo>
                <a:cubicBezTo>
                  <a:pt x="6444" y="15077"/>
                  <a:pt x="6687" y="16080"/>
                  <a:pt x="6991" y="17964"/>
                </a:cubicBezTo>
                <a:cubicBezTo>
                  <a:pt x="7174" y="18937"/>
                  <a:pt x="7417" y="20274"/>
                  <a:pt x="7569" y="20943"/>
                </a:cubicBezTo>
                <a:cubicBezTo>
                  <a:pt x="7721" y="21642"/>
                  <a:pt x="7842" y="22220"/>
                  <a:pt x="7842" y="22250"/>
                </a:cubicBezTo>
                <a:cubicBezTo>
                  <a:pt x="7845" y="22270"/>
                  <a:pt x="7844" y="22279"/>
                  <a:pt x="7839" y="22279"/>
                </a:cubicBezTo>
                <a:cubicBezTo>
                  <a:pt x="7790" y="22279"/>
                  <a:pt x="7394" y="21398"/>
                  <a:pt x="7174" y="20791"/>
                </a:cubicBezTo>
                <a:cubicBezTo>
                  <a:pt x="6626" y="19271"/>
                  <a:pt x="5411" y="14226"/>
                  <a:pt x="5593" y="14134"/>
                </a:cubicBezTo>
                <a:cubicBezTo>
                  <a:pt x="5654" y="14134"/>
                  <a:pt x="5654" y="14043"/>
                  <a:pt x="5654" y="13982"/>
                </a:cubicBezTo>
                <a:cubicBezTo>
                  <a:pt x="5626" y="13913"/>
                  <a:pt x="5632" y="13883"/>
                  <a:pt x="5659" y="13883"/>
                </a:cubicBezTo>
                <a:close/>
                <a:moveTo>
                  <a:pt x="13484" y="16338"/>
                </a:moveTo>
                <a:cubicBezTo>
                  <a:pt x="13608" y="16338"/>
                  <a:pt x="13585" y="16440"/>
                  <a:pt x="13313" y="16657"/>
                </a:cubicBezTo>
                <a:cubicBezTo>
                  <a:pt x="12523" y="17326"/>
                  <a:pt x="9818" y="20913"/>
                  <a:pt x="9119" y="22250"/>
                </a:cubicBezTo>
                <a:cubicBezTo>
                  <a:pt x="8935" y="22597"/>
                  <a:pt x="8847" y="22739"/>
                  <a:pt x="8819" y="22739"/>
                </a:cubicBezTo>
                <a:cubicBezTo>
                  <a:pt x="8805" y="22739"/>
                  <a:pt x="8805" y="22705"/>
                  <a:pt x="8815" y="22645"/>
                </a:cubicBezTo>
                <a:cubicBezTo>
                  <a:pt x="8815" y="22098"/>
                  <a:pt x="9605" y="20365"/>
                  <a:pt x="10274" y="19332"/>
                </a:cubicBezTo>
                <a:cubicBezTo>
                  <a:pt x="10699" y="18694"/>
                  <a:pt x="12158" y="17083"/>
                  <a:pt x="12554" y="16779"/>
                </a:cubicBezTo>
                <a:cubicBezTo>
                  <a:pt x="12957" y="16493"/>
                  <a:pt x="13332" y="16338"/>
                  <a:pt x="13484" y="16338"/>
                </a:cubicBezTo>
                <a:close/>
                <a:moveTo>
                  <a:pt x="13794" y="16595"/>
                </a:moveTo>
                <a:cubicBezTo>
                  <a:pt x="14074" y="16595"/>
                  <a:pt x="13862" y="17345"/>
                  <a:pt x="13313" y="18207"/>
                </a:cubicBezTo>
                <a:cubicBezTo>
                  <a:pt x="12949" y="18755"/>
                  <a:pt x="12554" y="19241"/>
                  <a:pt x="11824" y="20031"/>
                </a:cubicBezTo>
                <a:cubicBezTo>
                  <a:pt x="11247" y="20609"/>
                  <a:pt x="10365" y="21551"/>
                  <a:pt x="9848" y="22128"/>
                </a:cubicBezTo>
                <a:lnTo>
                  <a:pt x="8876" y="23162"/>
                </a:lnTo>
                <a:lnTo>
                  <a:pt x="9119" y="22645"/>
                </a:lnTo>
                <a:cubicBezTo>
                  <a:pt x="9392" y="22128"/>
                  <a:pt x="10243" y="20821"/>
                  <a:pt x="10882" y="19940"/>
                </a:cubicBezTo>
                <a:cubicBezTo>
                  <a:pt x="11399" y="19210"/>
                  <a:pt x="13435" y="16809"/>
                  <a:pt x="13617" y="16657"/>
                </a:cubicBezTo>
                <a:cubicBezTo>
                  <a:pt x="13690" y="16615"/>
                  <a:pt x="13748" y="16595"/>
                  <a:pt x="13794" y="16595"/>
                </a:cubicBezTo>
                <a:close/>
                <a:moveTo>
                  <a:pt x="8165" y="31661"/>
                </a:moveTo>
                <a:cubicBezTo>
                  <a:pt x="8172" y="31661"/>
                  <a:pt x="8177" y="31665"/>
                  <a:pt x="8177" y="31673"/>
                </a:cubicBezTo>
                <a:cubicBezTo>
                  <a:pt x="8177" y="31703"/>
                  <a:pt x="8146" y="31794"/>
                  <a:pt x="8085" y="31825"/>
                </a:cubicBezTo>
                <a:cubicBezTo>
                  <a:pt x="8063" y="31832"/>
                  <a:pt x="8045" y="31836"/>
                  <a:pt x="8034" y="31836"/>
                </a:cubicBezTo>
                <a:cubicBezTo>
                  <a:pt x="7998" y="31836"/>
                  <a:pt x="8009" y="31802"/>
                  <a:pt x="8055" y="31733"/>
                </a:cubicBezTo>
                <a:cubicBezTo>
                  <a:pt x="8099" y="31689"/>
                  <a:pt x="8144" y="31661"/>
                  <a:pt x="8165" y="31661"/>
                </a:cubicBezTo>
                <a:close/>
                <a:moveTo>
                  <a:pt x="14059" y="25790"/>
                </a:moveTo>
                <a:cubicBezTo>
                  <a:pt x="14129" y="25790"/>
                  <a:pt x="14185" y="25805"/>
                  <a:pt x="14225" y="25837"/>
                </a:cubicBezTo>
                <a:cubicBezTo>
                  <a:pt x="14377" y="25989"/>
                  <a:pt x="14256" y="26749"/>
                  <a:pt x="13952" y="27508"/>
                </a:cubicBezTo>
                <a:cubicBezTo>
                  <a:pt x="13435" y="28907"/>
                  <a:pt x="12067" y="30305"/>
                  <a:pt x="10092" y="31490"/>
                </a:cubicBezTo>
                <a:cubicBezTo>
                  <a:pt x="9502" y="31855"/>
                  <a:pt x="7199" y="32818"/>
                  <a:pt x="6972" y="32818"/>
                </a:cubicBezTo>
                <a:cubicBezTo>
                  <a:pt x="6954" y="32818"/>
                  <a:pt x="6949" y="32811"/>
                  <a:pt x="6961" y="32797"/>
                </a:cubicBezTo>
                <a:cubicBezTo>
                  <a:pt x="6991" y="32736"/>
                  <a:pt x="7477" y="32433"/>
                  <a:pt x="8025" y="32068"/>
                </a:cubicBezTo>
                <a:cubicBezTo>
                  <a:pt x="9301" y="31247"/>
                  <a:pt x="10730" y="30062"/>
                  <a:pt x="11733" y="29028"/>
                </a:cubicBezTo>
                <a:cubicBezTo>
                  <a:pt x="12523" y="28177"/>
                  <a:pt x="14165" y="26110"/>
                  <a:pt x="14165" y="25958"/>
                </a:cubicBezTo>
                <a:cubicBezTo>
                  <a:pt x="14157" y="25897"/>
                  <a:pt x="14136" y="25865"/>
                  <a:pt x="14099" y="25865"/>
                </a:cubicBezTo>
                <a:cubicBezTo>
                  <a:pt x="13988" y="25865"/>
                  <a:pt x="13731" y="26156"/>
                  <a:pt x="13253" y="26840"/>
                </a:cubicBezTo>
                <a:cubicBezTo>
                  <a:pt x="12128" y="28451"/>
                  <a:pt x="10061" y="30487"/>
                  <a:pt x="8633" y="31399"/>
                </a:cubicBezTo>
                <a:lnTo>
                  <a:pt x="8268" y="31642"/>
                </a:lnTo>
                <a:lnTo>
                  <a:pt x="8268" y="31642"/>
                </a:lnTo>
                <a:lnTo>
                  <a:pt x="8541" y="31369"/>
                </a:lnTo>
                <a:cubicBezTo>
                  <a:pt x="8693" y="31247"/>
                  <a:pt x="9727" y="30062"/>
                  <a:pt x="10821" y="28755"/>
                </a:cubicBezTo>
                <a:cubicBezTo>
                  <a:pt x="12432" y="26870"/>
                  <a:pt x="12918" y="26323"/>
                  <a:pt x="13253" y="26110"/>
                </a:cubicBezTo>
                <a:cubicBezTo>
                  <a:pt x="13566" y="25909"/>
                  <a:pt x="13863" y="25790"/>
                  <a:pt x="14059" y="25790"/>
                </a:cubicBezTo>
                <a:close/>
                <a:moveTo>
                  <a:pt x="1811" y="27523"/>
                </a:moveTo>
                <a:cubicBezTo>
                  <a:pt x="1854" y="27523"/>
                  <a:pt x="1857" y="27760"/>
                  <a:pt x="1824" y="28238"/>
                </a:cubicBezTo>
                <a:cubicBezTo>
                  <a:pt x="1793" y="28724"/>
                  <a:pt x="1733" y="29910"/>
                  <a:pt x="1733" y="30882"/>
                </a:cubicBezTo>
                <a:cubicBezTo>
                  <a:pt x="1696" y="33485"/>
                  <a:pt x="1647" y="34689"/>
                  <a:pt x="1559" y="34689"/>
                </a:cubicBezTo>
                <a:cubicBezTo>
                  <a:pt x="1503" y="34689"/>
                  <a:pt x="1432" y="34204"/>
                  <a:pt x="1338" y="33284"/>
                </a:cubicBezTo>
                <a:cubicBezTo>
                  <a:pt x="1125" y="31004"/>
                  <a:pt x="1216" y="29332"/>
                  <a:pt x="1611" y="28025"/>
                </a:cubicBezTo>
                <a:cubicBezTo>
                  <a:pt x="1708" y="27691"/>
                  <a:pt x="1774" y="27523"/>
                  <a:pt x="1811" y="27523"/>
                </a:cubicBezTo>
                <a:close/>
                <a:moveTo>
                  <a:pt x="2229" y="27459"/>
                </a:moveTo>
                <a:cubicBezTo>
                  <a:pt x="2245" y="27459"/>
                  <a:pt x="2262" y="27465"/>
                  <a:pt x="2280" y="27478"/>
                </a:cubicBezTo>
                <a:cubicBezTo>
                  <a:pt x="2401" y="27569"/>
                  <a:pt x="2584" y="28390"/>
                  <a:pt x="2614" y="29089"/>
                </a:cubicBezTo>
                <a:cubicBezTo>
                  <a:pt x="2827" y="31308"/>
                  <a:pt x="2493" y="33922"/>
                  <a:pt x="1793" y="36232"/>
                </a:cubicBezTo>
                <a:cubicBezTo>
                  <a:pt x="1709" y="36486"/>
                  <a:pt x="1651" y="36661"/>
                  <a:pt x="1642" y="36661"/>
                </a:cubicBezTo>
                <a:cubicBezTo>
                  <a:pt x="1642" y="36661"/>
                  <a:pt x="1641" y="36660"/>
                  <a:pt x="1641" y="36658"/>
                </a:cubicBezTo>
                <a:cubicBezTo>
                  <a:pt x="1611" y="36597"/>
                  <a:pt x="1702" y="35837"/>
                  <a:pt x="1763" y="34895"/>
                </a:cubicBezTo>
                <a:cubicBezTo>
                  <a:pt x="1854" y="33952"/>
                  <a:pt x="1945" y="32129"/>
                  <a:pt x="1976" y="30852"/>
                </a:cubicBezTo>
                <a:cubicBezTo>
                  <a:pt x="2004" y="28263"/>
                  <a:pt x="2057" y="27459"/>
                  <a:pt x="2229" y="27459"/>
                </a:cubicBezTo>
                <a:close/>
                <a:moveTo>
                  <a:pt x="10882" y="0"/>
                </a:moveTo>
                <a:cubicBezTo>
                  <a:pt x="10487" y="0"/>
                  <a:pt x="10335" y="152"/>
                  <a:pt x="10335" y="578"/>
                </a:cubicBezTo>
                <a:cubicBezTo>
                  <a:pt x="10335" y="1034"/>
                  <a:pt x="10882" y="2098"/>
                  <a:pt x="11824" y="3435"/>
                </a:cubicBezTo>
                <a:cubicBezTo>
                  <a:pt x="13131" y="5259"/>
                  <a:pt x="13101" y="5198"/>
                  <a:pt x="12858" y="6475"/>
                </a:cubicBezTo>
                <a:cubicBezTo>
                  <a:pt x="12766" y="7052"/>
                  <a:pt x="12584" y="8055"/>
                  <a:pt x="12493" y="8663"/>
                </a:cubicBezTo>
                <a:cubicBezTo>
                  <a:pt x="12402" y="9271"/>
                  <a:pt x="12310" y="9940"/>
                  <a:pt x="12250" y="10183"/>
                </a:cubicBezTo>
                <a:lnTo>
                  <a:pt x="12158" y="10639"/>
                </a:lnTo>
                <a:lnTo>
                  <a:pt x="12037" y="10061"/>
                </a:lnTo>
                <a:cubicBezTo>
                  <a:pt x="11763" y="8602"/>
                  <a:pt x="11003" y="7235"/>
                  <a:pt x="10061" y="6444"/>
                </a:cubicBezTo>
                <a:cubicBezTo>
                  <a:pt x="9514" y="5988"/>
                  <a:pt x="9005" y="5760"/>
                  <a:pt x="8633" y="5760"/>
                </a:cubicBezTo>
                <a:cubicBezTo>
                  <a:pt x="8260" y="5760"/>
                  <a:pt x="8025" y="5988"/>
                  <a:pt x="8025" y="6444"/>
                </a:cubicBezTo>
                <a:cubicBezTo>
                  <a:pt x="7994" y="7204"/>
                  <a:pt x="8724" y="8329"/>
                  <a:pt x="10213" y="9879"/>
                </a:cubicBezTo>
                <a:cubicBezTo>
                  <a:pt x="11003" y="10730"/>
                  <a:pt x="11824" y="11703"/>
                  <a:pt x="11854" y="11855"/>
                </a:cubicBezTo>
                <a:cubicBezTo>
                  <a:pt x="11854" y="11976"/>
                  <a:pt x="10882" y="14195"/>
                  <a:pt x="10426" y="15046"/>
                </a:cubicBezTo>
                <a:cubicBezTo>
                  <a:pt x="9240" y="17387"/>
                  <a:pt x="8602" y="19879"/>
                  <a:pt x="8572" y="22554"/>
                </a:cubicBezTo>
                <a:cubicBezTo>
                  <a:pt x="8550" y="23241"/>
                  <a:pt x="8544" y="23489"/>
                  <a:pt x="8499" y="23489"/>
                </a:cubicBezTo>
                <a:cubicBezTo>
                  <a:pt x="8481" y="23489"/>
                  <a:pt x="8455" y="23446"/>
                  <a:pt x="8420" y="23375"/>
                </a:cubicBezTo>
                <a:cubicBezTo>
                  <a:pt x="8146" y="22706"/>
                  <a:pt x="7508" y="19727"/>
                  <a:pt x="7082" y="17204"/>
                </a:cubicBezTo>
                <a:cubicBezTo>
                  <a:pt x="6687" y="14955"/>
                  <a:pt x="6414" y="14074"/>
                  <a:pt x="5927" y="13709"/>
                </a:cubicBezTo>
                <a:cubicBezTo>
                  <a:pt x="5881" y="13672"/>
                  <a:pt x="5806" y="13654"/>
                  <a:pt x="5720" y="13654"/>
                </a:cubicBezTo>
                <a:cubicBezTo>
                  <a:pt x="5525" y="13654"/>
                  <a:pt x="5273" y="13744"/>
                  <a:pt x="5167" y="13891"/>
                </a:cubicBezTo>
                <a:cubicBezTo>
                  <a:pt x="4711" y="14438"/>
                  <a:pt x="4742" y="16384"/>
                  <a:pt x="5228" y="17903"/>
                </a:cubicBezTo>
                <a:cubicBezTo>
                  <a:pt x="5623" y="19150"/>
                  <a:pt x="6414" y="20791"/>
                  <a:pt x="7143" y="21824"/>
                </a:cubicBezTo>
                <a:cubicBezTo>
                  <a:pt x="8389" y="23587"/>
                  <a:pt x="8693" y="24590"/>
                  <a:pt x="8541" y="26657"/>
                </a:cubicBezTo>
                <a:cubicBezTo>
                  <a:pt x="8420" y="28846"/>
                  <a:pt x="7751" y="30639"/>
                  <a:pt x="6505" y="32220"/>
                </a:cubicBezTo>
                <a:cubicBezTo>
                  <a:pt x="6110" y="32706"/>
                  <a:pt x="5684" y="33101"/>
                  <a:pt x="4438" y="34074"/>
                </a:cubicBezTo>
                <a:cubicBezTo>
                  <a:pt x="3374" y="34895"/>
                  <a:pt x="2736" y="35472"/>
                  <a:pt x="2432" y="35837"/>
                </a:cubicBezTo>
                <a:cubicBezTo>
                  <a:pt x="2198" y="36129"/>
                  <a:pt x="2089" y="36259"/>
                  <a:pt x="2049" y="36259"/>
                </a:cubicBezTo>
                <a:cubicBezTo>
                  <a:pt x="2027" y="36259"/>
                  <a:pt x="2026" y="36217"/>
                  <a:pt x="2037" y="36141"/>
                </a:cubicBezTo>
                <a:cubicBezTo>
                  <a:pt x="2432" y="34773"/>
                  <a:pt x="2705" y="33466"/>
                  <a:pt x="2797" y="32585"/>
                </a:cubicBezTo>
                <a:cubicBezTo>
                  <a:pt x="3100" y="30153"/>
                  <a:pt x="2888" y="27600"/>
                  <a:pt x="2341" y="27174"/>
                </a:cubicBezTo>
                <a:cubicBezTo>
                  <a:pt x="2249" y="27083"/>
                  <a:pt x="2067" y="27053"/>
                  <a:pt x="1945" y="27053"/>
                </a:cubicBezTo>
                <a:cubicBezTo>
                  <a:pt x="1641" y="27083"/>
                  <a:pt x="1459" y="27508"/>
                  <a:pt x="1216" y="28663"/>
                </a:cubicBezTo>
                <a:cubicBezTo>
                  <a:pt x="912" y="30062"/>
                  <a:pt x="912" y="31399"/>
                  <a:pt x="1155" y="33740"/>
                </a:cubicBezTo>
                <a:cubicBezTo>
                  <a:pt x="1398" y="35989"/>
                  <a:pt x="1338" y="37174"/>
                  <a:pt x="973" y="38025"/>
                </a:cubicBezTo>
                <a:cubicBezTo>
                  <a:pt x="334" y="39484"/>
                  <a:pt x="0" y="40943"/>
                  <a:pt x="61" y="42159"/>
                </a:cubicBezTo>
                <a:cubicBezTo>
                  <a:pt x="91" y="43071"/>
                  <a:pt x="213" y="43557"/>
                  <a:pt x="456" y="43649"/>
                </a:cubicBezTo>
                <a:cubicBezTo>
                  <a:pt x="493" y="43667"/>
                  <a:pt x="519" y="43677"/>
                  <a:pt x="534" y="43677"/>
                </a:cubicBezTo>
                <a:cubicBezTo>
                  <a:pt x="569" y="43677"/>
                  <a:pt x="550" y="43624"/>
                  <a:pt x="486" y="43497"/>
                </a:cubicBezTo>
                <a:cubicBezTo>
                  <a:pt x="304" y="43193"/>
                  <a:pt x="213" y="42038"/>
                  <a:pt x="274" y="41217"/>
                </a:cubicBezTo>
                <a:cubicBezTo>
                  <a:pt x="334" y="40487"/>
                  <a:pt x="638" y="39363"/>
                  <a:pt x="1064" y="38329"/>
                </a:cubicBezTo>
                <a:cubicBezTo>
                  <a:pt x="1733" y="36688"/>
                  <a:pt x="3404" y="34895"/>
                  <a:pt x="5137" y="33922"/>
                </a:cubicBezTo>
                <a:cubicBezTo>
                  <a:pt x="5563" y="33709"/>
                  <a:pt x="6687" y="33223"/>
                  <a:pt x="7660" y="32828"/>
                </a:cubicBezTo>
                <a:cubicBezTo>
                  <a:pt x="9636" y="32068"/>
                  <a:pt x="10426" y="31673"/>
                  <a:pt x="11581" y="30761"/>
                </a:cubicBezTo>
                <a:cubicBezTo>
                  <a:pt x="13222" y="29484"/>
                  <a:pt x="14104" y="28268"/>
                  <a:pt x="14408" y="26840"/>
                </a:cubicBezTo>
                <a:cubicBezTo>
                  <a:pt x="14583" y="25984"/>
                  <a:pt x="14474" y="25556"/>
                  <a:pt x="14056" y="25556"/>
                </a:cubicBezTo>
                <a:cubicBezTo>
                  <a:pt x="13895" y="25556"/>
                  <a:pt x="13688" y="25619"/>
                  <a:pt x="13435" y="25746"/>
                </a:cubicBezTo>
                <a:cubicBezTo>
                  <a:pt x="12736" y="26110"/>
                  <a:pt x="12189" y="26657"/>
                  <a:pt x="10669" y="28512"/>
                </a:cubicBezTo>
                <a:cubicBezTo>
                  <a:pt x="9940" y="29423"/>
                  <a:pt x="9058" y="30457"/>
                  <a:pt x="8724" y="30761"/>
                </a:cubicBezTo>
                <a:cubicBezTo>
                  <a:pt x="8116" y="31369"/>
                  <a:pt x="6657" y="32615"/>
                  <a:pt x="6596" y="32615"/>
                </a:cubicBezTo>
                <a:cubicBezTo>
                  <a:pt x="6566" y="32615"/>
                  <a:pt x="6748" y="32311"/>
                  <a:pt x="6991" y="31977"/>
                </a:cubicBezTo>
                <a:cubicBezTo>
                  <a:pt x="8450" y="29788"/>
                  <a:pt x="8936" y="27752"/>
                  <a:pt x="8784" y="24074"/>
                </a:cubicBezTo>
                <a:cubicBezTo>
                  <a:pt x="8784" y="23435"/>
                  <a:pt x="8602" y="23679"/>
                  <a:pt x="10669" y="21581"/>
                </a:cubicBezTo>
                <a:cubicBezTo>
                  <a:pt x="12067" y="20153"/>
                  <a:pt x="13617" y="18268"/>
                  <a:pt x="13891" y="17630"/>
                </a:cubicBezTo>
                <a:cubicBezTo>
                  <a:pt x="14301" y="16724"/>
                  <a:pt x="14068" y="16124"/>
                  <a:pt x="13485" y="16124"/>
                </a:cubicBezTo>
                <a:cubicBezTo>
                  <a:pt x="13246" y="16124"/>
                  <a:pt x="12949" y="16224"/>
                  <a:pt x="12614" y="16444"/>
                </a:cubicBezTo>
                <a:cubicBezTo>
                  <a:pt x="11611" y="17083"/>
                  <a:pt x="9940" y="19180"/>
                  <a:pt x="9240" y="20730"/>
                </a:cubicBezTo>
                <a:cubicBezTo>
                  <a:pt x="9033" y="21160"/>
                  <a:pt x="8927" y="21380"/>
                  <a:pt x="8886" y="21380"/>
                </a:cubicBezTo>
                <a:cubicBezTo>
                  <a:pt x="8844" y="21380"/>
                  <a:pt x="8874" y="21137"/>
                  <a:pt x="8936" y="20639"/>
                </a:cubicBezTo>
                <a:cubicBezTo>
                  <a:pt x="9088" y="19089"/>
                  <a:pt x="9666" y="17144"/>
                  <a:pt x="10365" y="15776"/>
                </a:cubicBezTo>
                <a:cubicBezTo>
                  <a:pt x="10669" y="15137"/>
                  <a:pt x="10699" y="15107"/>
                  <a:pt x="10912" y="15077"/>
                </a:cubicBezTo>
                <a:cubicBezTo>
                  <a:pt x="11277" y="15016"/>
                  <a:pt x="11946" y="14590"/>
                  <a:pt x="13465" y="13435"/>
                </a:cubicBezTo>
                <a:cubicBezTo>
                  <a:pt x="15259" y="12098"/>
                  <a:pt x="15745" y="11703"/>
                  <a:pt x="16353" y="11064"/>
                </a:cubicBezTo>
                <a:cubicBezTo>
                  <a:pt x="17143" y="10244"/>
                  <a:pt x="17326" y="9575"/>
                  <a:pt x="16839" y="9180"/>
                </a:cubicBezTo>
                <a:cubicBezTo>
                  <a:pt x="16757" y="9106"/>
                  <a:pt x="16633" y="9072"/>
                  <a:pt x="16480" y="9072"/>
                </a:cubicBezTo>
                <a:cubicBezTo>
                  <a:pt x="16128" y="9072"/>
                  <a:pt x="15625" y="9257"/>
                  <a:pt x="15137" y="9575"/>
                </a:cubicBezTo>
                <a:cubicBezTo>
                  <a:pt x="14377" y="10092"/>
                  <a:pt x="13009" y="11368"/>
                  <a:pt x="12280" y="12250"/>
                </a:cubicBezTo>
                <a:lnTo>
                  <a:pt x="11763" y="12888"/>
                </a:lnTo>
                <a:lnTo>
                  <a:pt x="11915" y="12432"/>
                </a:lnTo>
                <a:cubicBezTo>
                  <a:pt x="12189" y="11794"/>
                  <a:pt x="12614" y="9849"/>
                  <a:pt x="12827" y="8390"/>
                </a:cubicBezTo>
                <a:lnTo>
                  <a:pt x="13009" y="7174"/>
                </a:lnTo>
                <a:lnTo>
                  <a:pt x="13952" y="6566"/>
                </a:lnTo>
                <a:cubicBezTo>
                  <a:pt x="15107" y="5867"/>
                  <a:pt x="15411" y="5715"/>
                  <a:pt x="16687" y="5289"/>
                </a:cubicBezTo>
                <a:cubicBezTo>
                  <a:pt x="18177" y="4833"/>
                  <a:pt x="18663" y="4408"/>
                  <a:pt x="18359" y="3861"/>
                </a:cubicBezTo>
                <a:cubicBezTo>
                  <a:pt x="18238" y="3648"/>
                  <a:pt x="18146" y="3587"/>
                  <a:pt x="17782" y="3496"/>
                </a:cubicBezTo>
                <a:cubicBezTo>
                  <a:pt x="17603" y="3446"/>
                  <a:pt x="17437" y="3419"/>
                  <a:pt x="17258" y="3419"/>
                </a:cubicBezTo>
                <a:cubicBezTo>
                  <a:pt x="16888" y="3419"/>
                  <a:pt x="16461" y="3534"/>
                  <a:pt x="15745" y="3800"/>
                </a:cubicBezTo>
                <a:cubicBezTo>
                  <a:pt x="14742" y="4165"/>
                  <a:pt x="14134" y="4529"/>
                  <a:pt x="13739" y="5016"/>
                </a:cubicBezTo>
                <a:lnTo>
                  <a:pt x="13465" y="5350"/>
                </a:lnTo>
                <a:lnTo>
                  <a:pt x="13496" y="4773"/>
                </a:lnTo>
                <a:cubicBezTo>
                  <a:pt x="13557" y="4134"/>
                  <a:pt x="13253" y="3101"/>
                  <a:pt x="12736" y="2037"/>
                </a:cubicBezTo>
                <a:cubicBezTo>
                  <a:pt x="12037" y="669"/>
                  <a:pt x="11459" y="0"/>
                  <a:pt x="108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5"/>
          <p:cNvSpPr/>
          <p:nvPr/>
        </p:nvSpPr>
        <p:spPr>
          <a:xfrm rot="-3724372" flipH="1">
            <a:off x="-395636" y="3825339"/>
            <a:ext cx="1106273" cy="601394"/>
          </a:xfrm>
          <a:custGeom>
            <a:avLst/>
            <a:gdLst/>
            <a:ahLst/>
            <a:cxnLst/>
            <a:rect l="l" t="t" r="r" b="b"/>
            <a:pathLst>
              <a:path w="20632" h="11216" extrusionOk="0">
                <a:moveTo>
                  <a:pt x="2475" y="0"/>
                </a:moveTo>
                <a:cubicBezTo>
                  <a:pt x="2442" y="0"/>
                  <a:pt x="2408" y="7"/>
                  <a:pt x="2371" y="19"/>
                </a:cubicBezTo>
                <a:cubicBezTo>
                  <a:pt x="2250" y="79"/>
                  <a:pt x="2219" y="110"/>
                  <a:pt x="2159" y="292"/>
                </a:cubicBezTo>
                <a:cubicBezTo>
                  <a:pt x="2037" y="535"/>
                  <a:pt x="2037" y="748"/>
                  <a:pt x="2159" y="1295"/>
                </a:cubicBezTo>
                <a:cubicBezTo>
                  <a:pt x="2280" y="1782"/>
                  <a:pt x="2432" y="2116"/>
                  <a:pt x="2645" y="2329"/>
                </a:cubicBezTo>
                <a:lnTo>
                  <a:pt x="2797" y="2481"/>
                </a:lnTo>
                <a:lnTo>
                  <a:pt x="2523" y="2420"/>
                </a:lnTo>
                <a:cubicBezTo>
                  <a:pt x="2454" y="2407"/>
                  <a:pt x="2376" y="2401"/>
                  <a:pt x="2292" y="2401"/>
                </a:cubicBezTo>
                <a:cubicBezTo>
                  <a:pt x="1973" y="2401"/>
                  <a:pt x="1564" y="2488"/>
                  <a:pt x="1156" y="2633"/>
                </a:cubicBezTo>
                <a:cubicBezTo>
                  <a:pt x="426" y="2906"/>
                  <a:pt x="92" y="3149"/>
                  <a:pt x="31" y="3423"/>
                </a:cubicBezTo>
                <a:cubicBezTo>
                  <a:pt x="1" y="3605"/>
                  <a:pt x="92" y="3696"/>
                  <a:pt x="274" y="3727"/>
                </a:cubicBezTo>
                <a:cubicBezTo>
                  <a:pt x="289" y="3729"/>
                  <a:pt x="306" y="3730"/>
                  <a:pt x="324" y="3730"/>
                </a:cubicBezTo>
                <a:cubicBezTo>
                  <a:pt x="587" y="3730"/>
                  <a:pt x="1108" y="3520"/>
                  <a:pt x="1763" y="3149"/>
                </a:cubicBezTo>
                <a:cubicBezTo>
                  <a:pt x="2333" y="2837"/>
                  <a:pt x="2558" y="2725"/>
                  <a:pt x="2774" y="2725"/>
                </a:cubicBezTo>
                <a:cubicBezTo>
                  <a:pt x="2916" y="2725"/>
                  <a:pt x="3055" y="2773"/>
                  <a:pt x="3283" y="2845"/>
                </a:cubicBezTo>
                <a:cubicBezTo>
                  <a:pt x="3587" y="2937"/>
                  <a:pt x="4043" y="3058"/>
                  <a:pt x="4347" y="3149"/>
                </a:cubicBezTo>
                <a:cubicBezTo>
                  <a:pt x="4621" y="3241"/>
                  <a:pt x="4955" y="3332"/>
                  <a:pt x="5077" y="3362"/>
                </a:cubicBezTo>
                <a:lnTo>
                  <a:pt x="5289" y="3423"/>
                </a:lnTo>
                <a:lnTo>
                  <a:pt x="4985" y="3453"/>
                </a:lnTo>
                <a:cubicBezTo>
                  <a:pt x="4256" y="3514"/>
                  <a:pt x="3557" y="3788"/>
                  <a:pt x="3131" y="4213"/>
                </a:cubicBezTo>
                <a:cubicBezTo>
                  <a:pt x="2615" y="4669"/>
                  <a:pt x="2554" y="5125"/>
                  <a:pt x="3010" y="5186"/>
                </a:cubicBezTo>
                <a:cubicBezTo>
                  <a:pt x="3040" y="5191"/>
                  <a:pt x="3072" y="5194"/>
                  <a:pt x="3107" y="5194"/>
                </a:cubicBezTo>
                <a:cubicBezTo>
                  <a:pt x="3456" y="5194"/>
                  <a:pt x="4029" y="4915"/>
                  <a:pt x="4803" y="4335"/>
                </a:cubicBezTo>
                <a:cubicBezTo>
                  <a:pt x="5259" y="4000"/>
                  <a:pt x="5776" y="3666"/>
                  <a:pt x="5836" y="3666"/>
                </a:cubicBezTo>
                <a:cubicBezTo>
                  <a:pt x="5897" y="3666"/>
                  <a:pt x="6931" y="4274"/>
                  <a:pt x="7326" y="4548"/>
                </a:cubicBezTo>
                <a:cubicBezTo>
                  <a:pt x="8390" y="5247"/>
                  <a:pt x="9545" y="5703"/>
                  <a:pt x="10852" y="5885"/>
                </a:cubicBezTo>
                <a:cubicBezTo>
                  <a:pt x="11308" y="5976"/>
                  <a:pt x="11369" y="5976"/>
                  <a:pt x="11217" y="6007"/>
                </a:cubicBezTo>
                <a:cubicBezTo>
                  <a:pt x="10882" y="6098"/>
                  <a:pt x="9423" y="6250"/>
                  <a:pt x="8177" y="6311"/>
                </a:cubicBezTo>
                <a:cubicBezTo>
                  <a:pt x="7052" y="6341"/>
                  <a:pt x="6596" y="6432"/>
                  <a:pt x="6384" y="6645"/>
                </a:cubicBezTo>
                <a:cubicBezTo>
                  <a:pt x="6323" y="6706"/>
                  <a:pt x="6353" y="6949"/>
                  <a:pt x="6444" y="7040"/>
                </a:cubicBezTo>
                <a:cubicBezTo>
                  <a:pt x="6607" y="7202"/>
                  <a:pt x="7079" y="7297"/>
                  <a:pt x="7602" y="7297"/>
                </a:cubicBezTo>
                <a:cubicBezTo>
                  <a:pt x="7863" y="7297"/>
                  <a:pt x="8136" y="7273"/>
                  <a:pt x="8390" y="7222"/>
                </a:cubicBezTo>
                <a:cubicBezTo>
                  <a:pt x="9028" y="7131"/>
                  <a:pt x="9879" y="6827"/>
                  <a:pt x="10396" y="6523"/>
                </a:cubicBezTo>
                <a:cubicBezTo>
                  <a:pt x="11024" y="6199"/>
                  <a:pt x="11463" y="6050"/>
                  <a:pt x="11974" y="6050"/>
                </a:cubicBezTo>
                <a:cubicBezTo>
                  <a:pt x="12230" y="6050"/>
                  <a:pt x="12503" y="6088"/>
                  <a:pt x="12827" y="6159"/>
                </a:cubicBezTo>
                <a:cubicBezTo>
                  <a:pt x="13891" y="6341"/>
                  <a:pt x="14712" y="6766"/>
                  <a:pt x="15411" y="7466"/>
                </a:cubicBezTo>
                <a:cubicBezTo>
                  <a:pt x="15624" y="7709"/>
                  <a:pt x="15776" y="7921"/>
                  <a:pt x="16201" y="8590"/>
                </a:cubicBezTo>
                <a:cubicBezTo>
                  <a:pt x="16536" y="9137"/>
                  <a:pt x="16779" y="9502"/>
                  <a:pt x="16931" y="9654"/>
                </a:cubicBezTo>
                <a:cubicBezTo>
                  <a:pt x="17076" y="9823"/>
                  <a:pt x="17125" y="9877"/>
                  <a:pt x="17093" y="9877"/>
                </a:cubicBezTo>
                <a:cubicBezTo>
                  <a:pt x="17085" y="9877"/>
                  <a:pt x="17071" y="9873"/>
                  <a:pt x="17052" y="9867"/>
                </a:cubicBezTo>
                <a:cubicBezTo>
                  <a:pt x="16414" y="9593"/>
                  <a:pt x="15806" y="9380"/>
                  <a:pt x="15381" y="9289"/>
                </a:cubicBezTo>
                <a:cubicBezTo>
                  <a:pt x="14702" y="9133"/>
                  <a:pt x="14003" y="9046"/>
                  <a:pt x="13484" y="9046"/>
                </a:cubicBezTo>
                <a:cubicBezTo>
                  <a:pt x="13097" y="9046"/>
                  <a:pt x="12810" y="9094"/>
                  <a:pt x="12706" y="9198"/>
                </a:cubicBezTo>
                <a:cubicBezTo>
                  <a:pt x="12676" y="9228"/>
                  <a:pt x="12645" y="9320"/>
                  <a:pt x="12645" y="9380"/>
                </a:cubicBezTo>
                <a:cubicBezTo>
                  <a:pt x="12645" y="9532"/>
                  <a:pt x="12827" y="9654"/>
                  <a:pt x="13375" y="9836"/>
                </a:cubicBezTo>
                <a:cubicBezTo>
                  <a:pt x="14043" y="10049"/>
                  <a:pt x="14682" y="10140"/>
                  <a:pt x="15837" y="10171"/>
                </a:cubicBezTo>
                <a:cubicBezTo>
                  <a:pt x="16931" y="10171"/>
                  <a:pt x="17508" y="10262"/>
                  <a:pt x="17904" y="10505"/>
                </a:cubicBezTo>
                <a:cubicBezTo>
                  <a:pt x="18572" y="10900"/>
                  <a:pt x="19271" y="11143"/>
                  <a:pt x="19849" y="11204"/>
                </a:cubicBezTo>
                <a:cubicBezTo>
                  <a:pt x="19957" y="11211"/>
                  <a:pt x="20052" y="11215"/>
                  <a:pt x="20137" y="11215"/>
                </a:cubicBezTo>
                <a:cubicBezTo>
                  <a:pt x="20409" y="11215"/>
                  <a:pt x="20562" y="11175"/>
                  <a:pt x="20609" y="11083"/>
                </a:cubicBezTo>
                <a:cubicBezTo>
                  <a:pt x="20624" y="11052"/>
                  <a:pt x="20632" y="11037"/>
                  <a:pt x="20620" y="11037"/>
                </a:cubicBezTo>
                <a:cubicBezTo>
                  <a:pt x="20609" y="11037"/>
                  <a:pt x="20578" y="11052"/>
                  <a:pt x="20518" y="11083"/>
                </a:cubicBezTo>
                <a:cubicBezTo>
                  <a:pt x="20464" y="11104"/>
                  <a:pt x="20360" y="11114"/>
                  <a:pt x="20232" y="11114"/>
                </a:cubicBezTo>
                <a:cubicBezTo>
                  <a:pt x="19997" y="11114"/>
                  <a:pt x="19679" y="11081"/>
                  <a:pt x="19423" y="11022"/>
                </a:cubicBezTo>
                <a:cubicBezTo>
                  <a:pt x="19059" y="10961"/>
                  <a:pt x="18542" y="10748"/>
                  <a:pt x="18056" y="10475"/>
                </a:cubicBezTo>
                <a:cubicBezTo>
                  <a:pt x="17296" y="10049"/>
                  <a:pt x="16536" y="9137"/>
                  <a:pt x="16171" y="8225"/>
                </a:cubicBezTo>
                <a:cubicBezTo>
                  <a:pt x="16080" y="8013"/>
                  <a:pt x="15897" y="7435"/>
                  <a:pt x="15776" y="6949"/>
                </a:cubicBezTo>
                <a:cubicBezTo>
                  <a:pt x="15533" y="5946"/>
                  <a:pt x="15381" y="5551"/>
                  <a:pt x="15016" y="4912"/>
                </a:cubicBezTo>
                <a:cubicBezTo>
                  <a:pt x="14499" y="4061"/>
                  <a:pt x="13952" y="3545"/>
                  <a:pt x="13283" y="3301"/>
                </a:cubicBezTo>
                <a:cubicBezTo>
                  <a:pt x="13115" y="3248"/>
                  <a:pt x="12980" y="3221"/>
                  <a:pt x="12878" y="3221"/>
                </a:cubicBezTo>
                <a:cubicBezTo>
                  <a:pt x="12628" y="3221"/>
                  <a:pt x="12568" y="3382"/>
                  <a:pt x="12676" y="3727"/>
                </a:cubicBezTo>
                <a:cubicBezTo>
                  <a:pt x="12827" y="4092"/>
                  <a:pt x="13040" y="4365"/>
                  <a:pt x="13861" y="5216"/>
                </a:cubicBezTo>
                <a:cubicBezTo>
                  <a:pt x="14256" y="5642"/>
                  <a:pt x="14712" y="6128"/>
                  <a:pt x="14834" y="6311"/>
                </a:cubicBezTo>
                <a:cubicBezTo>
                  <a:pt x="15077" y="6645"/>
                  <a:pt x="15594" y="7405"/>
                  <a:pt x="15594" y="7466"/>
                </a:cubicBezTo>
                <a:cubicBezTo>
                  <a:pt x="15594" y="7466"/>
                  <a:pt x="15472" y="7374"/>
                  <a:pt x="15320" y="7222"/>
                </a:cubicBezTo>
                <a:cubicBezTo>
                  <a:pt x="14347" y="6371"/>
                  <a:pt x="13375" y="6037"/>
                  <a:pt x="11612" y="5885"/>
                </a:cubicBezTo>
                <a:cubicBezTo>
                  <a:pt x="11277" y="5855"/>
                  <a:pt x="11399" y="5946"/>
                  <a:pt x="10487" y="4821"/>
                </a:cubicBezTo>
                <a:cubicBezTo>
                  <a:pt x="9879" y="4061"/>
                  <a:pt x="9058" y="3180"/>
                  <a:pt x="8785" y="2997"/>
                </a:cubicBezTo>
                <a:cubicBezTo>
                  <a:pt x="8613" y="2903"/>
                  <a:pt x="8460" y="2859"/>
                  <a:pt x="8337" y="2859"/>
                </a:cubicBezTo>
                <a:cubicBezTo>
                  <a:pt x="8024" y="2859"/>
                  <a:pt x="7898" y="3139"/>
                  <a:pt x="8116" y="3575"/>
                </a:cubicBezTo>
                <a:cubicBezTo>
                  <a:pt x="8359" y="4092"/>
                  <a:pt x="9302" y="5034"/>
                  <a:pt x="10001" y="5459"/>
                </a:cubicBezTo>
                <a:cubicBezTo>
                  <a:pt x="10246" y="5610"/>
                  <a:pt x="10339" y="5668"/>
                  <a:pt x="10265" y="5668"/>
                </a:cubicBezTo>
                <a:cubicBezTo>
                  <a:pt x="10220" y="5668"/>
                  <a:pt x="10113" y="5646"/>
                  <a:pt x="9940" y="5611"/>
                </a:cubicBezTo>
                <a:cubicBezTo>
                  <a:pt x="9210" y="5429"/>
                  <a:pt x="8299" y="5034"/>
                  <a:pt x="7660" y="4608"/>
                </a:cubicBezTo>
                <a:cubicBezTo>
                  <a:pt x="7387" y="4426"/>
                  <a:pt x="7356" y="4396"/>
                  <a:pt x="7356" y="4304"/>
                </a:cubicBezTo>
                <a:cubicBezTo>
                  <a:pt x="7356" y="4122"/>
                  <a:pt x="7174" y="3757"/>
                  <a:pt x="6718" y="2967"/>
                </a:cubicBezTo>
                <a:cubicBezTo>
                  <a:pt x="6171" y="2025"/>
                  <a:pt x="5988" y="1751"/>
                  <a:pt x="5745" y="1447"/>
                </a:cubicBezTo>
                <a:cubicBezTo>
                  <a:pt x="5497" y="1136"/>
                  <a:pt x="5276" y="981"/>
                  <a:pt x="5094" y="981"/>
                </a:cubicBezTo>
                <a:cubicBezTo>
                  <a:pt x="5008" y="981"/>
                  <a:pt x="4932" y="1015"/>
                  <a:pt x="4864" y="1082"/>
                </a:cubicBezTo>
                <a:cubicBezTo>
                  <a:pt x="4712" y="1204"/>
                  <a:pt x="4773" y="1569"/>
                  <a:pt x="4955" y="1934"/>
                </a:cubicBezTo>
                <a:cubicBezTo>
                  <a:pt x="5137" y="2329"/>
                  <a:pt x="5685" y="3058"/>
                  <a:pt x="6080" y="3484"/>
                </a:cubicBezTo>
                <a:lnTo>
                  <a:pt x="6353" y="3757"/>
                </a:lnTo>
                <a:lnTo>
                  <a:pt x="6140" y="3666"/>
                </a:lnTo>
                <a:cubicBezTo>
                  <a:pt x="5836" y="3484"/>
                  <a:pt x="4925" y="3180"/>
                  <a:pt x="4226" y="2967"/>
                </a:cubicBezTo>
                <a:lnTo>
                  <a:pt x="3648" y="2815"/>
                </a:lnTo>
                <a:lnTo>
                  <a:pt x="3405" y="2329"/>
                </a:lnTo>
                <a:cubicBezTo>
                  <a:pt x="3131" y="1721"/>
                  <a:pt x="3070" y="1569"/>
                  <a:pt x="2949" y="900"/>
                </a:cubicBezTo>
                <a:cubicBezTo>
                  <a:pt x="2843" y="267"/>
                  <a:pt x="2692" y="0"/>
                  <a:pt x="24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5"/>
          <p:cNvGrpSpPr/>
          <p:nvPr/>
        </p:nvGrpSpPr>
        <p:grpSpPr>
          <a:xfrm rot="844434">
            <a:off x="-213170" y="4168654"/>
            <a:ext cx="1106220" cy="1167446"/>
            <a:chOff x="1727500" y="4205075"/>
            <a:chExt cx="856425" cy="903825"/>
          </a:xfrm>
        </p:grpSpPr>
        <p:sp>
          <p:nvSpPr>
            <p:cNvPr id="152" name="Google Shape;152;p5"/>
            <p:cNvSpPr/>
            <p:nvPr/>
          </p:nvSpPr>
          <p:spPr>
            <a:xfrm>
              <a:off x="2448675" y="4205075"/>
              <a:ext cx="81300" cy="101200"/>
            </a:xfrm>
            <a:custGeom>
              <a:avLst/>
              <a:gdLst/>
              <a:ahLst/>
              <a:cxnLst/>
              <a:rect l="l" t="t" r="r" b="b"/>
              <a:pathLst>
                <a:path w="3252" h="4048" extrusionOk="0">
                  <a:moveTo>
                    <a:pt x="3067" y="1"/>
                  </a:moveTo>
                  <a:cubicBezTo>
                    <a:pt x="2671" y="1"/>
                    <a:pt x="1608" y="308"/>
                    <a:pt x="911" y="657"/>
                  </a:cubicBezTo>
                  <a:lnTo>
                    <a:pt x="60" y="1082"/>
                  </a:lnTo>
                  <a:lnTo>
                    <a:pt x="29" y="2723"/>
                  </a:lnTo>
                  <a:cubicBezTo>
                    <a:pt x="15" y="3592"/>
                    <a:pt x="0" y="4047"/>
                    <a:pt x="155" y="4047"/>
                  </a:cubicBezTo>
                  <a:cubicBezTo>
                    <a:pt x="319" y="4047"/>
                    <a:pt x="675" y="3531"/>
                    <a:pt x="1428" y="2450"/>
                  </a:cubicBezTo>
                  <a:cubicBezTo>
                    <a:pt x="2005" y="1660"/>
                    <a:pt x="2644" y="809"/>
                    <a:pt x="2856" y="565"/>
                  </a:cubicBezTo>
                  <a:cubicBezTo>
                    <a:pt x="3069" y="322"/>
                    <a:pt x="3251" y="79"/>
                    <a:pt x="3221" y="49"/>
                  </a:cubicBezTo>
                  <a:cubicBezTo>
                    <a:pt x="3210" y="16"/>
                    <a:pt x="3155" y="1"/>
                    <a:pt x="3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2412600" y="4216925"/>
              <a:ext cx="171325" cy="180575"/>
            </a:xfrm>
            <a:custGeom>
              <a:avLst/>
              <a:gdLst/>
              <a:ahLst/>
              <a:cxnLst/>
              <a:rect l="l" t="t" r="r" b="b"/>
              <a:pathLst>
                <a:path w="6853" h="7223" extrusionOk="0">
                  <a:moveTo>
                    <a:pt x="5883" y="1"/>
                  </a:moveTo>
                  <a:cubicBezTo>
                    <a:pt x="5397" y="1"/>
                    <a:pt x="4695" y="778"/>
                    <a:pt x="3448" y="2523"/>
                  </a:cubicBezTo>
                  <a:cubicBezTo>
                    <a:pt x="2780" y="3435"/>
                    <a:pt x="1746" y="4833"/>
                    <a:pt x="1169" y="5532"/>
                  </a:cubicBezTo>
                  <a:cubicBezTo>
                    <a:pt x="591" y="6262"/>
                    <a:pt x="74" y="6991"/>
                    <a:pt x="14" y="7174"/>
                  </a:cubicBezTo>
                  <a:cubicBezTo>
                    <a:pt x="0" y="7207"/>
                    <a:pt x="16" y="7223"/>
                    <a:pt x="56" y="7223"/>
                  </a:cubicBezTo>
                  <a:cubicBezTo>
                    <a:pt x="202" y="7223"/>
                    <a:pt x="666" y="7020"/>
                    <a:pt x="1260" y="6687"/>
                  </a:cubicBezTo>
                  <a:cubicBezTo>
                    <a:pt x="2020" y="6262"/>
                    <a:pt x="3600" y="5532"/>
                    <a:pt x="4755" y="5076"/>
                  </a:cubicBezTo>
                  <a:lnTo>
                    <a:pt x="6853" y="4195"/>
                  </a:lnTo>
                  <a:lnTo>
                    <a:pt x="6853" y="2827"/>
                  </a:lnTo>
                  <a:cubicBezTo>
                    <a:pt x="6853" y="2067"/>
                    <a:pt x="6731" y="1155"/>
                    <a:pt x="6579" y="760"/>
                  </a:cubicBezTo>
                  <a:cubicBezTo>
                    <a:pt x="6377" y="267"/>
                    <a:pt x="6167" y="1"/>
                    <a:pt x="58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2334650" y="4238200"/>
              <a:ext cx="101850" cy="249250"/>
            </a:xfrm>
            <a:custGeom>
              <a:avLst/>
              <a:gdLst/>
              <a:ahLst/>
              <a:cxnLst/>
              <a:rect l="l" t="t" r="r" b="b"/>
              <a:pathLst>
                <a:path w="4074" h="9970" extrusionOk="0">
                  <a:moveTo>
                    <a:pt x="4074" y="0"/>
                  </a:moveTo>
                  <a:lnTo>
                    <a:pt x="3314" y="487"/>
                  </a:lnTo>
                  <a:cubicBezTo>
                    <a:pt x="1976" y="1307"/>
                    <a:pt x="183" y="2857"/>
                    <a:pt x="305" y="3070"/>
                  </a:cubicBezTo>
                  <a:cubicBezTo>
                    <a:pt x="487" y="3344"/>
                    <a:pt x="396" y="7478"/>
                    <a:pt x="183" y="8815"/>
                  </a:cubicBezTo>
                  <a:lnTo>
                    <a:pt x="1" y="9970"/>
                  </a:lnTo>
                  <a:lnTo>
                    <a:pt x="1125" y="8085"/>
                  </a:lnTo>
                  <a:cubicBezTo>
                    <a:pt x="1764" y="7022"/>
                    <a:pt x="2645" y="5684"/>
                    <a:pt x="3071" y="5046"/>
                  </a:cubicBezTo>
                  <a:cubicBezTo>
                    <a:pt x="3861" y="3891"/>
                    <a:pt x="3861" y="3861"/>
                    <a:pt x="3983" y="1946"/>
                  </a:cubicBezTo>
                  <a:lnTo>
                    <a:pt x="40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2237550" y="4345125"/>
              <a:ext cx="346375" cy="323350"/>
            </a:xfrm>
            <a:custGeom>
              <a:avLst/>
              <a:gdLst/>
              <a:ahLst/>
              <a:cxnLst/>
              <a:rect l="l" t="t" r="r" b="b"/>
              <a:pathLst>
                <a:path w="13855" h="12934" extrusionOk="0">
                  <a:moveTo>
                    <a:pt x="13588" y="1"/>
                  </a:moveTo>
                  <a:cubicBezTo>
                    <a:pt x="12964" y="1"/>
                    <a:pt x="8785" y="1929"/>
                    <a:pt x="7319" y="2897"/>
                  </a:cubicBezTo>
                  <a:cubicBezTo>
                    <a:pt x="6043" y="3778"/>
                    <a:pt x="5860" y="3960"/>
                    <a:pt x="4584" y="6088"/>
                  </a:cubicBezTo>
                  <a:cubicBezTo>
                    <a:pt x="3277" y="8216"/>
                    <a:pt x="663" y="12167"/>
                    <a:pt x="24" y="12897"/>
                  </a:cubicBezTo>
                  <a:cubicBezTo>
                    <a:pt x="4" y="12922"/>
                    <a:pt x="0" y="12933"/>
                    <a:pt x="12" y="12933"/>
                  </a:cubicBezTo>
                  <a:cubicBezTo>
                    <a:pt x="85" y="12933"/>
                    <a:pt x="777" y="12455"/>
                    <a:pt x="1696" y="11772"/>
                  </a:cubicBezTo>
                  <a:cubicBezTo>
                    <a:pt x="5344" y="9037"/>
                    <a:pt x="8687" y="7000"/>
                    <a:pt x="12092" y="5419"/>
                  </a:cubicBezTo>
                  <a:lnTo>
                    <a:pt x="13763" y="4629"/>
                  </a:lnTo>
                  <a:lnTo>
                    <a:pt x="13824" y="2350"/>
                  </a:lnTo>
                  <a:cubicBezTo>
                    <a:pt x="13855" y="1134"/>
                    <a:pt x="13763" y="70"/>
                    <a:pt x="13642" y="9"/>
                  </a:cubicBezTo>
                  <a:cubicBezTo>
                    <a:pt x="13629" y="4"/>
                    <a:pt x="13611" y="1"/>
                    <a:pt x="13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2198650" y="4322550"/>
              <a:ext cx="129200" cy="363275"/>
            </a:xfrm>
            <a:custGeom>
              <a:avLst/>
              <a:gdLst/>
              <a:ahLst/>
              <a:cxnLst/>
              <a:rect l="l" t="t" r="r" b="b"/>
              <a:pathLst>
                <a:path w="5168" h="14531" extrusionOk="0">
                  <a:moveTo>
                    <a:pt x="5167" y="0"/>
                  </a:moveTo>
                  <a:cubicBezTo>
                    <a:pt x="5167" y="0"/>
                    <a:pt x="3982" y="1064"/>
                    <a:pt x="2614" y="2371"/>
                  </a:cubicBezTo>
                  <a:lnTo>
                    <a:pt x="61" y="4742"/>
                  </a:lnTo>
                  <a:lnTo>
                    <a:pt x="213" y="6049"/>
                  </a:lnTo>
                  <a:cubicBezTo>
                    <a:pt x="486" y="8025"/>
                    <a:pt x="456" y="12493"/>
                    <a:pt x="152" y="13617"/>
                  </a:cubicBezTo>
                  <a:cubicBezTo>
                    <a:pt x="5" y="14145"/>
                    <a:pt x="0" y="14531"/>
                    <a:pt x="109" y="14531"/>
                  </a:cubicBezTo>
                  <a:cubicBezTo>
                    <a:pt x="113" y="14531"/>
                    <a:pt x="117" y="14530"/>
                    <a:pt x="121" y="14529"/>
                  </a:cubicBezTo>
                  <a:cubicBezTo>
                    <a:pt x="486" y="14347"/>
                    <a:pt x="3283" y="10304"/>
                    <a:pt x="3921" y="9028"/>
                  </a:cubicBezTo>
                  <a:cubicBezTo>
                    <a:pt x="4681" y="7447"/>
                    <a:pt x="5167" y="4803"/>
                    <a:pt x="5167" y="2128"/>
                  </a:cubicBezTo>
                  <a:cubicBezTo>
                    <a:pt x="5167" y="1003"/>
                    <a:pt x="5167" y="31"/>
                    <a:pt x="5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1994225" y="4481475"/>
              <a:ext cx="585900" cy="480150"/>
            </a:xfrm>
            <a:custGeom>
              <a:avLst/>
              <a:gdLst/>
              <a:ahLst/>
              <a:cxnLst/>
              <a:rect l="l" t="t" r="r" b="b"/>
              <a:pathLst>
                <a:path w="23436" h="19206" extrusionOk="0">
                  <a:moveTo>
                    <a:pt x="23339" y="0"/>
                  </a:moveTo>
                  <a:cubicBezTo>
                    <a:pt x="22870" y="0"/>
                    <a:pt x="20067" y="1381"/>
                    <a:pt x="17812" y="2762"/>
                  </a:cubicBezTo>
                  <a:cubicBezTo>
                    <a:pt x="12888" y="5710"/>
                    <a:pt x="8207" y="9418"/>
                    <a:pt x="5229" y="12701"/>
                  </a:cubicBezTo>
                  <a:cubicBezTo>
                    <a:pt x="3222" y="14890"/>
                    <a:pt x="1004" y="17595"/>
                    <a:pt x="396" y="18598"/>
                  </a:cubicBezTo>
                  <a:lnTo>
                    <a:pt x="0" y="19206"/>
                  </a:lnTo>
                  <a:lnTo>
                    <a:pt x="943" y="18598"/>
                  </a:lnTo>
                  <a:cubicBezTo>
                    <a:pt x="1915" y="17960"/>
                    <a:pt x="3101" y="17291"/>
                    <a:pt x="4165" y="16744"/>
                  </a:cubicBezTo>
                  <a:cubicBezTo>
                    <a:pt x="11672" y="12975"/>
                    <a:pt x="17691" y="9996"/>
                    <a:pt x="20001" y="8932"/>
                  </a:cubicBezTo>
                  <a:lnTo>
                    <a:pt x="22919" y="7625"/>
                  </a:lnTo>
                  <a:lnTo>
                    <a:pt x="23192" y="3917"/>
                  </a:lnTo>
                  <a:cubicBezTo>
                    <a:pt x="23344" y="1880"/>
                    <a:pt x="23436" y="117"/>
                    <a:pt x="23405" y="26"/>
                  </a:cubicBezTo>
                  <a:cubicBezTo>
                    <a:pt x="23399" y="9"/>
                    <a:pt x="23376" y="0"/>
                    <a:pt x="23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1998775" y="4454700"/>
              <a:ext cx="196850" cy="472750"/>
            </a:xfrm>
            <a:custGeom>
              <a:avLst/>
              <a:gdLst/>
              <a:ahLst/>
              <a:cxnLst/>
              <a:rect l="l" t="t" r="r" b="b"/>
              <a:pathLst>
                <a:path w="7874" h="18910" extrusionOk="0">
                  <a:moveTo>
                    <a:pt x="7437" y="1"/>
                  </a:moveTo>
                  <a:cubicBezTo>
                    <a:pt x="7348" y="1"/>
                    <a:pt x="6943" y="293"/>
                    <a:pt x="6566" y="641"/>
                  </a:cubicBezTo>
                  <a:cubicBezTo>
                    <a:pt x="5746" y="1432"/>
                    <a:pt x="2980" y="3438"/>
                    <a:pt x="1612" y="4289"/>
                  </a:cubicBezTo>
                  <a:lnTo>
                    <a:pt x="730" y="4806"/>
                  </a:lnTo>
                  <a:lnTo>
                    <a:pt x="518" y="7055"/>
                  </a:lnTo>
                  <a:cubicBezTo>
                    <a:pt x="366" y="8301"/>
                    <a:pt x="305" y="10976"/>
                    <a:pt x="305" y="12982"/>
                  </a:cubicBezTo>
                  <a:cubicBezTo>
                    <a:pt x="335" y="15018"/>
                    <a:pt x="274" y="17177"/>
                    <a:pt x="183" y="17784"/>
                  </a:cubicBezTo>
                  <a:lnTo>
                    <a:pt x="1" y="18909"/>
                  </a:lnTo>
                  <a:lnTo>
                    <a:pt x="1" y="18909"/>
                  </a:lnTo>
                  <a:lnTo>
                    <a:pt x="1551" y="17025"/>
                  </a:lnTo>
                  <a:cubicBezTo>
                    <a:pt x="2402" y="15961"/>
                    <a:pt x="3922" y="14198"/>
                    <a:pt x="4925" y="13073"/>
                  </a:cubicBezTo>
                  <a:cubicBezTo>
                    <a:pt x="6718" y="11067"/>
                    <a:pt x="6809" y="10945"/>
                    <a:pt x="7326" y="9304"/>
                  </a:cubicBezTo>
                  <a:cubicBezTo>
                    <a:pt x="7782" y="7936"/>
                    <a:pt x="7873" y="7176"/>
                    <a:pt x="7873" y="5049"/>
                  </a:cubicBezTo>
                  <a:cubicBezTo>
                    <a:pt x="7873" y="3620"/>
                    <a:pt x="7813" y="1918"/>
                    <a:pt x="7721" y="1280"/>
                  </a:cubicBezTo>
                  <a:cubicBezTo>
                    <a:pt x="7661" y="611"/>
                    <a:pt x="7539" y="64"/>
                    <a:pt x="7448" y="3"/>
                  </a:cubicBezTo>
                  <a:cubicBezTo>
                    <a:pt x="7445" y="2"/>
                    <a:pt x="7441" y="1"/>
                    <a:pt x="7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2194825" y="4694450"/>
              <a:ext cx="368575" cy="172950"/>
            </a:xfrm>
            <a:custGeom>
              <a:avLst/>
              <a:gdLst/>
              <a:ahLst/>
              <a:cxnLst/>
              <a:rect l="l" t="t" r="r" b="b"/>
              <a:pathLst>
                <a:path w="14743" h="6918" extrusionOk="0">
                  <a:moveTo>
                    <a:pt x="14518" y="1"/>
                  </a:moveTo>
                  <a:cubicBezTo>
                    <a:pt x="13996" y="1"/>
                    <a:pt x="12615" y="640"/>
                    <a:pt x="6779" y="3544"/>
                  </a:cubicBezTo>
                  <a:lnTo>
                    <a:pt x="1" y="6918"/>
                  </a:lnTo>
                  <a:lnTo>
                    <a:pt x="1" y="6918"/>
                  </a:lnTo>
                  <a:lnTo>
                    <a:pt x="3132" y="6006"/>
                  </a:lnTo>
                  <a:cubicBezTo>
                    <a:pt x="4864" y="5489"/>
                    <a:pt x="7600" y="4790"/>
                    <a:pt x="9211" y="4425"/>
                  </a:cubicBezTo>
                  <a:cubicBezTo>
                    <a:pt x="13132" y="3513"/>
                    <a:pt x="13193" y="3483"/>
                    <a:pt x="14105" y="1629"/>
                  </a:cubicBezTo>
                  <a:cubicBezTo>
                    <a:pt x="14530" y="748"/>
                    <a:pt x="14743" y="48"/>
                    <a:pt x="14652" y="18"/>
                  </a:cubicBezTo>
                  <a:cubicBezTo>
                    <a:pt x="14613" y="7"/>
                    <a:pt x="14570" y="1"/>
                    <a:pt x="14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1846050" y="4589000"/>
              <a:ext cx="151250" cy="232050"/>
            </a:xfrm>
            <a:custGeom>
              <a:avLst/>
              <a:gdLst/>
              <a:ahLst/>
              <a:cxnLst/>
              <a:rect l="l" t="t" r="r" b="b"/>
              <a:pathLst>
                <a:path w="6050" h="9282" extrusionOk="0">
                  <a:moveTo>
                    <a:pt x="5995" y="1"/>
                  </a:moveTo>
                  <a:cubicBezTo>
                    <a:pt x="5727" y="1"/>
                    <a:pt x="3334" y="1474"/>
                    <a:pt x="2493" y="2200"/>
                  </a:cubicBezTo>
                  <a:cubicBezTo>
                    <a:pt x="1672" y="2899"/>
                    <a:pt x="0" y="5178"/>
                    <a:pt x="122" y="5452"/>
                  </a:cubicBezTo>
                  <a:cubicBezTo>
                    <a:pt x="152" y="5513"/>
                    <a:pt x="973" y="5908"/>
                    <a:pt x="1946" y="6303"/>
                  </a:cubicBezTo>
                  <a:cubicBezTo>
                    <a:pt x="3709" y="7032"/>
                    <a:pt x="4864" y="7853"/>
                    <a:pt x="5563" y="8826"/>
                  </a:cubicBezTo>
                  <a:lnTo>
                    <a:pt x="5897" y="9282"/>
                  </a:lnTo>
                  <a:lnTo>
                    <a:pt x="5897" y="9282"/>
                  </a:lnTo>
                  <a:lnTo>
                    <a:pt x="5867" y="8431"/>
                  </a:lnTo>
                  <a:cubicBezTo>
                    <a:pt x="5745" y="4996"/>
                    <a:pt x="5745" y="3689"/>
                    <a:pt x="5897" y="2017"/>
                  </a:cubicBezTo>
                  <a:cubicBezTo>
                    <a:pt x="5988" y="984"/>
                    <a:pt x="6049" y="72"/>
                    <a:pt x="6019" y="11"/>
                  </a:cubicBezTo>
                  <a:cubicBezTo>
                    <a:pt x="6016" y="4"/>
                    <a:pt x="6008" y="1"/>
                    <a:pt x="59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1938750" y="4805825"/>
              <a:ext cx="565375" cy="227250"/>
            </a:xfrm>
            <a:custGeom>
              <a:avLst/>
              <a:gdLst/>
              <a:ahLst/>
              <a:cxnLst/>
              <a:rect l="l" t="t" r="r" b="b"/>
              <a:pathLst>
                <a:path w="22615" h="9090" extrusionOk="0">
                  <a:moveTo>
                    <a:pt x="22585" y="1"/>
                  </a:moveTo>
                  <a:cubicBezTo>
                    <a:pt x="22585" y="1"/>
                    <a:pt x="21095" y="335"/>
                    <a:pt x="19332" y="730"/>
                  </a:cubicBezTo>
                  <a:cubicBezTo>
                    <a:pt x="16445" y="1399"/>
                    <a:pt x="14195" y="2037"/>
                    <a:pt x="8390" y="3739"/>
                  </a:cubicBezTo>
                  <a:cubicBezTo>
                    <a:pt x="5776" y="4530"/>
                    <a:pt x="2250" y="6627"/>
                    <a:pt x="760" y="8268"/>
                  </a:cubicBezTo>
                  <a:lnTo>
                    <a:pt x="1" y="9089"/>
                  </a:lnTo>
                  <a:lnTo>
                    <a:pt x="1490" y="8694"/>
                  </a:lnTo>
                  <a:cubicBezTo>
                    <a:pt x="3010" y="8268"/>
                    <a:pt x="6080" y="7691"/>
                    <a:pt x="9940" y="7083"/>
                  </a:cubicBezTo>
                  <a:cubicBezTo>
                    <a:pt x="12615" y="6657"/>
                    <a:pt x="16840" y="5502"/>
                    <a:pt x="17904" y="4925"/>
                  </a:cubicBezTo>
                  <a:cubicBezTo>
                    <a:pt x="18329" y="4682"/>
                    <a:pt x="18816" y="4226"/>
                    <a:pt x="19059" y="3831"/>
                  </a:cubicBezTo>
                  <a:cubicBezTo>
                    <a:pt x="19302" y="3466"/>
                    <a:pt x="19971" y="2706"/>
                    <a:pt x="20548" y="2128"/>
                  </a:cubicBezTo>
                  <a:cubicBezTo>
                    <a:pt x="21126" y="1551"/>
                    <a:pt x="21855" y="852"/>
                    <a:pt x="22129" y="548"/>
                  </a:cubicBezTo>
                  <a:cubicBezTo>
                    <a:pt x="22402" y="244"/>
                    <a:pt x="22615" y="1"/>
                    <a:pt x="225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1881750" y="4950775"/>
              <a:ext cx="500050" cy="158125"/>
            </a:xfrm>
            <a:custGeom>
              <a:avLst/>
              <a:gdLst/>
              <a:ahLst/>
              <a:cxnLst/>
              <a:rect l="l" t="t" r="r" b="b"/>
              <a:pathLst>
                <a:path w="20002" h="6325" extrusionOk="0">
                  <a:moveTo>
                    <a:pt x="19947" y="1"/>
                  </a:moveTo>
                  <a:cubicBezTo>
                    <a:pt x="19782" y="1"/>
                    <a:pt x="18765" y="288"/>
                    <a:pt x="17570" y="677"/>
                  </a:cubicBezTo>
                  <a:cubicBezTo>
                    <a:pt x="16263" y="1072"/>
                    <a:pt x="13375" y="1710"/>
                    <a:pt x="11126" y="2075"/>
                  </a:cubicBezTo>
                  <a:cubicBezTo>
                    <a:pt x="4803" y="3139"/>
                    <a:pt x="2463" y="3717"/>
                    <a:pt x="1156" y="4476"/>
                  </a:cubicBezTo>
                  <a:cubicBezTo>
                    <a:pt x="518" y="4841"/>
                    <a:pt x="1" y="5176"/>
                    <a:pt x="31" y="5236"/>
                  </a:cubicBezTo>
                  <a:cubicBezTo>
                    <a:pt x="92" y="5358"/>
                    <a:pt x="6323" y="6209"/>
                    <a:pt x="7813" y="6300"/>
                  </a:cubicBezTo>
                  <a:cubicBezTo>
                    <a:pt x="8159" y="6317"/>
                    <a:pt x="8498" y="6325"/>
                    <a:pt x="8830" y="6325"/>
                  </a:cubicBezTo>
                  <a:cubicBezTo>
                    <a:pt x="13421" y="6325"/>
                    <a:pt x="16650" y="4749"/>
                    <a:pt x="19059" y="1376"/>
                  </a:cubicBezTo>
                  <a:cubicBezTo>
                    <a:pt x="19576" y="647"/>
                    <a:pt x="20001" y="39"/>
                    <a:pt x="19971" y="8"/>
                  </a:cubicBezTo>
                  <a:cubicBezTo>
                    <a:pt x="19971" y="3"/>
                    <a:pt x="19963" y="1"/>
                    <a:pt x="199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1776125" y="4747150"/>
              <a:ext cx="228000" cy="298400"/>
            </a:xfrm>
            <a:custGeom>
              <a:avLst/>
              <a:gdLst/>
              <a:ahLst/>
              <a:cxnLst/>
              <a:rect l="l" t="t" r="r" b="b"/>
              <a:pathLst>
                <a:path w="9120" h="11936" extrusionOk="0">
                  <a:moveTo>
                    <a:pt x="2410" y="1"/>
                  </a:moveTo>
                  <a:cubicBezTo>
                    <a:pt x="2393" y="1"/>
                    <a:pt x="2380" y="3"/>
                    <a:pt x="2372" y="7"/>
                  </a:cubicBezTo>
                  <a:cubicBezTo>
                    <a:pt x="2281" y="38"/>
                    <a:pt x="2159" y="190"/>
                    <a:pt x="2098" y="372"/>
                  </a:cubicBezTo>
                  <a:cubicBezTo>
                    <a:pt x="2037" y="554"/>
                    <a:pt x="1551" y="1102"/>
                    <a:pt x="1004" y="1618"/>
                  </a:cubicBezTo>
                  <a:lnTo>
                    <a:pt x="1" y="2561"/>
                  </a:lnTo>
                  <a:lnTo>
                    <a:pt x="457" y="4232"/>
                  </a:lnTo>
                  <a:cubicBezTo>
                    <a:pt x="1004" y="6147"/>
                    <a:pt x="1308" y="6725"/>
                    <a:pt x="3253" y="9369"/>
                  </a:cubicBezTo>
                  <a:cubicBezTo>
                    <a:pt x="4044" y="10494"/>
                    <a:pt x="4743" y="11497"/>
                    <a:pt x="4743" y="11649"/>
                  </a:cubicBezTo>
                  <a:cubicBezTo>
                    <a:pt x="4787" y="11836"/>
                    <a:pt x="4851" y="11936"/>
                    <a:pt x="4964" y="11936"/>
                  </a:cubicBezTo>
                  <a:cubicBezTo>
                    <a:pt x="5162" y="11936"/>
                    <a:pt x="5512" y="11628"/>
                    <a:pt x="6171" y="10950"/>
                  </a:cubicBezTo>
                  <a:cubicBezTo>
                    <a:pt x="7114" y="9977"/>
                    <a:pt x="7326" y="9612"/>
                    <a:pt x="7995" y="7910"/>
                  </a:cubicBezTo>
                  <a:cubicBezTo>
                    <a:pt x="9120" y="4962"/>
                    <a:pt x="8907" y="3564"/>
                    <a:pt x="7022" y="2044"/>
                  </a:cubicBezTo>
                  <a:cubicBezTo>
                    <a:pt x="6465" y="1574"/>
                    <a:pt x="2878" y="1"/>
                    <a:pt x="2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1727500" y="4825600"/>
              <a:ext cx="169475" cy="248125"/>
            </a:xfrm>
            <a:custGeom>
              <a:avLst/>
              <a:gdLst/>
              <a:ahLst/>
              <a:cxnLst/>
              <a:rect l="l" t="t" r="r" b="b"/>
              <a:pathLst>
                <a:path w="6779" h="9925" extrusionOk="0">
                  <a:moveTo>
                    <a:pt x="1460" y="0"/>
                  </a:moveTo>
                  <a:lnTo>
                    <a:pt x="973" y="669"/>
                  </a:lnTo>
                  <a:cubicBezTo>
                    <a:pt x="244" y="1672"/>
                    <a:pt x="1" y="2432"/>
                    <a:pt x="1" y="3830"/>
                  </a:cubicBezTo>
                  <a:cubicBezTo>
                    <a:pt x="1" y="5289"/>
                    <a:pt x="1186" y="8632"/>
                    <a:pt x="1885" y="9180"/>
                  </a:cubicBezTo>
                  <a:cubicBezTo>
                    <a:pt x="2128" y="9362"/>
                    <a:pt x="2827" y="9635"/>
                    <a:pt x="3435" y="9787"/>
                  </a:cubicBezTo>
                  <a:cubicBezTo>
                    <a:pt x="3798" y="9878"/>
                    <a:pt x="4083" y="9925"/>
                    <a:pt x="4355" y="9925"/>
                  </a:cubicBezTo>
                  <a:cubicBezTo>
                    <a:pt x="4721" y="9925"/>
                    <a:pt x="5062" y="9840"/>
                    <a:pt x="5533" y="9666"/>
                  </a:cubicBezTo>
                  <a:cubicBezTo>
                    <a:pt x="6779" y="9210"/>
                    <a:pt x="6748" y="9119"/>
                    <a:pt x="4773" y="6717"/>
                  </a:cubicBezTo>
                  <a:cubicBezTo>
                    <a:pt x="4013" y="5745"/>
                    <a:pt x="3071" y="4407"/>
                    <a:pt x="2706" y="3708"/>
                  </a:cubicBezTo>
                  <a:cubicBezTo>
                    <a:pt x="2311" y="2979"/>
                    <a:pt x="1916" y="1885"/>
                    <a:pt x="1764" y="1216"/>
                  </a:cubicBezTo>
                  <a:lnTo>
                    <a:pt x="14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5"/>
          <p:cNvGrpSpPr/>
          <p:nvPr/>
        </p:nvGrpSpPr>
        <p:grpSpPr>
          <a:xfrm rot="1672615">
            <a:off x="139829" y="4569112"/>
            <a:ext cx="965272" cy="1018696"/>
            <a:chOff x="1727500" y="4205075"/>
            <a:chExt cx="856425" cy="903825"/>
          </a:xfrm>
        </p:grpSpPr>
        <p:sp>
          <p:nvSpPr>
            <p:cNvPr id="166" name="Google Shape;166;p5"/>
            <p:cNvSpPr/>
            <p:nvPr/>
          </p:nvSpPr>
          <p:spPr>
            <a:xfrm>
              <a:off x="2448675" y="4205075"/>
              <a:ext cx="81300" cy="101200"/>
            </a:xfrm>
            <a:custGeom>
              <a:avLst/>
              <a:gdLst/>
              <a:ahLst/>
              <a:cxnLst/>
              <a:rect l="l" t="t" r="r" b="b"/>
              <a:pathLst>
                <a:path w="3252" h="4048" extrusionOk="0">
                  <a:moveTo>
                    <a:pt x="3067" y="1"/>
                  </a:moveTo>
                  <a:cubicBezTo>
                    <a:pt x="2671" y="1"/>
                    <a:pt x="1608" y="308"/>
                    <a:pt x="911" y="657"/>
                  </a:cubicBezTo>
                  <a:lnTo>
                    <a:pt x="60" y="1082"/>
                  </a:lnTo>
                  <a:lnTo>
                    <a:pt x="29" y="2723"/>
                  </a:lnTo>
                  <a:cubicBezTo>
                    <a:pt x="15" y="3592"/>
                    <a:pt x="0" y="4047"/>
                    <a:pt x="155" y="4047"/>
                  </a:cubicBezTo>
                  <a:cubicBezTo>
                    <a:pt x="319" y="4047"/>
                    <a:pt x="675" y="3531"/>
                    <a:pt x="1428" y="2450"/>
                  </a:cubicBezTo>
                  <a:cubicBezTo>
                    <a:pt x="2005" y="1660"/>
                    <a:pt x="2644" y="809"/>
                    <a:pt x="2856" y="565"/>
                  </a:cubicBezTo>
                  <a:cubicBezTo>
                    <a:pt x="3069" y="322"/>
                    <a:pt x="3251" y="79"/>
                    <a:pt x="3221" y="49"/>
                  </a:cubicBezTo>
                  <a:cubicBezTo>
                    <a:pt x="3210" y="16"/>
                    <a:pt x="3155" y="1"/>
                    <a:pt x="3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2412600" y="4216925"/>
              <a:ext cx="171325" cy="180575"/>
            </a:xfrm>
            <a:custGeom>
              <a:avLst/>
              <a:gdLst/>
              <a:ahLst/>
              <a:cxnLst/>
              <a:rect l="l" t="t" r="r" b="b"/>
              <a:pathLst>
                <a:path w="6853" h="7223" extrusionOk="0">
                  <a:moveTo>
                    <a:pt x="5883" y="1"/>
                  </a:moveTo>
                  <a:cubicBezTo>
                    <a:pt x="5397" y="1"/>
                    <a:pt x="4695" y="778"/>
                    <a:pt x="3448" y="2523"/>
                  </a:cubicBezTo>
                  <a:cubicBezTo>
                    <a:pt x="2780" y="3435"/>
                    <a:pt x="1746" y="4833"/>
                    <a:pt x="1169" y="5532"/>
                  </a:cubicBezTo>
                  <a:cubicBezTo>
                    <a:pt x="591" y="6262"/>
                    <a:pt x="74" y="6991"/>
                    <a:pt x="14" y="7174"/>
                  </a:cubicBezTo>
                  <a:cubicBezTo>
                    <a:pt x="0" y="7207"/>
                    <a:pt x="16" y="7223"/>
                    <a:pt x="56" y="7223"/>
                  </a:cubicBezTo>
                  <a:cubicBezTo>
                    <a:pt x="202" y="7223"/>
                    <a:pt x="666" y="7020"/>
                    <a:pt x="1260" y="6687"/>
                  </a:cubicBezTo>
                  <a:cubicBezTo>
                    <a:pt x="2020" y="6262"/>
                    <a:pt x="3600" y="5532"/>
                    <a:pt x="4755" y="5076"/>
                  </a:cubicBezTo>
                  <a:lnTo>
                    <a:pt x="6853" y="4195"/>
                  </a:lnTo>
                  <a:lnTo>
                    <a:pt x="6853" y="2827"/>
                  </a:lnTo>
                  <a:cubicBezTo>
                    <a:pt x="6853" y="2067"/>
                    <a:pt x="6731" y="1155"/>
                    <a:pt x="6579" y="760"/>
                  </a:cubicBezTo>
                  <a:cubicBezTo>
                    <a:pt x="6377" y="267"/>
                    <a:pt x="6167" y="1"/>
                    <a:pt x="58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2334650" y="4238200"/>
              <a:ext cx="101850" cy="249250"/>
            </a:xfrm>
            <a:custGeom>
              <a:avLst/>
              <a:gdLst/>
              <a:ahLst/>
              <a:cxnLst/>
              <a:rect l="l" t="t" r="r" b="b"/>
              <a:pathLst>
                <a:path w="4074" h="9970" extrusionOk="0">
                  <a:moveTo>
                    <a:pt x="4074" y="0"/>
                  </a:moveTo>
                  <a:lnTo>
                    <a:pt x="3314" y="487"/>
                  </a:lnTo>
                  <a:cubicBezTo>
                    <a:pt x="1976" y="1307"/>
                    <a:pt x="183" y="2857"/>
                    <a:pt x="305" y="3070"/>
                  </a:cubicBezTo>
                  <a:cubicBezTo>
                    <a:pt x="487" y="3344"/>
                    <a:pt x="396" y="7478"/>
                    <a:pt x="183" y="8815"/>
                  </a:cubicBezTo>
                  <a:lnTo>
                    <a:pt x="1" y="9970"/>
                  </a:lnTo>
                  <a:lnTo>
                    <a:pt x="1125" y="8085"/>
                  </a:lnTo>
                  <a:cubicBezTo>
                    <a:pt x="1764" y="7022"/>
                    <a:pt x="2645" y="5684"/>
                    <a:pt x="3071" y="5046"/>
                  </a:cubicBezTo>
                  <a:cubicBezTo>
                    <a:pt x="3861" y="3891"/>
                    <a:pt x="3861" y="3861"/>
                    <a:pt x="3983" y="1946"/>
                  </a:cubicBezTo>
                  <a:lnTo>
                    <a:pt x="40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2237550" y="4345125"/>
              <a:ext cx="346375" cy="323350"/>
            </a:xfrm>
            <a:custGeom>
              <a:avLst/>
              <a:gdLst/>
              <a:ahLst/>
              <a:cxnLst/>
              <a:rect l="l" t="t" r="r" b="b"/>
              <a:pathLst>
                <a:path w="13855" h="12934" extrusionOk="0">
                  <a:moveTo>
                    <a:pt x="13588" y="1"/>
                  </a:moveTo>
                  <a:cubicBezTo>
                    <a:pt x="12964" y="1"/>
                    <a:pt x="8785" y="1929"/>
                    <a:pt x="7319" y="2897"/>
                  </a:cubicBezTo>
                  <a:cubicBezTo>
                    <a:pt x="6043" y="3778"/>
                    <a:pt x="5860" y="3960"/>
                    <a:pt x="4584" y="6088"/>
                  </a:cubicBezTo>
                  <a:cubicBezTo>
                    <a:pt x="3277" y="8216"/>
                    <a:pt x="663" y="12167"/>
                    <a:pt x="24" y="12897"/>
                  </a:cubicBezTo>
                  <a:cubicBezTo>
                    <a:pt x="4" y="12922"/>
                    <a:pt x="0" y="12933"/>
                    <a:pt x="12" y="12933"/>
                  </a:cubicBezTo>
                  <a:cubicBezTo>
                    <a:pt x="85" y="12933"/>
                    <a:pt x="777" y="12455"/>
                    <a:pt x="1696" y="11772"/>
                  </a:cubicBezTo>
                  <a:cubicBezTo>
                    <a:pt x="5344" y="9037"/>
                    <a:pt x="8687" y="7000"/>
                    <a:pt x="12092" y="5419"/>
                  </a:cubicBezTo>
                  <a:lnTo>
                    <a:pt x="13763" y="4629"/>
                  </a:lnTo>
                  <a:lnTo>
                    <a:pt x="13824" y="2350"/>
                  </a:lnTo>
                  <a:cubicBezTo>
                    <a:pt x="13855" y="1134"/>
                    <a:pt x="13763" y="70"/>
                    <a:pt x="13642" y="9"/>
                  </a:cubicBezTo>
                  <a:cubicBezTo>
                    <a:pt x="13629" y="4"/>
                    <a:pt x="13611" y="1"/>
                    <a:pt x="135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2198650" y="4322550"/>
              <a:ext cx="129200" cy="363275"/>
            </a:xfrm>
            <a:custGeom>
              <a:avLst/>
              <a:gdLst/>
              <a:ahLst/>
              <a:cxnLst/>
              <a:rect l="l" t="t" r="r" b="b"/>
              <a:pathLst>
                <a:path w="5168" h="14531" extrusionOk="0">
                  <a:moveTo>
                    <a:pt x="5167" y="0"/>
                  </a:moveTo>
                  <a:cubicBezTo>
                    <a:pt x="5167" y="0"/>
                    <a:pt x="3982" y="1064"/>
                    <a:pt x="2614" y="2371"/>
                  </a:cubicBezTo>
                  <a:lnTo>
                    <a:pt x="61" y="4742"/>
                  </a:lnTo>
                  <a:lnTo>
                    <a:pt x="213" y="6049"/>
                  </a:lnTo>
                  <a:cubicBezTo>
                    <a:pt x="486" y="8025"/>
                    <a:pt x="456" y="12493"/>
                    <a:pt x="152" y="13617"/>
                  </a:cubicBezTo>
                  <a:cubicBezTo>
                    <a:pt x="5" y="14145"/>
                    <a:pt x="0" y="14531"/>
                    <a:pt x="109" y="14531"/>
                  </a:cubicBezTo>
                  <a:cubicBezTo>
                    <a:pt x="113" y="14531"/>
                    <a:pt x="117" y="14530"/>
                    <a:pt x="121" y="14529"/>
                  </a:cubicBezTo>
                  <a:cubicBezTo>
                    <a:pt x="486" y="14347"/>
                    <a:pt x="3283" y="10304"/>
                    <a:pt x="3921" y="9028"/>
                  </a:cubicBezTo>
                  <a:cubicBezTo>
                    <a:pt x="4681" y="7447"/>
                    <a:pt x="5167" y="4803"/>
                    <a:pt x="5167" y="2128"/>
                  </a:cubicBezTo>
                  <a:cubicBezTo>
                    <a:pt x="5167" y="1003"/>
                    <a:pt x="5167" y="31"/>
                    <a:pt x="5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994225" y="4481475"/>
              <a:ext cx="585900" cy="480150"/>
            </a:xfrm>
            <a:custGeom>
              <a:avLst/>
              <a:gdLst/>
              <a:ahLst/>
              <a:cxnLst/>
              <a:rect l="l" t="t" r="r" b="b"/>
              <a:pathLst>
                <a:path w="23436" h="19206" extrusionOk="0">
                  <a:moveTo>
                    <a:pt x="23339" y="0"/>
                  </a:moveTo>
                  <a:cubicBezTo>
                    <a:pt x="22870" y="0"/>
                    <a:pt x="20067" y="1381"/>
                    <a:pt x="17812" y="2762"/>
                  </a:cubicBezTo>
                  <a:cubicBezTo>
                    <a:pt x="12888" y="5710"/>
                    <a:pt x="8207" y="9418"/>
                    <a:pt x="5229" y="12701"/>
                  </a:cubicBezTo>
                  <a:cubicBezTo>
                    <a:pt x="3222" y="14890"/>
                    <a:pt x="1004" y="17595"/>
                    <a:pt x="396" y="18598"/>
                  </a:cubicBezTo>
                  <a:lnTo>
                    <a:pt x="0" y="19206"/>
                  </a:lnTo>
                  <a:lnTo>
                    <a:pt x="943" y="18598"/>
                  </a:lnTo>
                  <a:cubicBezTo>
                    <a:pt x="1915" y="17960"/>
                    <a:pt x="3101" y="17291"/>
                    <a:pt x="4165" y="16744"/>
                  </a:cubicBezTo>
                  <a:cubicBezTo>
                    <a:pt x="11672" y="12975"/>
                    <a:pt x="17691" y="9996"/>
                    <a:pt x="20001" y="8932"/>
                  </a:cubicBezTo>
                  <a:lnTo>
                    <a:pt x="22919" y="7625"/>
                  </a:lnTo>
                  <a:lnTo>
                    <a:pt x="23192" y="3917"/>
                  </a:lnTo>
                  <a:cubicBezTo>
                    <a:pt x="23344" y="1880"/>
                    <a:pt x="23436" y="117"/>
                    <a:pt x="23405" y="26"/>
                  </a:cubicBezTo>
                  <a:cubicBezTo>
                    <a:pt x="23399" y="9"/>
                    <a:pt x="23376" y="0"/>
                    <a:pt x="23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998775" y="4454700"/>
              <a:ext cx="196850" cy="472750"/>
            </a:xfrm>
            <a:custGeom>
              <a:avLst/>
              <a:gdLst/>
              <a:ahLst/>
              <a:cxnLst/>
              <a:rect l="l" t="t" r="r" b="b"/>
              <a:pathLst>
                <a:path w="7874" h="18910" extrusionOk="0">
                  <a:moveTo>
                    <a:pt x="7437" y="1"/>
                  </a:moveTo>
                  <a:cubicBezTo>
                    <a:pt x="7348" y="1"/>
                    <a:pt x="6943" y="293"/>
                    <a:pt x="6566" y="641"/>
                  </a:cubicBezTo>
                  <a:cubicBezTo>
                    <a:pt x="5746" y="1432"/>
                    <a:pt x="2980" y="3438"/>
                    <a:pt x="1612" y="4289"/>
                  </a:cubicBezTo>
                  <a:lnTo>
                    <a:pt x="730" y="4806"/>
                  </a:lnTo>
                  <a:lnTo>
                    <a:pt x="518" y="7055"/>
                  </a:lnTo>
                  <a:cubicBezTo>
                    <a:pt x="366" y="8301"/>
                    <a:pt x="305" y="10976"/>
                    <a:pt x="305" y="12982"/>
                  </a:cubicBezTo>
                  <a:cubicBezTo>
                    <a:pt x="335" y="15018"/>
                    <a:pt x="274" y="17177"/>
                    <a:pt x="183" y="17784"/>
                  </a:cubicBezTo>
                  <a:lnTo>
                    <a:pt x="1" y="18909"/>
                  </a:lnTo>
                  <a:lnTo>
                    <a:pt x="1" y="18909"/>
                  </a:lnTo>
                  <a:lnTo>
                    <a:pt x="1551" y="17025"/>
                  </a:lnTo>
                  <a:cubicBezTo>
                    <a:pt x="2402" y="15961"/>
                    <a:pt x="3922" y="14198"/>
                    <a:pt x="4925" y="13073"/>
                  </a:cubicBezTo>
                  <a:cubicBezTo>
                    <a:pt x="6718" y="11067"/>
                    <a:pt x="6809" y="10945"/>
                    <a:pt x="7326" y="9304"/>
                  </a:cubicBezTo>
                  <a:cubicBezTo>
                    <a:pt x="7782" y="7936"/>
                    <a:pt x="7873" y="7176"/>
                    <a:pt x="7873" y="5049"/>
                  </a:cubicBezTo>
                  <a:cubicBezTo>
                    <a:pt x="7873" y="3620"/>
                    <a:pt x="7813" y="1918"/>
                    <a:pt x="7721" y="1280"/>
                  </a:cubicBezTo>
                  <a:cubicBezTo>
                    <a:pt x="7661" y="611"/>
                    <a:pt x="7539" y="64"/>
                    <a:pt x="7448" y="3"/>
                  </a:cubicBezTo>
                  <a:cubicBezTo>
                    <a:pt x="7445" y="2"/>
                    <a:pt x="7441" y="1"/>
                    <a:pt x="7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2194825" y="4694450"/>
              <a:ext cx="368575" cy="172950"/>
            </a:xfrm>
            <a:custGeom>
              <a:avLst/>
              <a:gdLst/>
              <a:ahLst/>
              <a:cxnLst/>
              <a:rect l="l" t="t" r="r" b="b"/>
              <a:pathLst>
                <a:path w="14743" h="6918" extrusionOk="0">
                  <a:moveTo>
                    <a:pt x="14518" y="1"/>
                  </a:moveTo>
                  <a:cubicBezTo>
                    <a:pt x="13996" y="1"/>
                    <a:pt x="12615" y="640"/>
                    <a:pt x="6779" y="3544"/>
                  </a:cubicBezTo>
                  <a:lnTo>
                    <a:pt x="1" y="6918"/>
                  </a:lnTo>
                  <a:lnTo>
                    <a:pt x="1" y="6918"/>
                  </a:lnTo>
                  <a:lnTo>
                    <a:pt x="3132" y="6006"/>
                  </a:lnTo>
                  <a:cubicBezTo>
                    <a:pt x="4864" y="5489"/>
                    <a:pt x="7600" y="4790"/>
                    <a:pt x="9211" y="4425"/>
                  </a:cubicBezTo>
                  <a:cubicBezTo>
                    <a:pt x="13132" y="3513"/>
                    <a:pt x="13193" y="3483"/>
                    <a:pt x="14105" y="1629"/>
                  </a:cubicBezTo>
                  <a:cubicBezTo>
                    <a:pt x="14530" y="748"/>
                    <a:pt x="14743" y="48"/>
                    <a:pt x="14652" y="18"/>
                  </a:cubicBezTo>
                  <a:cubicBezTo>
                    <a:pt x="14613" y="7"/>
                    <a:pt x="14570" y="1"/>
                    <a:pt x="14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846050" y="4589000"/>
              <a:ext cx="151250" cy="232050"/>
            </a:xfrm>
            <a:custGeom>
              <a:avLst/>
              <a:gdLst/>
              <a:ahLst/>
              <a:cxnLst/>
              <a:rect l="l" t="t" r="r" b="b"/>
              <a:pathLst>
                <a:path w="6050" h="9282" extrusionOk="0">
                  <a:moveTo>
                    <a:pt x="5995" y="1"/>
                  </a:moveTo>
                  <a:cubicBezTo>
                    <a:pt x="5727" y="1"/>
                    <a:pt x="3334" y="1474"/>
                    <a:pt x="2493" y="2200"/>
                  </a:cubicBezTo>
                  <a:cubicBezTo>
                    <a:pt x="1672" y="2899"/>
                    <a:pt x="0" y="5178"/>
                    <a:pt x="122" y="5452"/>
                  </a:cubicBezTo>
                  <a:cubicBezTo>
                    <a:pt x="152" y="5513"/>
                    <a:pt x="973" y="5908"/>
                    <a:pt x="1946" y="6303"/>
                  </a:cubicBezTo>
                  <a:cubicBezTo>
                    <a:pt x="3709" y="7032"/>
                    <a:pt x="4864" y="7853"/>
                    <a:pt x="5563" y="8826"/>
                  </a:cubicBezTo>
                  <a:lnTo>
                    <a:pt x="5897" y="9282"/>
                  </a:lnTo>
                  <a:lnTo>
                    <a:pt x="5897" y="9282"/>
                  </a:lnTo>
                  <a:lnTo>
                    <a:pt x="5867" y="8431"/>
                  </a:lnTo>
                  <a:cubicBezTo>
                    <a:pt x="5745" y="4996"/>
                    <a:pt x="5745" y="3689"/>
                    <a:pt x="5897" y="2017"/>
                  </a:cubicBezTo>
                  <a:cubicBezTo>
                    <a:pt x="5988" y="984"/>
                    <a:pt x="6049" y="72"/>
                    <a:pt x="6019" y="11"/>
                  </a:cubicBezTo>
                  <a:cubicBezTo>
                    <a:pt x="6016" y="4"/>
                    <a:pt x="6008" y="1"/>
                    <a:pt x="59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938750" y="4805825"/>
              <a:ext cx="565375" cy="227250"/>
            </a:xfrm>
            <a:custGeom>
              <a:avLst/>
              <a:gdLst/>
              <a:ahLst/>
              <a:cxnLst/>
              <a:rect l="l" t="t" r="r" b="b"/>
              <a:pathLst>
                <a:path w="22615" h="9090" extrusionOk="0">
                  <a:moveTo>
                    <a:pt x="22585" y="1"/>
                  </a:moveTo>
                  <a:cubicBezTo>
                    <a:pt x="22585" y="1"/>
                    <a:pt x="21095" y="335"/>
                    <a:pt x="19332" y="730"/>
                  </a:cubicBezTo>
                  <a:cubicBezTo>
                    <a:pt x="16445" y="1399"/>
                    <a:pt x="14195" y="2037"/>
                    <a:pt x="8390" y="3739"/>
                  </a:cubicBezTo>
                  <a:cubicBezTo>
                    <a:pt x="5776" y="4530"/>
                    <a:pt x="2250" y="6627"/>
                    <a:pt x="760" y="8268"/>
                  </a:cubicBezTo>
                  <a:lnTo>
                    <a:pt x="1" y="9089"/>
                  </a:lnTo>
                  <a:lnTo>
                    <a:pt x="1490" y="8694"/>
                  </a:lnTo>
                  <a:cubicBezTo>
                    <a:pt x="3010" y="8268"/>
                    <a:pt x="6080" y="7691"/>
                    <a:pt x="9940" y="7083"/>
                  </a:cubicBezTo>
                  <a:cubicBezTo>
                    <a:pt x="12615" y="6657"/>
                    <a:pt x="16840" y="5502"/>
                    <a:pt x="17904" y="4925"/>
                  </a:cubicBezTo>
                  <a:cubicBezTo>
                    <a:pt x="18329" y="4682"/>
                    <a:pt x="18816" y="4226"/>
                    <a:pt x="19059" y="3831"/>
                  </a:cubicBezTo>
                  <a:cubicBezTo>
                    <a:pt x="19302" y="3466"/>
                    <a:pt x="19971" y="2706"/>
                    <a:pt x="20548" y="2128"/>
                  </a:cubicBezTo>
                  <a:cubicBezTo>
                    <a:pt x="21126" y="1551"/>
                    <a:pt x="21855" y="852"/>
                    <a:pt x="22129" y="548"/>
                  </a:cubicBezTo>
                  <a:cubicBezTo>
                    <a:pt x="22402" y="244"/>
                    <a:pt x="22615" y="1"/>
                    <a:pt x="22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1881750" y="4950775"/>
              <a:ext cx="500050" cy="158125"/>
            </a:xfrm>
            <a:custGeom>
              <a:avLst/>
              <a:gdLst/>
              <a:ahLst/>
              <a:cxnLst/>
              <a:rect l="l" t="t" r="r" b="b"/>
              <a:pathLst>
                <a:path w="20002" h="6325" extrusionOk="0">
                  <a:moveTo>
                    <a:pt x="19947" y="1"/>
                  </a:moveTo>
                  <a:cubicBezTo>
                    <a:pt x="19782" y="1"/>
                    <a:pt x="18765" y="288"/>
                    <a:pt x="17570" y="677"/>
                  </a:cubicBezTo>
                  <a:cubicBezTo>
                    <a:pt x="16263" y="1072"/>
                    <a:pt x="13375" y="1710"/>
                    <a:pt x="11126" y="2075"/>
                  </a:cubicBezTo>
                  <a:cubicBezTo>
                    <a:pt x="4803" y="3139"/>
                    <a:pt x="2463" y="3717"/>
                    <a:pt x="1156" y="4476"/>
                  </a:cubicBezTo>
                  <a:cubicBezTo>
                    <a:pt x="518" y="4841"/>
                    <a:pt x="1" y="5176"/>
                    <a:pt x="31" y="5236"/>
                  </a:cubicBezTo>
                  <a:cubicBezTo>
                    <a:pt x="92" y="5358"/>
                    <a:pt x="6323" y="6209"/>
                    <a:pt x="7813" y="6300"/>
                  </a:cubicBezTo>
                  <a:cubicBezTo>
                    <a:pt x="8159" y="6317"/>
                    <a:pt x="8498" y="6325"/>
                    <a:pt x="8830" y="6325"/>
                  </a:cubicBezTo>
                  <a:cubicBezTo>
                    <a:pt x="13421" y="6325"/>
                    <a:pt x="16650" y="4749"/>
                    <a:pt x="19059" y="1376"/>
                  </a:cubicBezTo>
                  <a:cubicBezTo>
                    <a:pt x="19576" y="647"/>
                    <a:pt x="20001" y="39"/>
                    <a:pt x="19971" y="8"/>
                  </a:cubicBezTo>
                  <a:cubicBezTo>
                    <a:pt x="19971" y="3"/>
                    <a:pt x="19963" y="1"/>
                    <a:pt x="19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776125" y="4747150"/>
              <a:ext cx="228000" cy="298400"/>
            </a:xfrm>
            <a:custGeom>
              <a:avLst/>
              <a:gdLst/>
              <a:ahLst/>
              <a:cxnLst/>
              <a:rect l="l" t="t" r="r" b="b"/>
              <a:pathLst>
                <a:path w="9120" h="11936" extrusionOk="0">
                  <a:moveTo>
                    <a:pt x="2410" y="1"/>
                  </a:moveTo>
                  <a:cubicBezTo>
                    <a:pt x="2393" y="1"/>
                    <a:pt x="2380" y="3"/>
                    <a:pt x="2372" y="7"/>
                  </a:cubicBezTo>
                  <a:cubicBezTo>
                    <a:pt x="2281" y="38"/>
                    <a:pt x="2159" y="190"/>
                    <a:pt x="2098" y="372"/>
                  </a:cubicBezTo>
                  <a:cubicBezTo>
                    <a:pt x="2037" y="554"/>
                    <a:pt x="1551" y="1102"/>
                    <a:pt x="1004" y="1618"/>
                  </a:cubicBezTo>
                  <a:lnTo>
                    <a:pt x="1" y="2561"/>
                  </a:lnTo>
                  <a:lnTo>
                    <a:pt x="457" y="4232"/>
                  </a:lnTo>
                  <a:cubicBezTo>
                    <a:pt x="1004" y="6147"/>
                    <a:pt x="1308" y="6725"/>
                    <a:pt x="3253" y="9369"/>
                  </a:cubicBezTo>
                  <a:cubicBezTo>
                    <a:pt x="4044" y="10494"/>
                    <a:pt x="4743" y="11497"/>
                    <a:pt x="4743" y="11649"/>
                  </a:cubicBezTo>
                  <a:cubicBezTo>
                    <a:pt x="4787" y="11836"/>
                    <a:pt x="4851" y="11936"/>
                    <a:pt x="4964" y="11936"/>
                  </a:cubicBezTo>
                  <a:cubicBezTo>
                    <a:pt x="5162" y="11936"/>
                    <a:pt x="5512" y="11628"/>
                    <a:pt x="6171" y="10950"/>
                  </a:cubicBezTo>
                  <a:cubicBezTo>
                    <a:pt x="7114" y="9977"/>
                    <a:pt x="7326" y="9612"/>
                    <a:pt x="7995" y="7910"/>
                  </a:cubicBezTo>
                  <a:cubicBezTo>
                    <a:pt x="9120" y="4962"/>
                    <a:pt x="8907" y="3564"/>
                    <a:pt x="7022" y="2044"/>
                  </a:cubicBezTo>
                  <a:cubicBezTo>
                    <a:pt x="6465" y="1574"/>
                    <a:pt x="2878" y="1"/>
                    <a:pt x="2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727500" y="4825600"/>
              <a:ext cx="169475" cy="248125"/>
            </a:xfrm>
            <a:custGeom>
              <a:avLst/>
              <a:gdLst/>
              <a:ahLst/>
              <a:cxnLst/>
              <a:rect l="l" t="t" r="r" b="b"/>
              <a:pathLst>
                <a:path w="6779" h="9925" extrusionOk="0">
                  <a:moveTo>
                    <a:pt x="1460" y="0"/>
                  </a:moveTo>
                  <a:lnTo>
                    <a:pt x="973" y="669"/>
                  </a:lnTo>
                  <a:cubicBezTo>
                    <a:pt x="244" y="1672"/>
                    <a:pt x="1" y="2432"/>
                    <a:pt x="1" y="3830"/>
                  </a:cubicBezTo>
                  <a:cubicBezTo>
                    <a:pt x="1" y="5289"/>
                    <a:pt x="1186" y="8632"/>
                    <a:pt x="1885" y="9180"/>
                  </a:cubicBezTo>
                  <a:cubicBezTo>
                    <a:pt x="2128" y="9362"/>
                    <a:pt x="2827" y="9635"/>
                    <a:pt x="3435" y="9787"/>
                  </a:cubicBezTo>
                  <a:cubicBezTo>
                    <a:pt x="3798" y="9878"/>
                    <a:pt x="4083" y="9925"/>
                    <a:pt x="4355" y="9925"/>
                  </a:cubicBezTo>
                  <a:cubicBezTo>
                    <a:pt x="4721" y="9925"/>
                    <a:pt x="5062" y="9840"/>
                    <a:pt x="5533" y="9666"/>
                  </a:cubicBezTo>
                  <a:cubicBezTo>
                    <a:pt x="6779" y="9210"/>
                    <a:pt x="6748" y="9119"/>
                    <a:pt x="4773" y="6717"/>
                  </a:cubicBezTo>
                  <a:cubicBezTo>
                    <a:pt x="4013" y="5745"/>
                    <a:pt x="3071" y="4407"/>
                    <a:pt x="2706" y="3708"/>
                  </a:cubicBezTo>
                  <a:cubicBezTo>
                    <a:pt x="2311" y="2979"/>
                    <a:pt x="1916" y="1885"/>
                    <a:pt x="1764" y="1216"/>
                  </a:cubicBezTo>
                  <a:lnTo>
                    <a:pt x="14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Google Shape;179;p5"/>
          <p:cNvSpPr/>
          <p:nvPr/>
        </p:nvSpPr>
        <p:spPr>
          <a:xfrm flipH="1">
            <a:off x="8011414" y="-33050"/>
            <a:ext cx="1089175" cy="471500"/>
          </a:xfrm>
          <a:custGeom>
            <a:avLst/>
            <a:gdLst/>
            <a:ahLst/>
            <a:cxnLst/>
            <a:rect l="l" t="t" r="r" b="b"/>
            <a:pathLst>
              <a:path w="43567" h="18860" extrusionOk="0">
                <a:moveTo>
                  <a:pt x="12425" y="1312"/>
                </a:moveTo>
                <a:cubicBezTo>
                  <a:pt x="13723" y="1312"/>
                  <a:pt x="14777" y="1447"/>
                  <a:pt x="15663" y="1735"/>
                </a:cubicBezTo>
                <a:cubicBezTo>
                  <a:pt x="16216" y="1896"/>
                  <a:pt x="16315" y="1970"/>
                  <a:pt x="15948" y="1970"/>
                </a:cubicBezTo>
                <a:cubicBezTo>
                  <a:pt x="15830" y="1970"/>
                  <a:pt x="15665" y="1963"/>
                  <a:pt x="15451" y="1948"/>
                </a:cubicBezTo>
                <a:cubicBezTo>
                  <a:pt x="14964" y="1918"/>
                  <a:pt x="13779" y="1857"/>
                  <a:pt x="12806" y="1826"/>
                </a:cubicBezTo>
                <a:cubicBezTo>
                  <a:pt x="8551" y="1705"/>
                  <a:pt x="8034" y="1614"/>
                  <a:pt x="10405" y="1401"/>
                </a:cubicBezTo>
                <a:cubicBezTo>
                  <a:pt x="11139" y="1342"/>
                  <a:pt x="11809" y="1312"/>
                  <a:pt x="12425" y="1312"/>
                </a:cubicBezTo>
                <a:close/>
                <a:moveTo>
                  <a:pt x="7031" y="1644"/>
                </a:moveTo>
                <a:cubicBezTo>
                  <a:pt x="7061" y="1644"/>
                  <a:pt x="7852" y="1735"/>
                  <a:pt x="8794" y="1826"/>
                </a:cubicBezTo>
                <a:cubicBezTo>
                  <a:pt x="9736" y="1918"/>
                  <a:pt x="11530" y="2039"/>
                  <a:pt x="12806" y="2070"/>
                </a:cubicBezTo>
                <a:cubicBezTo>
                  <a:pt x="15663" y="2130"/>
                  <a:pt x="16363" y="2222"/>
                  <a:pt x="16211" y="2404"/>
                </a:cubicBezTo>
                <a:cubicBezTo>
                  <a:pt x="16119" y="2526"/>
                  <a:pt x="15268" y="2678"/>
                  <a:pt x="14569" y="2738"/>
                </a:cubicBezTo>
                <a:cubicBezTo>
                  <a:pt x="14217" y="2762"/>
                  <a:pt x="13855" y="2774"/>
                  <a:pt x="13486" y="2774"/>
                </a:cubicBezTo>
                <a:cubicBezTo>
                  <a:pt x="11530" y="2774"/>
                  <a:pt x="9375" y="2440"/>
                  <a:pt x="7457" y="1826"/>
                </a:cubicBezTo>
                <a:cubicBezTo>
                  <a:pt x="7183" y="1735"/>
                  <a:pt x="7001" y="1644"/>
                  <a:pt x="7031" y="1644"/>
                </a:cubicBezTo>
                <a:close/>
                <a:moveTo>
                  <a:pt x="28334" y="5430"/>
                </a:moveTo>
                <a:cubicBezTo>
                  <a:pt x="29165" y="5430"/>
                  <a:pt x="29809" y="5543"/>
                  <a:pt x="29220" y="5656"/>
                </a:cubicBezTo>
                <a:cubicBezTo>
                  <a:pt x="26606" y="6173"/>
                  <a:pt x="24630" y="6629"/>
                  <a:pt x="23414" y="6994"/>
                </a:cubicBezTo>
                <a:cubicBezTo>
                  <a:pt x="23062" y="7094"/>
                  <a:pt x="22772" y="7153"/>
                  <a:pt x="22700" y="7153"/>
                </a:cubicBezTo>
                <a:cubicBezTo>
                  <a:pt x="22685" y="7153"/>
                  <a:pt x="22680" y="7151"/>
                  <a:pt x="22685" y="7146"/>
                </a:cubicBezTo>
                <a:cubicBezTo>
                  <a:pt x="22837" y="6994"/>
                  <a:pt x="25147" y="5991"/>
                  <a:pt x="25876" y="5778"/>
                </a:cubicBezTo>
                <a:cubicBezTo>
                  <a:pt x="26272" y="5656"/>
                  <a:pt x="27001" y="5504"/>
                  <a:pt x="27457" y="5474"/>
                </a:cubicBezTo>
                <a:cubicBezTo>
                  <a:pt x="27743" y="5443"/>
                  <a:pt x="28049" y="5430"/>
                  <a:pt x="28334" y="5430"/>
                </a:cubicBezTo>
                <a:close/>
                <a:moveTo>
                  <a:pt x="29402" y="5880"/>
                </a:moveTo>
                <a:cubicBezTo>
                  <a:pt x="29457" y="5880"/>
                  <a:pt x="29489" y="5886"/>
                  <a:pt x="29493" y="5899"/>
                </a:cubicBezTo>
                <a:cubicBezTo>
                  <a:pt x="29493" y="5960"/>
                  <a:pt x="29585" y="5960"/>
                  <a:pt x="29645" y="5960"/>
                </a:cubicBezTo>
                <a:cubicBezTo>
                  <a:pt x="29679" y="5947"/>
                  <a:pt x="29703" y="5941"/>
                  <a:pt x="29719" y="5941"/>
                </a:cubicBezTo>
                <a:cubicBezTo>
                  <a:pt x="29851" y="5941"/>
                  <a:pt x="29454" y="6342"/>
                  <a:pt x="29129" y="6477"/>
                </a:cubicBezTo>
                <a:cubicBezTo>
                  <a:pt x="28551" y="6751"/>
                  <a:pt x="27548" y="6963"/>
                  <a:pt x="25633" y="7267"/>
                </a:cubicBezTo>
                <a:cubicBezTo>
                  <a:pt x="24691" y="7389"/>
                  <a:pt x="23354" y="7632"/>
                  <a:pt x="22654" y="7784"/>
                </a:cubicBezTo>
                <a:cubicBezTo>
                  <a:pt x="21986" y="7936"/>
                  <a:pt x="21408" y="8027"/>
                  <a:pt x="21347" y="8058"/>
                </a:cubicBezTo>
                <a:cubicBezTo>
                  <a:pt x="21342" y="8058"/>
                  <a:pt x="21337" y="8059"/>
                  <a:pt x="21333" y="8059"/>
                </a:cubicBezTo>
                <a:cubicBezTo>
                  <a:pt x="21227" y="8059"/>
                  <a:pt x="22160" y="7624"/>
                  <a:pt x="22837" y="7389"/>
                </a:cubicBezTo>
                <a:cubicBezTo>
                  <a:pt x="24245" y="6882"/>
                  <a:pt x="28704" y="5880"/>
                  <a:pt x="29402" y="5880"/>
                </a:cubicBezTo>
                <a:close/>
                <a:moveTo>
                  <a:pt x="11773" y="8103"/>
                </a:moveTo>
                <a:cubicBezTo>
                  <a:pt x="11788" y="8103"/>
                  <a:pt x="11818" y="8118"/>
                  <a:pt x="11864" y="8149"/>
                </a:cubicBezTo>
                <a:cubicBezTo>
                  <a:pt x="11955" y="8210"/>
                  <a:pt x="11986" y="8270"/>
                  <a:pt x="11925" y="8270"/>
                </a:cubicBezTo>
                <a:cubicBezTo>
                  <a:pt x="11894" y="8270"/>
                  <a:pt x="11834" y="8210"/>
                  <a:pt x="11773" y="8149"/>
                </a:cubicBezTo>
                <a:cubicBezTo>
                  <a:pt x="11758" y="8118"/>
                  <a:pt x="11758" y="8103"/>
                  <a:pt x="11773" y="8103"/>
                </a:cubicBezTo>
                <a:close/>
                <a:moveTo>
                  <a:pt x="37141" y="8656"/>
                </a:moveTo>
                <a:cubicBezTo>
                  <a:pt x="37488" y="8656"/>
                  <a:pt x="37617" y="8879"/>
                  <a:pt x="37488" y="9304"/>
                </a:cubicBezTo>
                <a:cubicBezTo>
                  <a:pt x="37123" y="10398"/>
                  <a:pt x="35269" y="11705"/>
                  <a:pt x="33445" y="12131"/>
                </a:cubicBezTo>
                <a:cubicBezTo>
                  <a:pt x="32986" y="12239"/>
                  <a:pt x="32706" y="12293"/>
                  <a:pt x="32591" y="12293"/>
                </a:cubicBezTo>
                <a:cubicBezTo>
                  <a:pt x="32448" y="12293"/>
                  <a:pt x="32560" y="12208"/>
                  <a:pt x="32898" y="12039"/>
                </a:cubicBezTo>
                <a:cubicBezTo>
                  <a:pt x="34144" y="11431"/>
                  <a:pt x="35269" y="10732"/>
                  <a:pt x="36150" y="10033"/>
                </a:cubicBezTo>
                <a:cubicBezTo>
                  <a:pt x="37123" y="9273"/>
                  <a:pt x="37457" y="8909"/>
                  <a:pt x="37366" y="8817"/>
                </a:cubicBezTo>
                <a:cubicBezTo>
                  <a:pt x="37351" y="8810"/>
                  <a:pt x="37334" y="8806"/>
                  <a:pt x="37316" y="8806"/>
                </a:cubicBezTo>
                <a:cubicBezTo>
                  <a:pt x="37261" y="8806"/>
                  <a:pt x="37199" y="8840"/>
                  <a:pt x="37153" y="8909"/>
                </a:cubicBezTo>
                <a:cubicBezTo>
                  <a:pt x="36940" y="9152"/>
                  <a:pt x="35360" y="10398"/>
                  <a:pt x="34843" y="10732"/>
                </a:cubicBezTo>
                <a:cubicBezTo>
                  <a:pt x="34235" y="11097"/>
                  <a:pt x="32715" y="11918"/>
                  <a:pt x="32503" y="12009"/>
                </a:cubicBezTo>
                <a:cubicBezTo>
                  <a:pt x="32470" y="12015"/>
                  <a:pt x="32446" y="12019"/>
                  <a:pt x="32430" y="12019"/>
                </a:cubicBezTo>
                <a:cubicBezTo>
                  <a:pt x="32372" y="12019"/>
                  <a:pt x="32427" y="11970"/>
                  <a:pt x="32594" y="11827"/>
                </a:cubicBezTo>
                <a:cubicBezTo>
                  <a:pt x="32715" y="11705"/>
                  <a:pt x="33263" y="11219"/>
                  <a:pt x="33810" y="10732"/>
                </a:cubicBezTo>
                <a:cubicBezTo>
                  <a:pt x="34995" y="9668"/>
                  <a:pt x="35542" y="9243"/>
                  <a:pt x="36211" y="8939"/>
                </a:cubicBezTo>
                <a:cubicBezTo>
                  <a:pt x="36604" y="8748"/>
                  <a:pt x="36918" y="8656"/>
                  <a:pt x="37141" y="8656"/>
                </a:cubicBezTo>
                <a:close/>
                <a:moveTo>
                  <a:pt x="43052" y="11075"/>
                </a:moveTo>
                <a:cubicBezTo>
                  <a:pt x="43247" y="11075"/>
                  <a:pt x="43324" y="11177"/>
                  <a:pt x="43324" y="11371"/>
                </a:cubicBezTo>
                <a:cubicBezTo>
                  <a:pt x="43324" y="12039"/>
                  <a:pt x="40922" y="13438"/>
                  <a:pt x="39372" y="13711"/>
                </a:cubicBezTo>
                <a:cubicBezTo>
                  <a:pt x="39281" y="13728"/>
                  <a:pt x="39217" y="13737"/>
                  <a:pt x="39186" y="13737"/>
                </a:cubicBezTo>
                <a:cubicBezTo>
                  <a:pt x="39101" y="13737"/>
                  <a:pt x="39250" y="13667"/>
                  <a:pt x="39737" y="13468"/>
                </a:cubicBezTo>
                <a:cubicBezTo>
                  <a:pt x="40132" y="13316"/>
                  <a:pt x="41044" y="12769"/>
                  <a:pt x="41743" y="12313"/>
                </a:cubicBezTo>
                <a:cubicBezTo>
                  <a:pt x="42442" y="11857"/>
                  <a:pt x="43050" y="11462"/>
                  <a:pt x="43111" y="11431"/>
                </a:cubicBezTo>
                <a:cubicBezTo>
                  <a:pt x="43172" y="11371"/>
                  <a:pt x="43202" y="11340"/>
                  <a:pt x="43141" y="11279"/>
                </a:cubicBezTo>
                <a:cubicBezTo>
                  <a:pt x="43140" y="11278"/>
                  <a:pt x="43138" y="11278"/>
                  <a:pt x="43135" y="11278"/>
                </a:cubicBezTo>
                <a:cubicBezTo>
                  <a:pt x="43061" y="11278"/>
                  <a:pt x="42443" y="11633"/>
                  <a:pt x="41713" y="12100"/>
                </a:cubicBezTo>
                <a:cubicBezTo>
                  <a:pt x="40406" y="12951"/>
                  <a:pt x="39402" y="13438"/>
                  <a:pt x="38795" y="13559"/>
                </a:cubicBezTo>
                <a:lnTo>
                  <a:pt x="38491" y="13620"/>
                </a:lnTo>
                <a:lnTo>
                  <a:pt x="38886" y="13377"/>
                </a:lnTo>
                <a:cubicBezTo>
                  <a:pt x="39099" y="13255"/>
                  <a:pt x="39737" y="12860"/>
                  <a:pt x="40284" y="12465"/>
                </a:cubicBezTo>
                <a:cubicBezTo>
                  <a:pt x="41500" y="11644"/>
                  <a:pt x="42199" y="11249"/>
                  <a:pt x="42746" y="11127"/>
                </a:cubicBezTo>
                <a:cubicBezTo>
                  <a:pt x="42870" y="11092"/>
                  <a:pt x="42971" y="11075"/>
                  <a:pt x="43052" y="11075"/>
                </a:cubicBezTo>
                <a:close/>
                <a:moveTo>
                  <a:pt x="20952" y="9000"/>
                </a:moveTo>
                <a:cubicBezTo>
                  <a:pt x="21499" y="9030"/>
                  <a:pt x="23202" y="9820"/>
                  <a:pt x="24235" y="10520"/>
                </a:cubicBezTo>
                <a:cubicBezTo>
                  <a:pt x="24873" y="10945"/>
                  <a:pt x="26484" y="12404"/>
                  <a:pt x="26788" y="12830"/>
                </a:cubicBezTo>
                <a:cubicBezTo>
                  <a:pt x="27138" y="13355"/>
                  <a:pt x="27284" y="13832"/>
                  <a:pt x="27156" y="13832"/>
                </a:cubicBezTo>
                <a:cubicBezTo>
                  <a:pt x="27107" y="13832"/>
                  <a:pt x="27016" y="13760"/>
                  <a:pt x="26879" y="13590"/>
                </a:cubicBezTo>
                <a:cubicBezTo>
                  <a:pt x="26211" y="12799"/>
                  <a:pt x="22654" y="10033"/>
                  <a:pt x="21317" y="9304"/>
                </a:cubicBezTo>
                <a:cubicBezTo>
                  <a:pt x="20831" y="9030"/>
                  <a:pt x="20770" y="9000"/>
                  <a:pt x="20952" y="9000"/>
                </a:cubicBezTo>
                <a:close/>
                <a:moveTo>
                  <a:pt x="20436" y="9061"/>
                </a:moveTo>
                <a:lnTo>
                  <a:pt x="20952" y="9334"/>
                </a:lnTo>
                <a:cubicBezTo>
                  <a:pt x="21439" y="9608"/>
                  <a:pt x="22746" y="10459"/>
                  <a:pt x="23627" y="11097"/>
                </a:cubicBezTo>
                <a:cubicBezTo>
                  <a:pt x="24326" y="11614"/>
                  <a:pt x="26727" y="13681"/>
                  <a:pt x="26849" y="13893"/>
                </a:cubicBezTo>
                <a:cubicBezTo>
                  <a:pt x="26978" y="14092"/>
                  <a:pt x="26926" y="14183"/>
                  <a:pt x="26759" y="14183"/>
                </a:cubicBezTo>
                <a:cubicBezTo>
                  <a:pt x="26491" y="14183"/>
                  <a:pt x="25927" y="13952"/>
                  <a:pt x="25329" y="13559"/>
                </a:cubicBezTo>
                <a:cubicBezTo>
                  <a:pt x="24782" y="13194"/>
                  <a:pt x="24296" y="12799"/>
                  <a:pt x="23536" y="12039"/>
                </a:cubicBezTo>
                <a:cubicBezTo>
                  <a:pt x="22958" y="11492"/>
                  <a:pt x="22016" y="10580"/>
                  <a:pt x="21469" y="10033"/>
                </a:cubicBezTo>
                <a:lnTo>
                  <a:pt x="20436" y="9061"/>
                </a:lnTo>
                <a:close/>
                <a:moveTo>
                  <a:pt x="10818" y="7018"/>
                </a:moveTo>
                <a:cubicBezTo>
                  <a:pt x="10821" y="7018"/>
                  <a:pt x="10825" y="7020"/>
                  <a:pt x="10831" y="7024"/>
                </a:cubicBezTo>
                <a:cubicBezTo>
                  <a:pt x="10861" y="7054"/>
                  <a:pt x="11195" y="7541"/>
                  <a:pt x="11530" y="8088"/>
                </a:cubicBezTo>
                <a:cubicBezTo>
                  <a:pt x="12350" y="9365"/>
                  <a:pt x="13505" y="10824"/>
                  <a:pt x="14539" y="11827"/>
                </a:cubicBezTo>
                <a:cubicBezTo>
                  <a:pt x="15359" y="12647"/>
                  <a:pt x="17396" y="14319"/>
                  <a:pt x="17578" y="14319"/>
                </a:cubicBezTo>
                <a:cubicBezTo>
                  <a:pt x="17822" y="14289"/>
                  <a:pt x="17578" y="14045"/>
                  <a:pt x="16697" y="13407"/>
                </a:cubicBezTo>
                <a:cubicBezTo>
                  <a:pt x="15116" y="12252"/>
                  <a:pt x="13080" y="10155"/>
                  <a:pt x="12198" y="8726"/>
                </a:cubicBezTo>
                <a:lnTo>
                  <a:pt x="11955" y="8331"/>
                </a:lnTo>
                <a:lnTo>
                  <a:pt x="12229" y="8635"/>
                </a:lnTo>
                <a:cubicBezTo>
                  <a:pt x="12350" y="8787"/>
                  <a:pt x="13536" y="9820"/>
                  <a:pt x="14812" y="10945"/>
                </a:cubicBezTo>
                <a:cubicBezTo>
                  <a:pt x="16667" y="12556"/>
                  <a:pt x="17214" y="13073"/>
                  <a:pt x="17426" y="13377"/>
                </a:cubicBezTo>
                <a:cubicBezTo>
                  <a:pt x="17700" y="13833"/>
                  <a:pt x="17791" y="14228"/>
                  <a:pt x="17670" y="14380"/>
                </a:cubicBezTo>
                <a:cubicBezTo>
                  <a:pt x="17634" y="14424"/>
                  <a:pt x="17544" y="14445"/>
                  <a:pt x="17415" y="14445"/>
                </a:cubicBezTo>
                <a:cubicBezTo>
                  <a:pt x="17102" y="14445"/>
                  <a:pt x="16557" y="14321"/>
                  <a:pt x="15998" y="14106"/>
                </a:cubicBezTo>
                <a:cubicBezTo>
                  <a:pt x="14630" y="13559"/>
                  <a:pt x="13262" y="12191"/>
                  <a:pt x="12107" y="10185"/>
                </a:cubicBezTo>
                <a:cubicBezTo>
                  <a:pt x="11723" y="9535"/>
                  <a:pt x="10707" y="7018"/>
                  <a:pt x="10818" y="7018"/>
                </a:cubicBezTo>
                <a:close/>
                <a:moveTo>
                  <a:pt x="29076" y="11309"/>
                </a:moveTo>
                <a:cubicBezTo>
                  <a:pt x="29439" y="11309"/>
                  <a:pt x="31660" y="13143"/>
                  <a:pt x="32715" y="14319"/>
                </a:cubicBezTo>
                <a:cubicBezTo>
                  <a:pt x="33870" y="15656"/>
                  <a:pt x="34387" y="16659"/>
                  <a:pt x="34053" y="17055"/>
                </a:cubicBezTo>
                <a:cubicBezTo>
                  <a:pt x="33992" y="17131"/>
                  <a:pt x="33954" y="17169"/>
                  <a:pt x="33916" y="17169"/>
                </a:cubicBezTo>
                <a:cubicBezTo>
                  <a:pt x="33878" y="17169"/>
                  <a:pt x="33840" y="17131"/>
                  <a:pt x="33779" y="17055"/>
                </a:cubicBezTo>
                <a:cubicBezTo>
                  <a:pt x="33688" y="16963"/>
                  <a:pt x="33232" y="16356"/>
                  <a:pt x="32715" y="15717"/>
                </a:cubicBezTo>
                <a:cubicBezTo>
                  <a:pt x="32199" y="15109"/>
                  <a:pt x="31348" y="14045"/>
                  <a:pt x="30801" y="13377"/>
                </a:cubicBezTo>
                <a:cubicBezTo>
                  <a:pt x="30284" y="12708"/>
                  <a:pt x="29676" y="11979"/>
                  <a:pt x="29433" y="11735"/>
                </a:cubicBezTo>
                <a:cubicBezTo>
                  <a:pt x="29220" y="11492"/>
                  <a:pt x="29038" y="11310"/>
                  <a:pt x="29068" y="11310"/>
                </a:cubicBezTo>
                <a:cubicBezTo>
                  <a:pt x="29071" y="11310"/>
                  <a:pt x="29074" y="11309"/>
                  <a:pt x="29076" y="11309"/>
                </a:cubicBezTo>
                <a:close/>
                <a:moveTo>
                  <a:pt x="28723" y="11250"/>
                </a:moveTo>
                <a:cubicBezTo>
                  <a:pt x="28820" y="11250"/>
                  <a:pt x="29370" y="11885"/>
                  <a:pt x="30405" y="13194"/>
                </a:cubicBezTo>
                <a:cubicBezTo>
                  <a:pt x="30952" y="13863"/>
                  <a:pt x="31895" y="15018"/>
                  <a:pt x="32472" y="15748"/>
                </a:cubicBezTo>
                <a:cubicBezTo>
                  <a:pt x="33050" y="16447"/>
                  <a:pt x="33536" y="17085"/>
                  <a:pt x="33536" y="17176"/>
                </a:cubicBezTo>
                <a:cubicBezTo>
                  <a:pt x="33540" y="17201"/>
                  <a:pt x="33530" y="17212"/>
                  <a:pt x="33507" y="17212"/>
                </a:cubicBezTo>
                <a:cubicBezTo>
                  <a:pt x="33361" y="17212"/>
                  <a:pt x="32711" y="16734"/>
                  <a:pt x="32290" y="16234"/>
                </a:cubicBezTo>
                <a:cubicBezTo>
                  <a:pt x="31712" y="15656"/>
                  <a:pt x="29098" y="12131"/>
                  <a:pt x="28855" y="11614"/>
                </a:cubicBezTo>
                <a:cubicBezTo>
                  <a:pt x="28725" y="11373"/>
                  <a:pt x="28680" y="11250"/>
                  <a:pt x="28723" y="11250"/>
                </a:cubicBezTo>
                <a:close/>
                <a:moveTo>
                  <a:pt x="37068" y="13998"/>
                </a:moveTo>
                <a:cubicBezTo>
                  <a:pt x="37073" y="13998"/>
                  <a:pt x="37081" y="14003"/>
                  <a:pt x="37092" y="14015"/>
                </a:cubicBezTo>
                <a:cubicBezTo>
                  <a:pt x="37214" y="14076"/>
                  <a:pt x="37457" y="14410"/>
                  <a:pt x="37670" y="14714"/>
                </a:cubicBezTo>
                <a:cubicBezTo>
                  <a:pt x="37852" y="15018"/>
                  <a:pt x="38156" y="15535"/>
                  <a:pt x="38308" y="15869"/>
                </a:cubicBezTo>
                <a:cubicBezTo>
                  <a:pt x="38657" y="16566"/>
                  <a:pt x="39116" y="18343"/>
                  <a:pt x="38971" y="18343"/>
                </a:cubicBezTo>
                <a:cubicBezTo>
                  <a:pt x="38964" y="18343"/>
                  <a:pt x="38956" y="18339"/>
                  <a:pt x="38947" y="18331"/>
                </a:cubicBezTo>
                <a:cubicBezTo>
                  <a:pt x="38855" y="18270"/>
                  <a:pt x="38643" y="17663"/>
                  <a:pt x="38460" y="17024"/>
                </a:cubicBezTo>
                <a:cubicBezTo>
                  <a:pt x="38156" y="15930"/>
                  <a:pt x="38004" y="15565"/>
                  <a:pt x="37427" y="14684"/>
                </a:cubicBezTo>
                <a:cubicBezTo>
                  <a:pt x="37162" y="14260"/>
                  <a:pt x="37035" y="13998"/>
                  <a:pt x="37068" y="13998"/>
                </a:cubicBezTo>
                <a:close/>
                <a:moveTo>
                  <a:pt x="37289" y="13699"/>
                </a:moveTo>
                <a:cubicBezTo>
                  <a:pt x="37353" y="13699"/>
                  <a:pt x="37460" y="13733"/>
                  <a:pt x="37609" y="13802"/>
                </a:cubicBezTo>
                <a:cubicBezTo>
                  <a:pt x="38278" y="14106"/>
                  <a:pt x="38612" y="14410"/>
                  <a:pt x="38977" y="15018"/>
                </a:cubicBezTo>
                <a:cubicBezTo>
                  <a:pt x="39524" y="15900"/>
                  <a:pt x="39919" y="17450"/>
                  <a:pt x="39798" y="18058"/>
                </a:cubicBezTo>
                <a:cubicBezTo>
                  <a:pt x="39706" y="18392"/>
                  <a:pt x="39615" y="18514"/>
                  <a:pt x="39402" y="18605"/>
                </a:cubicBezTo>
                <a:cubicBezTo>
                  <a:pt x="39385" y="18609"/>
                  <a:pt x="39369" y="18612"/>
                  <a:pt x="39355" y="18612"/>
                </a:cubicBezTo>
                <a:cubicBezTo>
                  <a:pt x="39271" y="18612"/>
                  <a:pt x="39242" y="18526"/>
                  <a:pt x="39190" y="18240"/>
                </a:cubicBezTo>
                <a:cubicBezTo>
                  <a:pt x="39007" y="16811"/>
                  <a:pt x="38217" y="14927"/>
                  <a:pt x="37457" y="14106"/>
                </a:cubicBezTo>
                <a:cubicBezTo>
                  <a:pt x="37212" y="13841"/>
                  <a:pt x="37159" y="13699"/>
                  <a:pt x="37289" y="13699"/>
                </a:cubicBezTo>
                <a:close/>
                <a:moveTo>
                  <a:pt x="1675" y="1"/>
                </a:moveTo>
                <a:cubicBezTo>
                  <a:pt x="1626" y="1"/>
                  <a:pt x="1578" y="2"/>
                  <a:pt x="1529" y="3"/>
                </a:cubicBezTo>
                <a:cubicBezTo>
                  <a:pt x="648" y="33"/>
                  <a:pt x="162" y="155"/>
                  <a:pt x="40" y="367"/>
                </a:cubicBezTo>
                <a:cubicBezTo>
                  <a:pt x="6" y="453"/>
                  <a:pt x="0" y="490"/>
                  <a:pt x="35" y="490"/>
                </a:cubicBezTo>
                <a:cubicBezTo>
                  <a:pt x="62" y="490"/>
                  <a:pt x="112" y="468"/>
                  <a:pt x="192" y="428"/>
                </a:cubicBezTo>
                <a:cubicBezTo>
                  <a:pt x="437" y="295"/>
                  <a:pt x="1105" y="210"/>
                  <a:pt x="1768" y="210"/>
                </a:cubicBezTo>
                <a:cubicBezTo>
                  <a:pt x="2010" y="210"/>
                  <a:pt x="2252" y="221"/>
                  <a:pt x="2472" y="246"/>
                </a:cubicBezTo>
                <a:cubicBezTo>
                  <a:pt x="3201" y="307"/>
                  <a:pt x="4326" y="641"/>
                  <a:pt x="5390" y="1067"/>
                </a:cubicBezTo>
                <a:cubicBezTo>
                  <a:pt x="6970" y="1735"/>
                  <a:pt x="8764" y="3437"/>
                  <a:pt x="9706" y="5200"/>
                </a:cubicBezTo>
                <a:cubicBezTo>
                  <a:pt x="9949" y="5626"/>
                  <a:pt x="10405" y="6751"/>
                  <a:pt x="10770" y="7723"/>
                </a:cubicBezTo>
                <a:cubicBezTo>
                  <a:pt x="11499" y="9729"/>
                  <a:pt x="11894" y="10520"/>
                  <a:pt x="12806" y="11675"/>
                </a:cubicBezTo>
                <a:cubicBezTo>
                  <a:pt x="14052" y="13316"/>
                  <a:pt x="15268" y="14228"/>
                  <a:pt x="16667" y="14532"/>
                </a:cubicBezTo>
                <a:cubicBezTo>
                  <a:pt x="16969" y="14607"/>
                  <a:pt x="17218" y="14645"/>
                  <a:pt x="17416" y="14645"/>
                </a:cubicBezTo>
                <a:cubicBezTo>
                  <a:pt x="18013" y="14645"/>
                  <a:pt x="18134" y="14298"/>
                  <a:pt x="17791" y="13590"/>
                </a:cubicBezTo>
                <a:cubicBezTo>
                  <a:pt x="17457" y="12890"/>
                  <a:pt x="16910" y="12343"/>
                  <a:pt x="15056" y="10793"/>
                </a:cubicBezTo>
                <a:cubicBezTo>
                  <a:pt x="14144" y="10033"/>
                  <a:pt x="13141" y="9152"/>
                  <a:pt x="12837" y="8817"/>
                </a:cubicBezTo>
                <a:cubicBezTo>
                  <a:pt x="12259" y="8210"/>
                  <a:pt x="11013" y="6751"/>
                  <a:pt x="11013" y="6659"/>
                </a:cubicBezTo>
                <a:cubicBezTo>
                  <a:pt x="11013" y="6657"/>
                  <a:pt x="11014" y="6656"/>
                  <a:pt x="11017" y="6656"/>
                </a:cubicBezTo>
                <a:cubicBezTo>
                  <a:pt x="11054" y="6656"/>
                  <a:pt x="11313" y="6829"/>
                  <a:pt x="11651" y="7054"/>
                </a:cubicBezTo>
                <a:cubicBezTo>
                  <a:pt x="13651" y="8435"/>
                  <a:pt x="15546" y="8980"/>
                  <a:pt x="18740" y="8980"/>
                </a:cubicBezTo>
                <a:cubicBezTo>
                  <a:pt x="18993" y="8980"/>
                  <a:pt x="19254" y="8976"/>
                  <a:pt x="19524" y="8969"/>
                </a:cubicBezTo>
                <a:cubicBezTo>
                  <a:pt x="19631" y="8969"/>
                  <a:pt x="19714" y="8963"/>
                  <a:pt x="19787" y="8963"/>
                </a:cubicBezTo>
                <a:cubicBezTo>
                  <a:pt x="20146" y="8963"/>
                  <a:pt x="20267" y="9110"/>
                  <a:pt x="21986" y="10854"/>
                </a:cubicBezTo>
                <a:cubicBezTo>
                  <a:pt x="23414" y="12283"/>
                  <a:pt x="25268" y="13863"/>
                  <a:pt x="25907" y="14167"/>
                </a:cubicBezTo>
                <a:cubicBezTo>
                  <a:pt x="26219" y="14308"/>
                  <a:pt x="26495" y="14373"/>
                  <a:pt x="26723" y="14373"/>
                </a:cubicBezTo>
                <a:cubicBezTo>
                  <a:pt x="27427" y="14373"/>
                  <a:pt x="27674" y="13755"/>
                  <a:pt x="27123" y="12860"/>
                </a:cubicBezTo>
                <a:cubicBezTo>
                  <a:pt x="26484" y="11857"/>
                  <a:pt x="24387" y="10185"/>
                  <a:pt x="22837" y="9456"/>
                </a:cubicBezTo>
                <a:cubicBezTo>
                  <a:pt x="22282" y="9178"/>
                  <a:pt x="22089" y="9082"/>
                  <a:pt x="22291" y="9082"/>
                </a:cubicBezTo>
                <a:cubicBezTo>
                  <a:pt x="22399" y="9082"/>
                  <a:pt x="22620" y="9109"/>
                  <a:pt x="22958" y="9152"/>
                </a:cubicBezTo>
                <a:cubicBezTo>
                  <a:pt x="24478" y="9334"/>
                  <a:pt x="26454" y="9942"/>
                  <a:pt x="27791" y="10641"/>
                </a:cubicBezTo>
                <a:cubicBezTo>
                  <a:pt x="28430" y="10945"/>
                  <a:pt x="28460" y="10976"/>
                  <a:pt x="28490" y="11219"/>
                </a:cubicBezTo>
                <a:cubicBezTo>
                  <a:pt x="28551" y="11583"/>
                  <a:pt x="28977" y="12252"/>
                  <a:pt x="30101" y="13772"/>
                </a:cubicBezTo>
                <a:cubicBezTo>
                  <a:pt x="31439" y="15596"/>
                  <a:pt x="31834" y="16082"/>
                  <a:pt x="32411" y="16690"/>
                </a:cubicBezTo>
                <a:cubicBezTo>
                  <a:pt x="32938" y="17196"/>
                  <a:pt x="33414" y="17466"/>
                  <a:pt x="33784" y="17466"/>
                </a:cubicBezTo>
                <a:cubicBezTo>
                  <a:pt x="33991" y="17466"/>
                  <a:pt x="34165" y="17381"/>
                  <a:pt x="34296" y="17207"/>
                </a:cubicBezTo>
                <a:cubicBezTo>
                  <a:pt x="34539" y="16903"/>
                  <a:pt x="34387" y="16204"/>
                  <a:pt x="33931" y="15474"/>
                </a:cubicBezTo>
                <a:cubicBezTo>
                  <a:pt x="33445" y="14745"/>
                  <a:pt x="32168" y="13346"/>
                  <a:pt x="31287" y="12586"/>
                </a:cubicBezTo>
                <a:lnTo>
                  <a:pt x="30679" y="12070"/>
                </a:lnTo>
                <a:lnTo>
                  <a:pt x="30679" y="12070"/>
                </a:lnTo>
                <a:lnTo>
                  <a:pt x="31135" y="12252"/>
                </a:lnTo>
                <a:cubicBezTo>
                  <a:pt x="31773" y="12495"/>
                  <a:pt x="33718" y="12951"/>
                  <a:pt x="35147" y="13194"/>
                </a:cubicBezTo>
                <a:lnTo>
                  <a:pt x="36363" y="13377"/>
                </a:lnTo>
                <a:lnTo>
                  <a:pt x="36940" y="14349"/>
                </a:lnTo>
                <a:cubicBezTo>
                  <a:pt x="37670" y="15504"/>
                  <a:pt x="37792" y="15808"/>
                  <a:pt x="38187" y="17115"/>
                </a:cubicBezTo>
                <a:cubicBezTo>
                  <a:pt x="38562" y="18318"/>
                  <a:pt x="38918" y="18860"/>
                  <a:pt x="39337" y="18860"/>
                </a:cubicBezTo>
                <a:cubicBezTo>
                  <a:pt x="39427" y="18860"/>
                  <a:pt x="39519" y="18835"/>
                  <a:pt x="39615" y="18787"/>
                </a:cubicBezTo>
                <a:cubicBezTo>
                  <a:pt x="39828" y="18666"/>
                  <a:pt x="39889" y="18574"/>
                  <a:pt x="40010" y="18210"/>
                </a:cubicBezTo>
                <a:cubicBezTo>
                  <a:pt x="40162" y="17663"/>
                  <a:pt x="40102" y="17237"/>
                  <a:pt x="39706" y="16173"/>
                </a:cubicBezTo>
                <a:cubicBezTo>
                  <a:pt x="39372" y="15170"/>
                  <a:pt x="39007" y="14532"/>
                  <a:pt x="38521" y="14167"/>
                </a:cubicBezTo>
                <a:lnTo>
                  <a:pt x="38187" y="13863"/>
                </a:lnTo>
                <a:lnTo>
                  <a:pt x="38764" y="13924"/>
                </a:lnTo>
                <a:cubicBezTo>
                  <a:pt x="38823" y="13929"/>
                  <a:pt x="38885" y="13932"/>
                  <a:pt x="38950" y="13932"/>
                </a:cubicBezTo>
                <a:cubicBezTo>
                  <a:pt x="39593" y="13932"/>
                  <a:pt x="40534" y="13664"/>
                  <a:pt x="41500" y="13194"/>
                </a:cubicBezTo>
                <a:cubicBezTo>
                  <a:pt x="42898" y="12526"/>
                  <a:pt x="43567" y="11918"/>
                  <a:pt x="43567" y="11371"/>
                </a:cubicBezTo>
                <a:cubicBezTo>
                  <a:pt x="43567" y="10976"/>
                  <a:pt x="43415" y="10824"/>
                  <a:pt x="43020" y="10824"/>
                </a:cubicBezTo>
                <a:cubicBezTo>
                  <a:pt x="43007" y="10823"/>
                  <a:pt x="42993" y="10822"/>
                  <a:pt x="42980" y="10822"/>
                </a:cubicBezTo>
                <a:cubicBezTo>
                  <a:pt x="42477" y="10822"/>
                  <a:pt x="41434" y="11365"/>
                  <a:pt x="40132" y="12283"/>
                </a:cubicBezTo>
                <a:cubicBezTo>
                  <a:pt x="38890" y="13131"/>
                  <a:pt x="38508" y="13402"/>
                  <a:pt x="37997" y="13402"/>
                </a:cubicBezTo>
                <a:cubicBezTo>
                  <a:pt x="37758" y="13402"/>
                  <a:pt x="37490" y="13342"/>
                  <a:pt x="37092" y="13255"/>
                </a:cubicBezTo>
                <a:cubicBezTo>
                  <a:pt x="36485" y="13134"/>
                  <a:pt x="35481" y="12951"/>
                  <a:pt x="34904" y="12860"/>
                </a:cubicBezTo>
                <a:cubicBezTo>
                  <a:pt x="34296" y="12769"/>
                  <a:pt x="33597" y="12647"/>
                  <a:pt x="33354" y="12586"/>
                </a:cubicBezTo>
                <a:lnTo>
                  <a:pt x="32898" y="12495"/>
                </a:lnTo>
                <a:lnTo>
                  <a:pt x="33506" y="12404"/>
                </a:lnTo>
                <a:cubicBezTo>
                  <a:pt x="34965" y="12131"/>
                  <a:pt x="36333" y="11401"/>
                  <a:pt x="37123" y="10459"/>
                </a:cubicBezTo>
                <a:cubicBezTo>
                  <a:pt x="38065" y="9395"/>
                  <a:pt x="38065" y="8422"/>
                  <a:pt x="37153" y="8392"/>
                </a:cubicBezTo>
                <a:cubicBezTo>
                  <a:pt x="36424" y="8392"/>
                  <a:pt x="35269" y="9121"/>
                  <a:pt x="33688" y="10550"/>
                </a:cubicBezTo>
                <a:cubicBezTo>
                  <a:pt x="32837" y="11371"/>
                  <a:pt x="31864" y="12161"/>
                  <a:pt x="31712" y="12161"/>
                </a:cubicBezTo>
                <a:cubicBezTo>
                  <a:pt x="31711" y="12161"/>
                  <a:pt x="31708" y="12162"/>
                  <a:pt x="31706" y="12162"/>
                </a:cubicBezTo>
                <a:cubicBezTo>
                  <a:pt x="31525" y="12162"/>
                  <a:pt x="29359" y="11181"/>
                  <a:pt x="28521" y="10732"/>
                </a:cubicBezTo>
                <a:cubicBezTo>
                  <a:pt x="26211" y="9486"/>
                  <a:pt x="23718" y="8848"/>
                  <a:pt x="21043" y="8757"/>
                </a:cubicBezTo>
                <a:cubicBezTo>
                  <a:pt x="20071" y="8726"/>
                  <a:pt x="19980" y="8726"/>
                  <a:pt x="20253" y="8605"/>
                </a:cubicBezTo>
                <a:cubicBezTo>
                  <a:pt x="20892" y="8361"/>
                  <a:pt x="23870" y="7723"/>
                  <a:pt x="26393" y="7328"/>
                </a:cubicBezTo>
                <a:cubicBezTo>
                  <a:pt x="28642" y="6994"/>
                  <a:pt x="29554" y="6720"/>
                  <a:pt x="29919" y="6234"/>
                </a:cubicBezTo>
                <a:cubicBezTo>
                  <a:pt x="30071" y="6082"/>
                  <a:pt x="29949" y="5626"/>
                  <a:pt x="29767" y="5444"/>
                </a:cubicBezTo>
                <a:cubicBezTo>
                  <a:pt x="29498" y="5234"/>
                  <a:pt x="28892" y="5128"/>
                  <a:pt x="28160" y="5128"/>
                </a:cubicBezTo>
                <a:cubicBezTo>
                  <a:pt x="27404" y="5128"/>
                  <a:pt x="26513" y="5242"/>
                  <a:pt x="25724" y="5474"/>
                </a:cubicBezTo>
                <a:cubicBezTo>
                  <a:pt x="24478" y="5839"/>
                  <a:pt x="22837" y="6629"/>
                  <a:pt x="21773" y="7358"/>
                </a:cubicBezTo>
                <a:cubicBezTo>
                  <a:pt x="20297" y="8377"/>
                  <a:pt x="19353" y="8734"/>
                  <a:pt x="17871" y="8734"/>
                </a:cubicBezTo>
                <a:cubicBezTo>
                  <a:pt x="17584" y="8734"/>
                  <a:pt x="17276" y="8721"/>
                  <a:pt x="16940" y="8696"/>
                </a:cubicBezTo>
                <a:cubicBezTo>
                  <a:pt x="14752" y="8513"/>
                  <a:pt x="12989" y="7845"/>
                  <a:pt x="11408" y="6568"/>
                </a:cubicBezTo>
                <a:cubicBezTo>
                  <a:pt x="10922" y="6173"/>
                  <a:pt x="10527" y="5747"/>
                  <a:pt x="9584" y="4501"/>
                </a:cubicBezTo>
                <a:cubicBezTo>
                  <a:pt x="8764" y="3407"/>
                  <a:pt x="8186" y="2769"/>
                  <a:pt x="7821" y="2465"/>
                </a:cubicBezTo>
                <a:cubicBezTo>
                  <a:pt x="7462" y="2153"/>
                  <a:pt x="7367" y="2049"/>
                  <a:pt x="7447" y="2049"/>
                </a:cubicBezTo>
                <a:cubicBezTo>
                  <a:pt x="7469" y="2049"/>
                  <a:pt x="7503" y="2057"/>
                  <a:pt x="7548" y="2070"/>
                </a:cubicBezTo>
                <a:cubicBezTo>
                  <a:pt x="8916" y="2465"/>
                  <a:pt x="10192" y="2738"/>
                  <a:pt x="11074" y="2860"/>
                </a:cubicBezTo>
                <a:cubicBezTo>
                  <a:pt x="11922" y="2975"/>
                  <a:pt x="12781" y="3029"/>
                  <a:pt x="13560" y="3029"/>
                </a:cubicBezTo>
                <a:cubicBezTo>
                  <a:pt x="15042" y="3029"/>
                  <a:pt x="16236" y="2834"/>
                  <a:pt x="16515" y="2495"/>
                </a:cubicBezTo>
                <a:cubicBezTo>
                  <a:pt x="16575" y="2404"/>
                  <a:pt x="16636" y="2222"/>
                  <a:pt x="16636" y="2100"/>
                </a:cubicBezTo>
                <a:cubicBezTo>
                  <a:pt x="16606" y="1766"/>
                  <a:pt x="16180" y="1583"/>
                  <a:pt x="15025" y="1340"/>
                </a:cubicBezTo>
                <a:cubicBezTo>
                  <a:pt x="14223" y="1166"/>
                  <a:pt x="13440" y="1081"/>
                  <a:pt x="12477" y="1081"/>
                </a:cubicBezTo>
                <a:cubicBezTo>
                  <a:pt x="11762" y="1081"/>
                  <a:pt x="10946" y="1128"/>
                  <a:pt x="9949" y="1219"/>
                </a:cubicBezTo>
                <a:cubicBezTo>
                  <a:pt x="9148" y="1294"/>
                  <a:pt x="8481" y="1332"/>
                  <a:pt x="7917" y="1332"/>
                </a:cubicBezTo>
                <a:cubicBezTo>
                  <a:pt x="6897" y="1332"/>
                  <a:pt x="6211" y="1210"/>
                  <a:pt x="5663" y="975"/>
                </a:cubicBezTo>
                <a:cubicBezTo>
                  <a:pt x="4290" y="362"/>
                  <a:pt x="2889" y="1"/>
                  <a:pt x="16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5"/>
          <p:cNvSpPr/>
          <p:nvPr/>
        </p:nvSpPr>
        <p:spPr>
          <a:xfrm rot="-6049997" flipH="1">
            <a:off x="8321308" y="-93192"/>
            <a:ext cx="1089172" cy="1198664"/>
          </a:xfrm>
          <a:custGeom>
            <a:avLst/>
            <a:gdLst/>
            <a:ahLst/>
            <a:cxnLst/>
            <a:rect l="l" t="t" r="r" b="b"/>
            <a:pathLst>
              <a:path w="32767" h="36061" extrusionOk="0">
                <a:moveTo>
                  <a:pt x="19719" y="0"/>
                </a:moveTo>
                <a:cubicBezTo>
                  <a:pt x="19430" y="0"/>
                  <a:pt x="18791" y="609"/>
                  <a:pt x="18177" y="1474"/>
                </a:cubicBezTo>
                <a:cubicBezTo>
                  <a:pt x="17204" y="2933"/>
                  <a:pt x="16991" y="3268"/>
                  <a:pt x="16566" y="4392"/>
                </a:cubicBezTo>
                <a:cubicBezTo>
                  <a:pt x="16171" y="5456"/>
                  <a:pt x="16171" y="5456"/>
                  <a:pt x="16171" y="6094"/>
                </a:cubicBezTo>
                <a:cubicBezTo>
                  <a:pt x="16140" y="7067"/>
                  <a:pt x="16262" y="8192"/>
                  <a:pt x="16505" y="9104"/>
                </a:cubicBezTo>
                <a:cubicBezTo>
                  <a:pt x="16779" y="10259"/>
                  <a:pt x="16779" y="10259"/>
                  <a:pt x="16535" y="11292"/>
                </a:cubicBezTo>
                <a:cubicBezTo>
                  <a:pt x="16231" y="12356"/>
                  <a:pt x="16140" y="12964"/>
                  <a:pt x="15988" y="14332"/>
                </a:cubicBezTo>
                <a:cubicBezTo>
                  <a:pt x="15867" y="15365"/>
                  <a:pt x="15684" y="16216"/>
                  <a:pt x="15259" y="17706"/>
                </a:cubicBezTo>
                <a:cubicBezTo>
                  <a:pt x="15016" y="18587"/>
                  <a:pt x="14833" y="18982"/>
                  <a:pt x="13496" y="21444"/>
                </a:cubicBezTo>
                <a:cubicBezTo>
                  <a:pt x="12797" y="22721"/>
                  <a:pt x="12280" y="23541"/>
                  <a:pt x="11672" y="24301"/>
                </a:cubicBezTo>
                <a:lnTo>
                  <a:pt x="11429" y="24636"/>
                </a:lnTo>
                <a:lnTo>
                  <a:pt x="11551" y="24301"/>
                </a:lnTo>
                <a:cubicBezTo>
                  <a:pt x="11702" y="23815"/>
                  <a:pt x="11702" y="23207"/>
                  <a:pt x="11520" y="22265"/>
                </a:cubicBezTo>
                <a:cubicBezTo>
                  <a:pt x="11277" y="21110"/>
                  <a:pt x="10973" y="18891"/>
                  <a:pt x="10912" y="17827"/>
                </a:cubicBezTo>
                <a:lnTo>
                  <a:pt x="10851" y="17006"/>
                </a:lnTo>
                <a:lnTo>
                  <a:pt x="11216" y="16125"/>
                </a:lnTo>
                <a:cubicBezTo>
                  <a:pt x="11429" y="15669"/>
                  <a:pt x="11702" y="15061"/>
                  <a:pt x="11854" y="14788"/>
                </a:cubicBezTo>
                <a:cubicBezTo>
                  <a:pt x="12797" y="13116"/>
                  <a:pt x="13496" y="11079"/>
                  <a:pt x="13526" y="9863"/>
                </a:cubicBezTo>
                <a:cubicBezTo>
                  <a:pt x="13557" y="8830"/>
                  <a:pt x="13435" y="8222"/>
                  <a:pt x="12736" y="5638"/>
                </a:cubicBezTo>
                <a:cubicBezTo>
                  <a:pt x="12189" y="3663"/>
                  <a:pt x="11794" y="2872"/>
                  <a:pt x="11338" y="2690"/>
                </a:cubicBezTo>
                <a:cubicBezTo>
                  <a:pt x="11297" y="2675"/>
                  <a:pt x="11255" y="2667"/>
                  <a:pt x="11212" y="2667"/>
                </a:cubicBezTo>
                <a:cubicBezTo>
                  <a:pt x="10585" y="2667"/>
                  <a:pt x="9755" y="4302"/>
                  <a:pt x="9271" y="6550"/>
                </a:cubicBezTo>
                <a:cubicBezTo>
                  <a:pt x="8967" y="7888"/>
                  <a:pt x="8663" y="9894"/>
                  <a:pt x="8572" y="10806"/>
                </a:cubicBezTo>
                <a:cubicBezTo>
                  <a:pt x="8481" y="11900"/>
                  <a:pt x="8663" y="13207"/>
                  <a:pt x="9028" y="14088"/>
                </a:cubicBezTo>
                <a:cubicBezTo>
                  <a:pt x="9210" y="14605"/>
                  <a:pt x="9666" y="15365"/>
                  <a:pt x="10152" y="16034"/>
                </a:cubicBezTo>
                <a:cubicBezTo>
                  <a:pt x="10365" y="16307"/>
                  <a:pt x="10578" y="16642"/>
                  <a:pt x="10608" y="16763"/>
                </a:cubicBezTo>
                <a:cubicBezTo>
                  <a:pt x="10639" y="16885"/>
                  <a:pt x="10669" y="17371"/>
                  <a:pt x="10699" y="17858"/>
                </a:cubicBezTo>
                <a:cubicBezTo>
                  <a:pt x="10760" y="18891"/>
                  <a:pt x="11095" y="21383"/>
                  <a:pt x="11307" y="22326"/>
                </a:cubicBezTo>
                <a:cubicBezTo>
                  <a:pt x="11551" y="23390"/>
                  <a:pt x="11551" y="23602"/>
                  <a:pt x="11307" y="24393"/>
                </a:cubicBezTo>
                <a:lnTo>
                  <a:pt x="11064" y="25061"/>
                </a:lnTo>
                <a:lnTo>
                  <a:pt x="10335" y="25882"/>
                </a:lnTo>
                <a:cubicBezTo>
                  <a:pt x="9909" y="26338"/>
                  <a:pt x="9180" y="27098"/>
                  <a:pt x="8724" y="27584"/>
                </a:cubicBezTo>
                <a:cubicBezTo>
                  <a:pt x="8237" y="28040"/>
                  <a:pt x="7477" y="28861"/>
                  <a:pt x="6991" y="29377"/>
                </a:cubicBezTo>
                <a:lnTo>
                  <a:pt x="6110" y="30289"/>
                </a:lnTo>
                <a:lnTo>
                  <a:pt x="6231" y="29864"/>
                </a:lnTo>
                <a:cubicBezTo>
                  <a:pt x="6414" y="29104"/>
                  <a:pt x="6414" y="28344"/>
                  <a:pt x="6231" y="26794"/>
                </a:cubicBezTo>
                <a:cubicBezTo>
                  <a:pt x="5988" y="24697"/>
                  <a:pt x="6018" y="24119"/>
                  <a:pt x="6505" y="22508"/>
                </a:cubicBezTo>
                <a:cubicBezTo>
                  <a:pt x="7447" y="19377"/>
                  <a:pt x="7508" y="18952"/>
                  <a:pt x="7204" y="16824"/>
                </a:cubicBezTo>
                <a:cubicBezTo>
                  <a:pt x="6839" y="14271"/>
                  <a:pt x="6687" y="12629"/>
                  <a:pt x="6626" y="10988"/>
                </a:cubicBezTo>
                <a:cubicBezTo>
                  <a:pt x="6596" y="10107"/>
                  <a:pt x="6535" y="9711"/>
                  <a:pt x="6383" y="9651"/>
                </a:cubicBezTo>
                <a:cubicBezTo>
                  <a:pt x="6363" y="9643"/>
                  <a:pt x="6344" y="9638"/>
                  <a:pt x="6324" y="9638"/>
                </a:cubicBezTo>
                <a:cubicBezTo>
                  <a:pt x="6196" y="9638"/>
                  <a:pt x="6070" y="9826"/>
                  <a:pt x="5806" y="10380"/>
                </a:cubicBezTo>
                <a:cubicBezTo>
                  <a:pt x="4711" y="12569"/>
                  <a:pt x="4225" y="15152"/>
                  <a:pt x="4316" y="18192"/>
                </a:cubicBezTo>
                <a:cubicBezTo>
                  <a:pt x="4377" y="20775"/>
                  <a:pt x="4620" y="22022"/>
                  <a:pt x="5441" y="23997"/>
                </a:cubicBezTo>
                <a:lnTo>
                  <a:pt x="5927" y="25152"/>
                </a:lnTo>
                <a:lnTo>
                  <a:pt x="6110" y="26824"/>
                </a:lnTo>
                <a:cubicBezTo>
                  <a:pt x="6231" y="28040"/>
                  <a:pt x="6262" y="28618"/>
                  <a:pt x="6201" y="29073"/>
                </a:cubicBezTo>
                <a:cubicBezTo>
                  <a:pt x="6140" y="29925"/>
                  <a:pt x="5927" y="30472"/>
                  <a:pt x="5502" y="30958"/>
                </a:cubicBezTo>
                <a:cubicBezTo>
                  <a:pt x="4803" y="31809"/>
                  <a:pt x="2827" y="34210"/>
                  <a:pt x="2432" y="34757"/>
                </a:cubicBezTo>
                <a:cubicBezTo>
                  <a:pt x="2220" y="35035"/>
                  <a:pt x="2101" y="35198"/>
                  <a:pt x="2056" y="35198"/>
                </a:cubicBezTo>
                <a:cubicBezTo>
                  <a:pt x="1997" y="35198"/>
                  <a:pt x="2064" y="34924"/>
                  <a:pt x="2219" y="34271"/>
                </a:cubicBezTo>
                <a:cubicBezTo>
                  <a:pt x="2432" y="33481"/>
                  <a:pt x="2584" y="32204"/>
                  <a:pt x="2584" y="31232"/>
                </a:cubicBezTo>
                <a:cubicBezTo>
                  <a:pt x="2584" y="30836"/>
                  <a:pt x="2614" y="29803"/>
                  <a:pt x="2645" y="28982"/>
                </a:cubicBezTo>
                <a:cubicBezTo>
                  <a:pt x="2675" y="27159"/>
                  <a:pt x="2675" y="26946"/>
                  <a:pt x="2553" y="25912"/>
                </a:cubicBezTo>
                <a:cubicBezTo>
                  <a:pt x="2371" y="24393"/>
                  <a:pt x="1945" y="22417"/>
                  <a:pt x="1581" y="21414"/>
                </a:cubicBezTo>
                <a:cubicBezTo>
                  <a:pt x="1357" y="20793"/>
                  <a:pt x="1012" y="20375"/>
                  <a:pt x="744" y="20375"/>
                </a:cubicBezTo>
                <a:cubicBezTo>
                  <a:pt x="684" y="20375"/>
                  <a:pt x="628" y="20397"/>
                  <a:pt x="578" y="20441"/>
                </a:cubicBezTo>
                <a:cubicBezTo>
                  <a:pt x="304" y="20684"/>
                  <a:pt x="31" y="22174"/>
                  <a:pt x="0" y="23511"/>
                </a:cubicBezTo>
                <a:cubicBezTo>
                  <a:pt x="0" y="24271"/>
                  <a:pt x="183" y="25882"/>
                  <a:pt x="365" y="26672"/>
                </a:cubicBezTo>
                <a:cubicBezTo>
                  <a:pt x="608" y="27706"/>
                  <a:pt x="760" y="28131"/>
                  <a:pt x="1672" y="30137"/>
                </a:cubicBezTo>
                <a:cubicBezTo>
                  <a:pt x="2462" y="31931"/>
                  <a:pt x="2462" y="31870"/>
                  <a:pt x="2280" y="33025"/>
                </a:cubicBezTo>
                <a:cubicBezTo>
                  <a:pt x="2249" y="33359"/>
                  <a:pt x="2067" y="34150"/>
                  <a:pt x="1915" y="34788"/>
                </a:cubicBezTo>
                <a:cubicBezTo>
                  <a:pt x="1763" y="35396"/>
                  <a:pt x="1611" y="35973"/>
                  <a:pt x="1642" y="36004"/>
                </a:cubicBezTo>
                <a:cubicBezTo>
                  <a:pt x="1642" y="36043"/>
                  <a:pt x="1657" y="36060"/>
                  <a:pt x="1681" y="36060"/>
                </a:cubicBezTo>
                <a:cubicBezTo>
                  <a:pt x="1730" y="36060"/>
                  <a:pt x="1813" y="35985"/>
                  <a:pt x="1854" y="35882"/>
                </a:cubicBezTo>
                <a:cubicBezTo>
                  <a:pt x="1915" y="35639"/>
                  <a:pt x="2705" y="34575"/>
                  <a:pt x="3404" y="33754"/>
                </a:cubicBezTo>
                <a:cubicBezTo>
                  <a:pt x="3708" y="33390"/>
                  <a:pt x="4164" y="32843"/>
                  <a:pt x="4438" y="32539"/>
                </a:cubicBezTo>
                <a:cubicBezTo>
                  <a:pt x="5076" y="31718"/>
                  <a:pt x="5988" y="30684"/>
                  <a:pt x="6079" y="30624"/>
                </a:cubicBezTo>
                <a:cubicBezTo>
                  <a:pt x="6140" y="30624"/>
                  <a:pt x="6170" y="30563"/>
                  <a:pt x="6201" y="30532"/>
                </a:cubicBezTo>
                <a:cubicBezTo>
                  <a:pt x="6231" y="30380"/>
                  <a:pt x="7022" y="29773"/>
                  <a:pt x="7873" y="29195"/>
                </a:cubicBezTo>
                <a:cubicBezTo>
                  <a:pt x="8359" y="28861"/>
                  <a:pt x="9180" y="28374"/>
                  <a:pt x="9879" y="28040"/>
                </a:cubicBezTo>
                <a:cubicBezTo>
                  <a:pt x="10517" y="27736"/>
                  <a:pt x="11307" y="27311"/>
                  <a:pt x="11611" y="27128"/>
                </a:cubicBezTo>
                <a:cubicBezTo>
                  <a:pt x="12341" y="26672"/>
                  <a:pt x="14894" y="24788"/>
                  <a:pt x="15624" y="24180"/>
                </a:cubicBezTo>
                <a:cubicBezTo>
                  <a:pt x="17569" y="22508"/>
                  <a:pt x="18146" y="22052"/>
                  <a:pt x="18268" y="22022"/>
                </a:cubicBezTo>
                <a:cubicBezTo>
                  <a:pt x="19018" y="21872"/>
                  <a:pt x="20221" y="21763"/>
                  <a:pt x="20963" y="21763"/>
                </a:cubicBezTo>
                <a:cubicBezTo>
                  <a:pt x="21122" y="21763"/>
                  <a:pt x="21261" y="21768"/>
                  <a:pt x="21368" y="21779"/>
                </a:cubicBezTo>
                <a:cubicBezTo>
                  <a:pt x="21792" y="21806"/>
                  <a:pt x="22111" y="21821"/>
                  <a:pt x="22392" y="21821"/>
                </a:cubicBezTo>
                <a:cubicBezTo>
                  <a:pt x="22736" y="21821"/>
                  <a:pt x="23023" y="21798"/>
                  <a:pt x="23374" y="21748"/>
                </a:cubicBezTo>
                <a:cubicBezTo>
                  <a:pt x="24165" y="21627"/>
                  <a:pt x="25016" y="21353"/>
                  <a:pt x="25654" y="20988"/>
                </a:cubicBezTo>
                <a:cubicBezTo>
                  <a:pt x="27022" y="20259"/>
                  <a:pt x="29423" y="18192"/>
                  <a:pt x="30457" y="16915"/>
                </a:cubicBezTo>
                <a:cubicBezTo>
                  <a:pt x="30730" y="16551"/>
                  <a:pt x="31186" y="15912"/>
                  <a:pt x="31460" y="15487"/>
                </a:cubicBezTo>
                <a:cubicBezTo>
                  <a:pt x="31885" y="14848"/>
                  <a:pt x="31976" y="14636"/>
                  <a:pt x="32311" y="13815"/>
                </a:cubicBezTo>
                <a:cubicBezTo>
                  <a:pt x="32676" y="12812"/>
                  <a:pt x="32767" y="12356"/>
                  <a:pt x="32706" y="11870"/>
                </a:cubicBezTo>
                <a:cubicBezTo>
                  <a:pt x="32656" y="11338"/>
                  <a:pt x="32288" y="11070"/>
                  <a:pt x="31648" y="11070"/>
                </a:cubicBezTo>
                <a:cubicBezTo>
                  <a:pt x="31116" y="11070"/>
                  <a:pt x="30396" y="11254"/>
                  <a:pt x="29514" y="11626"/>
                </a:cubicBezTo>
                <a:cubicBezTo>
                  <a:pt x="28724" y="11961"/>
                  <a:pt x="27782" y="12477"/>
                  <a:pt x="25776" y="13663"/>
                </a:cubicBezTo>
                <a:cubicBezTo>
                  <a:pt x="24742" y="14301"/>
                  <a:pt x="23587" y="14970"/>
                  <a:pt x="23222" y="15183"/>
                </a:cubicBezTo>
                <a:cubicBezTo>
                  <a:pt x="22280" y="15760"/>
                  <a:pt x="21855" y="16064"/>
                  <a:pt x="20943" y="16915"/>
                </a:cubicBezTo>
                <a:cubicBezTo>
                  <a:pt x="19666" y="18131"/>
                  <a:pt x="19423" y="18465"/>
                  <a:pt x="18785" y="20289"/>
                </a:cubicBezTo>
                <a:lnTo>
                  <a:pt x="18390" y="21444"/>
                </a:lnTo>
                <a:lnTo>
                  <a:pt x="17964" y="21870"/>
                </a:lnTo>
                <a:cubicBezTo>
                  <a:pt x="17721" y="22082"/>
                  <a:pt x="17113" y="22630"/>
                  <a:pt x="16596" y="23055"/>
                </a:cubicBezTo>
                <a:cubicBezTo>
                  <a:pt x="16079" y="23481"/>
                  <a:pt x="15502" y="23967"/>
                  <a:pt x="15289" y="24149"/>
                </a:cubicBezTo>
                <a:cubicBezTo>
                  <a:pt x="14742" y="24605"/>
                  <a:pt x="11915" y="26672"/>
                  <a:pt x="11277" y="27037"/>
                </a:cubicBezTo>
                <a:cubicBezTo>
                  <a:pt x="11003" y="27219"/>
                  <a:pt x="10274" y="27614"/>
                  <a:pt x="9666" y="27918"/>
                </a:cubicBezTo>
                <a:cubicBezTo>
                  <a:pt x="9058" y="28253"/>
                  <a:pt x="8298" y="28678"/>
                  <a:pt x="7964" y="28891"/>
                </a:cubicBezTo>
                <a:cubicBezTo>
                  <a:pt x="7654" y="29116"/>
                  <a:pt x="7396" y="29290"/>
                  <a:pt x="7360" y="29290"/>
                </a:cubicBezTo>
                <a:cubicBezTo>
                  <a:pt x="7357" y="29290"/>
                  <a:pt x="7356" y="29288"/>
                  <a:pt x="7356" y="29286"/>
                </a:cubicBezTo>
                <a:cubicBezTo>
                  <a:pt x="7326" y="29286"/>
                  <a:pt x="7477" y="29134"/>
                  <a:pt x="8298" y="28283"/>
                </a:cubicBezTo>
                <a:cubicBezTo>
                  <a:pt x="10639" y="25912"/>
                  <a:pt x="11611" y="24818"/>
                  <a:pt x="12493" y="23541"/>
                </a:cubicBezTo>
                <a:cubicBezTo>
                  <a:pt x="12949" y="22903"/>
                  <a:pt x="14104" y="20836"/>
                  <a:pt x="14803" y="19438"/>
                </a:cubicBezTo>
                <a:cubicBezTo>
                  <a:pt x="15016" y="18982"/>
                  <a:pt x="15228" y="18587"/>
                  <a:pt x="15289" y="18496"/>
                </a:cubicBezTo>
                <a:cubicBezTo>
                  <a:pt x="15320" y="18435"/>
                  <a:pt x="15563" y="17918"/>
                  <a:pt x="15776" y="17402"/>
                </a:cubicBezTo>
                <a:cubicBezTo>
                  <a:pt x="16323" y="16186"/>
                  <a:pt x="16900" y="15061"/>
                  <a:pt x="17326" y="14362"/>
                </a:cubicBezTo>
                <a:cubicBezTo>
                  <a:pt x="17682" y="13769"/>
                  <a:pt x="18617" y="12567"/>
                  <a:pt x="18718" y="12567"/>
                </a:cubicBezTo>
                <a:cubicBezTo>
                  <a:pt x="18721" y="12567"/>
                  <a:pt x="18722" y="12567"/>
                  <a:pt x="18724" y="12569"/>
                </a:cubicBezTo>
                <a:cubicBezTo>
                  <a:pt x="18751" y="12596"/>
                  <a:pt x="18963" y="12611"/>
                  <a:pt x="19262" y="12611"/>
                </a:cubicBezTo>
                <a:cubicBezTo>
                  <a:pt x="19628" y="12611"/>
                  <a:pt x="20126" y="12588"/>
                  <a:pt x="20578" y="12538"/>
                </a:cubicBezTo>
                <a:cubicBezTo>
                  <a:pt x="21976" y="12417"/>
                  <a:pt x="22827" y="12082"/>
                  <a:pt x="24013" y="11170"/>
                </a:cubicBezTo>
                <a:cubicBezTo>
                  <a:pt x="24378" y="10867"/>
                  <a:pt x="24925" y="10441"/>
                  <a:pt x="25259" y="10228"/>
                </a:cubicBezTo>
                <a:cubicBezTo>
                  <a:pt x="25563" y="10015"/>
                  <a:pt x="25988" y="9681"/>
                  <a:pt x="26140" y="9499"/>
                </a:cubicBezTo>
                <a:cubicBezTo>
                  <a:pt x="26992" y="8678"/>
                  <a:pt x="28542" y="5973"/>
                  <a:pt x="29302" y="3967"/>
                </a:cubicBezTo>
                <a:cubicBezTo>
                  <a:pt x="29575" y="3237"/>
                  <a:pt x="29636" y="3024"/>
                  <a:pt x="29636" y="2812"/>
                </a:cubicBezTo>
                <a:cubicBezTo>
                  <a:pt x="29608" y="2388"/>
                  <a:pt x="29422" y="2201"/>
                  <a:pt x="29030" y="2201"/>
                </a:cubicBezTo>
                <a:cubicBezTo>
                  <a:pt x="29000" y="2201"/>
                  <a:pt x="28969" y="2202"/>
                  <a:pt x="28937" y="2204"/>
                </a:cubicBezTo>
                <a:cubicBezTo>
                  <a:pt x="28420" y="2265"/>
                  <a:pt x="26870" y="3176"/>
                  <a:pt x="24955" y="4514"/>
                </a:cubicBezTo>
                <a:cubicBezTo>
                  <a:pt x="24742" y="4666"/>
                  <a:pt x="24165" y="5031"/>
                  <a:pt x="23648" y="5304"/>
                </a:cubicBezTo>
                <a:cubicBezTo>
                  <a:pt x="22280" y="6003"/>
                  <a:pt x="21885" y="6398"/>
                  <a:pt x="21095" y="7797"/>
                </a:cubicBezTo>
                <a:cubicBezTo>
                  <a:pt x="20852" y="8192"/>
                  <a:pt x="20487" y="8769"/>
                  <a:pt x="20152" y="9164"/>
                </a:cubicBezTo>
                <a:cubicBezTo>
                  <a:pt x="19849" y="9529"/>
                  <a:pt x="19484" y="10015"/>
                  <a:pt x="19362" y="10259"/>
                </a:cubicBezTo>
                <a:cubicBezTo>
                  <a:pt x="19089" y="10684"/>
                  <a:pt x="18694" y="11626"/>
                  <a:pt x="18633" y="12082"/>
                </a:cubicBezTo>
                <a:cubicBezTo>
                  <a:pt x="18602" y="12295"/>
                  <a:pt x="18511" y="12417"/>
                  <a:pt x="18177" y="12842"/>
                </a:cubicBezTo>
                <a:cubicBezTo>
                  <a:pt x="17235" y="13997"/>
                  <a:pt x="16231" y="15730"/>
                  <a:pt x="15624" y="17280"/>
                </a:cubicBezTo>
                <a:lnTo>
                  <a:pt x="15472" y="17645"/>
                </a:lnTo>
                <a:lnTo>
                  <a:pt x="15563" y="17250"/>
                </a:lnTo>
                <a:cubicBezTo>
                  <a:pt x="15624" y="17037"/>
                  <a:pt x="15745" y="16490"/>
                  <a:pt x="15836" y="16064"/>
                </a:cubicBezTo>
                <a:cubicBezTo>
                  <a:pt x="15927" y="15639"/>
                  <a:pt x="16049" y="14970"/>
                  <a:pt x="16110" y="14544"/>
                </a:cubicBezTo>
                <a:cubicBezTo>
                  <a:pt x="16292" y="12781"/>
                  <a:pt x="16627" y="11292"/>
                  <a:pt x="16961" y="10745"/>
                </a:cubicBezTo>
                <a:cubicBezTo>
                  <a:pt x="17052" y="10593"/>
                  <a:pt x="17386" y="10198"/>
                  <a:pt x="17721" y="9863"/>
                </a:cubicBezTo>
                <a:cubicBezTo>
                  <a:pt x="18845" y="8769"/>
                  <a:pt x="19818" y="7249"/>
                  <a:pt x="20183" y="6003"/>
                </a:cubicBezTo>
                <a:cubicBezTo>
                  <a:pt x="20517" y="4939"/>
                  <a:pt x="20578" y="4058"/>
                  <a:pt x="20517" y="2265"/>
                </a:cubicBezTo>
                <a:cubicBezTo>
                  <a:pt x="20456" y="897"/>
                  <a:pt x="20213" y="167"/>
                  <a:pt x="19788" y="15"/>
                </a:cubicBezTo>
                <a:cubicBezTo>
                  <a:pt x="19768" y="5"/>
                  <a:pt x="19745" y="0"/>
                  <a:pt x="1971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5"/>
          <p:cNvSpPr/>
          <p:nvPr/>
        </p:nvSpPr>
        <p:spPr>
          <a:xfrm rot="8820612" flipH="1">
            <a:off x="8607975" y="38030"/>
            <a:ext cx="785414" cy="426968"/>
          </a:xfrm>
          <a:custGeom>
            <a:avLst/>
            <a:gdLst/>
            <a:ahLst/>
            <a:cxnLst/>
            <a:rect l="l" t="t" r="r" b="b"/>
            <a:pathLst>
              <a:path w="20632" h="11216" extrusionOk="0">
                <a:moveTo>
                  <a:pt x="2475" y="0"/>
                </a:moveTo>
                <a:cubicBezTo>
                  <a:pt x="2442" y="0"/>
                  <a:pt x="2408" y="7"/>
                  <a:pt x="2371" y="19"/>
                </a:cubicBezTo>
                <a:cubicBezTo>
                  <a:pt x="2250" y="79"/>
                  <a:pt x="2219" y="110"/>
                  <a:pt x="2159" y="292"/>
                </a:cubicBezTo>
                <a:cubicBezTo>
                  <a:pt x="2037" y="535"/>
                  <a:pt x="2037" y="748"/>
                  <a:pt x="2159" y="1295"/>
                </a:cubicBezTo>
                <a:cubicBezTo>
                  <a:pt x="2280" y="1782"/>
                  <a:pt x="2432" y="2116"/>
                  <a:pt x="2645" y="2329"/>
                </a:cubicBezTo>
                <a:lnTo>
                  <a:pt x="2797" y="2481"/>
                </a:lnTo>
                <a:lnTo>
                  <a:pt x="2523" y="2420"/>
                </a:lnTo>
                <a:cubicBezTo>
                  <a:pt x="2454" y="2407"/>
                  <a:pt x="2376" y="2401"/>
                  <a:pt x="2292" y="2401"/>
                </a:cubicBezTo>
                <a:cubicBezTo>
                  <a:pt x="1973" y="2401"/>
                  <a:pt x="1564" y="2488"/>
                  <a:pt x="1156" y="2633"/>
                </a:cubicBezTo>
                <a:cubicBezTo>
                  <a:pt x="426" y="2906"/>
                  <a:pt x="92" y="3149"/>
                  <a:pt x="31" y="3423"/>
                </a:cubicBezTo>
                <a:cubicBezTo>
                  <a:pt x="1" y="3605"/>
                  <a:pt x="92" y="3696"/>
                  <a:pt x="274" y="3727"/>
                </a:cubicBezTo>
                <a:cubicBezTo>
                  <a:pt x="289" y="3729"/>
                  <a:pt x="306" y="3730"/>
                  <a:pt x="324" y="3730"/>
                </a:cubicBezTo>
                <a:cubicBezTo>
                  <a:pt x="587" y="3730"/>
                  <a:pt x="1108" y="3520"/>
                  <a:pt x="1763" y="3149"/>
                </a:cubicBezTo>
                <a:cubicBezTo>
                  <a:pt x="2333" y="2837"/>
                  <a:pt x="2558" y="2725"/>
                  <a:pt x="2774" y="2725"/>
                </a:cubicBezTo>
                <a:cubicBezTo>
                  <a:pt x="2916" y="2725"/>
                  <a:pt x="3055" y="2773"/>
                  <a:pt x="3283" y="2845"/>
                </a:cubicBezTo>
                <a:cubicBezTo>
                  <a:pt x="3587" y="2937"/>
                  <a:pt x="4043" y="3058"/>
                  <a:pt x="4347" y="3149"/>
                </a:cubicBezTo>
                <a:cubicBezTo>
                  <a:pt x="4621" y="3241"/>
                  <a:pt x="4955" y="3332"/>
                  <a:pt x="5077" y="3362"/>
                </a:cubicBezTo>
                <a:lnTo>
                  <a:pt x="5289" y="3423"/>
                </a:lnTo>
                <a:lnTo>
                  <a:pt x="4985" y="3453"/>
                </a:lnTo>
                <a:cubicBezTo>
                  <a:pt x="4256" y="3514"/>
                  <a:pt x="3557" y="3788"/>
                  <a:pt x="3131" y="4213"/>
                </a:cubicBezTo>
                <a:cubicBezTo>
                  <a:pt x="2615" y="4669"/>
                  <a:pt x="2554" y="5125"/>
                  <a:pt x="3010" y="5186"/>
                </a:cubicBezTo>
                <a:cubicBezTo>
                  <a:pt x="3040" y="5191"/>
                  <a:pt x="3072" y="5194"/>
                  <a:pt x="3107" y="5194"/>
                </a:cubicBezTo>
                <a:cubicBezTo>
                  <a:pt x="3456" y="5194"/>
                  <a:pt x="4029" y="4915"/>
                  <a:pt x="4803" y="4335"/>
                </a:cubicBezTo>
                <a:cubicBezTo>
                  <a:pt x="5259" y="4000"/>
                  <a:pt x="5776" y="3666"/>
                  <a:pt x="5836" y="3666"/>
                </a:cubicBezTo>
                <a:cubicBezTo>
                  <a:pt x="5897" y="3666"/>
                  <a:pt x="6931" y="4274"/>
                  <a:pt x="7326" y="4548"/>
                </a:cubicBezTo>
                <a:cubicBezTo>
                  <a:pt x="8390" y="5247"/>
                  <a:pt x="9545" y="5703"/>
                  <a:pt x="10852" y="5885"/>
                </a:cubicBezTo>
                <a:cubicBezTo>
                  <a:pt x="11308" y="5976"/>
                  <a:pt x="11369" y="5976"/>
                  <a:pt x="11217" y="6007"/>
                </a:cubicBezTo>
                <a:cubicBezTo>
                  <a:pt x="10882" y="6098"/>
                  <a:pt x="9423" y="6250"/>
                  <a:pt x="8177" y="6311"/>
                </a:cubicBezTo>
                <a:cubicBezTo>
                  <a:pt x="7052" y="6341"/>
                  <a:pt x="6596" y="6432"/>
                  <a:pt x="6384" y="6645"/>
                </a:cubicBezTo>
                <a:cubicBezTo>
                  <a:pt x="6323" y="6706"/>
                  <a:pt x="6353" y="6949"/>
                  <a:pt x="6444" y="7040"/>
                </a:cubicBezTo>
                <a:cubicBezTo>
                  <a:pt x="6607" y="7202"/>
                  <a:pt x="7079" y="7297"/>
                  <a:pt x="7602" y="7297"/>
                </a:cubicBezTo>
                <a:cubicBezTo>
                  <a:pt x="7863" y="7297"/>
                  <a:pt x="8136" y="7273"/>
                  <a:pt x="8390" y="7222"/>
                </a:cubicBezTo>
                <a:cubicBezTo>
                  <a:pt x="9028" y="7131"/>
                  <a:pt x="9879" y="6827"/>
                  <a:pt x="10396" y="6523"/>
                </a:cubicBezTo>
                <a:cubicBezTo>
                  <a:pt x="11024" y="6199"/>
                  <a:pt x="11463" y="6050"/>
                  <a:pt x="11974" y="6050"/>
                </a:cubicBezTo>
                <a:cubicBezTo>
                  <a:pt x="12230" y="6050"/>
                  <a:pt x="12503" y="6088"/>
                  <a:pt x="12827" y="6159"/>
                </a:cubicBezTo>
                <a:cubicBezTo>
                  <a:pt x="13891" y="6341"/>
                  <a:pt x="14712" y="6766"/>
                  <a:pt x="15411" y="7466"/>
                </a:cubicBezTo>
                <a:cubicBezTo>
                  <a:pt x="15624" y="7709"/>
                  <a:pt x="15776" y="7921"/>
                  <a:pt x="16201" y="8590"/>
                </a:cubicBezTo>
                <a:cubicBezTo>
                  <a:pt x="16536" y="9137"/>
                  <a:pt x="16779" y="9502"/>
                  <a:pt x="16931" y="9654"/>
                </a:cubicBezTo>
                <a:cubicBezTo>
                  <a:pt x="17076" y="9823"/>
                  <a:pt x="17125" y="9877"/>
                  <a:pt x="17093" y="9877"/>
                </a:cubicBezTo>
                <a:cubicBezTo>
                  <a:pt x="17085" y="9877"/>
                  <a:pt x="17071" y="9873"/>
                  <a:pt x="17052" y="9867"/>
                </a:cubicBezTo>
                <a:cubicBezTo>
                  <a:pt x="16414" y="9593"/>
                  <a:pt x="15806" y="9380"/>
                  <a:pt x="15381" y="9289"/>
                </a:cubicBezTo>
                <a:cubicBezTo>
                  <a:pt x="14702" y="9133"/>
                  <a:pt x="14003" y="9046"/>
                  <a:pt x="13484" y="9046"/>
                </a:cubicBezTo>
                <a:cubicBezTo>
                  <a:pt x="13097" y="9046"/>
                  <a:pt x="12810" y="9094"/>
                  <a:pt x="12706" y="9198"/>
                </a:cubicBezTo>
                <a:cubicBezTo>
                  <a:pt x="12676" y="9228"/>
                  <a:pt x="12645" y="9320"/>
                  <a:pt x="12645" y="9380"/>
                </a:cubicBezTo>
                <a:cubicBezTo>
                  <a:pt x="12645" y="9532"/>
                  <a:pt x="12827" y="9654"/>
                  <a:pt x="13375" y="9836"/>
                </a:cubicBezTo>
                <a:cubicBezTo>
                  <a:pt x="14043" y="10049"/>
                  <a:pt x="14682" y="10140"/>
                  <a:pt x="15837" y="10171"/>
                </a:cubicBezTo>
                <a:cubicBezTo>
                  <a:pt x="16931" y="10171"/>
                  <a:pt x="17508" y="10262"/>
                  <a:pt x="17904" y="10505"/>
                </a:cubicBezTo>
                <a:cubicBezTo>
                  <a:pt x="18572" y="10900"/>
                  <a:pt x="19271" y="11143"/>
                  <a:pt x="19849" y="11204"/>
                </a:cubicBezTo>
                <a:cubicBezTo>
                  <a:pt x="19957" y="11211"/>
                  <a:pt x="20052" y="11215"/>
                  <a:pt x="20137" y="11215"/>
                </a:cubicBezTo>
                <a:cubicBezTo>
                  <a:pt x="20409" y="11215"/>
                  <a:pt x="20562" y="11175"/>
                  <a:pt x="20609" y="11083"/>
                </a:cubicBezTo>
                <a:cubicBezTo>
                  <a:pt x="20624" y="11052"/>
                  <a:pt x="20632" y="11037"/>
                  <a:pt x="20620" y="11037"/>
                </a:cubicBezTo>
                <a:cubicBezTo>
                  <a:pt x="20609" y="11037"/>
                  <a:pt x="20578" y="11052"/>
                  <a:pt x="20518" y="11083"/>
                </a:cubicBezTo>
                <a:cubicBezTo>
                  <a:pt x="20464" y="11104"/>
                  <a:pt x="20360" y="11114"/>
                  <a:pt x="20232" y="11114"/>
                </a:cubicBezTo>
                <a:cubicBezTo>
                  <a:pt x="19997" y="11114"/>
                  <a:pt x="19679" y="11081"/>
                  <a:pt x="19423" y="11022"/>
                </a:cubicBezTo>
                <a:cubicBezTo>
                  <a:pt x="19059" y="10961"/>
                  <a:pt x="18542" y="10748"/>
                  <a:pt x="18056" y="10475"/>
                </a:cubicBezTo>
                <a:cubicBezTo>
                  <a:pt x="17296" y="10049"/>
                  <a:pt x="16536" y="9137"/>
                  <a:pt x="16171" y="8225"/>
                </a:cubicBezTo>
                <a:cubicBezTo>
                  <a:pt x="16080" y="8013"/>
                  <a:pt x="15897" y="7435"/>
                  <a:pt x="15776" y="6949"/>
                </a:cubicBezTo>
                <a:cubicBezTo>
                  <a:pt x="15533" y="5946"/>
                  <a:pt x="15381" y="5551"/>
                  <a:pt x="15016" y="4912"/>
                </a:cubicBezTo>
                <a:cubicBezTo>
                  <a:pt x="14499" y="4061"/>
                  <a:pt x="13952" y="3545"/>
                  <a:pt x="13283" y="3301"/>
                </a:cubicBezTo>
                <a:cubicBezTo>
                  <a:pt x="13115" y="3248"/>
                  <a:pt x="12980" y="3221"/>
                  <a:pt x="12878" y="3221"/>
                </a:cubicBezTo>
                <a:cubicBezTo>
                  <a:pt x="12628" y="3221"/>
                  <a:pt x="12568" y="3382"/>
                  <a:pt x="12676" y="3727"/>
                </a:cubicBezTo>
                <a:cubicBezTo>
                  <a:pt x="12827" y="4092"/>
                  <a:pt x="13040" y="4365"/>
                  <a:pt x="13861" y="5216"/>
                </a:cubicBezTo>
                <a:cubicBezTo>
                  <a:pt x="14256" y="5642"/>
                  <a:pt x="14712" y="6128"/>
                  <a:pt x="14834" y="6311"/>
                </a:cubicBezTo>
                <a:cubicBezTo>
                  <a:pt x="15077" y="6645"/>
                  <a:pt x="15594" y="7405"/>
                  <a:pt x="15594" y="7466"/>
                </a:cubicBezTo>
                <a:cubicBezTo>
                  <a:pt x="15594" y="7466"/>
                  <a:pt x="15472" y="7374"/>
                  <a:pt x="15320" y="7222"/>
                </a:cubicBezTo>
                <a:cubicBezTo>
                  <a:pt x="14347" y="6371"/>
                  <a:pt x="13375" y="6037"/>
                  <a:pt x="11612" y="5885"/>
                </a:cubicBezTo>
                <a:cubicBezTo>
                  <a:pt x="11277" y="5855"/>
                  <a:pt x="11399" y="5946"/>
                  <a:pt x="10487" y="4821"/>
                </a:cubicBezTo>
                <a:cubicBezTo>
                  <a:pt x="9879" y="4061"/>
                  <a:pt x="9058" y="3180"/>
                  <a:pt x="8785" y="2997"/>
                </a:cubicBezTo>
                <a:cubicBezTo>
                  <a:pt x="8613" y="2903"/>
                  <a:pt x="8460" y="2859"/>
                  <a:pt x="8337" y="2859"/>
                </a:cubicBezTo>
                <a:cubicBezTo>
                  <a:pt x="8024" y="2859"/>
                  <a:pt x="7898" y="3139"/>
                  <a:pt x="8116" y="3575"/>
                </a:cubicBezTo>
                <a:cubicBezTo>
                  <a:pt x="8359" y="4092"/>
                  <a:pt x="9302" y="5034"/>
                  <a:pt x="10001" y="5459"/>
                </a:cubicBezTo>
                <a:cubicBezTo>
                  <a:pt x="10246" y="5610"/>
                  <a:pt x="10339" y="5668"/>
                  <a:pt x="10265" y="5668"/>
                </a:cubicBezTo>
                <a:cubicBezTo>
                  <a:pt x="10220" y="5668"/>
                  <a:pt x="10113" y="5646"/>
                  <a:pt x="9940" y="5611"/>
                </a:cubicBezTo>
                <a:cubicBezTo>
                  <a:pt x="9210" y="5429"/>
                  <a:pt x="8299" y="5034"/>
                  <a:pt x="7660" y="4608"/>
                </a:cubicBezTo>
                <a:cubicBezTo>
                  <a:pt x="7387" y="4426"/>
                  <a:pt x="7356" y="4396"/>
                  <a:pt x="7356" y="4304"/>
                </a:cubicBezTo>
                <a:cubicBezTo>
                  <a:pt x="7356" y="4122"/>
                  <a:pt x="7174" y="3757"/>
                  <a:pt x="6718" y="2967"/>
                </a:cubicBezTo>
                <a:cubicBezTo>
                  <a:pt x="6171" y="2025"/>
                  <a:pt x="5988" y="1751"/>
                  <a:pt x="5745" y="1447"/>
                </a:cubicBezTo>
                <a:cubicBezTo>
                  <a:pt x="5497" y="1136"/>
                  <a:pt x="5276" y="981"/>
                  <a:pt x="5094" y="981"/>
                </a:cubicBezTo>
                <a:cubicBezTo>
                  <a:pt x="5008" y="981"/>
                  <a:pt x="4932" y="1015"/>
                  <a:pt x="4864" y="1082"/>
                </a:cubicBezTo>
                <a:cubicBezTo>
                  <a:pt x="4712" y="1204"/>
                  <a:pt x="4773" y="1569"/>
                  <a:pt x="4955" y="1934"/>
                </a:cubicBezTo>
                <a:cubicBezTo>
                  <a:pt x="5137" y="2329"/>
                  <a:pt x="5685" y="3058"/>
                  <a:pt x="6080" y="3484"/>
                </a:cubicBezTo>
                <a:lnTo>
                  <a:pt x="6353" y="3757"/>
                </a:lnTo>
                <a:lnTo>
                  <a:pt x="6140" y="3666"/>
                </a:lnTo>
                <a:cubicBezTo>
                  <a:pt x="5836" y="3484"/>
                  <a:pt x="4925" y="3180"/>
                  <a:pt x="4226" y="2967"/>
                </a:cubicBezTo>
                <a:lnTo>
                  <a:pt x="3648" y="2815"/>
                </a:lnTo>
                <a:lnTo>
                  <a:pt x="3405" y="2329"/>
                </a:lnTo>
                <a:cubicBezTo>
                  <a:pt x="3131" y="1721"/>
                  <a:pt x="3070" y="1569"/>
                  <a:pt x="2949" y="900"/>
                </a:cubicBezTo>
                <a:cubicBezTo>
                  <a:pt x="2843" y="267"/>
                  <a:pt x="2692" y="0"/>
                  <a:pt x="24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8"/>
          <p:cNvGrpSpPr/>
          <p:nvPr/>
        </p:nvGrpSpPr>
        <p:grpSpPr>
          <a:xfrm rot="5400000">
            <a:off x="-291159" y="287431"/>
            <a:ext cx="5143610" cy="4561514"/>
            <a:chOff x="6577462" y="2463665"/>
            <a:chExt cx="2566544" cy="2716966"/>
          </a:xfrm>
        </p:grpSpPr>
        <p:sp>
          <p:nvSpPr>
            <p:cNvPr id="275" name="Google Shape;275;p8"/>
            <p:cNvSpPr/>
            <p:nvPr/>
          </p:nvSpPr>
          <p:spPr>
            <a:xfrm>
              <a:off x="6688043" y="2609183"/>
              <a:ext cx="2455120" cy="2569831"/>
            </a:xfrm>
            <a:custGeom>
              <a:avLst/>
              <a:gdLst/>
              <a:ahLst/>
              <a:cxnLst/>
              <a:rect l="l" t="t" r="r" b="b"/>
              <a:pathLst>
                <a:path w="90428" h="97250" extrusionOk="0">
                  <a:moveTo>
                    <a:pt x="88807" y="1"/>
                  </a:moveTo>
                  <a:cubicBezTo>
                    <a:pt x="83193" y="1"/>
                    <a:pt x="77690" y="1581"/>
                    <a:pt x="72920" y="4604"/>
                  </a:cubicBezTo>
                  <a:cubicBezTo>
                    <a:pt x="56598" y="15090"/>
                    <a:pt x="54318" y="38525"/>
                    <a:pt x="40731" y="52386"/>
                  </a:cubicBezTo>
                  <a:cubicBezTo>
                    <a:pt x="33223" y="60045"/>
                    <a:pt x="22767" y="64179"/>
                    <a:pt x="14652" y="71201"/>
                  </a:cubicBezTo>
                  <a:cubicBezTo>
                    <a:pt x="6961" y="77888"/>
                    <a:pt x="1976" y="87280"/>
                    <a:pt x="1" y="97250"/>
                  </a:cubicBezTo>
                  <a:lnTo>
                    <a:pt x="90428" y="97250"/>
                  </a:lnTo>
                  <a:lnTo>
                    <a:pt x="90428" y="45"/>
                  </a:lnTo>
                  <a:cubicBezTo>
                    <a:pt x="89887" y="15"/>
                    <a:pt x="89347" y="1"/>
                    <a:pt x="888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6577462" y="2463665"/>
              <a:ext cx="2566544" cy="2716966"/>
            </a:xfrm>
            <a:custGeom>
              <a:avLst/>
              <a:gdLst/>
              <a:ahLst/>
              <a:cxnLst/>
              <a:rect l="l" t="t" r="r" b="b"/>
              <a:pathLst>
                <a:path w="94532" h="102818" extrusionOk="0">
                  <a:moveTo>
                    <a:pt x="92785" y="1"/>
                  </a:moveTo>
                  <a:cubicBezTo>
                    <a:pt x="86905" y="1"/>
                    <a:pt x="81121" y="1672"/>
                    <a:pt x="76142" y="4852"/>
                  </a:cubicBezTo>
                  <a:cubicBezTo>
                    <a:pt x="66567" y="11084"/>
                    <a:pt x="61522" y="21813"/>
                    <a:pt x="56628" y="32209"/>
                  </a:cubicBezTo>
                  <a:cubicBezTo>
                    <a:pt x="52737" y="40415"/>
                    <a:pt x="48755" y="48896"/>
                    <a:pt x="42524" y="55309"/>
                  </a:cubicBezTo>
                  <a:cubicBezTo>
                    <a:pt x="38208" y="59777"/>
                    <a:pt x="32859" y="63151"/>
                    <a:pt x="27722" y="66404"/>
                  </a:cubicBezTo>
                  <a:cubicBezTo>
                    <a:pt x="23497" y="69109"/>
                    <a:pt x="19150" y="71844"/>
                    <a:pt x="15351" y="75188"/>
                  </a:cubicBezTo>
                  <a:cubicBezTo>
                    <a:pt x="7600" y="81996"/>
                    <a:pt x="2128" y="91784"/>
                    <a:pt x="1" y="102757"/>
                  </a:cubicBezTo>
                  <a:lnTo>
                    <a:pt x="274" y="102817"/>
                  </a:lnTo>
                  <a:cubicBezTo>
                    <a:pt x="2402" y="91875"/>
                    <a:pt x="7812" y="82148"/>
                    <a:pt x="15563" y="75401"/>
                  </a:cubicBezTo>
                  <a:cubicBezTo>
                    <a:pt x="19332" y="72057"/>
                    <a:pt x="23679" y="69322"/>
                    <a:pt x="27874" y="66647"/>
                  </a:cubicBezTo>
                  <a:cubicBezTo>
                    <a:pt x="33071" y="63364"/>
                    <a:pt x="38421" y="59960"/>
                    <a:pt x="42768" y="55492"/>
                  </a:cubicBezTo>
                  <a:cubicBezTo>
                    <a:pt x="49029" y="49048"/>
                    <a:pt x="53011" y="40537"/>
                    <a:pt x="56902" y="32330"/>
                  </a:cubicBezTo>
                  <a:cubicBezTo>
                    <a:pt x="61765" y="21965"/>
                    <a:pt x="66841" y="11266"/>
                    <a:pt x="76324" y="5096"/>
                  </a:cubicBezTo>
                  <a:cubicBezTo>
                    <a:pt x="81241" y="1947"/>
                    <a:pt x="86961" y="304"/>
                    <a:pt x="92776" y="304"/>
                  </a:cubicBezTo>
                  <a:cubicBezTo>
                    <a:pt x="93361" y="304"/>
                    <a:pt x="93946" y="321"/>
                    <a:pt x="94531" y="354"/>
                  </a:cubicBezTo>
                  <a:lnTo>
                    <a:pt x="94531" y="50"/>
                  </a:lnTo>
                  <a:cubicBezTo>
                    <a:pt x="93949" y="17"/>
                    <a:pt x="93367" y="1"/>
                    <a:pt x="9278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" name="Google Shape;277;p8"/>
          <p:cNvSpPr txBox="1">
            <a:spLocks noGrp="1"/>
          </p:cNvSpPr>
          <p:nvPr>
            <p:ph type="title"/>
          </p:nvPr>
        </p:nvSpPr>
        <p:spPr>
          <a:xfrm>
            <a:off x="3903900" y="1307100"/>
            <a:ext cx="4520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78" name="Google Shape;278;p8"/>
          <p:cNvSpPr/>
          <p:nvPr/>
        </p:nvSpPr>
        <p:spPr>
          <a:xfrm>
            <a:off x="87550" y="-28775"/>
            <a:ext cx="1089175" cy="471500"/>
          </a:xfrm>
          <a:custGeom>
            <a:avLst/>
            <a:gdLst/>
            <a:ahLst/>
            <a:cxnLst/>
            <a:rect l="l" t="t" r="r" b="b"/>
            <a:pathLst>
              <a:path w="43567" h="18860" extrusionOk="0">
                <a:moveTo>
                  <a:pt x="12425" y="1312"/>
                </a:moveTo>
                <a:cubicBezTo>
                  <a:pt x="13723" y="1312"/>
                  <a:pt x="14777" y="1447"/>
                  <a:pt x="15663" y="1735"/>
                </a:cubicBezTo>
                <a:cubicBezTo>
                  <a:pt x="16216" y="1896"/>
                  <a:pt x="16315" y="1970"/>
                  <a:pt x="15948" y="1970"/>
                </a:cubicBezTo>
                <a:cubicBezTo>
                  <a:pt x="15830" y="1970"/>
                  <a:pt x="15665" y="1963"/>
                  <a:pt x="15451" y="1948"/>
                </a:cubicBezTo>
                <a:cubicBezTo>
                  <a:pt x="14964" y="1918"/>
                  <a:pt x="13779" y="1857"/>
                  <a:pt x="12806" y="1826"/>
                </a:cubicBezTo>
                <a:cubicBezTo>
                  <a:pt x="8551" y="1705"/>
                  <a:pt x="8034" y="1614"/>
                  <a:pt x="10405" y="1401"/>
                </a:cubicBezTo>
                <a:cubicBezTo>
                  <a:pt x="11139" y="1342"/>
                  <a:pt x="11809" y="1312"/>
                  <a:pt x="12425" y="1312"/>
                </a:cubicBezTo>
                <a:close/>
                <a:moveTo>
                  <a:pt x="7031" y="1644"/>
                </a:moveTo>
                <a:cubicBezTo>
                  <a:pt x="7061" y="1644"/>
                  <a:pt x="7852" y="1735"/>
                  <a:pt x="8794" y="1826"/>
                </a:cubicBezTo>
                <a:cubicBezTo>
                  <a:pt x="9736" y="1918"/>
                  <a:pt x="11530" y="2039"/>
                  <a:pt x="12806" y="2070"/>
                </a:cubicBezTo>
                <a:cubicBezTo>
                  <a:pt x="15663" y="2130"/>
                  <a:pt x="16363" y="2222"/>
                  <a:pt x="16211" y="2404"/>
                </a:cubicBezTo>
                <a:cubicBezTo>
                  <a:pt x="16119" y="2526"/>
                  <a:pt x="15268" y="2678"/>
                  <a:pt x="14569" y="2738"/>
                </a:cubicBezTo>
                <a:cubicBezTo>
                  <a:pt x="14217" y="2762"/>
                  <a:pt x="13855" y="2774"/>
                  <a:pt x="13486" y="2774"/>
                </a:cubicBezTo>
                <a:cubicBezTo>
                  <a:pt x="11530" y="2774"/>
                  <a:pt x="9375" y="2440"/>
                  <a:pt x="7457" y="1826"/>
                </a:cubicBezTo>
                <a:cubicBezTo>
                  <a:pt x="7183" y="1735"/>
                  <a:pt x="7001" y="1644"/>
                  <a:pt x="7031" y="1644"/>
                </a:cubicBezTo>
                <a:close/>
                <a:moveTo>
                  <a:pt x="28334" y="5430"/>
                </a:moveTo>
                <a:cubicBezTo>
                  <a:pt x="29165" y="5430"/>
                  <a:pt x="29809" y="5543"/>
                  <a:pt x="29220" y="5656"/>
                </a:cubicBezTo>
                <a:cubicBezTo>
                  <a:pt x="26606" y="6173"/>
                  <a:pt x="24630" y="6629"/>
                  <a:pt x="23414" y="6994"/>
                </a:cubicBezTo>
                <a:cubicBezTo>
                  <a:pt x="23062" y="7094"/>
                  <a:pt x="22772" y="7153"/>
                  <a:pt x="22700" y="7153"/>
                </a:cubicBezTo>
                <a:cubicBezTo>
                  <a:pt x="22685" y="7153"/>
                  <a:pt x="22680" y="7151"/>
                  <a:pt x="22685" y="7146"/>
                </a:cubicBezTo>
                <a:cubicBezTo>
                  <a:pt x="22837" y="6994"/>
                  <a:pt x="25147" y="5991"/>
                  <a:pt x="25876" y="5778"/>
                </a:cubicBezTo>
                <a:cubicBezTo>
                  <a:pt x="26272" y="5656"/>
                  <a:pt x="27001" y="5504"/>
                  <a:pt x="27457" y="5474"/>
                </a:cubicBezTo>
                <a:cubicBezTo>
                  <a:pt x="27743" y="5443"/>
                  <a:pt x="28049" y="5430"/>
                  <a:pt x="28334" y="5430"/>
                </a:cubicBezTo>
                <a:close/>
                <a:moveTo>
                  <a:pt x="29402" y="5880"/>
                </a:moveTo>
                <a:cubicBezTo>
                  <a:pt x="29457" y="5880"/>
                  <a:pt x="29489" y="5886"/>
                  <a:pt x="29493" y="5899"/>
                </a:cubicBezTo>
                <a:cubicBezTo>
                  <a:pt x="29493" y="5960"/>
                  <a:pt x="29585" y="5960"/>
                  <a:pt x="29645" y="5960"/>
                </a:cubicBezTo>
                <a:cubicBezTo>
                  <a:pt x="29679" y="5947"/>
                  <a:pt x="29703" y="5941"/>
                  <a:pt x="29719" y="5941"/>
                </a:cubicBezTo>
                <a:cubicBezTo>
                  <a:pt x="29851" y="5941"/>
                  <a:pt x="29454" y="6342"/>
                  <a:pt x="29129" y="6477"/>
                </a:cubicBezTo>
                <a:cubicBezTo>
                  <a:pt x="28551" y="6751"/>
                  <a:pt x="27548" y="6963"/>
                  <a:pt x="25633" y="7267"/>
                </a:cubicBezTo>
                <a:cubicBezTo>
                  <a:pt x="24691" y="7389"/>
                  <a:pt x="23354" y="7632"/>
                  <a:pt x="22654" y="7784"/>
                </a:cubicBezTo>
                <a:cubicBezTo>
                  <a:pt x="21986" y="7936"/>
                  <a:pt x="21408" y="8027"/>
                  <a:pt x="21347" y="8058"/>
                </a:cubicBezTo>
                <a:cubicBezTo>
                  <a:pt x="21342" y="8058"/>
                  <a:pt x="21337" y="8059"/>
                  <a:pt x="21333" y="8059"/>
                </a:cubicBezTo>
                <a:cubicBezTo>
                  <a:pt x="21227" y="8059"/>
                  <a:pt x="22160" y="7624"/>
                  <a:pt x="22837" y="7389"/>
                </a:cubicBezTo>
                <a:cubicBezTo>
                  <a:pt x="24245" y="6882"/>
                  <a:pt x="28704" y="5880"/>
                  <a:pt x="29402" y="5880"/>
                </a:cubicBezTo>
                <a:close/>
                <a:moveTo>
                  <a:pt x="11773" y="8103"/>
                </a:moveTo>
                <a:cubicBezTo>
                  <a:pt x="11788" y="8103"/>
                  <a:pt x="11818" y="8118"/>
                  <a:pt x="11864" y="8149"/>
                </a:cubicBezTo>
                <a:cubicBezTo>
                  <a:pt x="11955" y="8210"/>
                  <a:pt x="11986" y="8270"/>
                  <a:pt x="11925" y="8270"/>
                </a:cubicBezTo>
                <a:cubicBezTo>
                  <a:pt x="11894" y="8270"/>
                  <a:pt x="11834" y="8210"/>
                  <a:pt x="11773" y="8149"/>
                </a:cubicBezTo>
                <a:cubicBezTo>
                  <a:pt x="11758" y="8118"/>
                  <a:pt x="11758" y="8103"/>
                  <a:pt x="11773" y="8103"/>
                </a:cubicBezTo>
                <a:close/>
                <a:moveTo>
                  <a:pt x="37141" y="8656"/>
                </a:moveTo>
                <a:cubicBezTo>
                  <a:pt x="37488" y="8656"/>
                  <a:pt x="37617" y="8879"/>
                  <a:pt x="37488" y="9304"/>
                </a:cubicBezTo>
                <a:cubicBezTo>
                  <a:pt x="37123" y="10398"/>
                  <a:pt x="35269" y="11705"/>
                  <a:pt x="33445" y="12131"/>
                </a:cubicBezTo>
                <a:cubicBezTo>
                  <a:pt x="32986" y="12239"/>
                  <a:pt x="32706" y="12293"/>
                  <a:pt x="32591" y="12293"/>
                </a:cubicBezTo>
                <a:cubicBezTo>
                  <a:pt x="32448" y="12293"/>
                  <a:pt x="32560" y="12208"/>
                  <a:pt x="32898" y="12039"/>
                </a:cubicBezTo>
                <a:cubicBezTo>
                  <a:pt x="34144" y="11431"/>
                  <a:pt x="35269" y="10732"/>
                  <a:pt x="36150" y="10033"/>
                </a:cubicBezTo>
                <a:cubicBezTo>
                  <a:pt x="37123" y="9273"/>
                  <a:pt x="37457" y="8909"/>
                  <a:pt x="37366" y="8817"/>
                </a:cubicBezTo>
                <a:cubicBezTo>
                  <a:pt x="37351" y="8810"/>
                  <a:pt x="37334" y="8806"/>
                  <a:pt x="37316" y="8806"/>
                </a:cubicBezTo>
                <a:cubicBezTo>
                  <a:pt x="37261" y="8806"/>
                  <a:pt x="37199" y="8840"/>
                  <a:pt x="37153" y="8909"/>
                </a:cubicBezTo>
                <a:cubicBezTo>
                  <a:pt x="36940" y="9152"/>
                  <a:pt x="35360" y="10398"/>
                  <a:pt x="34843" y="10732"/>
                </a:cubicBezTo>
                <a:cubicBezTo>
                  <a:pt x="34235" y="11097"/>
                  <a:pt x="32715" y="11918"/>
                  <a:pt x="32503" y="12009"/>
                </a:cubicBezTo>
                <a:cubicBezTo>
                  <a:pt x="32470" y="12015"/>
                  <a:pt x="32446" y="12019"/>
                  <a:pt x="32430" y="12019"/>
                </a:cubicBezTo>
                <a:cubicBezTo>
                  <a:pt x="32372" y="12019"/>
                  <a:pt x="32427" y="11970"/>
                  <a:pt x="32594" y="11827"/>
                </a:cubicBezTo>
                <a:cubicBezTo>
                  <a:pt x="32715" y="11705"/>
                  <a:pt x="33263" y="11219"/>
                  <a:pt x="33810" y="10732"/>
                </a:cubicBezTo>
                <a:cubicBezTo>
                  <a:pt x="34995" y="9668"/>
                  <a:pt x="35542" y="9243"/>
                  <a:pt x="36211" y="8939"/>
                </a:cubicBezTo>
                <a:cubicBezTo>
                  <a:pt x="36604" y="8748"/>
                  <a:pt x="36918" y="8656"/>
                  <a:pt x="37141" y="8656"/>
                </a:cubicBezTo>
                <a:close/>
                <a:moveTo>
                  <a:pt x="43052" y="11075"/>
                </a:moveTo>
                <a:cubicBezTo>
                  <a:pt x="43247" y="11075"/>
                  <a:pt x="43324" y="11177"/>
                  <a:pt x="43324" y="11371"/>
                </a:cubicBezTo>
                <a:cubicBezTo>
                  <a:pt x="43324" y="12039"/>
                  <a:pt x="40922" y="13438"/>
                  <a:pt x="39372" y="13711"/>
                </a:cubicBezTo>
                <a:cubicBezTo>
                  <a:pt x="39281" y="13728"/>
                  <a:pt x="39217" y="13737"/>
                  <a:pt x="39186" y="13737"/>
                </a:cubicBezTo>
                <a:cubicBezTo>
                  <a:pt x="39101" y="13737"/>
                  <a:pt x="39250" y="13667"/>
                  <a:pt x="39737" y="13468"/>
                </a:cubicBezTo>
                <a:cubicBezTo>
                  <a:pt x="40132" y="13316"/>
                  <a:pt x="41044" y="12769"/>
                  <a:pt x="41743" y="12313"/>
                </a:cubicBezTo>
                <a:cubicBezTo>
                  <a:pt x="42442" y="11857"/>
                  <a:pt x="43050" y="11462"/>
                  <a:pt x="43111" y="11431"/>
                </a:cubicBezTo>
                <a:cubicBezTo>
                  <a:pt x="43172" y="11371"/>
                  <a:pt x="43202" y="11340"/>
                  <a:pt x="43141" y="11279"/>
                </a:cubicBezTo>
                <a:cubicBezTo>
                  <a:pt x="43140" y="11278"/>
                  <a:pt x="43138" y="11278"/>
                  <a:pt x="43135" y="11278"/>
                </a:cubicBezTo>
                <a:cubicBezTo>
                  <a:pt x="43061" y="11278"/>
                  <a:pt x="42443" y="11633"/>
                  <a:pt x="41713" y="12100"/>
                </a:cubicBezTo>
                <a:cubicBezTo>
                  <a:pt x="40406" y="12951"/>
                  <a:pt x="39402" y="13438"/>
                  <a:pt x="38795" y="13559"/>
                </a:cubicBezTo>
                <a:lnTo>
                  <a:pt x="38491" y="13620"/>
                </a:lnTo>
                <a:lnTo>
                  <a:pt x="38886" y="13377"/>
                </a:lnTo>
                <a:cubicBezTo>
                  <a:pt x="39099" y="13255"/>
                  <a:pt x="39737" y="12860"/>
                  <a:pt x="40284" y="12465"/>
                </a:cubicBezTo>
                <a:cubicBezTo>
                  <a:pt x="41500" y="11644"/>
                  <a:pt x="42199" y="11249"/>
                  <a:pt x="42746" y="11127"/>
                </a:cubicBezTo>
                <a:cubicBezTo>
                  <a:pt x="42870" y="11092"/>
                  <a:pt x="42971" y="11075"/>
                  <a:pt x="43052" y="11075"/>
                </a:cubicBezTo>
                <a:close/>
                <a:moveTo>
                  <a:pt x="20952" y="9000"/>
                </a:moveTo>
                <a:cubicBezTo>
                  <a:pt x="21499" y="9030"/>
                  <a:pt x="23202" y="9820"/>
                  <a:pt x="24235" y="10520"/>
                </a:cubicBezTo>
                <a:cubicBezTo>
                  <a:pt x="24873" y="10945"/>
                  <a:pt x="26484" y="12404"/>
                  <a:pt x="26788" y="12830"/>
                </a:cubicBezTo>
                <a:cubicBezTo>
                  <a:pt x="27138" y="13355"/>
                  <a:pt x="27284" y="13832"/>
                  <a:pt x="27156" y="13832"/>
                </a:cubicBezTo>
                <a:cubicBezTo>
                  <a:pt x="27107" y="13832"/>
                  <a:pt x="27016" y="13760"/>
                  <a:pt x="26879" y="13590"/>
                </a:cubicBezTo>
                <a:cubicBezTo>
                  <a:pt x="26211" y="12799"/>
                  <a:pt x="22654" y="10033"/>
                  <a:pt x="21317" y="9304"/>
                </a:cubicBezTo>
                <a:cubicBezTo>
                  <a:pt x="20831" y="9030"/>
                  <a:pt x="20770" y="9000"/>
                  <a:pt x="20952" y="9000"/>
                </a:cubicBezTo>
                <a:close/>
                <a:moveTo>
                  <a:pt x="20436" y="9061"/>
                </a:moveTo>
                <a:lnTo>
                  <a:pt x="20952" y="9334"/>
                </a:lnTo>
                <a:cubicBezTo>
                  <a:pt x="21439" y="9608"/>
                  <a:pt x="22746" y="10459"/>
                  <a:pt x="23627" y="11097"/>
                </a:cubicBezTo>
                <a:cubicBezTo>
                  <a:pt x="24326" y="11614"/>
                  <a:pt x="26727" y="13681"/>
                  <a:pt x="26849" y="13893"/>
                </a:cubicBezTo>
                <a:cubicBezTo>
                  <a:pt x="26978" y="14092"/>
                  <a:pt x="26926" y="14183"/>
                  <a:pt x="26759" y="14183"/>
                </a:cubicBezTo>
                <a:cubicBezTo>
                  <a:pt x="26491" y="14183"/>
                  <a:pt x="25927" y="13952"/>
                  <a:pt x="25329" y="13559"/>
                </a:cubicBezTo>
                <a:cubicBezTo>
                  <a:pt x="24782" y="13194"/>
                  <a:pt x="24296" y="12799"/>
                  <a:pt x="23536" y="12039"/>
                </a:cubicBezTo>
                <a:cubicBezTo>
                  <a:pt x="22958" y="11492"/>
                  <a:pt x="22016" y="10580"/>
                  <a:pt x="21469" y="10033"/>
                </a:cubicBezTo>
                <a:lnTo>
                  <a:pt x="20436" y="9061"/>
                </a:lnTo>
                <a:close/>
                <a:moveTo>
                  <a:pt x="10818" y="7018"/>
                </a:moveTo>
                <a:cubicBezTo>
                  <a:pt x="10821" y="7018"/>
                  <a:pt x="10825" y="7020"/>
                  <a:pt x="10831" y="7024"/>
                </a:cubicBezTo>
                <a:cubicBezTo>
                  <a:pt x="10861" y="7054"/>
                  <a:pt x="11195" y="7541"/>
                  <a:pt x="11530" y="8088"/>
                </a:cubicBezTo>
                <a:cubicBezTo>
                  <a:pt x="12350" y="9365"/>
                  <a:pt x="13505" y="10824"/>
                  <a:pt x="14539" y="11827"/>
                </a:cubicBezTo>
                <a:cubicBezTo>
                  <a:pt x="15359" y="12647"/>
                  <a:pt x="17396" y="14319"/>
                  <a:pt x="17578" y="14319"/>
                </a:cubicBezTo>
                <a:cubicBezTo>
                  <a:pt x="17822" y="14289"/>
                  <a:pt x="17578" y="14045"/>
                  <a:pt x="16697" y="13407"/>
                </a:cubicBezTo>
                <a:cubicBezTo>
                  <a:pt x="15116" y="12252"/>
                  <a:pt x="13080" y="10155"/>
                  <a:pt x="12198" y="8726"/>
                </a:cubicBezTo>
                <a:lnTo>
                  <a:pt x="11955" y="8331"/>
                </a:lnTo>
                <a:lnTo>
                  <a:pt x="12229" y="8635"/>
                </a:lnTo>
                <a:cubicBezTo>
                  <a:pt x="12350" y="8787"/>
                  <a:pt x="13536" y="9820"/>
                  <a:pt x="14812" y="10945"/>
                </a:cubicBezTo>
                <a:cubicBezTo>
                  <a:pt x="16667" y="12556"/>
                  <a:pt x="17214" y="13073"/>
                  <a:pt x="17426" y="13377"/>
                </a:cubicBezTo>
                <a:cubicBezTo>
                  <a:pt x="17700" y="13833"/>
                  <a:pt x="17791" y="14228"/>
                  <a:pt x="17670" y="14380"/>
                </a:cubicBezTo>
                <a:cubicBezTo>
                  <a:pt x="17634" y="14424"/>
                  <a:pt x="17544" y="14445"/>
                  <a:pt x="17415" y="14445"/>
                </a:cubicBezTo>
                <a:cubicBezTo>
                  <a:pt x="17102" y="14445"/>
                  <a:pt x="16557" y="14321"/>
                  <a:pt x="15998" y="14106"/>
                </a:cubicBezTo>
                <a:cubicBezTo>
                  <a:pt x="14630" y="13559"/>
                  <a:pt x="13262" y="12191"/>
                  <a:pt x="12107" y="10185"/>
                </a:cubicBezTo>
                <a:cubicBezTo>
                  <a:pt x="11723" y="9535"/>
                  <a:pt x="10707" y="7018"/>
                  <a:pt x="10818" y="7018"/>
                </a:cubicBezTo>
                <a:close/>
                <a:moveTo>
                  <a:pt x="29076" y="11309"/>
                </a:moveTo>
                <a:cubicBezTo>
                  <a:pt x="29439" y="11309"/>
                  <a:pt x="31660" y="13143"/>
                  <a:pt x="32715" y="14319"/>
                </a:cubicBezTo>
                <a:cubicBezTo>
                  <a:pt x="33870" y="15656"/>
                  <a:pt x="34387" y="16659"/>
                  <a:pt x="34053" y="17055"/>
                </a:cubicBezTo>
                <a:cubicBezTo>
                  <a:pt x="33992" y="17131"/>
                  <a:pt x="33954" y="17169"/>
                  <a:pt x="33916" y="17169"/>
                </a:cubicBezTo>
                <a:cubicBezTo>
                  <a:pt x="33878" y="17169"/>
                  <a:pt x="33840" y="17131"/>
                  <a:pt x="33779" y="17055"/>
                </a:cubicBezTo>
                <a:cubicBezTo>
                  <a:pt x="33688" y="16963"/>
                  <a:pt x="33232" y="16356"/>
                  <a:pt x="32715" y="15717"/>
                </a:cubicBezTo>
                <a:cubicBezTo>
                  <a:pt x="32199" y="15109"/>
                  <a:pt x="31348" y="14045"/>
                  <a:pt x="30801" y="13377"/>
                </a:cubicBezTo>
                <a:cubicBezTo>
                  <a:pt x="30284" y="12708"/>
                  <a:pt x="29676" y="11979"/>
                  <a:pt x="29433" y="11735"/>
                </a:cubicBezTo>
                <a:cubicBezTo>
                  <a:pt x="29220" y="11492"/>
                  <a:pt x="29038" y="11310"/>
                  <a:pt x="29068" y="11310"/>
                </a:cubicBezTo>
                <a:cubicBezTo>
                  <a:pt x="29071" y="11310"/>
                  <a:pt x="29074" y="11309"/>
                  <a:pt x="29076" y="11309"/>
                </a:cubicBezTo>
                <a:close/>
                <a:moveTo>
                  <a:pt x="28723" y="11250"/>
                </a:moveTo>
                <a:cubicBezTo>
                  <a:pt x="28820" y="11250"/>
                  <a:pt x="29370" y="11885"/>
                  <a:pt x="30405" y="13194"/>
                </a:cubicBezTo>
                <a:cubicBezTo>
                  <a:pt x="30952" y="13863"/>
                  <a:pt x="31895" y="15018"/>
                  <a:pt x="32472" y="15748"/>
                </a:cubicBezTo>
                <a:cubicBezTo>
                  <a:pt x="33050" y="16447"/>
                  <a:pt x="33536" y="17085"/>
                  <a:pt x="33536" y="17176"/>
                </a:cubicBezTo>
                <a:cubicBezTo>
                  <a:pt x="33540" y="17201"/>
                  <a:pt x="33530" y="17212"/>
                  <a:pt x="33507" y="17212"/>
                </a:cubicBezTo>
                <a:cubicBezTo>
                  <a:pt x="33361" y="17212"/>
                  <a:pt x="32711" y="16734"/>
                  <a:pt x="32290" y="16234"/>
                </a:cubicBezTo>
                <a:cubicBezTo>
                  <a:pt x="31712" y="15656"/>
                  <a:pt x="29098" y="12131"/>
                  <a:pt x="28855" y="11614"/>
                </a:cubicBezTo>
                <a:cubicBezTo>
                  <a:pt x="28725" y="11373"/>
                  <a:pt x="28680" y="11250"/>
                  <a:pt x="28723" y="11250"/>
                </a:cubicBezTo>
                <a:close/>
                <a:moveTo>
                  <a:pt x="37068" y="13998"/>
                </a:moveTo>
                <a:cubicBezTo>
                  <a:pt x="37073" y="13998"/>
                  <a:pt x="37081" y="14003"/>
                  <a:pt x="37092" y="14015"/>
                </a:cubicBezTo>
                <a:cubicBezTo>
                  <a:pt x="37214" y="14076"/>
                  <a:pt x="37457" y="14410"/>
                  <a:pt x="37670" y="14714"/>
                </a:cubicBezTo>
                <a:cubicBezTo>
                  <a:pt x="37852" y="15018"/>
                  <a:pt x="38156" y="15535"/>
                  <a:pt x="38308" y="15869"/>
                </a:cubicBezTo>
                <a:cubicBezTo>
                  <a:pt x="38657" y="16566"/>
                  <a:pt x="39116" y="18343"/>
                  <a:pt x="38971" y="18343"/>
                </a:cubicBezTo>
                <a:cubicBezTo>
                  <a:pt x="38964" y="18343"/>
                  <a:pt x="38956" y="18339"/>
                  <a:pt x="38947" y="18331"/>
                </a:cubicBezTo>
                <a:cubicBezTo>
                  <a:pt x="38855" y="18270"/>
                  <a:pt x="38643" y="17663"/>
                  <a:pt x="38460" y="17024"/>
                </a:cubicBezTo>
                <a:cubicBezTo>
                  <a:pt x="38156" y="15930"/>
                  <a:pt x="38004" y="15565"/>
                  <a:pt x="37427" y="14684"/>
                </a:cubicBezTo>
                <a:cubicBezTo>
                  <a:pt x="37162" y="14260"/>
                  <a:pt x="37035" y="13998"/>
                  <a:pt x="37068" y="13998"/>
                </a:cubicBezTo>
                <a:close/>
                <a:moveTo>
                  <a:pt x="37289" y="13699"/>
                </a:moveTo>
                <a:cubicBezTo>
                  <a:pt x="37353" y="13699"/>
                  <a:pt x="37460" y="13733"/>
                  <a:pt x="37609" y="13802"/>
                </a:cubicBezTo>
                <a:cubicBezTo>
                  <a:pt x="38278" y="14106"/>
                  <a:pt x="38612" y="14410"/>
                  <a:pt x="38977" y="15018"/>
                </a:cubicBezTo>
                <a:cubicBezTo>
                  <a:pt x="39524" y="15900"/>
                  <a:pt x="39919" y="17450"/>
                  <a:pt x="39798" y="18058"/>
                </a:cubicBezTo>
                <a:cubicBezTo>
                  <a:pt x="39706" y="18392"/>
                  <a:pt x="39615" y="18514"/>
                  <a:pt x="39402" y="18605"/>
                </a:cubicBezTo>
                <a:cubicBezTo>
                  <a:pt x="39385" y="18609"/>
                  <a:pt x="39369" y="18612"/>
                  <a:pt x="39355" y="18612"/>
                </a:cubicBezTo>
                <a:cubicBezTo>
                  <a:pt x="39271" y="18612"/>
                  <a:pt x="39242" y="18526"/>
                  <a:pt x="39190" y="18240"/>
                </a:cubicBezTo>
                <a:cubicBezTo>
                  <a:pt x="39007" y="16811"/>
                  <a:pt x="38217" y="14927"/>
                  <a:pt x="37457" y="14106"/>
                </a:cubicBezTo>
                <a:cubicBezTo>
                  <a:pt x="37212" y="13841"/>
                  <a:pt x="37159" y="13699"/>
                  <a:pt x="37289" y="13699"/>
                </a:cubicBezTo>
                <a:close/>
                <a:moveTo>
                  <a:pt x="1675" y="1"/>
                </a:moveTo>
                <a:cubicBezTo>
                  <a:pt x="1626" y="1"/>
                  <a:pt x="1578" y="2"/>
                  <a:pt x="1529" y="3"/>
                </a:cubicBezTo>
                <a:cubicBezTo>
                  <a:pt x="648" y="33"/>
                  <a:pt x="162" y="155"/>
                  <a:pt x="40" y="367"/>
                </a:cubicBezTo>
                <a:cubicBezTo>
                  <a:pt x="6" y="453"/>
                  <a:pt x="0" y="490"/>
                  <a:pt x="35" y="490"/>
                </a:cubicBezTo>
                <a:cubicBezTo>
                  <a:pt x="62" y="490"/>
                  <a:pt x="112" y="468"/>
                  <a:pt x="192" y="428"/>
                </a:cubicBezTo>
                <a:cubicBezTo>
                  <a:pt x="437" y="295"/>
                  <a:pt x="1105" y="210"/>
                  <a:pt x="1768" y="210"/>
                </a:cubicBezTo>
                <a:cubicBezTo>
                  <a:pt x="2010" y="210"/>
                  <a:pt x="2252" y="221"/>
                  <a:pt x="2472" y="246"/>
                </a:cubicBezTo>
                <a:cubicBezTo>
                  <a:pt x="3201" y="307"/>
                  <a:pt x="4326" y="641"/>
                  <a:pt x="5390" y="1067"/>
                </a:cubicBezTo>
                <a:cubicBezTo>
                  <a:pt x="6970" y="1735"/>
                  <a:pt x="8764" y="3437"/>
                  <a:pt x="9706" y="5200"/>
                </a:cubicBezTo>
                <a:cubicBezTo>
                  <a:pt x="9949" y="5626"/>
                  <a:pt x="10405" y="6751"/>
                  <a:pt x="10770" y="7723"/>
                </a:cubicBezTo>
                <a:cubicBezTo>
                  <a:pt x="11499" y="9729"/>
                  <a:pt x="11894" y="10520"/>
                  <a:pt x="12806" y="11675"/>
                </a:cubicBezTo>
                <a:cubicBezTo>
                  <a:pt x="14052" y="13316"/>
                  <a:pt x="15268" y="14228"/>
                  <a:pt x="16667" y="14532"/>
                </a:cubicBezTo>
                <a:cubicBezTo>
                  <a:pt x="16969" y="14607"/>
                  <a:pt x="17218" y="14645"/>
                  <a:pt x="17416" y="14645"/>
                </a:cubicBezTo>
                <a:cubicBezTo>
                  <a:pt x="18013" y="14645"/>
                  <a:pt x="18134" y="14298"/>
                  <a:pt x="17791" y="13590"/>
                </a:cubicBezTo>
                <a:cubicBezTo>
                  <a:pt x="17457" y="12890"/>
                  <a:pt x="16910" y="12343"/>
                  <a:pt x="15056" y="10793"/>
                </a:cubicBezTo>
                <a:cubicBezTo>
                  <a:pt x="14144" y="10033"/>
                  <a:pt x="13141" y="9152"/>
                  <a:pt x="12837" y="8817"/>
                </a:cubicBezTo>
                <a:cubicBezTo>
                  <a:pt x="12259" y="8210"/>
                  <a:pt x="11013" y="6751"/>
                  <a:pt x="11013" y="6659"/>
                </a:cubicBezTo>
                <a:cubicBezTo>
                  <a:pt x="11013" y="6657"/>
                  <a:pt x="11014" y="6656"/>
                  <a:pt x="11017" y="6656"/>
                </a:cubicBezTo>
                <a:cubicBezTo>
                  <a:pt x="11054" y="6656"/>
                  <a:pt x="11313" y="6829"/>
                  <a:pt x="11651" y="7054"/>
                </a:cubicBezTo>
                <a:cubicBezTo>
                  <a:pt x="13651" y="8435"/>
                  <a:pt x="15546" y="8980"/>
                  <a:pt x="18740" y="8980"/>
                </a:cubicBezTo>
                <a:cubicBezTo>
                  <a:pt x="18993" y="8980"/>
                  <a:pt x="19254" y="8976"/>
                  <a:pt x="19524" y="8969"/>
                </a:cubicBezTo>
                <a:cubicBezTo>
                  <a:pt x="19631" y="8969"/>
                  <a:pt x="19714" y="8963"/>
                  <a:pt x="19787" y="8963"/>
                </a:cubicBezTo>
                <a:cubicBezTo>
                  <a:pt x="20146" y="8963"/>
                  <a:pt x="20267" y="9110"/>
                  <a:pt x="21986" y="10854"/>
                </a:cubicBezTo>
                <a:cubicBezTo>
                  <a:pt x="23414" y="12283"/>
                  <a:pt x="25268" y="13863"/>
                  <a:pt x="25907" y="14167"/>
                </a:cubicBezTo>
                <a:cubicBezTo>
                  <a:pt x="26219" y="14308"/>
                  <a:pt x="26495" y="14373"/>
                  <a:pt x="26723" y="14373"/>
                </a:cubicBezTo>
                <a:cubicBezTo>
                  <a:pt x="27427" y="14373"/>
                  <a:pt x="27674" y="13755"/>
                  <a:pt x="27123" y="12860"/>
                </a:cubicBezTo>
                <a:cubicBezTo>
                  <a:pt x="26484" y="11857"/>
                  <a:pt x="24387" y="10185"/>
                  <a:pt x="22837" y="9456"/>
                </a:cubicBezTo>
                <a:cubicBezTo>
                  <a:pt x="22282" y="9178"/>
                  <a:pt x="22089" y="9082"/>
                  <a:pt x="22291" y="9082"/>
                </a:cubicBezTo>
                <a:cubicBezTo>
                  <a:pt x="22399" y="9082"/>
                  <a:pt x="22620" y="9109"/>
                  <a:pt x="22958" y="9152"/>
                </a:cubicBezTo>
                <a:cubicBezTo>
                  <a:pt x="24478" y="9334"/>
                  <a:pt x="26454" y="9942"/>
                  <a:pt x="27791" y="10641"/>
                </a:cubicBezTo>
                <a:cubicBezTo>
                  <a:pt x="28430" y="10945"/>
                  <a:pt x="28460" y="10976"/>
                  <a:pt x="28490" y="11219"/>
                </a:cubicBezTo>
                <a:cubicBezTo>
                  <a:pt x="28551" y="11583"/>
                  <a:pt x="28977" y="12252"/>
                  <a:pt x="30101" y="13772"/>
                </a:cubicBezTo>
                <a:cubicBezTo>
                  <a:pt x="31439" y="15596"/>
                  <a:pt x="31834" y="16082"/>
                  <a:pt x="32411" y="16690"/>
                </a:cubicBezTo>
                <a:cubicBezTo>
                  <a:pt x="32938" y="17196"/>
                  <a:pt x="33414" y="17466"/>
                  <a:pt x="33784" y="17466"/>
                </a:cubicBezTo>
                <a:cubicBezTo>
                  <a:pt x="33991" y="17466"/>
                  <a:pt x="34165" y="17381"/>
                  <a:pt x="34296" y="17207"/>
                </a:cubicBezTo>
                <a:cubicBezTo>
                  <a:pt x="34539" y="16903"/>
                  <a:pt x="34387" y="16204"/>
                  <a:pt x="33931" y="15474"/>
                </a:cubicBezTo>
                <a:cubicBezTo>
                  <a:pt x="33445" y="14745"/>
                  <a:pt x="32168" y="13346"/>
                  <a:pt x="31287" y="12586"/>
                </a:cubicBezTo>
                <a:lnTo>
                  <a:pt x="30679" y="12070"/>
                </a:lnTo>
                <a:lnTo>
                  <a:pt x="30679" y="12070"/>
                </a:lnTo>
                <a:lnTo>
                  <a:pt x="31135" y="12252"/>
                </a:lnTo>
                <a:cubicBezTo>
                  <a:pt x="31773" y="12495"/>
                  <a:pt x="33718" y="12951"/>
                  <a:pt x="35147" y="13194"/>
                </a:cubicBezTo>
                <a:lnTo>
                  <a:pt x="36363" y="13377"/>
                </a:lnTo>
                <a:lnTo>
                  <a:pt x="36940" y="14349"/>
                </a:lnTo>
                <a:cubicBezTo>
                  <a:pt x="37670" y="15504"/>
                  <a:pt x="37792" y="15808"/>
                  <a:pt x="38187" y="17115"/>
                </a:cubicBezTo>
                <a:cubicBezTo>
                  <a:pt x="38562" y="18318"/>
                  <a:pt x="38918" y="18860"/>
                  <a:pt x="39337" y="18860"/>
                </a:cubicBezTo>
                <a:cubicBezTo>
                  <a:pt x="39427" y="18860"/>
                  <a:pt x="39519" y="18835"/>
                  <a:pt x="39615" y="18787"/>
                </a:cubicBezTo>
                <a:cubicBezTo>
                  <a:pt x="39828" y="18666"/>
                  <a:pt x="39889" y="18574"/>
                  <a:pt x="40010" y="18210"/>
                </a:cubicBezTo>
                <a:cubicBezTo>
                  <a:pt x="40162" y="17663"/>
                  <a:pt x="40102" y="17237"/>
                  <a:pt x="39706" y="16173"/>
                </a:cubicBezTo>
                <a:cubicBezTo>
                  <a:pt x="39372" y="15170"/>
                  <a:pt x="39007" y="14532"/>
                  <a:pt x="38521" y="14167"/>
                </a:cubicBezTo>
                <a:lnTo>
                  <a:pt x="38187" y="13863"/>
                </a:lnTo>
                <a:lnTo>
                  <a:pt x="38764" y="13924"/>
                </a:lnTo>
                <a:cubicBezTo>
                  <a:pt x="38823" y="13929"/>
                  <a:pt x="38885" y="13932"/>
                  <a:pt x="38950" y="13932"/>
                </a:cubicBezTo>
                <a:cubicBezTo>
                  <a:pt x="39593" y="13932"/>
                  <a:pt x="40534" y="13664"/>
                  <a:pt x="41500" y="13194"/>
                </a:cubicBezTo>
                <a:cubicBezTo>
                  <a:pt x="42898" y="12526"/>
                  <a:pt x="43567" y="11918"/>
                  <a:pt x="43567" y="11371"/>
                </a:cubicBezTo>
                <a:cubicBezTo>
                  <a:pt x="43567" y="10976"/>
                  <a:pt x="43415" y="10824"/>
                  <a:pt x="43020" y="10824"/>
                </a:cubicBezTo>
                <a:cubicBezTo>
                  <a:pt x="43007" y="10823"/>
                  <a:pt x="42993" y="10822"/>
                  <a:pt x="42980" y="10822"/>
                </a:cubicBezTo>
                <a:cubicBezTo>
                  <a:pt x="42477" y="10822"/>
                  <a:pt x="41434" y="11365"/>
                  <a:pt x="40132" y="12283"/>
                </a:cubicBezTo>
                <a:cubicBezTo>
                  <a:pt x="38890" y="13131"/>
                  <a:pt x="38508" y="13402"/>
                  <a:pt x="37997" y="13402"/>
                </a:cubicBezTo>
                <a:cubicBezTo>
                  <a:pt x="37758" y="13402"/>
                  <a:pt x="37490" y="13342"/>
                  <a:pt x="37092" y="13255"/>
                </a:cubicBezTo>
                <a:cubicBezTo>
                  <a:pt x="36485" y="13134"/>
                  <a:pt x="35481" y="12951"/>
                  <a:pt x="34904" y="12860"/>
                </a:cubicBezTo>
                <a:cubicBezTo>
                  <a:pt x="34296" y="12769"/>
                  <a:pt x="33597" y="12647"/>
                  <a:pt x="33354" y="12586"/>
                </a:cubicBezTo>
                <a:lnTo>
                  <a:pt x="32898" y="12495"/>
                </a:lnTo>
                <a:lnTo>
                  <a:pt x="33506" y="12404"/>
                </a:lnTo>
                <a:cubicBezTo>
                  <a:pt x="34965" y="12131"/>
                  <a:pt x="36333" y="11401"/>
                  <a:pt x="37123" y="10459"/>
                </a:cubicBezTo>
                <a:cubicBezTo>
                  <a:pt x="38065" y="9395"/>
                  <a:pt x="38065" y="8422"/>
                  <a:pt x="37153" y="8392"/>
                </a:cubicBezTo>
                <a:cubicBezTo>
                  <a:pt x="36424" y="8392"/>
                  <a:pt x="35269" y="9121"/>
                  <a:pt x="33688" y="10550"/>
                </a:cubicBezTo>
                <a:cubicBezTo>
                  <a:pt x="32837" y="11371"/>
                  <a:pt x="31864" y="12161"/>
                  <a:pt x="31712" y="12161"/>
                </a:cubicBezTo>
                <a:cubicBezTo>
                  <a:pt x="31711" y="12161"/>
                  <a:pt x="31708" y="12162"/>
                  <a:pt x="31706" y="12162"/>
                </a:cubicBezTo>
                <a:cubicBezTo>
                  <a:pt x="31525" y="12162"/>
                  <a:pt x="29359" y="11181"/>
                  <a:pt x="28521" y="10732"/>
                </a:cubicBezTo>
                <a:cubicBezTo>
                  <a:pt x="26211" y="9486"/>
                  <a:pt x="23718" y="8848"/>
                  <a:pt x="21043" y="8757"/>
                </a:cubicBezTo>
                <a:cubicBezTo>
                  <a:pt x="20071" y="8726"/>
                  <a:pt x="19980" y="8726"/>
                  <a:pt x="20253" y="8605"/>
                </a:cubicBezTo>
                <a:cubicBezTo>
                  <a:pt x="20892" y="8361"/>
                  <a:pt x="23870" y="7723"/>
                  <a:pt x="26393" y="7328"/>
                </a:cubicBezTo>
                <a:cubicBezTo>
                  <a:pt x="28642" y="6994"/>
                  <a:pt x="29554" y="6720"/>
                  <a:pt x="29919" y="6234"/>
                </a:cubicBezTo>
                <a:cubicBezTo>
                  <a:pt x="30071" y="6082"/>
                  <a:pt x="29949" y="5626"/>
                  <a:pt x="29767" y="5444"/>
                </a:cubicBezTo>
                <a:cubicBezTo>
                  <a:pt x="29498" y="5234"/>
                  <a:pt x="28892" y="5128"/>
                  <a:pt x="28160" y="5128"/>
                </a:cubicBezTo>
                <a:cubicBezTo>
                  <a:pt x="27404" y="5128"/>
                  <a:pt x="26513" y="5242"/>
                  <a:pt x="25724" y="5474"/>
                </a:cubicBezTo>
                <a:cubicBezTo>
                  <a:pt x="24478" y="5839"/>
                  <a:pt x="22837" y="6629"/>
                  <a:pt x="21773" y="7358"/>
                </a:cubicBezTo>
                <a:cubicBezTo>
                  <a:pt x="20297" y="8377"/>
                  <a:pt x="19353" y="8734"/>
                  <a:pt x="17871" y="8734"/>
                </a:cubicBezTo>
                <a:cubicBezTo>
                  <a:pt x="17584" y="8734"/>
                  <a:pt x="17276" y="8721"/>
                  <a:pt x="16940" y="8696"/>
                </a:cubicBezTo>
                <a:cubicBezTo>
                  <a:pt x="14752" y="8513"/>
                  <a:pt x="12989" y="7845"/>
                  <a:pt x="11408" y="6568"/>
                </a:cubicBezTo>
                <a:cubicBezTo>
                  <a:pt x="10922" y="6173"/>
                  <a:pt x="10527" y="5747"/>
                  <a:pt x="9584" y="4501"/>
                </a:cubicBezTo>
                <a:cubicBezTo>
                  <a:pt x="8764" y="3407"/>
                  <a:pt x="8186" y="2769"/>
                  <a:pt x="7821" y="2465"/>
                </a:cubicBezTo>
                <a:cubicBezTo>
                  <a:pt x="7462" y="2153"/>
                  <a:pt x="7367" y="2049"/>
                  <a:pt x="7447" y="2049"/>
                </a:cubicBezTo>
                <a:cubicBezTo>
                  <a:pt x="7469" y="2049"/>
                  <a:pt x="7503" y="2057"/>
                  <a:pt x="7548" y="2070"/>
                </a:cubicBezTo>
                <a:cubicBezTo>
                  <a:pt x="8916" y="2465"/>
                  <a:pt x="10192" y="2738"/>
                  <a:pt x="11074" y="2860"/>
                </a:cubicBezTo>
                <a:cubicBezTo>
                  <a:pt x="11922" y="2975"/>
                  <a:pt x="12781" y="3029"/>
                  <a:pt x="13560" y="3029"/>
                </a:cubicBezTo>
                <a:cubicBezTo>
                  <a:pt x="15042" y="3029"/>
                  <a:pt x="16236" y="2834"/>
                  <a:pt x="16515" y="2495"/>
                </a:cubicBezTo>
                <a:cubicBezTo>
                  <a:pt x="16575" y="2404"/>
                  <a:pt x="16636" y="2222"/>
                  <a:pt x="16636" y="2100"/>
                </a:cubicBezTo>
                <a:cubicBezTo>
                  <a:pt x="16606" y="1766"/>
                  <a:pt x="16180" y="1583"/>
                  <a:pt x="15025" y="1340"/>
                </a:cubicBezTo>
                <a:cubicBezTo>
                  <a:pt x="14223" y="1166"/>
                  <a:pt x="13440" y="1081"/>
                  <a:pt x="12477" y="1081"/>
                </a:cubicBezTo>
                <a:cubicBezTo>
                  <a:pt x="11762" y="1081"/>
                  <a:pt x="10946" y="1128"/>
                  <a:pt x="9949" y="1219"/>
                </a:cubicBezTo>
                <a:cubicBezTo>
                  <a:pt x="9148" y="1294"/>
                  <a:pt x="8481" y="1332"/>
                  <a:pt x="7917" y="1332"/>
                </a:cubicBezTo>
                <a:cubicBezTo>
                  <a:pt x="6897" y="1332"/>
                  <a:pt x="6211" y="1210"/>
                  <a:pt x="5663" y="975"/>
                </a:cubicBezTo>
                <a:cubicBezTo>
                  <a:pt x="4290" y="362"/>
                  <a:pt x="2889" y="1"/>
                  <a:pt x="16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8"/>
          <p:cNvSpPr/>
          <p:nvPr/>
        </p:nvSpPr>
        <p:spPr>
          <a:xfrm rot="6049997">
            <a:off x="-222340" y="-88917"/>
            <a:ext cx="1089172" cy="1198664"/>
          </a:xfrm>
          <a:custGeom>
            <a:avLst/>
            <a:gdLst/>
            <a:ahLst/>
            <a:cxnLst/>
            <a:rect l="l" t="t" r="r" b="b"/>
            <a:pathLst>
              <a:path w="32767" h="36061" extrusionOk="0">
                <a:moveTo>
                  <a:pt x="19719" y="0"/>
                </a:moveTo>
                <a:cubicBezTo>
                  <a:pt x="19430" y="0"/>
                  <a:pt x="18791" y="609"/>
                  <a:pt x="18177" y="1474"/>
                </a:cubicBezTo>
                <a:cubicBezTo>
                  <a:pt x="17204" y="2933"/>
                  <a:pt x="16991" y="3268"/>
                  <a:pt x="16566" y="4392"/>
                </a:cubicBezTo>
                <a:cubicBezTo>
                  <a:pt x="16171" y="5456"/>
                  <a:pt x="16171" y="5456"/>
                  <a:pt x="16171" y="6094"/>
                </a:cubicBezTo>
                <a:cubicBezTo>
                  <a:pt x="16140" y="7067"/>
                  <a:pt x="16262" y="8192"/>
                  <a:pt x="16505" y="9104"/>
                </a:cubicBezTo>
                <a:cubicBezTo>
                  <a:pt x="16779" y="10259"/>
                  <a:pt x="16779" y="10259"/>
                  <a:pt x="16535" y="11292"/>
                </a:cubicBezTo>
                <a:cubicBezTo>
                  <a:pt x="16231" y="12356"/>
                  <a:pt x="16140" y="12964"/>
                  <a:pt x="15988" y="14332"/>
                </a:cubicBezTo>
                <a:cubicBezTo>
                  <a:pt x="15867" y="15365"/>
                  <a:pt x="15684" y="16216"/>
                  <a:pt x="15259" y="17706"/>
                </a:cubicBezTo>
                <a:cubicBezTo>
                  <a:pt x="15016" y="18587"/>
                  <a:pt x="14833" y="18982"/>
                  <a:pt x="13496" y="21444"/>
                </a:cubicBezTo>
                <a:cubicBezTo>
                  <a:pt x="12797" y="22721"/>
                  <a:pt x="12280" y="23541"/>
                  <a:pt x="11672" y="24301"/>
                </a:cubicBezTo>
                <a:lnTo>
                  <a:pt x="11429" y="24636"/>
                </a:lnTo>
                <a:lnTo>
                  <a:pt x="11551" y="24301"/>
                </a:lnTo>
                <a:cubicBezTo>
                  <a:pt x="11702" y="23815"/>
                  <a:pt x="11702" y="23207"/>
                  <a:pt x="11520" y="22265"/>
                </a:cubicBezTo>
                <a:cubicBezTo>
                  <a:pt x="11277" y="21110"/>
                  <a:pt x="10973" y="18891"/>
                  <a:pt x="10912" y="17827"/>
                </a:cubicBezTo>
                <a:lnTo>
                  <a:pt x="10851" y="17006"/>
                </a:lnTo>
                <a:lnTo>
                  <a:pt x="11216" y="16125"/>
                </a:lnTo>
                <a:cubicBezTo>
                  <a:pt x="11429" y="15669"/>
                  <a:pt x="11702" y="15061"/>
                  <a:pt x="11854" y="14788"/>
                </a:cubicBezTo>
                <a:cubicBezTo>
                  <a:pt x="12797" y="13116"/>
                  <a:pt x="13496" y="11079"/>
                  <a:pt x="13526" y="9863"/>
                </a:cubicBezTo>
                <a:cubicBezTo>
                  <a:pt x="13557" y="8830"/>
                  <a:pt x="13435" y="8222"/>
                  <a:pt x="12736" y="5638"/>
                </a:cubicBezTo>
                <a:cubicBezTo>
                  <a:pt x="12189" y="3663"/>
                  <a:pt x="11794" y="2872"/>
                  <a:pt x="11338" y="2690"/>
                </a:cubicBezTo>
                <a:cubicBezTo>
                  <a:pt x="11297" y="2675"/>
                  <a:pt x="11255" y="2667"/>
                  <a:pt x="11212" y="2667"/>
                </a:cubicBezTo>
                <a:cubicBezTo>
                  <a:pt x="10585" y="2667"/>
                  <a:pt x="9755" y="4302"/>
                  <a:pt x="9271" y="6550"/>
                </a:cubicBezTo>
                <a:cubicBezTo>
                  <a:pt x="8967" y="7888"/>
                  <a:pt x="8663" y="9894"/>
                  <a:pt x="8572" y="10806"/>
                </a:cubicBezTo>
                <a:cubicBezTo>
                  <a:pt x="8481" y="11900"/>
                  <a:pt x="8663" y="13207"/>
                  <a:pt x="9028" y="14088"/>
                </a:cubicBezTo>
                <a:cubicBezTo>
                  <a:pt x="9210" y="14605"/>
                  <a:pt x="9666" y="15365"/>
                  <a:pt x="10152" y="16034"/>
                </a:cubicBezTo>
                <a:cubicBezTo>
                  <a:pt x="10365" y="16307"/>
                  <a:pt x="10578" y="16642"/>
                  <a:pt x="10608" y="16763"/>
                </a:cubicBezTo>
                <a:cubicBezTo>
                  <a:pt x="10639" y="16885"/>
                  <a:pt x="10669" y="17371"/>
                  <a:pt x="10699" y="17858"/>
                </a:cubicBezTo>
                <a:cubicBezTo>
                  <a:pt x="10760" y="18891"/>
                  <a:pt x="11095" y="21383"/>
                  <a:pt x="11307" y="22326"/>
                </a:cubicBezTo>
                <a:cubicBezTo>
                  <a:pt x="11551" y="23390"/>
                  <a:pt x="11551" y="23602"/>
                  <a:pt x="11307" y="24393"/>
                </a:cubicBezTo>
                <a:lnTo>
                  <a:pt x="11064" y="25061"/>
                </a:lnTo>
                <a:lnTo>
                  <a:pt x="10335" y="25882"/>
                </a:lnTo>
                <a:cubicBezTo>
                  <a:pt x="9909" y="26338"/>
                  <a:pt x="9180" y="27098"/>
                  <a:pt x="8724" y="27584"/>
                </a:cubicBezTo>
                <a:cubicBezTo>
                  <a:pt x="8237" y="28040"/>
                  <a:pt x="7477" y="28861"/>
                  <a:pt x="6991" y="29377"/>
                </a:cubicBezTo>
                <a:lnTo>
                  <a:pt x="6110" y="30289"/>
                </a:lnTo>
                <a:lnTo>
                  <a:pt x="6231" y="29864"/>
                </a:lnTo>
                <a:cubicBezTo>
                  <a:pt x="6414" y="29104"/>
                  <a:pt x="6414" y="28344"/>
                  <a:pt x="6231" y="26794"/>
                </a:cubicBezTo>
                <a:cubicBezTo>
                  <a:pt x="5988" y="24697"/>
                  <a:pt x="6018" y="24119"/>
                  <a:pt x="6505" y="22508"/>
                </a:cubicBezTo>
                <a:cubicBezTo>
                  <a:pt x="7447" y="19377"/>
                  <a:pt x="7508" y="18952"/>
                  <a:pt x="7204" y="16824"/>
                </a:cubicBezTo>
                <a:cubicBezTo>
                  <a:pt x="6839" y="14271"/>
                  <a:pt x="6687" y="12629"/>
                  <a:pt x="6626" y="10988"/>
                </a:cubicBezTo>
                <a:cubicBezTo>
                  <a:pt x="6596" y="10107"/>
                  <a:pt x="6535" y="9711"/>
                  <a:pt x="6383" y="9651"/>
                </a:cubicBezTo>
                <a:cubicBezTo>
                  <a:pt x="6363" y="9643"/>
                  <a:pt x="6344" y="9638"/>
                  <a:pt x="6324" y="9638"/>
                </a:cubicBezTo>
                <a:cubicBezTo>
                  <a:pt x="6196" y="9638"/>
                  <a:pt x="6070" y="9826"/>
                  <a:pt x="5806" y="10380"/>
                </a:cubicBezTo>
                <a:cubicBezTo>
                  <a:pt x="4711" y="12569"/>
                  <a:pt x="4225" y="15152"/>
                  <a:pt x="4316" y="18192"/>
                </a:cubicBezTo>
                <a:cubicBezTo>
                  <a:pt x="4377" y="20775"/>
                  <a:pt x="4620" y="22022"/>
                  <a:pt x="5441" y="23997"/>
                </a:cubicBezTo>
                <a:lnTo>
                  <a:pt x="5927" y="25152"/>
                </a:lnTo>
                <a:lnTo>
                  <a:pt x="6110" y="26824"/>
                </a:lnTo>
                <a:cubicBezTo>
                  <a:pt x="6231" y="28040"/>
                  <a:pt x="6262" y="28618"/>
                  <a:pt x="6201" y="29073"/>
                </a:cubicBezTo>
                <a:cubicBezTo>
                  <a:pt x="6140" y="29925"/>
                  <a:pt x="5927" y="30472"/>
                  <a:pt x="5502" y="30958"/>
                </a:cubicBezTo>
                <a:cubicBezTo>
                  <a:pt x="4803" y="31809"/>
                  <a:pt x="2827" y="34210"/>
                  <a:pt x="2432" y="34757"/>
                </a:cubicBezTo>
                <a:cubicBezTo>
                  <a:pt x="2220" y="35035"/>
                  <a:pt x="2101" y="35198"/>
                  <a:pt x="2056" y="35198"/>
                </a:cubicBezTo>
                <a:cubicBezTo>
                  <a:pt x="1997" y="35198"/>
                  <a:pt x="2064" y="34924"/>
                  <a:pt x="2219" y="34271"/>
                </a:cubicBezTo>
                <a:cubicBezTo>
                  <a:pt x="2432" y="33481"/>
                  <a:pt x="2584" y="32204"/>
                  <a:pt x="2584" y="31232"/>
                </a:cubicBezTo>
                <a:cubicBezTo>
                  <a:pt x="2584" y="30836"/>
                  <a:pt x="2614" y="29803"/>
                  <a:pt x="2645" y="28982"/>
                </a:cubicBezTo>
                <a:cubicBezTo>
                  <a:pt x="2675" y="27159"/>
                  <a:pt x="2675" y="26946"/>
                  <a:pt x="2553" y="25912"/>
                </a:cubicBezTo>
                <a:cubicBezTo>
                  <a:pt x="2371" y="24393"/>
                  <a:pt x="1945" y="22417"/>
                  <a:pt x="1581" y="21414"/>
                </a:cubicBezTo>
                <a:cubicBezTo>
                  <a:pt x="1357" y="20793"/>
                  <a:pt x="1012" y="20375"/>
                  <a:pt x="744" y="20375"/>
                </a:cubicBezTo>
                <a:cubicBezTo>
                  <a:pt x="684" y="20375"/>
                  <a:pt x="628" y="20397"/>
                  <a:pt x="578" y="20441"/>
                </a:cubicBezTo>
                <a:cubicBezTo>
                  <a:pt x="304" y="20684"/>
                  <a:pt x="31" y="22174"/>
                  <a:pt x="0" y="23511"/>
                </a:cubicBezTo>
                <a:cubicBezTo>
                  <a:pt x="0" y="24271"/>
                  <a:pt x="183" y="25882"/>
                  <a:pt x="365" y="26672"/>
                </a:cubicBezTo>
                <a:cubicBezTo>
                  <a:pt x="608" y="27706"/>
                  <a:pt x="760" y="28131"/>
                  <a:pt x="1672" y="30137"/>
                </a:cubicBezTo>
                <a:cubicBezTo>
                  <a:pt x="2462" y="31931"/>
                  <a:pt x="2462" y="31870"/>
                  <a:pt x="2280" y="33025"/>
                </a:cubicBezTo>
                <a:cubicBezTo>
                  <a:pt x="2249" y="33359"/>
                  <a:pt x="2067" y="34150"/>
                  <a:pt x="1915" y="34788"/>
                </a:cubicBezTo>
                <a:cubicBezTo>
                  <a:pt x="1763" y="35396"/>
                  <a:pt x="1611" y="35973"/>
                  <a:pt x="1642" y="36004"/>
                </a:cubicBezTo>
                <a:cubicBezTo>
                  <a:pt x="1642" y="36043"/>
                  <a:pt x="1657" y="36060"/>
                  <a:pt x="1681" y="36060"/>
                </a:cubicBezTo>
                <a:cubicBezTo>
                  <a:pt x="1730" y="36060"/>
                  <a:pt x="1813" y="35985"/>
                  <a:pt x="1854" y="35882"/>
                </a:cubicBezTo>
                <a:cubicBezTo>
                  <a:pt x="1915" y="35639"/>
                  <a:pt x="2705" y="34575"/>
                  <a:pt x="3404" y="33754"/>
                </a:cubicBezTo>
                <a:cubicBezTo>
                  <a:pt x="3708" y="33390"/>
                  <a:pt x="4164" y="32843"/>
                  <a:pt x="4438" y="32539"/>
                </a:cubicBezTo>
                <a:cubicBezTo>
                  <a:pt x="5076" y="31718"/>
                  <a:pt x="5988" y="30684"/>
                  <a:pt x="6079" y="30624"/>
                </a:cubicBezTo>
                <a:cubicBezTo>
                  <a:pt x="6140" y="30624"/>
                  <a:pt x="6170" y="30563"/>
                  <a:pt x="6201" y="30532"/>
                </a:cubicBezTo>
                <a:cubicBezTo>
                  <a:pt x="6231" y="30380"/>
                  <a:pt x="7022" y="29773"/>
                  <a:pt x="7873" y="29195"/>
                </a:cubicBezTo>
                <a:cubicBezTo>
                  <a:pt x="8359" y="28861"/>
                  <a:pt x="9180" y="28374"/>
                  <a:pt x="9879" y="28040"/>
                </a:cubicBezTo>
                <a:cubicBezTo>
                  <a:pt x="10517" y="27736"/>
                  <a:pt x="11307" y="27311"/>
                  <a:pt x="11611" y="27128"/>
                </a:cubicBezTo>
                <a:cubicBezTo>
                  <a:pt x="12341" y="26672"/>
                  <a:pt x="14894" y="24788"/>
                  <a:pt x="15624" y="24180"/>
                </a:cubicBezTo>
                <a:cubicBezTo>
                  <a:pt x="17569" y="22508"/>
                  <a:pt x="18146" y="22052"/>
                  <a:pt x="18268" y="22022"/>
                </a:cubicBezTo>
                <a:cubicBezTo>
                  <a:pt x="19018" y="21872"/>
                  <a:pt x="20221" y="21763"/>
                  <a:pt x="20963" y="21763"/>
                </a:cubicBezTo>
                <a:cubicBezTo>
                  <a:pt x="21122" y="21763"/>
                  <a:pt x="21261" y="21768"/>
                  <a:pt x="21368" y="21779"/>
                </a:cubicBezTo>
                <a:cubicBezTo>
                  <a:pt x="21792" y="21806"/>
                  <a:pt x="22111" y="21821"/>
                  <a:pt x="22392" y="21821"/>
                </a:cubicBezTo>
                <a:cubicBezTo>
                  <a:pt x="22736" y="21821"/>
                  <a:pt x="23023" y="21798"/>
                  <a:pt x="23374" y="21748"/>
                </a:cubicBezTo>
                <a:cubicBezTo>
                  <a:pt x="24165" y="21627"/>
                  <a:pt x="25016" y="21353"/>
                  <a:pt x="25654" y="20988"/>
                </a:cubicBezTo>
                <a:cubicBezTo>
                  <a:pt x="27022" y="20259"/>
                  <a:pt x="29423" y="18192"/>
                  <a:pt x="30457" y="16915"/>
                </a:cubicBezTo>
                <a:cubicBezTo>
                  <a:pt x="30730" y="16551"/>
                  <a:pt x="31186" y="15912"/>
                  <a:pt x="31460" y="15487"/>
                </a:cubicBezTo>
                <a:cubicBezTo>
                  <a:pt x="31885" y="14848"/>
                  <a:pt x="31976" y="14636"/>
                  <a:pt x="32311" y="13815"/>
                </a:cubicBezTo>
                <a:cubicBezTo>
                  <a:pt x="32676" y="12812"/>
                  <a:pt x="32767" y="12356"/>
                  <a:pt x="32706" y="11870"/>
                </a:cubicBezTo>
                <a:cubicBezTo>
                  <a:pt x="32656" y="11338"/>
                  <a:pt x="32288" y="11070"/>
                  <a:pt x="31648" y="11070"/>
                </a:cubicBezTo>
                <a:cubicBezTo>
                  <a:pt x="31116" y="11070"/>
                  <a:pt x="30396" y="11254"/>
                  <a:pt x="29514" y="11626"/>
                </a:cubicBezTo>
                <a:cubicBezTo>
                  <a:pt x="28724" y="11961"/>
                  <a:pt x="27782" y="12477"/>
                  <a:pt x="25776" y="13663"/>
                </a:cubicBezTo>
                <a:cubicBezTo>
                  <a:pt x="24742" y="14301"/>
                  <a:pt x="23587" y="14970"/>
                  <a:pt x="23222" y="15183"/>
                </a:cubicBezTo>
                <a:cubicBezTo>
                  <a:pt x="22280" y="15760"/>
                  <a:pt x="21855" y="16064"/>
                  <a:pt x="20943" y="16915"/>
                </a:cubicBezTo>
                <a:cubicBezTo>
                  <a:pt x="19666" y="18131"/>
                  <a:pt x="19423" y="18465"/>
                  <a:pt x="18785" y="20289"/>
                </a:cubicBezTo>
                <a:lnTo>
                  <a:pt x="18390" y="21444"/>
                </a:lnTo>
                <a:lnTo>
                  <a:pt x="17964" y="21870"/>
                </a:lnTo>
                <a:cubicBezTo>
                  <a:pt x="17721" y="22082"/>
                  <a:pt x="17113" y="22630"/>
                  <a:pt x="16596" y="23055"/>
                </a:cubicBezTo>
                <a:cubicBezTo>
                  <a:pt x="16079" y="23481"/>
                  <a:pt x="15502" y="23967"/>
                  <a:pt x="15289" y="24149"/>
                </a:cubicBezTo>
                <a:cubicBezTo>
                  <a:pt x="14742" y="24605"/>
                  <a:pt x="11915" y="26672"/>
                  <a:pt x="11277" y="27037"/>
                </a:cubicBezTo>
                <a:cubicBezTo>
                  <a:pt x="11003" y="27219"/>
                  <a:pt x="10274" y="27614"/>
                  <a:pt x="9666" y="27918"/>
                </a:cubicBezTo>
                <a:cubicBezTo>
                  <a:pt x="9058" y="28253"/>
                  <a:pt x="8298" y="28678"/>
                  <a:pt x="7964" y="28891"/>
                </a:cubicBezTo>
                <a:cubicBezTo>
                  <a:pt x="7654" y="29116"/>
                  <a:pt x="7396" y="29290"/>
                  <a:pt x="7360" y="29290"/>
                </a:cubicBezTo>
                <a:cubicBezTo>
                  <a:pt x="7357" y="29290"/>
                  <a:pt x="7356" y="29288"/>
                  <a:pt x="7356" y="29286"/>
                </a:cubicBezTo>
                <a:cubicBezTo>
                  <a:pt x="7326" y="29286"/>
                  <a:pt x="7477" y="29134"/>
                  <a:pt x="8298" y="28283"/>
                </a:cubicBezTo>
                <a:cubicBezTo>
                  <a:pt x="10639" y="25912"/>
                  <a:pt x="11611" y="24818"/>
                  <a:pt x="12493" y="23541"/>
                </a:cubicBezTo>
                <a:cubicBezTo>
                  <a:pt x="12949" y="22903"/>
                  <a:pt x="14104" y="20836"/>
                  <a:pt x="14803" y="19438"/>
                </a:cubicBezTo>
                <a:cubicBezTo>
                  <a:pt x="15016" y="18982"/>
                  <a:pt x="15228" y="18587"/>
                  <a:pt x="15289" y="18496"/>
                </a:cubicBezTo>
                <a:cubicBezTo>
                  <a:pt x="15320" y="18435"/>
                  <a:pt x="15563" y="17918"/>
                  <a:pt x="15776" y="17402"/>
                </a:cubicBezTo>
                <a:cubicBezTo>
                  <a:pt x="16323" y="16186"/>
                  <a:pt x="16900" y="15061"/>
                  <a:pt x="17326" y="14362"/>
                </a:cubicBezTo>
                <a:cubicBezTo>
                  <a:pt x="17682" y="13769"/>
                  <a:pt x="18617" y="12567"/>
                  <a:pt x="18718" y="12567"/>
                </a:cubicBezTo>
                <a:cubicBezTo>
                  <a:pt x="18721" y="12567"/>
                  <a:pt x="18722" y="12567"/>
                  <a:pt x="18724" y="12569"/>
                </a:cubicBezTo>
                <a:cubicBezTo>
                  <a:pt x="18751" y="12596"/>
                  <a:pt x="18963" y="12611"/>
                  <a:pt x="19262" y="12611"/>
                </a:cubicBezTo>
                <a:cubicBezTo>
                  <a:pt x="19628" y="12611"/>
                  <a:pt x="20126" y="12588"/>
                  <a:pt x="20578" y="12538"/>
                </a:cubicBezTo>
                <a:cubicBezTo>
                  <a:pt x="21976" y="12417"/>
                  <a:pt x="22827" y="12082"/>
                  <a:pt x="24013" y="11170"/>
                </a:cubicBezTo>
                <a:cubicBezTo>
                  <a:pt x="24378" y="10867"/>
                  <a:pt x="24925" y="10441"/>
                  <a:pt x="25259" y="10228"/>
                </a:cubicBezTo>
                <a:cubicBezTo>
                  <a:pt x="25563" y="10015"/>
                  <a:pt x="25988" y="9681"/>
                  <a:pt x="26140" y="9499"/>
                </a:cubicBezTo>
                <a:cubicBezTo>
                  <a:pt x="26992" y="8678"/>
                  <a:pt x="28542" y="5973"/>
                  <a:pt x="29302" y="3967"/>
                </a:cubicBezTo>
                <a:cubicBezTo>
                  <a:pt x="29575" y="3237"/>
                  <a:pt x="29636" y="3024"/>
                  <a:pt x="29636" y="2812"/>
                </a:cubicBezTo>
                <a:cubicBezTo>
                  <a:pt x="29608" y="2388"/>
                  <a:pt x="29422" y="2201"/>
                  <a:pt x="29030" y="2201"/>
                </a:cubicBezTo>
                <a:cubicBezTo>
                  <a:pt x="29000" y="2201"/>
                  <a:pt x="28969" y="2202"/>
                  <a:pt x="28937" y="2204"/>
                </a:cubicBezTo>
                <a:cubicBezTo>
                  <a:pt x="28420" y="2265"/>
                  <a:pt x="26870" y="3176"/>
                  <a:pt x="24955" y="4514"/>
                </a:cubicBezTo>
                <a:cubicBezTo>
                  <a:pt x="24742" y="4666"/>
                  <a:pt x="24165" y="5031"/>
                  <a:pt x="23648" y="5304"/>
                </a:cubicBezTo>
                <a:cubicBezTo>
                  <a:pt x="22280" y="6003"/>
                  <a:pt x="21885" y="6398"/>
                  <a:pt x="21095" y="7797"/>
                </a:cubicBezTo>
                <a:cubicBezTo>
                  <a:pt x="20852" y="8192"/>
                  <a:pt x="20487" y="8769"/>
                  <a:pt x="20152" y="9164"/>
                </a:cubicBezTo>
                <a:cubicBezTo>
                  <a:pt x="19849" y="9529"/>
                  <a:pt x="19484" y="10015"/>
                  <a:pt x="19362" y="10259"/>
                </a:cubicBezTo>
                <a:cubicBezTo>
                  <a:pt x="19089" y="10684"/>
                  <a:pt x="18694" y="11626"/>
                  <a:pt x="18633" y="12082"/>
                </a:cubicBezTo>
                <a:cubicBezTo>
                  <a:pt x="18602" y="12295"/>
                  <a:pt x="18511" y="12417"/>
                  <a:pt x="18177" y="12842"/>
                </a:cubicBezTo>
                <a:cubicBezTo>
                  <a:pt x="17235" y="13997"/>
                  <a:pt x="16231" y="15730"/>
                  <a:pt x="15624" y="17280"/>
                </a:cubicBezTo>
                <a:lnTo>
                  <a:pt x="15472" y="17645"/>
                </a:lnTo>
                <a:lnTo>
                  <a:pt x="15563" y="17250"/>
                </a:lnTo>
                <a:cubicBezTo>
                  <a:pt x="15624" y="17037"/>
                  <a:pt x="15745" y="16490"/>
                  <a:pt x="15836" y="16064"/>
                </a:cubicBezTo>
                <a:cubicBezTo>
                  <a:pt x="15927" y="15639"/>
                  <a:pt x="16049" y="14970"/>
                  <a:pt x="16110" y="14544"/>
                </a:cubicBezTo>
                <a:cubicBezTo>
                  <a:pt x="16292" y="12781"/>
                  <a:pt x="16627" y="11292"/>
                  <a:pt x="16961" y="10745"/>
                </a:cubicBezTo>
                <a:cubicBezTo>
                  <a:pt x="17052" y="10593"/>
                  <a:pt x="17386" y="10198"/>
                  <a:pt x="17721" y="9863"/>
                </a:cubicBezTo>
                <a:cubicBezTo>
                  <a:pt x="18845" y="8769"/>
                  <a:pt x="19818" y="7249"/>
                  <a:pt x="20183" y="6003"/>
                </a:cubicBezTo>
                <a:cubicBezTo>
                  <a:pt x="20517" y="4939"/>
                  <a:pt x="20578" y="4058"/>
                  <a:pt x="20517" y="2265"/>
                </a:cubicBezTo>
                <a:cubicBezTo>
                  <a:pt x="20456" y="897"/>
                  <a:pt x="20213" y="167"/>
                  <a:pt x="19788" y="15"/>
                </a:cubicBezTo>
                <a:cubicBezTo>
                  <a:pt x="19768" y="5"/>
                  <a:pt x="19745" y="0"/>
                  <a:pt x="19719" y="0"/>
                </a:cubicBezTo>
                <a:close/>
              </a:path>
            </a:pathLst>
          </a:custGeom>
          <a:solidFill>
            <a:srgbClr val="8DA6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8"/>
          <p:cNvSpPr/>
          <p:nvPr/>
        </p:nvSpPr>
        <p:spPr>
          <a:xfrm rot="-8820612">
            <a:off x="-205250" y="42305"/>
            <a:ext cx="785414" cy="426968"/>
          </a:xfrm>
          <a:custGeom>
            <a:avLst/>
            <a:gdLst/>
            <a:ahLst/>
            <a:cxnLst/>
            <a:rect l="l" t="t" r="r" b="b"/>
            <a:pathLst>
              <a:path w="20632" h="11216" extrusionOk="0">
                <a:moveTo>
                  <a:pt x="2475" y="0"/>
                </a:moveTo>
                <a:cubicBezTo>
                  <a:pt x="2442" y="0"/>
                  <a:pt x="2408" y="7"/>
                  <a:pt x="2371" y="19"/>
                </a:cubicBezTo>
                <a:cubicBezTo>
                  <a:pt x="2250" y="79"/>
                  <a:pt x="2219" y="110"/>
                  <a:pt x="2159" y="292"/>
                </a:cubicBezTo>
                <a:cubicBezTo>
                  <a:pt x="2037" y="535"/>
                  <a:pt x="2037" y="748"/>
                  <a:pt x="2159" y="1295"/>
                </a:cubicBezTo>
                <a:cubicBezTo>
                  <a:pt x="2280" y="1782"/>
                  <a:pt x="2432" y="2116"/>
                  <a:pt x="2645" y="2329"/>
                </a:cubicBezTo>
                <a:lnTo>
                  <a:pt x="2797" y="2481"/>
                </a:lnTo>
                <a:lnTo>
                  <a:pt x="2523" y="2420"/>
                </a:lnTo>
                <a:cubicBezTo>
                  <a:pt x="2454" y="2407"/>
                  <a:pt x="2376" y="2401"/>
                  <a:pt x="2292" y="2401"/>
                </a:cubicBezTo>
                <a:cubicBezTo>
                  <a:pt x="1973" y="2401"/>
                  <a:pt x="1564" y="2488"/>
                  <a:pt x="1156" y="2633"/>
                </a:cubicBezTo>
                <a:cubicBezTo>
                  <a:pt x="426" y="2906"/>
                  <a:pt x="92" y="3149"/>
                  <a:pt x="31" y="3423"/>
                </a:cubicBezTo>
                <a:cubicBezTo>
                  <a:pt x="1" y="3605"/>
                  <a:pt x="92" y="3696"/>
                  <a:pt x="274" y="3727"/>
                </a:cubicBezTo>
                <a:cubicBezTo>
                  <a:pt x="289" y="3729"/>
                  <a:pt x="306" y="3730"/>
                  <a:pt x="324" y="3730"/>
                </a:cubicBezTo>
                <a:cubicBezTo>
                  <a:pt x="587" y="3730"/>
                  <a:pt x="1108" y="3520"/>
                  <a:pt x="1763" y="3149"/>
                </a:cubicBezTo>
                <a:cubicBezTo>
                  <a:pt x="2333" y="2837"/>
                  <a:pt x="2558" y="2725"/>
                  <a:pt x="2774" y="2725"/>
                </a:cubicBezTo>
                <a:cubicBezTo>
                  <a:pt x="2916" y="2725"/>
                  <a:pt x="3055" y="2773"/>
                  <a:pt x="3283" y="2845"/>
                </a:cubicBezTo>
                <a:cubicBezTo>
                  <a:pt x="3587" y="2937"/>
                  <a:pt x="4043" y="3058"/>
                  <a:pt x="4347" y="3149"/>
                </a:cubicBezTo>
                <a:cubicBezTo>
                  <a:pt x="4621" y="3241"/>
                  <a:pt x="4955" y="3332"/>
                  <a:pt x="5077" y="3362"/>
                </a:cubicBezTo>
                <a:lnTo>
                  <a:pt x="5289" y="3423"/>
                </a:lnTo>
                <a:lnTo>
                  <a:pt x="4985" y="3453"/>
                </a:lnTo>
                <a:cubicBezTo>
                  <a:pt x="4256" y="3514"/>
                  <a:pt x="3557" y="3788"/>
                  <a:pt x="3131" y="4213"/>
                </a:cubicBezTo>
                <a:cubicBezTo>
                  <a:pt x="2615" y="4669"/>
                  <a:pt x="2554" y="5125"/>
                  <a:pt x="3010" y="5186"/>
                </a:cubicBezTo>
                <a:cubicBezTo>
                  <a:pt x="3040" y="5191"/>
                  <a:pt x="3072" y="5194"/>
                  <a:pt x="3107" y="5194"/>
                </a:cubicBezTo>
                <a:cubicBezTo>
                  <a:pt x="3456" y="5194"/>
                  <a:pt x="4029" y="4915"/>
                  <a:pt x="4803" y="4335"/>
                </a:cubicBezTo>
                <a:cubicBezTo>
                  <a:pt x="5259" y="4000"/>
                  <a:pt x="5776" y="3666"/>
                  <a:pt x="5836" y="3666"/>
                </a:cubicBezTo>
                <a:cubicBezTo>
                  <a:pt x="5897" y="3666"/>
                  <a:pt x="6931" y="4274"/>
                  <a:pt x="7326" y="4548"/>
                </a:cubicBezTo>
                <a:cubicBezTo>
                  <a:pt x="8390" y="5247"/>
                  <a:pt x="9545" y="5703"/>
                  <a:pt x="10852" y="5885"/>
                </a:cubicBezTo>
                <a:cubicBezTo>
                  <a:pt x="11308" y="5976"/>
                  <a:pt x="11369" y="5976"/>
                  <a:pt x="11217" y="6007"/>
                </a:cubicBezTo>
                <a:cubicBezTo>
                  <a:pt x="10882" y="6098"/>
                  <a:pt x="9423" y="6250"/>
                  <a:pt x="8177" y="6311"/>
                </a:cubicBezTo>
                <a:cubicBezTo>
                  <a:pt x="7052" y="6341"/>
                  <a:pt x="6596" y="6432"/>
                  <a:pt x="6384" y="6645"/>
                </a:cubicBezTo>
                <a:cubicBezTo>
                  <a:pt x="6323" y="6706"/>
                  <a:pt x="6353" y="6949"/>
                  <a:pt x="6444" y="7040"/>
                </a:cubicBezTo>
                <a:cubicBezTo>
                  <a:pt x="6607" y="7202"/>
                  <a:pt x="7079" y="7297"/>
                  <a:pt x="7602" y="7297"/>
                </a:cubicBezTo>
                <a:cubicBezTo>
                  <a:pt x="7863" y="7297"/>
                  <a:pt x="8136" y="7273"/>
                  <a:pt x="8390" y="7222"/>
                </a:cubicBezTo>
                <a:cubicBezTo>
                  <a:pt x="9028" y="7131"/>
                  <a:pt x="9879" y="6827"/>
                  <a:pt x="10396" y="6523"/>
                </a:cubicBezTo>
                <a:cubicBezTo>
                  <a:pt x="11024" y="6199"/>
                  <a:pt x="11463" y="6050"/>
                  <a:pt x="11974" y="6050"/>
                </a:cubicBezTo>
                <a:cubicBezTo>
                  <a:pt x="12230" y="6050"/>
                  <a:pt x="12503" y="6088"/>
                  <a:pt x="12827" y="6159"/>
                </a:cubicBezTo>
                <a:cubicBezTo>
                  <a:pt x="13891" y="6341"/>
                  <a:pt x="14712" y="6766"/>
                  <a:pt x="15411" y="7466"/>
                </a:cubicBezTo>
                <a:cubicBezTo>
                  <a:pt x="15624" y="7709"/>
                  <a:pt x="15776" y="7921"/>
                  <a:pt x="16201" y="8590"/>
                </a:cubicBezTo>
                <a:cubicBezTo>
                  <a:pt x="16536" y="9137"/>
                  <a:pt x="16779" y="9502"/>
                  <a:pt x="16931" y="9654"/>
                </a:cubicBezTo>
                <a:cubicBezTo>
                  <a:pt x="17076" y="9823"/>
                  <a:pt x="17125" y="9877"/>
                  <a:pt x="17093" y="9877"/>
                </a:cubicBezTo>
                <a:cubicBezTo>
                  <a:pt x="17085" y="9877"/>
                  <a:pt x="17071" y="9873"/>
                  <a:pt x="17052" y="9867"/>
                </a:cubicBezTo>
                <a:cubicBezTo>
                  <a:pt x="16414" y="9593"/>
                  <a:pt x="15806" y="9380"/>
                  <a:pt x="15381" y="9289"/>
                </a:cubicBezTo>
                <a:cubicBezTo>
                  <a:pt x="14702" y="9133"/>
                  <a:pt x="14003" y="9046"/>
                  <a:pt x="13484" y="9046"/>
                </a:cubicBezTo>
                <a:cubicBezTo>
                  <a:pt x="13097" y="9046"/>
                  <a:pt x="12810" y="9094"/>
                  <a:pt x="12706" y="9198"/>
                </a:cubicBezTo>
                <a:cubicBezTo>
                  <a:pt x="12676" y="9228"/>
                  <a:pt x="12645" y="9320"/>
                  <a:pt x="12645" y="9380"/>
                </a:cubicBezTo>
                <a:cubicBezTo>
                  <a:pt x="12645" y="9532"/>
                  <a:pt x="12827" y="9654"/>
                  <a:pt x="13375" y="9836"/>
                </a:cubicBezTo>
                <a:cubicBezTo>
                  <a:pt x="14043" y="10049"/>
                  <a:pt x="14682" y="10140"/>
                  <a:pt x="15837" y="10171"/>
                </a:cubicBezTo>
                <a:cubicBezTo>
                  <a:pt x="16931" y="10171"/>
                  <a:pt x="17508" y="10262"/>
                  <a:pt x="17904" y="10505"/>
                </a:cubicBezTo>
                <a:cubicBezTo>
                  <a:pt x="18572" y="10900"/>
                  <a:pt x="19271" y="11143"/>
                  <a:pt x="19849" y="11204"/>
                </a:cubicBezTo>
                <a:cubicBezTo>
                  <a:pt x="19957" y="11211"/>
                  <a:pt x="20052" y="11215"/>
                  <a:pt x="20137" y="11215"/>
                </a:cubicBezTo>
                <a:cubicBezTo>
                  <a:pt x="20409" y="11215"/>
                  <a:pt x="20562" y="11175"/>
                  <a:pt x="20609" y="11083"/>
                </a:cubicBezTo>
                <a:cubicBezTo>
                  <a:pt x="20624" y="11052"/>
                  <a:pt x="20632" y="11037"/>
                  <a:pt x="20620" y="11037"/>
                </a:cubicBezTo>
                <a:cubicBezTo>
                  <a:pt x="20609" y="11037"/>
                  <a:pt x="20578" y="11052"/>
                  <a:pt x="20518" y="11083"/>
                </a:cubicBezTo>
                <a:cubicBezTo>
                  <a:pt x="20464" y="11104"/>
                  <a:pt x="20360" y="11114"/>
                  <a:pt x="20232" y="11114"/>
                </a:cubicBezTo>
                <a:cubicBezTo>
                  <a:pt x="19997" y="11114"/>
                  <a:pt x="19679" y="11081"/>
                  <a:pt x="19423" y="11022"/>
                </a:cubicBezTo>
                <a:cubicBezTo>
                  <a:pt x="19059" y="10961"/>
                  <a:pt x="18542" y="10748"/>
                  <a:pt x="18056" y="10475"/>
                </a:cubicBezTo>
                <a:cubicBezTo>
                  <a:pt x="17296" y="10049"/>
                  <a:pt x="16536" y="9137"/>
                  <a:pt x="16171" y="8225"/>
                </a:cubicBezTo>
                <a:cubicBezTo>
                  <a:pt x="16080" y="8013"/>
                  <a:pt x="15897" y="7435"/>
                  <a:pt x="15776" y="6949"/>
                </a:cubicBezTo>
                <a:cubicBezTo>
                  <a:pt x="15533" y="5946"/>
                  <a:pt x="15381" y="5551"/>
                  <a:pt x="15016" y="4912"/>
                </a:cubicBezTo>
                <a:cubicBezTo>
                  <a:pt x="14499" y="4061"/>
                  <a:pt x="13952" y="3545"/>
                  <a:pt x="13283" y="3301"/>
                </a:cubicBezTo>
                <a:cubicBezTo>
                  <a:pt x="13115" y="3248"/>
                  <a:pt x="12980" y="3221"/>
                  <a:pt x="12878" y="3221"/>
                </a:cubicBezTo>
                <a:cubicBezTo>
                  <a:pt x="12628" y="3221"/>
                  <a:pt x="12568" y="3382"/>
                  <a:pt x="12676" y="3727"/>
                </a:cubicBezTo>
                <a:cubicBezTo>
                  <a:pt x="12827" y="4092"/>
                  <a:pt x="13040" y="4365"/>
                  <a:pt x="13861" y="5216"/>
                </a:cubicBezTo>
                <a:cubicBezTo>
                  <a:pt x="14256" y="5642"/>
                  <a:pt x="14712" y="6128"/>
                  <a:pt x="14834" y="6311"/>
                </a:cubicBezTo>
                <a:cubicBezTo>
                  <a:pt x="15077" y="6645"/>
                  <a:pt x="15594" y="7405"/>
                  <a:pt x="15594" y="7466"/>
                </a:cubicBezTo>
                <a:cubicBezTo>
                  <a:pt x="15594" y="7466"/>
                  <a:pt x="15472" y="7374"/>
                  <a:pt x="15320" y="7222"/>
                </a:cubicBezTo>
                <a:cubicBezTo>
                  <a:pt x="14347" y="6371"/>
                  <a:pt x="13375" y="6037"/>
                  <a:pt x="11612" y="5885"/>
                </a:cubicBezTo>
                <a:cubicBezTo>
                  <a:pt x="11277" y="5855"/>
                  <a:pt x="11399" y="5946"/>
                  <a:pt x="10487" y="4821"/>
                </a:cubicBezTo>
                <a:cubicBezTo>
                  <a:pt x="9879" y="4061"/>
                  <a:pt x="9058" y="3180"/>
                  <a:pt x="8785" y="2997"/>
                </a:cubicBezTo>
                <a:cubicBezTo>
                  <a:pt x="8613" y="2903"/>
                  <a:pt x="8460" y="2859"/>
                  <a:pt x="8337" y="2859"/>
                </a:cubicBezTo>
                <a:cubicBezTo>
                  <a:pt x="8024" y="2859"/>
                  <a:pt x="7898" y="3139"/>
                  <a:pt x="8116" y="3575"/>
                </a:cubicBezTo>
                <a:cubicBezTo>
                  <a:pt x="8359" y="4092"/>
                  <a:pt x="9302" y="5034"/>
                  <a:pt x="10001" y="5459"/>
                </a:cubicBezTo>
                <a:cubicBezTo>
                  <a:pt x="10246" y="5610"/>
                  <a:pt x="10339" y="5668"/>
                  <a:pt x="10265" y="5668"/>
                </a:cubicBezTo>
                <a:cubicBezTo>
                  <a:pt x="10220" y="5668"/>
                  <a:pt x="10113" y="5646"/>
                  <a:pt x="9940" y="5611"/>
                </a:cubicBezTo>
                <a:cubicBezTo>
                  <a:pt x="9210" y="5429"/>
                  <a:pt x="8299" y="5034"/>
                  <a:pt x="7660" y="4608"/>
                </a:cubicBezTo>
                <a:cubicBezTo>
                  <a:pt x="7387" y="4426"/>
                  <a:pt x="7356" y="4396"/>
                  <a:pt x="7356" y="4304"/>
                </a:cubicBezTo>
                <a:cubicBezTo>
                  <a:pt x="7356" y="4122"/>
                  <a:pt x="7174" y="3757"/>
                  <a:pt x="6718" y="2967"/>
                </a:cubicBezTo>
                <a:cubicBezTo>
                  <a:pt x="6171" y="2025"/>
                  <a:pt x="5988" y="1751"/>
                  <a:pt x="5745" y="1447"/>
                </a:cubicBezTo>
                <a:cubicBezTo>
                  <a:pt x="5497" y="1136"/>
                  <a:pt x="5276" y="981"/>
                  <a:pt x="5094" y="981"/>
                </a:cubicBezTo>
                <a:cubicBezTo>
                  <a:pt x="5008" y="981"/>
                  <a:pt x="4932" y="1015"/>
                  <a:pt x="4864" y="1082"/>
                </a:cubicBezTo>
                <a:cubicBezTo>
                  <a:pt x="4712" y="1204"/>
                  <a:pt x="4773" y="1569"/>
                  <a:pt x="4955" y="1934"/>
                </a:cubicBezTo>
                <a:cubicBezTo>
                  <a:pt x="5137" y="2329"/>
                  <a:pt x="5685" y="3058"/>
                  <a:pt x="6080" y="3484"/>
                </a:cubicBezTo>
                <a:lnTo>
                  <a:pt x="6353" y="3757"/>
                </a:lnTo>
                <a:lnTo>
                  <a:pt x="6140" y="3666"/>
                </a:lnTo>
                <a:cubicBezTo>
                  <a:pt x="5836" y="3484"/>
                  <a:pt x="4925" y="3180"/>
                  <a:pt x="4226" y="2967"/>
                </a:cubicBezTo>
                <a:lnTo>
                  <a:pt x="3648" y="2815"/>
                </a:lnTo>
                <a:lnTo>
                  <a:pt x="3405" y="2329"/>
                </a:lnTo>
                <a:cubicBezTo>
                  <a:pt x="3131" y="1721"/>
                  <a:pt x="3070" y="1569"/>
                  <a:pt x="2949" y="900"/>
                </a:cubicBezTo>
                <a:cubicBezTo>
                  <a:pt x="2843" y="267"/>
                  <a:pt x="2692" y="0"/>
                  <a:pt x="247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" name="Google Shape;281;p8"/>
          <p:cNvGrpSpPr/>
          <p:nvPr/>
        </p:nvGrpSpPr>
        <p:grpSpPr>
          <a:xfrm rot="10800000">
            <a:off x="7685871" y="-369709"/>
            <a:ext cx="1967278" cy="2436329"/>
            <a:chOff x="2263171" y="1588304"/>
            <a:chExt cx="1967278" cy="2436329"/>
          </a:xfrm>
        </p:grpSpPr>
        <p:sp>
          <p:nvSpPr>
            <p:cNvPr id="282" name="Google Shape;282;p8"/>
            <p:cNvSpPr/>
            <p:nvPr/>
          </p:nvSpPr>
          <p:spPr>
            <a:xfrm rot="-910274">
              <a:off x="2473041" y="1653761"/>
              <a:ext cx="726721" cy="1700653"/>
            </a:xfrm>
            <a:custGeom>
              <a:avLst/>
              <a:gdLst/>
              <a:ahLst/>
              <a:cxnLst/>
              <a:rect l="l" t="t" r="r" b="b"/>
              <a:pathLst>
                <a:path w="18664" h="43677" extrusionOk="0">
                  <a:moveTo>
                    <a:pt x="10912" y="244"/>
                  </a:moveTo>
                  <a:cubicBezTo>
                    <a:pt x="11551" y="244"/>
                    <a:pt x="13009" y="2614"/>
                    <a:pt x="13283" y="4165"/>
                  </a:cubicBezTo>
                  <a:cubicBezTo>
                    <a:pt x="13319" y="4298"/>
                    <a:pt x="13336" y="4373"/>
                    <a:pt x="13325" y="4373"/>
                  </a:cubicBezTo>
                  <a:cubicBezTo>
                    <a:pt x="13307" y="4373"/>
                    <a:pt x="13223" y="4202"/>
                    <a:pt x="13040" y="3800"/>
                  </a:cubicBezTo>
                  <a:cubicBezTo>
                    <a:pt x="12858" y="3405"/>
                    <a:pt x="12341" y="2523"/>
                    <a:pt x="11885" y="1824"/>
                  </a:cubicBezTo>
                  <a:cubicBezTo>
                    <a:pt x="11399" y="1125"/>
                    <a:pt x="10973" y="517"/>
                    <a:pt x="10943" y="456"/>
                  </a:cubicBezTo>
                  <a:cubicBezTo>
                    <a:pt x="10924" y="419"/>
                    <a:pt x="10893" y="393"/>
                    <a:pt x="10866" y="393"/>
                  </a:cubicBezTo>
                  <a:cubicBezTo>
                    <a:pt x="10849" y="393"/>
                    <a:pt x="10833" y="403"/>
                    <a:pt x="10821" y="426"/>
                  </a:cubicBezTo>
                  <a:cubicBezTo>
                    <a:pt x="10791" y="456"/>
                    <a:pt x="11155" y="1095"/>
                    <a:pt x="11642" y="1824"/>
                  </a:cubicBezTo>
                  <a:cubicBezTo>
                    <a:pt x="12493" y="3162"/>
                    <a:pt x="13009" y="4134"/>
                    <a:pt x="13161" y="4742"/>
                  </a:cubicBezTo>
                  <a:lnTo>
                    <a:pt x="13222" y="5046"/>
                  </a:lnTo>
                  <a:lnTo>
                    <a:pt x="12979" y="4651"/>
                  </a:lnTo>
                  <a:cubicBezTo>
                    <a:pt x="12858" y="4438"/>
                    <a:pt x="12432" y="3830"/>
                    <a:pt x="12037" y="3283"/>
                  </a:cubicBezTo>
                  <a:cubicBezTo>
                    <a:pt x="11186" y="2067"/>
                    <a:pt x="10791" y="1368"/>
                    <a:pt x="10639" y="852"/>
                  </a:cubicBezTo>
                  <a:cubicBezTo>
                    <a:pt x="10547" y="426"/>
                    <a:pt x="10608" y="244"/>
                    <a:pt x="10912" y="244"/>
                  </a:cubicBezTo>
                  <a:close/>
                  <a:moveTo>
                    <a:pt x="17381" y="3688"/>
                  </a:moveTo>
                  <a:cubicBezTo>
                    <a:pt x="17475" y="3688"/>
                    <a:pt x="17559" y="3695"/>
                    <a:pt x="17630" y="3709"/>
                  </a:cubicBezTo>
                  <a:cubicBezTo>
                    <a:pt x="17964" y="3770"/>
                    <a:pt x="18086" y="3861"/>
                    <a:pt x="18177" y="4073"/>
                  </a:cubicBezTo>
                  <a:cubicBezTo>
                    <a:pt x="18207" y="4195"/>
                    <a:pt x="18177" y="4225"/>
                    <a:pt x="17812" y="4286"/>
                  </a:cubicBezTo>
                  <a:cubicBezTo>
                    <a:pt x="16383" y="4499"/>
                    <a:pt x="14499" y="5289"/>
                    <a:pt x="13709" y="6080"/>
                  </a:cubicBezTo>
                  <a:cubicBezTo>
                    <a:pt x="13537" y="6238"/>
                    <a:pt x="13416" y="6317"/>
                    <a:pt x="13353" y="6317"/>
                  </a:cubicBezTo>
                  <a:cubicBezTo>
                    <a:pt x="13271" y="6317"/>
                    <a:pt x="13284" y="6185"/>
                    <a:pt x="13405" y="5928"/>
                  </a:cubicBezTo>
                  <a:cubicBezTo>
                    <a:pt x="13678" y="5259"/>
                    <a:pt x="13982" y="4925"/>
                    <a:pt x="14620" y="4529"/>
                  </a:cubicBezTo>
                  <a:cubicBezTo>
                    <a:pt x="15372" y="4073"/>
                    <a:pt x="16669" y="3688"/>
                    <a:pt x="17381" y="3688"/>
                  </a:cubicBezTo>
                  <a:close/>
                  <a:moveTo>
                    <a:pt x="17863" y="4478"/>
                  </a:moveTo>
                  <a:cubicBezTo>
                    <a:pt x="17936" y="4478"/>
                    <a:pt x="17964" y="4494"/>
                    <a:pt x="17934" y="4529"/>
                  </a:cubicBezTo>
                  <a:cubicBezTo>
                    <a:pt x="17842" y="4621"/>
                    <a:pt x="17234" y="4864"/>
                    <a:pt x="16596" y="5046"/>
                  </a:cubicBezTo>
                  <a:cubicBezTo>
                    <a:pt x="15532" y="5350"/>
                    <a:pt x="15168" y="5532"/>
                    <a:pt x="14286" y="6080"/>
                  </a:cubicBezTo>
                  <a:cubicBezTo>
                    <a:pt x="13904" y="6342"/>
                    <a:pt x="13653" y="6474"/>
                    <a:pt x="13608" y="6474"/>
                  </a:cubicBezTo>
                  <a:cubicBezTo>
                    <a:pt x="13595" y="6474"/>
                    <a:pt x="13598" y="6464"/>
                    <a:pt x="13617" y="6444"/>
                  </a:cubicBezTo>
                  <a:cubicBezTo>
                    <a:pt x="13709" y="6323"/>
                    <a:pt x="14013" y="6080"/>
                    <a:pt x="14317" y="5867"/>
                  </a:cubicBezTo>
                  <a:cubicBezTo>
                    <a:pt x="14590" y="5654"/>
                    <a:pt x="15107" y="5350"/>
                    <a:pt x="15472" y="5198"/>
                  </a:cubicBezTo>
                  <a:cubicBezTo>
                    <a:pt x="16078" y="4869"/>
                    <a:pt x="17505" y="4478"/>
                    <a:pt x="17863" y="4478"/>
                  </a:cubicBezTo>
                  <a:close/>
                  <a:moveTo>
                    <a:pt x="8620" y="6061"/>
                  </a:moveTo>
                  <a:cubicBezTo>
                    <a:pt x="8702" y="6061"/>
                    <a:pt x="8797" y="6077"/>
                    <a:pt x="8906" y="6110"/>
                  </a:cubicBezTo>
                  <a:cubicBezTo>
                    <a:pt x="10000" y="6444"/>
                    <a:pt x="11338" y="8298"/>
                    <a:pt x="11794" y="10122"/>
                  </a:cubicBezTo>
                  <a:cubicBezTo>
                    <a:pt x="11940" y="10726"/>
                    <a:pt x="11987" y="11022"/>
                    <a:pt x="11935" y="11022"/>
                  </a:cubicBezTo>
                  <a:cubicBezTo>
                    <a:pt x="11901" y="11022"/>
                    <a:pt x="11823" y="10893"/>
                    <a:pt x="11702" y="10639"/>
                  </a:cubicBezTo>
                  <a:cubicBezTo>
                    <a:pt x="11064" y="9423"/>
                    <a:pt x="10365" y="8298"/>
                    <a:pt x="9666" y="7447"/>
                  </a:cubicBezTo>
                  <a:cubicBezTo>
                    <a:pt x="8958" y="6576"/>
                    <a:pt x="8592" y="6217"/>
                    <a:pt x="8457" y="6217"/>
                  </a:cubicBezTo>
                  <a:cubicBezTo>
                    <a:pt x="8442" y="6217"/>
                    <a:pt x="8429" y="6222"/>
                    <a:pt x="8420" y="6232"/>
                  </a:cubicBezTo>
                  <a:cubicBezTo>
                    <a:pt x="8389" y="6292"/>
                    <a:pt x="8420" y="6384"/>
                    <a:pt x="8511" y="6444"/>
                  </a:cubicBezTo>
                  <a:cubicBezTo>
                    <a:pt x="8754" y="6657"/>
                    <a:pt x="10031" y="8238"/>
                    <a:pt x="10365" y="8724"/>
                  </a:cubicBezTo>
                  <a:cubicBezTo>
                    <a:pt x="10760" y="9332"/>
                    <a:pt x="11581" y="10852"/>
                    <a:pt x="11672" y="11064"/>
                  </a:cubicBezTo>
                  <a:cubicBezTo>
                    <a:pt x="11685" y="11117"/>
                    <a:pt x="11687" y="11147"/>
                    <a:pt x="11670" y="11147"/>
                  </a:cubicBezTo>
                  <a:cubicBezTo>
                    <a:pt x="11648" y="11147"/>
                    <a:pt x="11594" y="11094"/>
                    <a:pt x="11490" y="10973"/>
                  </a:cubicBezTo>
                  <a:cubicBezTo>
                    <a:pt x="11368" y="10852"/>
                    <a:pt x="10882" y="10305"/>
                    <a:pt x="10365" y="9757"/>
                  </a:cubicBezTo>
                  <a:cubicBezTo>
                    <a:pt x="9301" y="8602"/>
                    <a:pt x="8876" y="8055"/>
                    <a:pt x="8541" y="7387"/>
                  </a:cubicBezTo>
                  <a:cubicBezTo>
                    <a:pt x="8131" y="6539"/>
                    <a:pt x="8175" y="6061"/>
                    <a:pt x="8620" y="6061"/>
                  </a:cubicBezTo>
                  <a:close/>
                  <a:moveTo>
                    <a:pt x="16401" y="9338"/>
                  </a:moveTo>
                  <a:cubicBezTo>
                    <a:pt x="16517" y="9338"/>
                    <a:pt x="16613" y="9366"/>
                    <a:pt x="16687" y="9423"/>
                  </a:cubicBezTo>
                  <a:cubicBezTo>
                    <a:pt x="16870" y="9575"/>
                    <a:pt x="16870" y="9605"/>
                    <a:pt x="16718" y="9727"/>
                  </a:cubicBezTo>
                  <a:cubicBezTo>
                    <a:pt x="16596" y="9788"/>
                    <a:pt x="16019" y="10274"/>
                    <a:pt x="15380" y="10821"/>
                  </a:cubicBezTo>
                  <a:cubicBezTo>
                    <a:pt x="14772" y="11338"/>
                    <a:pt x="13709" y="12189"/>
                    <a:pt x="13070" y="12736"/>
                  </a:cubicBezTo>
                  <a:cubicBezTo>
                    <a:pt x="12402" y="13253"/>
                    <a:pt x="11672" y="13891"/>
                    <a:pt x="11429" y="14104"/>
                  </a:cubicBezTo>
                  <a:cubicBezTo>
                    <a:pt x="11204" y="14329"/>
                    <a:pt x="11030" y="14502"/>
                    <a:pt x="11006" y="14502"/>
                  </a:cubicBezTo>
                  <a:cubicBezTo>
                    <a:pt x="11004" y="14502"/>
                    <a:pt x="11003" y="14501"/>
                    <a:pt x="11003" y="14499"/>
                  </a:cubicBezTo>
                  <a:cubicBezTo>
                    <a:pt x="10973" y="14165"/>
                    <a:pt x="12797" y="11916"/>
                    <a:pt x="13982" y="10821"/>
                  </a:cubicBezTo>
                  <a:cubicBezTo>
                    <a:pt x="15043" y="9859"/>
                    <a:pt x="15903" y="9338"/>
                    <a:pt x="16401" y="9338"/>
                  </a:cubicBezTo>
                  <a:close/>
                  <a:moveTo>
                    <a:pt x="16809" y="9940"/>
                  </a:moveTo>
                  <a:cubicBezTo>
                    <a:pt x="16991" y="9940"/>
                    <a:pt x="16444" y="10700"/>
                    <a:pt x="15897" y="11216"/>
                  </a:cubicBezTo>
                  <a:cubicBezTo>
                    <a:pt x="15320" y="11794"/>
                    <a:pt x="11824" y="14438"/>
                    <a:pt x="11338" y="14712"/>
                  </a:cubicBezTo>
                  <a:cubicBezTo>
                    <a:pt x="11156" y="14810"/>
                    <a:pt x="11042" y="14859"/>
                    <a:pt x="10996" y="14859"/>
                  </a:cubicBezTo>
                  <a:cubicBezTo>
                    <a:pt x="10842" y="14859"/>
                    <a:pt x="11453" y="14302"/>
                    <a:pt x="12858" y="13131"/>
                  </a:cubicBezTo>
                  <a:cubicBezTo>
                    <a:pt x="13557" y="12584"/>
                    <a:pt x="14681" y="11642"/>
                    <a:pt x="15380" y="11034"/>
                  </a:cubicBezTo>
                  <a:cubicBezTo>
                    <a:pt x="16110" y="10457"/>
                    <a:pt x="16748" y="9970"/>
                    <a:pt x="16809" y="9940"/>
                  </a:cubicBezTo>
                  <a:close/>
                  <a:moveTo>
                    <a:pt x="5263" y="14194"/>
                  </a:moveTo>
                  <a:cubicBezTo>
                    <a:pt x="5290" y="14194"/>
                    <a:pt x="5320" y="14259"/>
                    <a:pt x="5350" y="14408"/>
                  </a:cubicBezTo>
                  <a:cubicBezTo>
                    <a:pt x="5927" y="17022"/>
                    <a:pt x="6414" y="18998"/>
                    <a:pt x="6748" y="20183"/>
                  </a:cubicBezTo>
                  <a:cubicBezTo>
                    <a:pt x="6864" y="20591"/>
                    <a:pt x="6953" y="20915"/>
                    <a:pt x="6934" y="20915"/>
                  </a:cubicBezTo>
                  <a:cubicBezTo>
                    <a:pt x="6933" y="20915"/>
                    <a:pt x="6932" y="20914"/>
                    <a:pt x="6930" y="20913"/>
                  </a:cubicBezTo>
                  <a:cubicBezTo>
                    <a:pt x="6778" y="20791"/>
                    <a:pt x="5745" y="18481"/>
                    <a:pt x="5502" y="17782"/>
                  </a:cubicBezTo>
                  <a:cubicBezTo>
                    <a:pt x="5380" y="17356"/>
                    <a:pt x="5228" y="16627"/>
                    <a:pt x="5198" y="16171"/>
                  </a:cubicBezTo>
                  <a:cubicBezTo>
                    <a:pt x="5076" y="15291"/>
                    <a:pt x="5150" y="14194"/>
                    <a:pt x="5263" y="14194"/>
                  </a:cubicBezTo>
                  <a:close/>
                  <a:moveTo>
                    <a:pt x="5659" y="13883"/>
                  </a:moveTo>
                  <a:cubicBezTo>
                    <a:pt x="5750" y="13883"/>
                    <a:pt x="6084" y="14218"/>
                    <a:pt x="6201" y="14499"/>
                  </a:cubicBezTo>
                  <a:cubicBezTo>
                    <a:pt x="6444" y="15077"/>
                    <a:pt x="6687" y="16080"/>
                    <a:pt x="6991" y="17964"/>
                  </a:cubicBezTo>
                  <a:cubicBezTo>
                    <a:pt x="7174" y="18937"/>
                    <a:pt x="7417" y="20274"/>
                    <a:pt x="7569" y="20943"/>
                  </a:cubicBezTo>
                  <a:cubicBezTo>
                    <a:pt x="7721" y="21642"/>
                    <a:pt x="7842" y="22220"/>
                    <a:pt x="7842" y="22250"/>
                  </a:cubicBezTo>
                  <a:cubicBezTo>
                    <a:pt x="7845" y="22270"/>
                    <a:pt x="7844" y="22279"/>
                    <a:pt x="7839" y="22279"/>
                  </a:cubicBezTo>
                  <a:cubicBezTo>
                    <a:pt x="7790" y="22279"/>
                    <a:pt x="7394" y="21398"/>
                    <a:pt x="7174" y="20791"/>
                  </a:cubicBezTo>
                  <a:cubicBezTo>
                    <a:pt x="6626" y="19271"/>
                    <a:pt x="5411" y="14226"/>
                    <a:pt x="5593" y="14134"/>
                  </a:cubicBezTo>
                  <a:cubicBezTo>
                    <a:pt x="5654" y="14134"/>
                    <a:pt x="5654" y="14043"/>
                    <a:pt x="5654" y="13982"/>
                  </a:cubicBezTo>
                  <a:cubicBezTo>
                    <a:pt x="5626" y="13913"/>
                    <a:pt x="5632" y="13883"/>
                    <a:pt x="5659" y="13883"/>
                  </a:cubicBezTo>
                  <a:close/>
                  <a:moveTo>
                    <a:pt x="13484" y="16338"/>
                  </a:moveTo>
                  <a:cubicBezTo>
                    <a:pt x="13608" y="16338"/>
                    <a:pt x="13585" y="16440"/>
                    <a:pt x="13313" y="16657"/>
                  </a:cubicBezTo>
                  <a:cubicBezTo>
                    <a:pt x="12523" y="17326"/>
                    <a:pt x="9818" y="20913"/>
                    <a:pt x="9119" y="22250"/>
                  </a:cubicBezTo>
                  <a:cubicBezTo>
                    <a:pt x="8935" y="22597"/>
                    <a:pt x="8847" y="22739"/>
                    <a:pt x="8819" y="22739"/>
                  </a:cubicBezTo>
                  <a:cubicBezTo>
                    <a:pt x="8805" y="22739"/>
                    <a:pt x="8805" y="22705"/>
                    <a:pt x="8815" y="22645"/>
                  </a:cubicBezTo>
                  <a:cubicBezTo>
                    <a:pt x="8815" y="22098"/>
                    <a:pt x="9605" y="20365"/>
                    <a:pt x="10274" y="19332"/>
                  </a:cubicBezTo>
                  <a:cubicBezTo>
                    <a:pt x="10699" y="18694"/>
                    <a:pt x="12158" y="17083"/>
                    <a:pt x="12554" y="16779"/>
                  </a:cubicBezTo>
                  <a:cubicBezTo>
                    <a:pt x="12957" y="16493"/>
                    <a:pt x="13332" y="16338"/>
                    <a:pt x="13484" y="16338"/>
                  </a:cubicBezTo>
                  <a:close/>
                  <a:moveTo>
                    <a:pt x="13794" y="16595"/>
                  </a:moveTo>
                  <a:cubicBezTo>
                    <a:pt x="14074" y="16595"/>
                    <a:pt x="13862" y="17345"/>
                    <a:pt x="13313" y="18207"/>
                  </a:cubicBezTo>
                  <a:cubicBezTo>
                    <a:pt x="12949" y="18755"/>
                    <a:pt x="12554" y="19241"/>
                    <a:pt x="11824" y="20031"/>
                  </a:cubicBezTo>
                  <a:cubicBezTo>
                    <a:pt x="11247" y="20609"/>
                    <a:pt x="10365" y="21551"/>
                    <a:pt x="9848" y="22128"/>
                  </a:cubicBezTo>
                  <a:lnTo>
                    <a:pt x="8876" y="23162"/>
                  </a:lnTo>
                  <a:lnTo>
                    <a:pt x="9119" y="22645"/>
                  </a:lnTo>
                  <a:cubicBezTo>
                    <a:pt x="9392" y="22128"/>
                    <a:pt x="10243" y="20821"/>
                    <a:pt x="10882" y="19940"/>
                  </a:cubicBezTo>
                  <a:cubicBezTo>
                    <a:pt x="11399" y="19210"/>
                    <a:pt x="13435" y="16809"/>
                    <a:pt x="13617" y="16657"/>
                  </a:cubicBezTo>
                  <a:cubicBezTo>
                    <a:pt x="13690" y="16615"/>
                    <a:pt x="13748" y="16595"/>
                    <a:pt x="13794" y="16595"/>
                  </a:cubicBezTo>
                  <a:close/>
                  <a:moveTo>
                    <a:pt x="8165" y="31661"/>
                  </a:moveTo>
                  <a:cubicBezTo>
                    <a:pt x="8172" y="31661"/>
                    <a:pt x="8177" y="31665"/>
                    <a:pt x="8177" y="31673"/>
                  </a:cubicBezTo>
                  <a:cubicBezTo>
                    <a:pt x="8177" y="31703"/>
                    <a:pt x="8146" y="31794"/>
                    <a:pt x="8085" y="31825"/>
                  </a:cubicBezTo>
                  <a:cubicBezTo>
                    <a:pt x="8063" y="31832"/>
                    <a:pt x="8045" y="31836"/>
                    <a:pt x="8034" y="31836"/>
                  </a:cubicBezTo>
                  <a:cubicBezTo>
                    <a:pt x="7998" y="31836"/>
                    <a:pt x="8009" y="31802"/>
                    <a:pt x="8055" y="31733"/>
                  </a:cubicBezTo>
                  <a:cubicBezTo>
                    <a:pt x="8099" y="31689"/>
                    <a:pt x="8144" y="31661"/>
                    <a:pt x="8165" y="31661"/>
                  </a:cubicBezTo>
                  <a:close/>
                  <a:moveTo>
                    <a:pt x="14059" y="25790"/>
                  </a:moveTo>
                  <a:cubicBezTo>
                    <a:pt x="14129" y="25790"/>
                    <a:pt x="14185" y="25805"/>
                    <a:pt x="14225" y="25837"/>
                  </a:cubicBezTo>
                  <a:cubicBezTo>
                    <a:pt x="14377" y="25989"/>
                    <a:pt x="14256" y="26749"/>
                    <a:pt x="13952" y="27508"/>
                  </a:cubicBezTo>
                  <a:cubicBezTo>
                    <a:pt x="13435" y="28907"/>
                    <a:pt x="12067" y="30305"/>
                    <a:pt x="10092" y="31490"/>
                  </a:cubicBezTo>
                  <a:cubicBezTo>
                    <a:pt x="9502" y="31855"/>
                    <a:pt x="7199" y="32818"/>
                    <a:pt x="6972" y="32818"/>
                  </a:cubicBezTo>
                  <a:cubicBezTo>
                    <a:pt x="6954" y="32818"/>
                    <a:pt x="6949" y="32811"/>
                    <a:pt x="6961" y="32797"/>
                  </a:cubicBezTo>
                  <a:cubicBezTo>
                    <a:pt x="6991" y="32736"/>
                    <a:pt x="7477" y="32433"/>
                    <a:pt x="8025" y="32068"/>
                  </a:cubicBezTo>
                  <a:cubicBezTo>
                    <a:pt x="9301" y="31247"/>
                    <a:pt x="10730" y="30062"/>
                    <a:pt x="11733" y="29028"/>
                  </a:cubicBezTo>
                  <a:cubicBezTo>
                    <a:pt x="12523" y="28177"/>
                    <a:pt x="14165" y="26110"/>
                    <a:pt x="14165" y="25958"/>
                  </a:cubicBezTo>
                  <a:cubicBezTo>
                    <a:pt x="14157" y="25897"/>
                    <a:pt x="14136" y="25865"/>
                    <a:pt x="14099" y="25865"/>
                  </a:cubicBezTo>
                  <a:cubicBezTo>
                    <a:pt x="13988" y="25865"/>
                    <a:pt x="13731" y="26156"/>
                    <a:pt x="13253" y="26840"/>
                  </a:cubicBezTo>
                  <a:cubicBezTo>
                    <a:pt x="12128" y="28451"/>
                    <a:pt x="10061" y="30487"/>
                    <a:pt x="8633" y="31399"/>
                  </a:cubicBezTo>
                  <a:lnTo>
                    <a:pt x="8268" y="31642"/>
                  </a:lnTo>
                  <a:lnTo>
                    <a:pt x="8268" y="31642"/>
                  </a:lnTo>
                  <a:lnTo>
                    <a:pt x="8541" y="31369"/>
                  </a:lnTo>
                  <a:cubicBezTo>
                    <a:pt x="8693" y="31247"/>
                    <a:pt x="9727" y="30062"/>
                    <a:pt x="10821" y="28755"/>
                  </a:cubicBezTo>
                  <a:cubicBezTo>
                    <a:pt x="12432" y="26870"/>
                    <a:pt x="12918" y="26323"/>
                    <a:pt x="13253" y="26110"/>
                  </a:cubicBezTo>
                  <a:cubicBezTo>
                    <a:pt x="13566" y="25909"/>
                    <a:pt x="13863" y="25790"/>
                    <a:pt x="14059" y="25790"/>
                  </a:cubicBezTo>
                  <a:close/>
                  <a:moveTo>
                    <a:pt x="1811" y="27523"/>
                  </a:moveTo>
                  <a:cubicBezTo>
                    <a:pt x="1854" y="27523"/>
                    <a:pt x="1857" y="27760"/>
                    <a:pt x="1824" y="28238"/>
                  </a:cubicBezTo>
                  <a:cubicBezTo>
                    <a:pt x="1793" y="28724"/>
                    <a:pt x="1733" y="29910"/>
                    <a:pt x="1733" y="30882"/>
                  </a:cubicBezTo>
                  <a:cubicBezTo>
                    <a:pt x="1696" y="33485"/>
                    <a:pt x="1647" y="34689"/>
                    <a:pt x="1559" y="34689"/>
                  </a:cubicBezTo>
                  <a:cubicBezTo>
                    <a:pt x="1503" y="34689"/>
                    <a:pt x="1432" y="34204"/>
                    <a:pt x="1338" y="33284"/>
                  </a:cubicBezTo>
                  <a:cubicBezTo>
                    <a:pt x="1125" y="31004"/>
                    <a:pt x="1216" y="29332"/>
                    <a:pt x="1611" y="28025"/>
                  </a:cubicBezTo>
                  <a:cubicBezTo>
                    <a:pt x="1708" y="27691"/>
                    <a:pt x="1774" y="27523"/>
                    <a:pt x="1811" y="27523"/>
                  </a:cubicBezTo>
                  <a:close/>
                  <a:moveTo>
                    <a:pt x="2229" y="27459"/>
                  </a:moveTo>
                  <a:cubicBezTo>
                    <a:pt x="2245" y="27459"/>
                    <a:pt x="2262" y="27465"/>
                    <a:pt x="2280" y="27478"/>
                  </a:cubicBezTo>
                  <a:cubicBezTo>
                    <a:pt x="2401" y="27569"/>
                    <a:pt x="2584" y="28390"/>
                    <a:pt x="2614" y="29089"/>
                  </a:cubicBezTo>
                  <a:cubicBezTo>
                    <a:pt x="2827" y="31308"/>
                    <a:pt x="2493" y="33922"/>
                    <a:pt x="1793" y="36232"/>
                  </a:cubicBezTo>
                  <a:cubicBezTo>
                    <a:pt x="1709" y="36486"/>
                    <a:pt x="1651" y="36661"/>
                    <a:pt x="1642" y="36661"/>
                  </a:cubicBezTo>
                  <a:cubicBezTo>
                    <a:pt x="1642" y="36661"/>
                    <a:pt x="1641" y="36660"/>
                    <a:pt x="1641" y="36658"/>
                  </a:cubicBezTo>
                  <a:cubicBezTo>
                    <a:pt x="1611" y="36597"/>
                    <a:pt x="1702" y="35837"/>
                    <a:pt x="1763" y="34895"/>
                  </a:cubicBezTo>
                  <a:cubicBezTo>
                    <a:pt x="1854" y="33952"/>
                    <a:pt x="1945" y="32129"/>
                    <a:pt x="1976" y="30852"/>
                  </a:cubicBezTo>
                  <a:cubicBezTo>
                    <a:pt x="2004" y="28263"/>
                    <a:pt x="2057" y="27459"/>
                    <a:pt x="2229" y="27459"/>
                  </a:cubicBezTo>
                  <a:close/>
                  <a:moveTo>
                    <a:pt x="10882" y="0"/>
                  </a:moveTo>
                  <a:cubicBezTo>
                    <a:pt x="10487" y="0"/>
                    <a:pt x="10335" y="152"/>
                    <a:pt x="10335" y="578"/>
                  </a:cubicBezTo>
                  <a:cubicBezTo>
                    <a:pt x="10335" y="1034"/>
                    <a:pt x="10882" y="2098"/>
                    <a:pt x="11824" y="3435"/>
                  </a:cubicBezTo>
                  <a:cubicBezTo>
                    <a:pt x="13131" y="5259"/>
                    <a:pt x="13101" y="5198"/>
                    <a:pt x="12858" y="6475"/>
                  </a:cubicBezTo>
                  <a:cubicBezTo>
                    <a:pt x="12766" y="7052"/>
                    <a:pt x="12584" y="8055"/>
                    <a:pt x="12493" y="8663"/>
                  </a:cubicBezTo>
                  <a:cubicBezTo>
                    <a:pt x="12402" y="9271"/>
                    <a:pt x="12310" y="9940"/>
                    <a:pt x="12250" y="10183"/>
                  </a:cubicBezTo>
                  <a:lnTo>
                    <a:pt x="12158" y="10639"/>
                  </a:lnTo>
                  <a:lnTo>
                    <a:pt x="12037" y="10061"/>
                  </a:lnTo>
                  <a:cubicBezTo>
                    <a:pt x="11763" y="8602"/>
                    <a:pt x="11003" y="7235"/>
                    <a:pt x="10061" y="6444"/>
                  </a:cubicBezTo>
                  <a:cubicBezTo>
                    <a:pt x="9514" y="5988"/>
                    <a:pt x="9005" y="5760"/>
                    <a:pt x="8633" y="5760"/>
                  </a:cubicBezTo>
                  <a:cubicBezTo>
                    <a:pt x="8260" y="5760"/>
                    <a:pt x="8025" y="5988"/>
                    <a:pt x="8025" y="6444"/>
                  </a:cubicBezTo>
                  <a:cubicBezTo>
                    <a:pt x="7994" y="7204"/>
                    <a:pt x="8724" y="8329"/>
                    <a:pt x="10213" y="9879"/>
                  </a:cubicBezTo>
                  <a:cubicBezTo>
                    <a:pt x="11003" y="10730"/>
                    <a:pt x="11824" y="11703"/>
                    <a:pt x="11854" y="11855"/>
                  </a:cubicBezTo>
                  <a:cubicBezTo>
                    <a:pt x="11854" y="11976"/>
                    <a:pt x="10882" y="14195"/>
                    <a:pt x="10426" y="15046"/>
                  </a:cubicBezTo>
                  <a:cubicBezTo>
                    <a:pt x="9240" y="17387"/>
                    <a:pt x="8602" y="19879"/>
                    <a:pt x="8572" y="22554"/>
                  </a:cubicBezTo>
                  <a:cubicBezTo>
                    <a:pt x="8550" y="23241"/>
                    <a:pt x="8544" y="23489"/>
                    <a:pt x="8499" y="23489"/>
                  </a:cubicBezTo>
                  <a:cubicBezTo>
                    <a:pt x="8481" y="23489"/>
                    <a:pt x="8455" y="23446"/>
                    <a:pt x="8420" y="23375"/>
                  </a:cubicBezTo>
                  <a:cubicBezTo>
                    <a:pt x="8146" y="22706"/>
                    <a:pt x="7508" y="19727"/>
                    <a:pt x="7082" y="17204"/>
                  </a:cubicBezTo>
                  <a:cubicBezTo>
                    <a:pt x="6687" y="14955"/>
                    <a:pt x="6414" y="14074"/>
                    <a:pt x="5927" y="13709"/>
                  </a:cubicBezTo>
                  <a:cubicBezTo>
                    <a:pt x="5881" y="13672"/>
                    <a:pt x="5806" y="13654"/>
                    <a:pt x="5720" y="13654"/>
                  </a:cubicBezTo>
                  <a:cubicBezTo>
                    <a:pt x="5525" y="13654"/>
                    <a:pt x="5273" y="13744"/>
                    <a:pt x="5167" y="13891"/>
                  </a:cubicBezTo>
                  <a:cubicBezTo>
                    <a:pt x="4711" y="14438"/>
                    <a:pt x="4742" y="16384"/>
                    <a:pt x="5228" y="17903"/>
                  </a:cubicBezTo>
                  <a:cubicBezTo>
                    <a:pt x="5623" y="19150"/>
                    <a:pt x="6414" y="20791"/>
                    <a:pt x="7143" y="21824"/>
                  </a:cubicBezTo>
                  <a:cubicBezTo>
                    <a:pt x="8389" y="23587"/>
                    <a:pt x="8693" y="24590"/>
                    <a:pt x="8541" y="26657"/>
                  </a:cubicBezTo>
                  <a:cubicBezTo>
                    <a:pt x="8420" y="28846"/>
                    <a:pt x="7751" y="30639"/>
                    <a:pt x="6505" y="32220"/>
                  </a:cubicBezTo>
                  <a:cubicBezTo>
                    <a:pt x="6110" y="32706"/>
                    <a:pt x="5684" y="33101"/>
                    <a:pt x="4438" y="34074"/>
                  </a:cubicBezTo>
                  <a:cubicBezTo>
                    <a:pt x="3374" y="34895"/>
                    <a:pt x="2736" y="35472"/>
                    <a:pt x="2432" y="35837"/>
                  </a:cubicBezTo>
                  <a:cubicBezTo>
                    <a:pt x="2198" y="36129"/>
                    <a:pt x="2089" y="36259"/>
                    <a:pt x="2049" y="36259"/>
                  </a:cubicBezTo>
                  <a:cubicBezTo>
                    <a:pt x="2027" y="36259"/>
                    <a:pt x="2026" y="36217"/>
                    <a:pt x="2037" y="36141"/>
                  </a:cubicBezTo>
                  <a:cubicBezTo>
                    <a:pt x="2432" y="34773"/>
                    <a:pt x="2705" y="33466"/>
                    <a:pt x="2797" y="32585"/>
                  </a:cubicBezTo>
                  <a:cubicBezTo>
                    <a:pt x="3100" y="30153"/>
                    <a:pt x="2888" y="27600"/>
                    <a:pt x="2341" y="27174"/>
                  </a:cubicBezTo>
                  <a:cubicBezTo>
                    <a:pt x="2249" y="27083"/>
                    <a:pt x="2067" y="27053"/>
                    <a:pt x="1945" y="27053"/>
                  </a:cubicBezTo>
                  <a:cubicBezTo>
                    <a:pt x="1641" y="27083"/>
                    <a:pt x="1459" y="27508"/>
                    <a:pt x="1216" y="28663"/>
                  </a:cubicBezTo>
                  <a:cubicBezTo>
                    <a:pt x="912" y="30062"/>
                    <a:pt x="912" y="31399"/>
                    <a:pt x="1155" y="33740"/>
                  </a:cubicBezTo>
                  <a:cubicBezTo>
                    <a:pt x="1398" y="35989"/>
                    <a:pt x="1338" y="37174"/>
                    <a:pt x="973" y="38025"/>
                  </a:cubicBezTo>
                  <a:cubicBezTo>
                    <a:pt x="334" y="39484"/>
                    <a:pt x="0" y="40943"/>
                    <a:pt x="61" y="42159"/>
                  </a:cubicBezTo>
                  <a:cubicBezTo>
                    <a:pt x="91" y="43071"/>
                    <a:pt x="213" y="43557"/>
                    <a:pt x="456" y="43649"/>
                  </a:cubicBezTo>
                  <a:cubicBezTo>
                    <a:pt x="493" y="43667"/>
                    <a:pt x="519" y="43677"/>
                    <a:pt x="534" y="43677"/>
                  </a:cubicBezTo>
                  <a:cubicBezTo>
                    <a:pt x="569" y="43677"/>
                    <a:pt x="550" y="43624"/>
                    <a:pt x="486" y="43497"/>
                  </a:cubicBezTo>
                  <a:cubicBezTo>
                    <a:pt x="304" y="43193"/>
                    <a:pt x="213" y="42038"/>
                    <a:pt x="274" y="41217"/>
                  </a:cubicBezTo>
                  <a:cubicBezTo>
                    <a:pt x="334" y="40487"/>
                    <a:pt x="638" y="39363"/>
                    <a:pt x="1064" y="38329"/>
                  </a:cubicBezTo>
                  <a:cubicBezTo>
                    <a:pt x="1733" y="36688"/>
                    <a:pt x="3404" y="34895"/>
                    <a:pt x="5137" y="33922"/>
                  </a:cubicBezTo>
                  <a:cubicBezTo>
                    <a:pt x="5563" y="33709"/>
                    <a:pt x="6687" y="33223"/>
                    <a:pt x="7660" y="32828"/>
                  </a:cubicBezTo>
                  <a:cubicBezTo>
                    <a:pt x="9636" y="32068"/>
                    <a:pt x="10426" y="31673"/>
                    <a:pt x="11581" y="30761"/>
                  </a:cubicBezTo>
                  <a:cubicBezTo>
                    <a:pt x="13222" y="29484"/>
                    <a:pt x="14104" y="28268"/>
                    <a:pt x="14408" y="26840"/>
                  </a:cubicBezTo>
                  <a:cubicBezTo>
                    <a:pt x="14583" y="25984"/>
                    <a:pt x="14474" y="25556"/>
                    <a:pt x="14056" y="25556"/>
                  </a:cubicBezTo>
                  <a:cubicBezTo>
                    <a:pt x="13895" y="25556"/>
                    <a:pt x="13688" y="25619"/>
                    <a:pt x="13435" y="25746"/>
                  </a:cubicBezTo>
                  <a:cubicBezTo>
                    <a:pt x="12736" y="26110"/>
                    <a:pt x="12189" y="26657"/>
                    <a:pt x="10669" y="28512"/>
                  </a:cubicBezTo>
                  <a:cubicBezTo>
                    <a:pt x="9940" y="29423"/>
                    <a:pt x="9058" y="30457"/>
                    <a:pt x="8724" y="30761"/>
                  </a:cubicBezTo>
                  <a:cubicBezTo>
                    <a:pt x="8116" y="31369"/>
                    <a:pt x="6657" y="32615"/>
                    <a:pt x="6596" y="32615"/>
                  </a:cubicBezTo>
                  <a:cubicBezTo>
                    <a:pt x="6566" y="32615"/>
                    <a:pt x="6748" y="32311"/>
                    <a:pt x="6991" y="31977"/>
                  </a:cubicBezTo>
                  <a:cubicBezTo>
                    <a:pt x="8450" y="29788"/>
                    <a:pt x="8936" y="27752"/>
                    <a:pt x="8784" y="24074"/>
                  </a:cubicBezTo>
                  <a:cubicBezTo>
                    <a:pt x="8784" y="23435"/>
                    <a:pt x="8602" y="23679"/>
                    <a:pt x="10669" y="21581"/>
                  </a:cubicBezTo>
                  <a:cubicBezTo>
                    <a:pt x="12067" y="20153"/>
                    <a:pt x="13617" y="18268"/>
                    <a:pt x="13891" y="17630"/>
                  </a:cubicBezTo>
                  <a:cubicBezTo>
                    <a:pt x="14301" y="16724"/>
                    <a:pt x="14068" y="16124"/>
                    <a:pt x="13485" y="16124"/>
                  </a:cubicBezTo>
                  <a:cubicBezTo>
                    <a:pt x="13246" y="16124"/>
                    <a:pt x="12949" y="16224"/>
                    <a:pt x="12614" y="16444"/>
                  </a:cubicBezTo>
                  <a:cubicBezTo>
                    <a:pt x="11611" y="17083"/>
                    <a:pt x="9940" y="19180"/>
                    <a:pt x="9240" y="20730"/>
                  </a:cubicBezTo>
                  <a:cubicBezTo>
                    <a:pt x="9033" y="21160"/>
                    <a:pt x="8927" y="21380"/>
                    <a:pt x="8886" y="21380"/>
                  </a:cubicBezTo>
                  <a:cubicBezTo>
                    <a:pt x="8844" y="21380"/>
                    <a:pt x="8874" y="21137"/>
                    <a:pt x="8936" y="20639"/>
                  </a:cubicBezTo>
                  <a:cubicBezTo>
                    <a:pt x="9088" y="19089"/>
                    <a:pt x="9666" y="17144"/>
                    <a:pt x="10365" y="15776"/>
                  </a:cubicBezTo>
                  <a:cubicBezTo>
                    <a:pt x="10669" y="15137"/>
                    <a:pt x="10699" y="15107"/>
                    <a:pt x="10912" y="15077"/>
                  </a:cubicBezTo>
                  <a:cubicBezTo>
                    <a:pt x="11277" y="15016"/>
                    <a:pt x="11946" y="14590"/>
                    <a:pt x="13465" y="13435"/>
                  </a:cubicBezTo>
                  <a:cubicBezTo>
                    <a:pt x="15259" y="12098"/>
                    <a:pt x="15745" y="11703"/>
                    <a:pt x="16353" y="11064"/>
                  </a:cubicBezTo>
                  <a:cubicBezTo>
                    <a:pt x="17143" y="10244"/>
                    <a:pt x="17326" y="9575"/>
                    <a:pt x="16839" y="9180"/>
                  </a:cubicBezTo>
                  <a:cubicBezTo>
                    <a:pt x="16757" y="9106"/>
                    <a:pt x="16633" y="9072"/>
                    <a:pt x="16480" y="9072"/>
                  </a:cubicBezTo>
                  <a:cubicBezTo>
                    <a:pt x="16128" y="9072"/>
                    <a:pt x="15625" y="9257"/>
                    <a:pt x="15137" y="9575"/>
                  </a:cubicBezTo>
                  <a:cubicBezTo>
                    <a:pt x="14377" y="10092"/>
                    <a:pt x="13009" y="11368"/>
                    <a:pt x="12280" y="12250"/>
                  </a:cubicBezTo>
                  <a:lnTo>
                    <a:pt x="11763" y="12888"/>
                  </a:lnTo>
                  <a:lnTo>
                    <a:pt x="11915" y="12432"/>
                  </a:lnTo>
                  <a:cubicBezTo>
                    <a:pt x="12189" y="11794"/>
                    <a:pt x="12614" y="9849"/>
                    <a:pt x="12827" y="8390"/>
                  </a:cubicBezTo>
                  <a:lnTo>
                    <a:pt x="13009" y="7174"/>
                  </a:lnTo>
                  <a:lnTo>
                    <a:pt x="13952" y="6566"/>
                  </a:lnTo>
                  <a:cubicBezTo>
                    <a:pt x="15107" y="5867"/>
                    <a:pt x="15411" y="5715"/>
                    <a:pt x="16687" y="5289"/>
                  </a:cubicBezTo>
                  <a:cubicBezTo>
                    <a:pt x="18177" y="4833"/>
                    <a:pt x="18663" y="4408"/>
                    <a:pt x="18359" y="3861"/>
                  </a:cubicBezTo>
                  <a:cubicBezTo>
                    <a:pt x="18238" y="3648"/>
                    <a:pt x="18146" y="3587"/>
                    <a:pt x="17782" y="3496"/>
                  </a:cubicBezTo>
                  <a:cubicBezTo>
                    <a:pt x="17603" y="3446"/>
                    <a:pt x="17437" y="3419"/>
                    <a:pt x="17258" y="3419"/>
                  </a:cubicBezTo>
                  <a:cubicBezTo>
                    <a:pt x="16888" y="3419"/>
                    <a:pt x="16461" y="3534"/>
                    <a:pt x="15745" y="3800"/>
                  </a:cubicBezTo>
                  <a:cubicBezTo>
                    <a:pt x="14742" y="4165"/>
                    <a:pt x="14134" y="4529"/>
                    <a:pt x="13739" y="5016"/>
                  </a:cubicBezTo>
                  <a:lnTo>
                    <a:pt x="13465" y="5350"/>
                  </a:lnTo>
                  <a:lnTo>
                    <a:pt x="13496" y="4773"/>
                  </a:lnTo>
                  <a:cubicBezTo>
                    <a:pt x="13557" y="4134"/>
                    <a:pt x="13253" y="3101"/>
                    <a:pt x="12736" y="2037"/>
                  </a:cubicBezTo>
                  <a:cubicBezTo>
                    <a:pt x="12037" y="669"/>
                    <a:pt x="11459" y="0"/>
                    <a:pt x="10882" y="0"/>
                  </a:cubicBezTo>
                  <a:close/>
                </a:path>
              </a:pathLst>
            </a:custGeom>
            <a:solidFill>
              <a:srgbClr val="8DA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3" name="Google Shape;283;p8"/>
            <p:cNvGrpSpPr/>
            <p:nvPr/>
          </p:nvGrpSpPr>
          <p:grpSpPr>
            <a:xfrm rot="290779">
              <a:off x="2975838" y="1848817"/>
              <a:ext cx="551801" cy="1497259"/>
              <a:chOff x="3691975" y="870225"/>
              <a:chExt cx="357775" cy="970725"/>
            </a:xfrm>
          </p:grpSpPr>
          <p:sp>
            <p:nvSpPr>
              <p:cNvPr id="284" name="Google Shape;284;p8"/>
              <p:cNvSpPr/>
              <p:nvPr/>
            </p:nvSpPr>
            <p:spPr>
              <a:xfrm>
                <a:off x="3728675" y="934450"/>
                <a:ext cx="277725" cy="906500"/>
              </a:xfrm>
              <a:custGeom>
                <a:avLst/>
                <a:gdLst/>
                <a:ahLst/>
                <a:cxnLst/>
                <a:rect l="l" t="t" r="r" b="b"/>
                <a:pathLst>
                  <a:path w="11109" h="36260" extrusionOk="0">
                    <a:moveTo>
                      <a:pt x="501" y="36059"/>
                    </a:moveTo>
                    <a:cubicBezTo>
                      <a:pt x="467" y="36193"/>
                      <a:pt x="334" y="36260"/>
                      <a:pt x="200" y="36226"/>
                    </a:cubicBezTo>
                    <a:cubicBezTo>
                      <a:pt x="67" y="36159"/>
                      <a:pt x="0" y="36026"/>
                      <a:pt x="34" y="35893"/>
                    </a:cubicBezTo>
                    <a:cubicBezTo>
                      <a:pt x="67" y="35826"/>
                      <a:pt x="10541" y="2936"/>
                      <a:pt x="8740" y="434"/>
                    </a:cubicBezTo>
                    <a:cubicBezTo>
                      <a:pt x="8673" y="334"/>
                      <a:pt x="8706" y="167"/>
                      <a:pt x="8806" y="100"/>
                    </a:cubicBezTo>
                    <a:cubicBezTo>
                      <a:pt x="8907" y="0"/>
                      <a:pt x="9073" y="34"/>
                      <a:pt x="9140" y="134"/>
                    </a:cubicBezTo>
                    <a:cubicBezTo>
                      <a:pt x="11108" y="2836"/>
                      <a:pt x="534" y="35959"/>
                      <a:pt x="501" y="360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8"/>
              <p:cNvSpPr/>
              <p:nvPr/>
            </p:nvSpPr>
            <p:spPr>
              <a:xfrm>
                <a:off x="3780375" y="1509025"/>
                <a:ext cx="112600" cy="171800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6872" extrusionOk="0">
                    <a:moveTo>
                      <a:pt x="0" y="6872"/>
                    </a:moveTo>
                    <a:cubicBezTo>
                      <a:pt x="334" y="6572"/>
                      <a:pt x="834" y="4203"/>
                      <a:pt x="1601" y="3069"/>
                    </a:cubicBezTo>
                    <a:cubicBezTo>
                      <a:pt x="1601" y="3069"/>
                      <a:pt x="3870" y="0"/>
                      <a:pt x="4237" y="2102"/>
                    </a:cubicBezTo>
                    <a:cubicBezTo>
                      <a:pt x="4504" y="3369"/>
                      <a:pt x="167" y="5304"/>
                      <a:pt x="0" y="687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8"/>
              <p:cNvSpPr/>
              <p:nvPr/>
            </p:nvSpPr>
            <p:spPr>
              <a:xfrm>
                <a:off x="3834575" y="1347250"/>
                <a:ext cx="139300" cy="157625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6305" extrusionOk="0">
                    <a:moveTo>
                      <a:pt x="1" y="6305"/>
                    </a:moveTo>
                    <a:cubicBezTo>
                      <a:pt x="401" y="5304"/>
                      <a:pt x="834" y="3703"/>
                      <a:pt x="1735" y="2735"/>
                    </a:cubicBezTo>
                    <a:cubicBezTo>
                      <a:pt x="2402" y="2002"/>
                      <a:pt x="4937" y="0"/>
                      <a:pt x="5338" y="2102"/>
                    </a:cubicBezTo>
                    <a:cubicBezTo>
                      <a:pt x="5571" y="3403"/>
                      <a:pt x="167" y="4770"/>
                      <a:pt x="1" y="63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8"/>
              <p:cNvSpPr/>
              <p:nvPr/>
            </p:nvSpPr>
            <p:spPr>
              <a:xfrm>
                <a:off x="3918800" y="1014500"/>
                <a:ext cx="12177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6806" extrusionOk="0">
                    <a:moveTo>
                      <a:pt x="1" y="6805"/>
                    </a:moveTo>
                    <a:cubicBezTo>
                      <a:pt x="334" y="6539"/>
                      <a:pt x="901" y="4370"/>
                      <a:pt x="1668" y="3270"/>
                    </a:cubicBezTo>
                    <a:cubicBezTo>
                      <a:pt x="1668" y="3270"/>
                      <a:pt x="4237" y="1"/>
                      <a:pt x="4637" y="2102"/>
                    </a:cubicBezTo>
                    <a:cubicBezTo>
                      <a:pt x="4871" y="3370"/>
                      <a:pt x="167" y="5271"/>
                      <a:pt x="1" y="68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8"/>
              <p:cNvSpPr/>
              <p:nvPr/>
            </p:nvSpPr>
            <p:spPr>
              <a:xfrm>
                <a:off x="3873775" y="1188800"/>
                <a:ext cx="125950" cy="17515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7006" extrusionOk="0">
                    <a:moveTo>
                      <a:pt x="0" y="7005"/>
                    </a:moveTo>
                    <a:cubicBezTo>
                      <a:pt x="334" y="6738"/>
                      <a:pt x="801" y="3970"/>
                      <a:pt x="1702" y="2969"/>
                    </a:cubicBezTo>
                    <a:cubicBezTo>
                      <a:pt x="2369" y="2235"/>
                      <a:pt x="4770" y="0"/>
                      <a:pt x="4937" y="2135"/>
                    </a:cubicBezTo>
                    <a:cubicBezTo>
                      <a:pt x="5037" y="3503"/>
                      <a:pt x="0" y="5538"/>
                      <a:pt x="0" y="70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8"/>
              <p:cNvSpPr/>
              <p:nvPr/>
            </p:nvSpPr>
            <p:spPr>
              <a:xfrm>
                <a:off x="3819575" y="1009500"/>
                <a:ext cx="108425" cy="178475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7139" extrusionOk="0">
                    <a:moveTo>
                      <a:pt x="4070" y="7139"/>
                    </a:moveTo>
                    <a:cubicBezTo>
                      <a:pt x="4270" y="6805"/>
                      <a:pt x="4203" y="4103"/>
                      <a:pt x="3269" y="2836"/>
                    </a:cubicBezTo>
                    <a:cubicBezTo>
                      <a:pt x="3269" y="2802"/>
                      <a:pt x="1535" y="0"/>
                      <a:pt x="567" y="1935"/>
                    </a:cubicBezTo>
                    <a:cubicBezTo>
                      <a:pt x="0" y="3103"/>
                      <a:pt x="4337" y="5604"/>
                      <a:pt x="4070" y="71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>
                <a:off x="3691975" y="1618275"/>
                <a:ext cx="81750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6005" extrusionOk="0">
                    <a:moveTo>
                      <a:pt x="2702" y="6004"/>
                    </a:moveTo>
                    <a:cubicBezTo>
                      <a:pt x="2536" y="5604"/>
                      <a:pt x="3169" y="4103"/>
                      <a:pt x="3036" y="2769"/>
                    </a:cubicBezTo>
                    <a:cubicBezTo>
                      <a:pt x="3036" y="2735"/>
                      <a:pt x="2169" y="0"/>
                      <a:pt x="834" y="1668"/>
                    </a:cubicBezTo>
                    <a:cubicBezTo>
                      <a:pt x="0" y="2702"/>
                      <a:pt x="3269" y="4537"/>
                      <a:pt x="2702" y="600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>
                <a:off x="3735350" y="1479000"/>
                <a:ext cx="67550" cy="186000"/>
              </a:xfrm>
              <a:custGeom>
                <a:avLst/>
                <a:gdLst/>
                <a:ahLst/>
                <a:cxnLst/>
                <a:rect l="l" t="t" r="r" b="b"/>
                <a:pathLst>
                  <a:path w="2702" h="7440" extrusionOk="0">
                    <a:moveTo>
                      <a:pt x="2302" y="7439"/>
                    </a:moveTo>
                    <a:cubicBezTo>
                      <a:pt x="2068" y="7072"/>
                      <a:pt x="2669" y="4671"/>
                      <a:pt x="2435" y="3336"/>
                    </a:cubicBezTo>
                    <a:cubicBezTo>
                      <a:pt x="2335" y="2803"/>
                      <a:pt x="1534" y="1"/>
                      <a:pt x="634" y="1935"/>
                    </a:cubicBezTo>
                    <a:cubicBezTo>
                      <a:pt x="0" y="3270"/>
                      <a:pt x="2702" y="6072"/>
                      <a:pt x="2302" y="74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>
                <a:off x="3758700" y="1311375"/>
                <a:ext cx="100075" cy="181000"/>
              </a:xfrm>
              <a:custGeom>
                <a:avLst/>
                <a:gdLst/>
                <a:ahLst/>
                <a:cxnLst/>
                <a:rect l="l" t="t" r="r" b="b"/>
                <a:pathLst>
                  <a:path w="4003" h="7240" extrusionOk="0">
                    <a:moveTo>
                      <a:pt x="3069" y="7239"/>
                    </a:moveTo>
                    <a:cubicBezTo>
                      <a:pt x="2902" y="6839"/>
                      <a:pt x="4003" y="5571"/>
                      <a:pt x="3236" y="3537"/>
                    </a:cubicBezTo>
                    <a:cubicBezTo>
                      <a:pt x="2802" y="2402"/>
                      <a:pt x="1268" y="1"/>
                      <a:pt x="400" y="1969"/>
                    </a:cubicBezTo>
                    <a:cubicBezTo>
                      <a:pt x="0" y="2869"/>
                      <a:pt x="4003" y="5671"/>
                      <a:pt x="3069" y="72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>
                <a:off x="3782875" y="1187125"/>
                <a:ext cx="118450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6706" extrusionOk="0">
                    <a:moveTo>
                      <a:pt x="3603" y="6672"/>
                    </a:moveTo>
                    <a:cubicBezTo>
                      <a:pt x="3803" y="6705"/>
                      <a:pt x="4604" y="4470"/>
                      <a:pt x="3269" y="2569"/>
                    </a:cubicBezTo>
                    <a:cubicBezTo>
                      <a:pt x="3269" y="2569"/>
                      <a:pt x="1101" y="1"/>
                      <a:pt x="334" y="1935"/>
                    </a:cubicBezTo>
                    <a:cubicBezTo>
                      <a:pt x="0" y="2769"/>
                      <a:pt x="4737" y="4937"/>
                      <a:pt x="3603" y="667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8"/>
              <p:cNvSpPr/>
              <p:nvPr/>
            </p:nvSpPr>
            <p:spPr>
              <a:xfrm>
                <a:off x="3756175" y="1657450"/>
                <a:ext cx="1167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4371" extrusionOk="0">
                    <a:moveTo>
                      <a:pt x="1" y="4371"/>
                    </a:moveTo>
                    <a:cubicBezTo>
                      <a:pt x="301" y="4104"/>
                      <a:pt x="635" y="2636"/>
                      <a:pt x="1702" y="1435"/>
                    </a:cubicBezTo>
                    <a:cubicBezTo>
                      <a:pt x="2036" y="1068"/>
                      <a:pt x="4004" y="1"/>
                      <a:pt x="4371" y="1502"/>
                    </a:cubicBezTo>
                    <a:cubicBezTo>
                      <a:pt x="4671" y="2670"/>
                      <a:pt x="168" y="2936"/>
                      <a:pt x="1" y="437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8"/>
              <p:cNvSpPr/>
              <p:nvPr/>
            </p:nvSpPr>
            <p:spPr>
              <a:xfrm>
                <a:off x="3880450" y="870225"/>
                <a:ext cx="169300" cy="215175"/>
              </a:xfrm>
              <a:custGeom>
                <a:avLst/>
                <a:gdLst/>
                <a:ahLst/>
                <a:cxnLst/>
                <a:rect l="l" t="t" r="r" b="b"/>
                <a:pathLst>
                  <a:path w="6772" h="8607" extrusionOk="0">
                    <a:moveTo>
                      <a:pt x="2769" y="6839"/>
                    </a:moveTo>
                    <a:cubicBezTo>
                      <a:pt x="2569" y="7039"/>
                      <a:pt x="0" y="1"/>
                      <a:pt x="3403" y="268"/>
                    </a:cubicBezTo>
                    <a:cubicBezTo>
                      <a:pt x="6772" y="534"/>
                      <a:pt x="2202" y="8607"/>
                      <a:pt x="2769" y="68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6" name="Google Shape;296;p8"/>
            <p:cNvSpPr/>
            <p:nvPr/>
          </p:nvSpPr>
          <p:spPr>
            <a:xfrm rot="-1153744">
              <a:off x="2611147" y="2532113"/>
              <a:ext cx="1093408" cy="1203356"/>
            </a:xfrm>
            <a:custGeom>
              <a:avLst/>
              <a:gdLst/>
              <a:ahLst/>
              <a:cxnLst/>
              <a:rect l="l" t="t" r="r" b="b"/>
              <a:pathLst>
                <a:path w="32767" h="36061" extrusionOk="0">
                  <a:moveTo>
                    <a:pt x="19719" y="0"/>
                  </a:moveTo>
                  <a:cubicBezTo>
                    <a:pt x="19430" y="0"/>
                    <a:pt x="18791" y="609"/>
                    <a:pt x="18177" y="1474"/>
                  </a:cubicBezTo>
                  <a:cubicBezTo>
                    <a:pt x="17204" y="2933"/>
                    <a:pt x="16991" y="3268"/>
                    <a:pt x="16566" y="4392"/>
                  </a:cubicBezTo>
                  <a:cubicBezTo>
                    <a:pt x="16171" y="5456"/>
                    <a:pt x="16171" y="5456"/>
                    <a:pt x="16171" y="6094"/>
                  </a:cubicBezTo>
                  <a:cubicBezTo>
                    <a:pt x="16140" y="7067"/>
                    <a:pt x="16262" y="8192"/>
                    <a:pt x="16505" y="9104"/>
                  </a:cubicBezTo>
                  <a:cubicBezTo>
                    <a:pt x="16779" y="10259"/>
                    <a:pt x="16779" y="10259"/>
                    <a:pt x="16535" y="11292"/>
                  </a:cubicBezTo>
                  <a:cubicBezTo>
                    <a:pt x="16231" y="12356"/>
                    <a:pt x="16140" y="12964"/>
                    <a:pt x="15988" y="14332"/>
                  </a:cubicBezTo>
                  <a:cubicBezTo>
                    <a:pt x="15867" y="15365"/>
                    <a:pt x="15684" y="16216"/>
                    <a:pt x="15259" y="17706"/>
                  </a:cubicBezTo>
                  <a:cubicBezTo>
                    <a:pt x="15016" y="18587"/>
                    <a:pt x="14833" y="18982"/>
                    <a:pt x="13496" y="21444"/>
                  </a:cubicBezTo>
                  <a:cubicBezTo>
                    <a:pt x="12797" y="22721"/>
                    <a:pt x="12280" y="23541"/>
                    <a:pt x="11672" y="24301"/>
                  </a:cubicBezTo>
                  <a:lnTo>
                    <a:pt x="11429" y="24636"/>
                  </a:lnTo>
                  <a:lnTo>
                    <a:pt x="11551" y="24301"/>
                  </a:lnTo>
                  <a:cubicBezTo>
                    <a:pt x="11702" y="23815"/>
                    <a:pt x="11702" y="23207"/>
                    <a:pt x="11520" y="22265"/>
                  </a:cubicBezTo>
                  <a:cubicBezTo>
                    <a:pt x="11277" y="21110"/>
                    <a:pt x="10973" y="18891"/>
                    <a:pt x="10912" y="17827"/>
                  </a:cubicBezTo>
                  <a:lnTo>
                    <a:pt x="10851" y="17006"/>
                  </a:lnTo>
                  <a:lnTo>
                    <a:pt x="11216" y="16125"/>
                  </a:lnTo>
                  <a:cubicBezTo>
                    <a:pt x="11429" y="15669"/>
                    <a:pt x="11702" y="15061"/>
                    <a:pt x="11854" y="14788"/>
                  </a:cubicBezTo>
                  <a:cubicBezTo>
                    <a:pt x="12797" y="13116"/>
                    <a:pt x="13496" y="11079"/>
                    <a:pt x="13526" y="9863"/>
                  </a:cubicBezTo>
                  <a:cubicBezTo>
                    <a:pt x="13557" y="8830"/>
                    <a:pt x="13435" y="8222"/>
                    <a:pt x="12736" y="5638"/>
                  </a:cubicBezTo>
                  <a:cubicBezTo>
                    <a:pt x="12189" y="3663"/>
                    <a:pt x="11794" y="2872"/>
                    <a:pt x="11338" y="2690"/>
                  </a:cubicBezTo>
                  <a:cubicBezTo>
                    <a:pt x="11297" y="2675"/>
                    <a:pt x="11255" y="2667"/>
                    <a:pt x="11212" y="2667"/>
                  </a:cubicBezTo>
                  <a:cubicBezTo>
                    <a:pt x="10585" y="2667"/>
                    <a:pt x="9755" y="4302"/>
                    <a:pt x="9271" y="6550"/>
                  </a:cubicBezTo>
                  <a:cubicBezTo>
                    <a:pt x="8967" y="7888"/>
                    <a:pt x="8663" y="9894"/>
                    <a:pt x="8572" y="10806"/>
                  </a:cubicBezTo>
                  <a:cubicBezTo>
                    <a:pt x="8481" y="11900"/>
                    <a:pt x="8663" y="13207"/>
                    <a:pt x="9028" y="14088"/>
                  </a:cubicBezTo>
                  <a:cubicBezTo>
                    <a:pt x="9210" y="14605"/>
                    <a:pt x="9666" y="15365"/>
                    <a:pt x="10152" y="16034"/>
                  </a:cubicBezTo>
                  <a:cubicBezTo>
                    <a:pt x="10365" y="16307"/>
                    <a:pt x="10578" y="16642"/>
                    <a:pt x="10608" y="16763"/>
                  </a:cubicBezTo>
                  <a:cubicBezTo>
                    <a:pt x="10639" y="16885"/>
                    <a:pt x="10669" y="17371"/>
                    <a:pt x="10699" y="17858"/>
                  </a:cubicBezTo>
                  <a:cubicBezTo>
                    <a:pt x="10760" y="18891"/>
                    <a:pt x="11095" y="21383"/>
                    <a:pt x="11307" y="22326"/>
                  </a:cubicBezTo>
                  <a:cubicBezTo>
                    <a:pt x="11551" y="23390"/>
                    <a:pt x="11551" y="23602"/>
                    <a:pt x="11307" y="24393"/>
                  </a:cubicBezTo>
                  <a:lnTo>
                    <a:pt x="11064" y="25061"/>
                  </a:lnTo>
                  <a:lnTo>
                    <a:pt x="10335" y="25882"/>
                  </a:lnTo>
                  <a:cubicBezTo>
                    <a:pt x="9909" y="26338"/>
                    <a:pt x="9180" y="27098"/>
                    <a:pt x="8724" y="27584"/>
                  </a:cubicBezTo>
                  <a:cubicBezTo>
                    <a:pt x="8237" y="28040"/>
                    <a:pt x="7477" y="28861"/>
                    <a:pt x="6991" y="29377"/>
                  </a:cubicBezTo>
                  <a:lnTo>
                    <a:pt x="6110" y="30289"/>
                  </a:lnTo>
                  <a:lnTo>
                    <a:pt x="6231" y="29864"/>
                  </a:lnTo>
                  <a:cubicBezTo>
                    <a:pt x="6414" y="29104"/>
                    <a:pt x="6414" y="28344"/>
                    <a:pt x="6231" y="26794"/>
                  </a:cubicBezTo>
                  <a:cubicBezTo>
                    <a:pt x="5988" y="24697"/>
                    <a:pt x="6018" y="24119"/>
                    <a:pt x="6505" y="22508"/>
                  </a:cubicBezTo>
                  <a:cubicBezTo>
                    <a:pt x="7447" y="19377"/>
                    <a:pt x="7508" y="18952"/>
                    <a:pt x="7204" y="16824"/>
                  </a:cubicBezTo>
                  <a:cubicBezTo>
                    <a:pt x="6839" y="14271"/>
                    <a:pt x="6687" y="12629"/>
                    <a:pt x="6626" y="10988"/>
                  </a:cubicBezTo>
                  <a:cubicBezTo>
                    <a:pt x="6596" y="10107"/>
                    <a:pt x="6535" y="9711"/>
                    <a:pt x="6383" y="9651"/>
                  </a:cubicBezTo>
                  <a:cubicBezTo>
                    <a:pt x="6363" y="9643"/>
                    <a:pt x="6344" y="9638"/>
                    <a:pt x="6324" y="9638"/>
                  </a:cubicBezTo>
                  <a:cubicBezTo>
                    <a:pt x="6196" y="9638"/>
                    <a:pt x="6070" y="9826"/>
                    <a:pt x="5806" y="10380"/>
                  </a:cubicBezTo>
                  <a:cubicBezTo>
                    <a:pt x="4711" y="12569"/>
                    <a:pt x="4225" y="15152"/>
                    <a:pt x="4316" y="18192"/>
                  </a:cubicBezTo>
                  <a:cubicBezTo>
                    <a:pt x="4377" y="20775"/>
                    <a:pt x="4620" y="22022"/>
                    <a:pt x="5441" y="23997"/>
                  </a:cubicBezTo>
                  <a:lnTo>
                    <a:pt x="5927" y="25152"/>
                  </a:lnTo>
                  <a:lnTo>
                    <a:pt x="6110" y="26824"/>
                  </a:lnTo>
                  <a:cubicBezTo>
                    <a:pt x="6231" y="28040"/>
                    <a:pt x="6262" y="28618"/>
                    <a:pt x="6201" y="29073"/>
                  </a:cubicBezTo>
                  <a:cubicBezTo>
                    <a:pt x="6140" y="29925"/>
                    <a:pt x="5927" y="30472"/>
                    <a:pt x="5502" y="30958"/>
                  </a:cubicBezTo>
                  <a:cubicBezTo>
                    <a:pt x="4803" y="31809"/>
                    <a:pt x="2827" y="34210"/>
                    <a:pt x="2432" y="34757"/>
                  </a:cubicBezTo>
                  <a:cubicBezTo>
                    <a:pt x="2220" y="35035"/>
                    <a:pt x="2101" y="35198"/>
                    <a:pt x="2056" y="35198"/>
                  </a:cubicBezTo>
                  <a:cubicBezTo>
                    <a:pt x="1997" y="35198"/>
                    <a:pt x="2064" y="34924"/>
                    <a:pt x="2219" y="34271"/>
                  </a:cubicBezTo>
                  <a:cubicBezTo>
                    <a:pt x="2432" y="33481"/>
                    <a:pt x="2584" y="32204"/>
                    <a:pt x="2584" y="31232"/>
                  </a:cubicBezTo>
                  <a:cubicBezTo>
                    <a:pt x="2584" y="30836"/>
                    <a:pt x="2614" y="29803"/>
                    <a:pt x="2645" y="28982"/>
                  </a:cubicBezTo>
                  <a:cubicBezTo>
                    <a:pt x="2675" y="27159"/>
                    <a:pt x="2675" y="26946"/>
                    <a:pt x="2553" y="25912"/>
                  </a:cubicBezTo>
                  <a:cubicBezTo>
                    <a:pt x="2371" y="24393"/>
                    <a:pt x="1945" y="22417"/>
                    <a:pt x="1581" y="21414"/>
                  </a:cubicBezTo>
                  <a:cubicBezTo>
                    <a:pt x="1357" y="20793"/>
                    <a:pt x="1012" y="20375"/>
                    <a:pt x="744" y="20375"/>
                  </a:cubicBezTo>
                  <a:cubicBezTo>
                    <a:pt x="684" y="20375"/>
                    <a:pt x="628" y="20397"/>
                    <a:pt x="578" y="20441"/>
                  </a:cubicBezTo>
                  <a:cubicBezTo>
                    <a:pt x="304" y="20684"/>
                    <a:pt x="31" y="22174"/>
                    <a:pt x="0" y="23511"/>
                  </a:cubicBezTo>
                  <a:cubicBezTo>
                    <a:pt x="0" y="24271"/>
                    <a:pt x="183" y="25882"/>
                    <a:pt x="365" y="26672"/>
                  </a:cubicBezTo>
                  <a:cubicBezTo>
                    <a:pt x="608" y="27706"/>
                    <a:pt x="760" y="28131"/>
                    <a:pt x="1672" y="30137"/>
                  </a:cubicBezTo>
                  <a:cubicBezTo>
                    <a:pt x="2462" y="31931"/>
                    <a:pt x="2462" y="31870"/>
                    <a:pt x="2280" y="33025"/>
                  </a:cubicBezTo>
                  <a:cubicBezTo>
                    <a:pt x="2249" y="33359"/>
                    <a:pt x="2067" y="34150"/>
                    <a:pt x="1915" y="34788"/>
                  </a:cubicBezTo>
                  <a:cubicBezTo>
                    <a:pt x="1763" y="35396"/>
                    <a:pt x="1611" y="35973"/>
                    <a:pt x="1642" y="36004"/>
                  </a:cubicBezTo>
                  <a:cubicBezTo>
                    <a:pt x="1642" y="36043"/>
                    <a:pt x="1657" y="36060"/>
                    <a:pt x="1681" y="36060"/>
                  </a:cubicBezTo>
                  <a:cubicBezTo>
                    <a:pt x="1730" y="36060"/>
                    <a:pt x="1813" y="35985"/>
                    <a:pt x="1854" y="35882"/>
                  </a:cubicBezTo>
                  <a:cubicBezTo>
                    <a:pt x="1915" y="35639"/>
                    <a:pt x="2705" y="34575"/>
                    <a:pt x="3404" y="33754"/>
                  </a:cubicBezTo>
                  <a:cubicBezTo>
                    <a:pt x="3708" y="33390"/>
                    <a:pt x="4164" y="32843"/>
                    <a:pt x="4438" y="32539"/>
                  </a:cubicBezTo>
                  <a:cubicBezTo>
                    <a:pt x="5076" y="31718"/>
                    <a:pt x="5988" y="30684"/>
                    <a:pt x="6079" y="30624"/>
                  </a:cubicBezTo>
                  <a:cubicBezTo>
                    <a:pt x="6140" y="30624"/>
                    <a:pt x="6170" y="30563"/>
                    <a:pt x="6201" y="30532"/>
                  </a:cubicBezTo>
                  <a:cubicBezTo>
                    <a:pt x="6231" y="30380"/>
                    <a:pt x="7022" y="29773"/>
                    <a:pt x="7873" y="29195"/>
                  </a:cubicBezTo>
                  <a:cubicBezTo>
                    <a:pt x="8359" y="28861"/>
                    <a:pt x="9180" y="28374"/>
                    <a:pt x="9879" y="28040"/>
                  </a:cubicBezTo>
                  <a:cubicBezTo>
                    <a:pt x="10517" y="27736"/>
                    <a:pt x="11307" y="27311"/>
                    <a:pt x="11611" y="27128"/>
                  </a:cubicBezTo>
                  <a:cubicBezTo>
                    <a:pt x="12341" y="26672"/>
                    <a:pt x="14894" y="24788"/>
                    <a:pt x="15624" y="24180"/>
                  </a:cubicBezTo>
                  <a:cubicBezTo>
                    <a:pt x="17569" y="22508"/>
                    <a:pt x="18146" y="22052"/>
                    <a:pt x="18268" y="22022"/>
                  </a:cubicBezTo>
                  <a:cubicBezTo>
                    <a:pt x="19018" y="21872"/>
                    <a:pt x="20221" y="21763"/>
                    <a:pt x="20963" y="21763"/>
                  </a:cubicBezTo>
                  <a:cubicBezTo>
                    <a:pt x="21122" y="21763"/>
                    <a:pt x="21261" y="21768"/>
                    <a:pt x="21368" y="21779"/>
                  </a:cubicBezTo>
                  <a:cubicBezTo>
                    <a:pt x="21792" y="21806"/>
                    <a:pt x="22111" y="21821"/>
                    <a:pt x="22392" y="21821"/>
                  </a:cubicBezTo>
                  <a:cubicBezTo>
                    <a:pt x="22736" y="21821"/>
                    <a:pt x="23023" y="21798"/>
                    <a:pt x="23374" y="21748"/>
                  </a:cubicBezTo>
                  <a:cubicBezTo>
                    <a:pt x="24165" y="21627"/>
                    <a:pt x="25016" y="21353"/>
                    <a:pt x="25654" y="20988"/>
                  </a:cubicBezTo>
                  <a:cubicBezTo>
                    <a:pt x="27022" y="20259"/>
                    <a:pt x="29423" y="18192"/>
                    <a:pt x="30457" y="16915"/>
                  </a:cubicBezTo>
                  <a:cubicBezTo>
                    <a:pt x="30730" y="16551"/>
                    <a:pt x="31186" y="15912"/>
                    <a:pt x="31460" y="15487"/>
                  </a:cubicBezTo>
                  <a:cubicBezTo>
                    <a:pt x="31885" y="14848"/>
                    <a:pt x="31976" y="14636"/>
                    <a:pt x="32311" y="13815"/>
                  </a:cubicBezTo>
                  <a:cubicBezTo>
                    <a:pt x="32676" y="12812"/>
                    <a:pt x="32767" y="12356"/>
                    <a:pt x="32706" y="11870"/>
                  </a:cubicBezTo>
                  <a:cubicBezTo>
                    <a:pt x="32656" y="11338"/>
                    <a:pt x="32288" y="11070"/>
                    <a:pt x="31648" y="11070"/>
                  </a:cubicBezTo>
                  <a:cubicBezTo>
                    <a:pt x="31116" y="11070"/>
                    <a:pt x="30396" y="11254"/>
                    <a:pt x="29514" y="11626"/>
                  </a:cubicBezTo>
                  <a:cubicBezTo>
                    <a:pt x="28724" y="11961"/>
                    <a:pt x="27782" y="12477"/>
                    <a:pt x="25776" y="13663"/>
                  </a:cubicBezTo>
                  <a:cubicBezTo>
                    <a:pt x="24742" y="14301"/>
                    <a:pt x="23587" y="14970"/>
                    <a:pt x="23222" y="15183"/>
                  </a:cubicBezTo>
                  <a:cubicBezTo>
                    <a:pt x="22280" y="15760"/>
                    <a:pt x="21855" y="16064"/>
                    <a:pt x="20943" y="16915"/>
                  </a:cubicBezTo>
                  <a:cubicBezTo>
                    <a:pt x="19666" y="18131"/>
                    <a:pt x="19423" y="18465"/>
                    <a:pt x="18785" y="20289"/>
                  </a:cubicBezTo>
                  <a:lnTo>
                    <a:pt x="18390" y="21444"/>
                  </a:lnTo>
                  <a:lnTo>
                    <a:pt x="17964" y="21870"/>
                  </a:lnTo>
                  <a:cubicBezTo>
                    <a:pt x="17721" y="22082"/>
                    <a:pt x="17113" y="22630"/>
                    <a:pt x="16596" y="23055"/>
                  </a:cubicBezTo>
                  <a:cubicBezTo>
                    <a:pt x="16079" y="23481"/>
                    <a:pt x="15502" y="23967"/>
                    <a:pt x="15289" y="24149"/>
                  </a:cubicBezTo>
                  <a:cubicBezTo>
                    <a:pt x="14742" y="24605"/>
                    <a:pt x="11915" y="26672"/>
                    <a:pt x="11277" y="27037"/>
                  </a:cubicBezTo>
                  <a:cubicBezTo>
                    <a:pt x="11003" y="27219"/>
                    <a:pt x="10274" y="27614"/>
                    <a:pt x="9666" y="27918"/>
                  </a:cubicBezTo>
                  <a:cubicBezTo>
                    <a:pt x="9058" y="28253"/>
                    <a:pt x="8298" y="28678"/>
                    <a:pt x="7964" y="28891"/>
                  </a:cubicBezTo>
                  <a:cubicBezTo>
                    <a:pt x="7654" y="29116"/>
                    <a:pt x="7396" y="29290"/>
                    <a:pt x="7360" y="29290"/>
                  </a:cubicBezTo>
                  <a:cubicBezTo>
                    <a:pt x="7357" y="29290"/>
                    <a:pt x="7356" y="29288"/>
                    <a:pt x="7356" y="29286"/>
                  </a:cubicBezTo>
                  <a:cubicBezTo>
                    <a:pt x="7326" y="29286"/>
                    <a:pt x="7477" y="29134"/>
                    <a:pt x="8298" y="28283"/>
                  </a:cubicBezTo>
                  <a:cubicBezTo>
                    <a:pt x="10639" y="25912"/>
                    <a:pt x="11611" y="24818"/>
                    <a:pt x="12493" y="23541"/>
                  </a:cubicBezTo>
                  <a:cubicBezTo>
                    <a:pt x="12949" y="22903"/>
                    <a:pt x="14104" y="20836"/>
                    <a:pt x="14803" y="19438"/>
                  </a:cubicBezTo>
                  <a:cubicBezTo>
                    <a:pt x="15016" y="18982"/>
                    <a:pt x="15228" y="18587"/>
                    <a:pt x="15289" y="18496"/>
                  </a:cubicBezTo>
                  <a:cubicBezTo>
                    <a:pt x="15320" y="18435"/>
                    <a:pt x="15563" y="17918"/>
                    <a:pt x="15776" y="17402"/>
                  </a:cubicBezTo>
                  <a:cubicBezTo>
                    <a:pt x="16323" y="16186"/>
                    <a:pt x="16900" y="15061"/>
                    <a:pt x="17326" y="14362"/>
                  </a:cubicBezTo>
                  <a:cubicBezTo>
                    <a:pt x="17682" y="13769"/>
                    <a:pt x="18617" y="12567"/>
                    <a:pt x="18718" y="12567"/>
                  </a:cubicBezTo>
                  <a:cubicBezTo>
                    <a:pt x="18721" y="12567"/>
                    <a:pt x="18722" y="12567"/>
                    <a:pt x="18724" y="12569"/>
                  </a:cubicBezTo>
                  <a:cubicBezTo>
                    <a:pt x="18751" y="12596"/>
                    <a:pt x="18963" y="12611"/>
                    <a:pt x="19262" y="12611"/>
                  </a:cubicBezTo>
                  <a:cubicBezTo>
                    <a:pt x="19628" y="12611"/>
                    <a:pt x="20126" y="12588"/>
                    <a:pt x="20578" y="12538"/>
                  </a:cubicBezTo>
                  <a:cubicBezTo>
                    <a:pt x="21976" y="12417"/>
                    <a:pt x="22827" y="12082"/>
                    <a:pt x="24013" y="11170"/>
                  </a:cubicBezTo>
                  <a:cubicBezTo>
                    <a:pt x="24378" y="10867"/>
                    <a:pt x="24925" y="10441"/>
                    <a:pt x="25259" y="10228"/>
                  </a:cubicBezTo>
                  <a:cubicBezTo>
                    <a:pt x="25563" y="10015"/>
                    <a:pt x="25988" y="9681"/>
                    <a:pt x="26140" y="9499"/>
                  </a:cubicBezTo>
                  <a:cubicBezTo>
                    <a:pt x="26992" y="8678"/>
                    <a:pt x="28542" y="5973"/>
                    <a:pt x="29302" y="3967"/>
                  </a:cubicBezTo>
                  <a:cubicBezTo>
                    <a:pt x="29575" y="3237"/>
                    <a:pt x="29636" y="3024"/>
                    <a:pt x="29636" y="2812"/>
                  </a:cubicBezTo>
                  <a:cubicBezTo>
                    <a:pt x="29608" y="2388"/>
                    <a:pt x="29422" y="2201"/>
                    <a:pt x="29030" y="2201"/>
                  </a:cubicBezTo>
                  <a:cubicBezTo>
                    <a:pt x="29000" y="2201"/>
                    <a:pt x="28969" y="2202"/>
                    <a:pt x="28937" y="2204"/>
                  </a:cubicBezTo>
                  <a:cubicBezTo>
                    <a:pt x="28420" y="2265"/>
                    <a:pt x="26870" y="3176"/>
                    <a:pt x="24955" y="4514"/>
                  </a:cubicBezTo>
                  <a:cubicBezTo>
                    <a:pt x="24742" y="4666"/>
                    <a:pt x="24165" y="5031"/>
                    <a:pt x="23648" y="5304"/>
                  </a:cubicBezTo>
                  <a:cubicBezTo>
                    <a:pt x="22280" y="6003"/>
                    <a:pt x="21885" y="6398"/>
                    <a:pt x="21095" y="7797"/>
                  </a:cubicBezTo>
                  <a:cubicBezTo>
                    <a:pt x="20852" y="8192"/>
                    <a:pt x="20487" y="8769"/>
                    <a:pt x="20152" y="9164"/>
                  </a:cubicBezTo>
                  <a:cubicBezTo>
                    <a:pt x="19849" y="9529"/>
                    <a:pt x="19484" y="10015"/>
                    <a:pt x="19362" y="10259"/>
                  </a:cubicBezTo>
                  <a:cubicBezTo>
                    <a:pt x="19089" y="10684"/>
                    <a:pt x="18694" y="11626"/>
                    <a:pt x="18633" y="12082"/>
                  </a:cubicBezTo>
                  <a:cubicBezTo>
                    <a:pt x="18602" y="12295"/>
                    <a:pt x="18511" y="12417"/>
                    <a:pt x="18177" y="12842"/>
                  </a:cubicBezTo>
                  <a:cubicBezTo>
                    <a:pt x="17235" y="13997"/>
                    <a:pt x="16231" y="15730"/>
                    <a:pt x="15624" y="17280"/>
                  </a:cubicBezTo>
                  <a:lnTo>
                    <a:pt x="15472" y="17645"/>
                  </a:lnTo>
                  <a:lnTo>
                    <a:pt x="15563" y="17250"/>
                  </a:lnTo>
                  <a:cubicBezTo>
                    <a:pt x="15624" y="17037"/>
                    <a:pt x="15745" y="16490"/>
                    <a:pt x="15836" y="16064"/>
                  </a:cubicBezTo>
                  <a:cubicBezTo>
                    <a:pt x="15927" y="15639"/>
                    <a:pt x="16049" y="14970"/>
                    <a:pt x="16110" y="14544"/>
                  </a:cubicBezTo>
                  <a:cubicBezTo>
                    <a:pt x="16292" y="12781"/>
                    <a:pt x="16627" y="11292"/>
                    <a:pt x="16961" y="10745"/>
                  </a:cubicBezTo>
                  <a:cubicBezTo>
                    <a:pt x="17052" y="10593"/>
                    <a:pt x="17386" y="10198"/>
                    <a:pt x="17721" y="9863"/>
                  </a:cubicBezTo>
                  <a:cubicBezTo>
                    <a:pt x="18845" y="8769"/>
                    <a:pt x="19818" y="7249"/>
                    <a:pt x="20183" y="6003"/>
                  </a:cubicBezTo>
                  <a:cubicBezTo>
                    <a:pt x="20517" y="4939"/>
                    <a:pt x="20578" y="4058"/>
                    <a:pt x="20517" y="2265"/>
                  </a:cubicBezTo>
                  <a:cubicBezTo>
                    <a:pt x="20456" y="897"/>
                    <a:pt x="20213" y="167"/>
                    <a:pt x="19788" y="15"/>
                  </a:cubicBezTo>
                  <a:cubicBezTo>
                    <a:pt x="19768" y="5"/>
                    <a:pt x="19745" y="0"/>
                    <a:pt x="19719" y="0"/>
                  </a:cubicBezTo>
                  <a:close/>
                </a:path>
              </a:pathLst>
            </a:custGeom>
            <a:solidFill>
              <a:srgbClr val="8DA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8"/>
            <p:cNvSpPr/>
            <p:nvPr/>
          </p:nvSpPr>
          <p:spPr>
            <a:xfrm rot="-786980">
              <a:off x="2391056" y="2607289"/>
              <a:ext cx="1721357" cy="1238182"/>
            </a:xfrm>
            <a:custGeom>
              <a:avLst/>
              <a:gdLst/>
              <a:ahLst/>
              <a:cxnLst/>
              <a:rect l="l" t="t" r="r" b="b"/>
              <a:pathLst>
                <a:path w="44251" h="31830" extrusionOk="0">
                  <a:moveTo>
                    <a:pt x="43480" y="1634"/>
                  </a:moveTo>
                  <a:cubicBezTo>
                    <a:pt x="43488" y="1634"/>
                    <a:pt x="43494" y="1636"/>
                    <a:pt x="43497" y="1639"/>
                  </a:cubicBezTo>
                  <a:cubicBezTo>
                    <a:pt x="43527" y="1669"/>
                    <a:pt x="43558" y="1851"/>
                    <a:pt x="43558" y="2064"/>
                  </a:cubicBezTo>
                  <a:cubicBezTo>
                    <a:pt x="43558" y="2520"/>
                    <a:pt x="43162" y="3766"/>
                    <a:pt x="42950" y="3918"/>
                  </a:cubicBezTo>
                  <a:cubicBezTo>
                    <a:pt x="42859" y="3979"/>
                    <a:pt x="42403" y="4101"/>
                    <a:pt x="41916" y="4162"/>
                  </a:cubicBezTo>
                  <a:cubicBezTo>
                    <a:pt x="41156" y="4283"/>
                    <a:pt x="40518" y="4435"/>
                    <a:pt x="37904" y="5104"/>
                  </a:cubicBezTo>
                  <a:lnTo>
                    <a:pt x="37266" y="5256"/>
                  </a:lnTo>
                  <a:lnTo>
                    <a:pt x="37691" y="4982"/>
                  </a:lnTo>
                  <a:cubicBezTo>
                    <a:pt x="37934" y="4861"/>
                    <a:pt x="38451" y="4526"/>
                    <a:pt x="38846" y="4253"/>
                  </a:cubicBezTo>
                  <a:cubicBezTo>
                    <a:pt x="39272" y="4010"/>
                    <a:pt x="40275" y="3402"/>
                    <a:pt x="41096" y="2946"/>
                  </a:cubicBezTo>
                  <a:cubicBezTo>
                    <a:pt x="41886" y="2490"/>
                    <a:pt x="42767" y="2003"/>
                    <a:pt x="43010" y="1851"/>
                  </a:cubicBezTo>
                  <a:cubicBezTo>
                    <a:pt x="43201" y="1743"/>
                    <a:pt x="43415" y="1634"/>
                    <a:pt x="43480" y="1634"/>
                  </a:cubicBezTo>
                  <a:close/>
                  <a:moveTo>
                    <a:pt x="41271" y="467"/>
                  </a:moveTo>
                  <a:cubicBezTo>
                    <a:pt x="41863" y="467"/>
                    <a:pt x="42349" y="533"/>
                    <a:pt x="42676" y="666"/>
                  </a:cubicBezTo>
                  <a:cubicBezTo>
                    <a:pt x="42828" y="727"/>
                    <a:pt x="42919" y="788"/>
                    <a:pt x="42889" y="848"/>
                  </a:cubicBezTo>
                  <a:cubicBezTo>
                    <a:pt x="42767" y="1061"/>
                    <a:pt x="41491" y="1730"/>
                    <a:pt x="40153" y="2247"/>
                  </a:cubicBezTo>
                  <a:cubicBezTo>
                    <a:pt x="37630" y="3280"/>
                    <a:pt x="35290" y="4587"/>
                    <a:pt x="32676" y="6441"/>
                  </a:cubicBezTo>
                  <a:cubicBezTo>
                    <a:pt x="32007" y="6897"/>
                    <a:pt x="31187" y="7475"/>
                    <a:pt x="30852" y="7687"/>
                  </a:cubicBezTo>
                  <a:lnTo>
                    <a:pt x="30275" y="8052"/>
                  </a:lnTo>
                  <a:lnTo>
                    <a:pt x="30518" y="7657"/>
                  </a:lnTo>
                  <a:cubicBezTo>
                    <a:pt x="31612" y="5773"/>
                    <a:pt x="32220" y="4648"/>
                    <a:pt x="32524" y="3706"/>
                  </a:cubicBezTo>
                  <a:cubicBezTo>
                    <a:pt x="32737" y="3098"/>
                    <a:pt x="32950" y="2581"/>
                    <a:pt x="33041" y="2490"/>
                  </a:cubicBezTo>
                  <a:cubicBezTo>
                    <a:pt x="33223" y="2338"/>
                    <a:pt x="36779" y="1244"/>
                    <a:pt x="38056" y="909"/>
                  </a:cubicBezTo>
                  <a:cubicBezTo>
                    <a:pt x="39244" y="617"/>
                    <a:pt x="40378" y="467"/>
                    <a:pt x="41271" y="467"/>
                  </a:cubicBezTo>
                  <a:close/>
                  <a:moveTo>
                    <a:pt x="42561" y="4372"/>
                  </a:moveTo>
                  <a:cubicBezTo>
                    <a:pt x="42582" y="4372"/>
                    <a:pt x="42600" y="4373"/>
                    <a:pt x="42615" y="4374"/>
                  </a:cubicBezTo>
                  <a:cubicBezTo>
                    <a:pt x="42767" y="4374"/>
                    <a:pt x="42767" y="4435"/>
                    <a:pt x="42494" y="4921"/>
                  </a:cubicBezTo>
                  <a:cubicBezTo>
                    <a:pt x="42311" y="5225"/>
                    <a:pt x="42159" y="5560"/>
                    <a:pt x="42099" y="5651"/>
                  </a:cubicBezTo>
                  <a:cubicBezTo>
                    <a:pt x="42068" y="5712"/>
                    <a:pt x="41643" y="6289"/>
                    <a:pt x="41217" y="6897"/>
                  </a:cubicBezTo>
                  <a:cubicBezTo>
                    <a:pt x="40670" y="7627"/>
                    <a:pt x="40336" y="7961"/>
                    <a:pt x="40214" y="7961"/>
                  </a:cubicBezTo>
                  <a:cubicBezTo>
                    <a:pt x="40209" y="7960"/>
                    <a:pt x="40202" y="7960"/>
                    <a:pt x="40193" y="7960"/>
                  </a:cubicBezTo>
                  <a:cubicBezTo>
                    <a:pt x="39793" y="7960"/>
                    <a:pt x="36258" y="8669"/>
                    <a:pt x="34560" y="9116"/>
                  </a:cubicBezTo>
                  <a:cubicBezTo>
                    <a:pt x="33010" y="9511"/>
                    <a:pt x="29606" y="10575"/>
                    <a:pt x="28937" y="10879"/>
                  </a:cubicBezTo>
                  <a:cubicBezTo>
                    <a:pt x="28753" y="10958"/>
                    <a:pt x="28640" y="10999"/>
                    <a:pt x="28600" y="10999"/>
                  </a:cubicBezTo>
                  <a:cubicBezTo>
                    <a:pt x="28503" y="10999"/>
                    <a:pt x="28854" y="10751"/>
                    <a:pt x="29697" y="10210"/>
                  </a:cubicBezTo>
                  <a:cubicBezTo>
                    <a:pt x="30335" y="9815"/>
                    <a:pt x="31339" y="9146"/>
                    <a:pt x="31977" y="8691"/>
                  </a:cubicBezTo>
                  <a:cubicBezTo>
                    <a:pt x="34591" y="6867"/>
                    <a:pt x="35716" y="6137"/>
                    <a:pt x="36384" y="5864"/>
                  </a:cubicBezTo>
                  <a:cubicBezTo>
                    <a:pt x="37626" y="5391"/>
                    <a:pt x="41827" y="4372"/>
                    <a:pt x="42561" y="4372"/>
                  </a:cubicBezTo>
                  <a:close/>
                  <a:moveTo>
                    <a:pt x="32433" y="2733"/>
                  </a:moveTo>
                  <a:cubicBezTo>
                    <a:pt x="32494" y="2733"/>
                    <a:pt x="32524" y="2794"/>
                    <a:pt x="32524" y="2885"/>
                  </a:cubicBezTo>
                  <a:cubicBezTo>
                    <a:pt x="32433" y="3402"/>
                    <a:pt x="31855" y="4739"/>
                    <a:pt x="31247" y="5833"/>
                  </a:cubicBezTo>
                  <a:cubicBezTo>
                    <a:pt x="29880" y="8295"/>
                    <a:pt x="29667" y="8539"/>
                    <a:pt x="28633" y="9116"/>
                  </a:cubicBezTo>
                  <a:cubicBezTo>
                    <a:pt x="28177" y="9329"/>
                    <a:pt x="27478" y="9754"/>
                    <a:pt x="27022" y="10058"/>
                  </a:cubicBezTo>
                  <a:cubicBezTo>
                    <a:pt x="26597" y="10332"/>
                    <a:pt x="25867" y="10788"/>
                    <a:pt x="25442" y="11031"/>
                  </a:cubicBezTo>
                  <a:cubicBezTo>
                    <a:pt x="25016" y="11274"/>
                    <a:pt x="24135" y="11821"/>
                    <a:pt x="23496" y="12277"/>
                  </a:cubicBezTo>
                  <a:cubicBezTo>
                    <a:pt x="22493" y="12976"/>
                    <a:pt x="20518" y="14283"/>
                    <a:pt x="19819" y="14678"/>
                  </a:cubicBezTo>
                  <a:cubicBezTo>
                    <a:pt x="19762" y="14716"/>
                    <a:pt x="19722" y="14740"/>
                    <a:pt x="19704" y="14740"/>
                  </a:cubicBezTo>
                  <a:cubicBezTo>
                    <a:pt x="19663" y="14740"/>
                    <a:pt x="19722" y="14627"/>
                    <a:pt x="19910" y="14314"/>
                  </a:cubicBezTo>
                  <a:cubicBezTo>
                    <a:pt x="20305" y="13645"/>
                    <a:pt x="21490" y="10879"/>
                    <a:pt x="22129" y="9207"/>
                  </a:cubicBezTo>
                  <a:lnTo>
                    <a:pt x="22676" y="7779"/>
                  </a:lnTo>
                  <a:lnTo>
                    <a:pt x="24895" y="6624"/>
                  </a:lnTo>
                  <a:cubicBezTo>
                    <a:pt x="26110" y="5985"/>
                    <a:pt x="27782" y="5104"/>
                    <a:pt x="28603" y="4678"/>
                  </a:cubicBezTo>
                  <a:cubicBezTo>
                    <a:pt x="30731" y="3554"/>
                    <a:pt x="32342" y="2733"/>
                    <a:pt x="32433" y="2733"/>
                  </a:cubicBezTo>
                  <a:close/>
                  <a:moveTo>
                    <a:pt x="40082" y="8183"/>
                  </a:moveTo>
                  <a:cubicBezTo>
                    <a:pt x="40169" y="8183"/>
                    <a:pt x="40184" y="8203"/>
                    <a:pt x="40184" y="8235"/>
                  </a:cubicBezTo>
                  <a:cubicBezTo>
                    <a:pt x="40184" y="8265"/>
                    <a:pt x="40001" y="8539"/>
                    <a:pt x="39819" y="8812"/>
                  </a:cubicBezTo>
                  <a:cubicBezTo>
                    <a:pt x="39606" y="9116"/>
                    <a:pt x="39150" y="9937"/>
                    <a:pt x="38755" y="10666"/>
                  </a:cubicBezTo>
                  <a:cubicBezTo>
                    <a:pt x="38360" y="11396"/>
                    <a:pt x="37874" y="12277"/>
                    <a:pt x="37630" y="12612"/>
                  </a:cubicBezTo>
                  <a:cubicBezTo>
                    <a:pt x="37235" y="13219"/>
                    <a:pt x="36019" y="14557"/>
                    <a:pt x="35533" y="14922"/>
                  </a:cubicBezTo>
                  <a:cubicBezTo>
                    <a:pt x="35290" y="15104"/>
                    <a:pt x="34287" y="15317"/>
                    <a:pt x="31369" y="15742"/>
                  </a:cubicBezTo>
                  <a:cubicBezTo>
                    <a:pt x="29454" y="16016"/>
                    <a:pt x="22615" y="17323"/>
                    <a:pt x="20214" y="17900"/>
                  </a:cubicBezTo>
                  <a:cubicBezTo>
                    <a:pt x="19363" y="18083"/>
                    <a:pt x="17873" y="18508"/>
                    <a:pt x="16870" y="18843"/>
                  </a:cubicBezTo>
                  <a:lnTo>
                    <a:pt x="15077" y="19420"/>
                  </a:lnTo>
                  <a:lnTo>
                    <a:pt x="15077" y="19420"/>
                  </a:lnTo>
                  <a:lnTo>
                    <a:pt x="16293" y="18539"/>
                  </a:lnTo>
                  <a:cubicBezTo>
                    <a:pt x="17782" y="17444"/>
                    <a:pt x="20761" y="15590"/>
                    <a:pt x="23618" y="14010"/>
                  </a:cubicBezTo>
                  <a:cubicBezTo>
                    <a:pt x="24773" y="13341"/>
                    <a:pt x="26171" y="12551"/>
                    <a:pt x="26688" y="12186"/>
                  </a:cubicBezTo>
                  <a:cubicBezTo>
                    <a:pt x="27478" y="11669"/>
                    <a:pt x="28086" y="11426"/>
                    <a:pt x="30123" y="10727"/>
                  </a:cubicBezTo>
                  <a:cubicBezTo>
                    <a:pt x="32828" y="9815"/>
                    <a:pt x="35868" y="8994"/>
                    <a:pt x="38360" y="8478"/>
                  </a:cubicBezTo>
                  <a:cubicBezTo>
                    <a:pt x="39478" y="8258"/>
                    <a:pt x="39914" y="8183"/>
                    <a:pt x="40082" y="8183"/>
                  </a:cubicBezTo>
                  <a:close/>
                  <a:moveTo>
                    <a:pt x="22220" y="7991"/>
                  </a:moveTo>
                  <a:cubicBezTo>
                    <a:pt x="22250" y="7991"/>
                    <a:pt x="22159" y="8235"/>
                    <a:pt x="22098" y="8508"/>
                  </a:cubicBezTo>
                  <a:cubicBezTo>
                    <a:pt x="21521" y="10393"/>
                    <a:pt x="19910" y="14040"/>
                    <a:pt x="19302" y="14739"/>
                  </a:cubicBezTo>
                  <a:cubicBezTo>
                    <a:pt x="19119" y="15013"/>
                    <a:pt x="18512" y="15499"/>
                    <a:pt x="17964" y="15803"/>
                  </a:cubicBezTo>
                  <a:cubicBezTo>
                    <a:pt x="16870" y="16502"/>
                    <a:pt x="13861" y="18447"/>
                    <a:pt x="12676" y="19238"/>
                  </a:cubicBezTo>
                  <a:cubicBezTo>
                    <a:pt x="12220" y="19542"/>
                    <a:pt x="11855" y="19785"/>
                    <a:pt x="11855" y="19785"/>
                  </a:cubicBezTo>
                  <a:cubicBezTo>
                    <a:pt x="11855" y="19754"/>
                    <a:pt x="12554" y="18174"/>
                    <a:pt x="13557" y="15955"/>
                  </a:cubicBezTo>
                  <a:cubicBezTo>
                    <a:pt x="14226" y="14496"/>
                    <a:pt x="14256" y="14466"/>
                    <a:pt x="15016" y="13858"/>
                  </a:cubicBezTo>
                  <a:cubicBezTo>
                    <a:pt x="15442" y="13523"/>
                    <a:pt x="16536" y="12490"/>
                    <a:pt x="17478" y="11608"/>
                  </a:cubicBezTo>
                  <a:cubicBezTo>
                    <a:pt x="18420" y="10727"/>
                    <a:pt x="19393" y="9815"/>
                    <a:pt x="19697" y="9602"/>
                  </a:cubicBezTo>
                  <a:cubicBezTo>
                    <a:pt x="20092" y="9298"/>
                    <a:pt x="22159" y="7991"/>
                    <a:pt x="22220" y="7991"/>
                  </a:cubicBezTo>
                  <a:close/>
                  <a:moveTo>
                    <a:pt x="13770" y="14800"/>
                  </a:moveTo>
                  <a:cubicBezTo>
                    <a:pt x="13800" y="14800"/>
                    <a:pt x="13435" y="15621"/>
                    <a:pt x="12980" y="16563"/>
                  </a:cubicBezTo>
                  <a:cubicBezTo>
                    <a:pt x="12524" y="17536"/>
                    <a:pt x="11976" y="18751"/>
                    <a:pt x="11764" y="19238"/>
                  </a:cubicBezTo>
                  <a:lnTo>
                    <a:pt x="11369" y="20150"/>
                  </a:lnTo>
                  <a:lnTo>
                    <a:pt x="9332" y="21730"/>
                  </a:lnTo>
                  <a:lnTo>
                    <a:pt x="7326" y="23280"/>
                  </a:lnTo>
                  <a:lnTo>
                    <a:pt x="7508" y="22095"/>
                  </a:lnTo>
                  <a:cubicBezTo>
                    <a:pt x="7721" y="20818"/>
                    <a:pt x="8025" y="19937"/>
                    <a:pt x="8481" y="19238"/>
                  </a:cubicBezTo>
                  <a:cubicBezTo>
                    <a:pt x="9302" y="18052"/>
                    <a:pt x="10821" y="16654"/>
                    <a:pt x="12645" y="15499"/>
                  </a:cubicBezTo>
                  <a:cubicBezTo>
                    <a:pt x="13253" y="15104"/>
                    <a:pt x="13739" y="14800"/>
                    <a:pt x="13770" y="14800"/>
                  </a:cubicBezTo>
                  <a:close/>
                  <a:moveTo>
                    <a:pt x="34834" y="15408"/>
                  </a:moveTo>
                  <a:cubicBezTo>
                    <a:pt x="34895" y="15408"/>
                    <a:pt x="34621" y="15712"/>
                    <a:pt x="34226" y="16046"/>
                  </a:cubicBezTo>
                  <a:cubicBezTo>
                    <a:pt x="33831" y="16381"/>
                    <a:pt x="33162" y="16897"/>
                    <a:pt x="32706" y="17201"/>
                  </a:cubicBezTo>
                  <a:cubicBezTo>
                    <a:pt x="32250" y="17505"/>
                    <a:pt x="30852" y="18508"/>
                    <a:pt x="29576" y="19451"/>
                  </a:cubicBezTo>
                  <a:cubicBezTo>
                    <a:pt x="27144" y="21183"/>
                    <a:pt x="25259" y="22460"/>
                    <a:pt x="24135" y="23128"/>
                  </a:cubicBezTo>
                  <a:cubicBezTo>
                    <a:pt x="23732" y="23389"/>
                    <a:pt x="23513" y="23484"/>
                    <a:pt x="23264" y="23484"/>
                  </a:cubicBezTo>
                  <a:cubicBezTo>
                    <a:pt x="23194" y="23484"/>
                    <a:pt x="23121" y="23476"/>
                    <a:pt x="23041" y="23463"/>
                  </a:cubicBezTo>
                  <a:cubicBezTo>
                    <a:pt x="22869" y="23441"/>
                    <a:pt x="22560" y="23420"/>
                    <a:pt x="22265" y="23420"/>
                  </a:cubicBezTo>
                  <a:cubicBezTo>
                    <a:pt x="22143" y="23420"/>
                    <a:pt x="22023" y="23423"/>
                    <a:pt x="21916" y="23432"/>
                  </a:cubicBezTo>
                  <a:cubicBezTo>
                    <a:pt x="21551" y="23432"/>
                    <a:pt x="20244" y="23372"/>
                    <a:pt x="19028" y="23280"/>
                  </a:cubicBezTo>
                  <a:cubicBezTo>
                    <a:pt x="17901" y="23191"/>
                    <a:pt x="16810" y="23147"/>
                    <a:pt x="15780" y="23147"/>
                  </a:cubicBezTo>
                  <a:cubicBezTo>
                    <a:pt x="13643" y="23147"/>
                    <a:pt x="11770" y="23337"/>
                    <a:pt x="10396" y="23706"/>
                  </a:cubicBezTo>
                  <a:lnTo>
                    <a:pt x="9271" y="24010"/>
                  </a:lnTo>
                  <a:lnTo>
                    <a:pt x="9697" y="23676"/>
                  </a:lnTo>
                  <a:cubicBezTo>
                    <a:pt x="9940" y="23463"/>
                    <a:pt x="11065" y="22581"/>
                    <a:pt x="12220" y="21669"/>
                  </a:cubicBezTo>
                  <a:cubicBezTo>
                    <a:pt x="14560" y="19815"/>
                    <a:pt x="14834" y="19694"/>
                    <a:pt x="17873" y="18751"/>
                  </a:cubicBezTo>
                  <a:cubicBezTo>
                    <a:pt x="20092" y="18083"/>
                    <a:pt x="25442" y="16958"/>
                    <a:pt x="29910" y="16198"/>
                  </a:cubicBezTo>
                  <a:cubicBezTo>
                    <a:pt x="33709" y="15560"/>
                    <a:pt x="34743" y="15408"/>
                    <a:pt x="34834" y="15408"/>
                  </a:cubicBezTo>
                  <a:close/>
                  <a:moveTo>
                    <a:pt x="16117" y="23431"/>
                  </a:moveTo>
                  <a:cubicBezTo>
                    <a:pt x="17178" y="23431"/>
                    <a:pt x="18314" y="23471"/>
                    <a:pt x="19515" y="23554"/>
                  </a:cubicBezTo>
                  <a:cubicBezTo>
                    <a:pt x="20700" y="23645"/>
                    <a:pt x="21916" y="23706"/>
                    <a:pt x="22250" y="23706"/>
                  </a:cubicBezTo>
                  <a:lnTo>
                    <a:pt x="23041" y="23706"/>
                  </a:lnTo>
                  <a:cubicBezTo>
                    <a:pt x="23101" y="23706"/>
                    <a:pt x="22797" y="23919"/>
                    <a:pt x="22372" y="24192"/>
                  </a:cubicBezTo>
                  <a:cubicBezTo>
                    <a:pt x="19636" y="25803"/>
                    <a:pt x="17600" y="26654"/>
                    <a:pt x="16110" y="26867"/>
                  </a:cubicBezTo>
                  <a:cubicBezTo>
                    <a:pt x="15965" y="26884"/>
                    <a:pt x="15801" y="26892"/>
                    <a:pt x="15616" y="26892"/>
                  </a:cubicBezTo>
                  <a:cubicBezTo>
                    <a:pt x="14789" y="26892"/>
                    <a:pt x="13540" y="26723"/>
                    <a:pt x="11703" y="26350"/>
                  </a:cubicBezTo>
                  <a:cubicBezTo>
                    <a:pt x="10487" y="26107"/>
                    <a:pt x="10122" y="26016"/>
                    <a:pt x="9150" y="25530"/>
                  </a:cubicBezTo>
                  <a:lnTo>
                    <a:pt x="8025" y="24952"/>
                  </a:lnTo>
                  <a:lnTo>
                    <a:pt x="8329" y="24770"/>
                  </a:lnTo>
                  <a:cubicBezTo>
                    <a:pt x="9762" y="23900"/>
                    <a:pt x="12503" y="23431"/>
                    <a:pt x="16117" y="23431"/>
                  </a:cubicBezTo>
                  <a:close/>
                  <a:moveTo>
                    <a:pt x="43291" y="1176"/>
                  </a:moveTo>
                  <a:cubicBezTo>
                    <a:pt x="43362" y="1176"/>
                    <a:pt x="43310" y="1256"/>
                    <a:pt x="43102" y="1426"/>
                  </a:cubicBezTo>
                  <a:cubicBezTo>
                    <a:pt x="42980" y="1548"/>
                    <a:pt x="41947" y="2155"/>
                    <a:pt x="40822" y="2794"/>
                  </a:cubicBezTo>
                  <a:cubicBezTo>
                    <a:pt x="36810" y="5134"/>
                    <a:pt x="34925" y="6320"/>
                    <a:pt x="32342" y="8174"/>
                  </a:cubicBezTo>
                  <a:cubicBezTo>
                    <a:pt x="31855" y="8508"/>
                    <a:pt x="30487" y="9420"/>
                    <a:pt x="29241" y="10210"/>
                  </a:cubicBezTo>
                  <a:cubicBezTo>
                    <a:pt x="28025" y="11031"/>
                    <a:pt x="26718" y="11852"/>
                    <a:pt x="26323" y="12125"/>
                  </a:cubicBezTo>
                  <a:cubicBezTo>
                    <a:pt x="25959" y="12368"/>
                    <a:pt x="24591" y="13159"/>
                    <a:pt x="23314" y="13888"/>
                  </a:cubicBezTo>
                  <a:cubicBezTo>
                    <a:pt x="18451" y="16624"/>
                    <a:pt x="17721" y="17140"/>
                    <a:pt x="12828" y="20910"/>
                  </a:cubicBezTo>
                  <a:cubicBezTo>
                    <a:pt x="10274" y="22885"/>
                    <a:pt x="7964" y="24648"/>
                    <a:pt x="7691" y="24831"/>
                  </a:cubicBezTo>
                  <a:cubicBezTo>
                    <a:pt x="7417" y="25013"/>
                    <a:pt x="7052" y="25317"/>
                    <a:pt x="6870" y="25530"/>
                  </a:cubicBezTo>
                  <a:cubicBezTo>
                    <a:pt x="6688" y="25712"/>
                    <a:pt x="6232" y="26138"/>
                    <a:pt x="5837" y="26472"/>
                  </a:cubicBezTo>
                  <a:cubicBezTo>
                    <a:pt x="5472" y="26806"/>
                    <a:pt x="4864" y="27384"/>
                    <a:pt x="4530" y="27749"/>
                  </a:cubicBezTo>
                  <a:cubicBezTo>
                    <a:pt x="3982" y="28326"/>
                    <a:pt x="2037" y="30180"/>
                    <a:pt x="973" y="31092"/>
                  </a:cubicBezTo>
                  <a:lnTo>
                    <a:pt x="578" y="31426"/>
                  </a:lnTo>
                  <a:lnTo>
                    <a:pt x="608" y="31122"/>
                  </a:lnTo>
                  <a:cubicBezTo>
                    <a:pt x="669" y="30636"/>
                    <a:pt x="1216" y="29967"/>
                    <a:pt x="2919" y="28265"/>
                  </a:cubicBezTo>
                  <a:cubicBezTo>
                    <a:pt x="3830" y="27414"/>
                    <a:pt x="5016" y="26229"/>
                    <a:pt x="5563" y="25651"/>
                  </a:cubicBezTo>
                  <a:cubicBezTo>
                    <a:pt x="7387" y="23767"/>
                    <a:pt x="7843" y="23341"/>
                    <a:pt x="10153" y="21548"/>
                  </a:cubicBezTo>
                  <a:cubicBezTo>
                    <a:pt x="12280" y="19876"/>
                    <a:pt x="15867" y="17475"/>
                    <a:pt x="18967" y="15590"/>
                  </a:cubicBezTo>
                  <a:cubicBezTo>
                    <a:pt x="20609" y="14587"/>
                    <a:pt x="22797" y="13189"/>
                    <a:pt x="23892" y="12429"/>
                  </a:cubicBezTo>
                  <a:cubicBezTo>
                    <a:pt x="24348" y="12095"/>
                    <a:pt x="25077" y="11608"/>
                    <a:pt x="25533" y="11365"/>
                  </a:cubicBezTo>
                  <a:cubicBezTo>
                    <a:pt x="25959" y="11122"/>
                    <a:pt x="26627" y="10697"/>
                    <a:pt x="27022" y="10423"/>
                  </a:cubicBezTo>
                  <a:cubicBezTo>
                    <a:pt x="27417" y="10180"/>
                    <a:pt x="28177" y="9724"/>
                    <a:pt x="28725" y="9420"/>
                  </a:cubicBezTo>
                  <a:cubicBezTo>
                    <a:pt x="29241" y="9146"/>
                    <a:pt x="30639" y="8235"/>
                    <a:pt x="31794" y="7444"/>
                  </a:cubicBezTo>
                  <a:cubicBezTo>
                    <a:pt x="35716" y="4739"/>
                    <a:pt x="37600" y="3645"/>
                    <a:pt x="40153" y="2672"/>
                  </a:cubicBezTo>
                  <a:cubicBezTo>
                    <a:pt x="40974" y="2338"/>
                    <a:pt x="42007" y="1851"/>
                    <a:pt x="42433" y="1578"/>
                  </a:cubicBezTo>
                  <a:cubicBezTo>
                    <a:pt x="42884" y="1318"/>
                    <a:pt x="43196" y="1176"/>
                    <a:pt x="43291" y="1176"/>
                  </a:cubicBezTo>
                  <a:close/>
                  <a:moveTo>
                    <a:pt x="41114" y="0"/>
                  </a:moveTo>
                  <a:cubicBezTo>
                    <a:pt x="40915" y="0"/>
                    <a:pt x="40706" y="9"/>
                    <a:pt x="40488" y="28"/>
                  </a:cubicBezTo>
                  <a:cubicBezTo>
                    <a:pt x="39181" y="149"/>
                    <a:pt x="37722" y="484"/>
                    <a:pt x="35351" y="1274"/>
                  </a:cubicBezTo>
                  <a:cubicBezTo>
                    <a:pt x="32129" y="2307"/>
                    <a:pt x="31430" y="2642"/>
                    <a:pt x="26870" y="5134"/>
                  </a:cubicBezTo>
                  <a:cubicBezTo>
                    <a:pt x="26171" y="5529"/>
                    <a:pt x="24925" y="6168"/>
                    <a:pt x="24074" y="6624"/>
                  </a:cubicBezTo>
                  <a:cubicBezTo>
                    <a:pt x="20457" y="8447"/>
                    <a:pt x="19667" y="8994"/>
                    <a:pt x="16901" y="11639"/>
                  </a:cubicBezTo>
                  <a:cubicBezTo>
                    <a:pt x="14712" y="13736"/>
                    <a:pt x="14499" y="13919"/>
                    <a:pt x="12432" y="15226"/>
                  </a:cubicBezTo>
                  <a:cubicBezTo>
                    <a:pt x="10821" y="16229"/>
                    <a:pt x="10183" y="16745"/>
                    <a:pt x="9119" y="17840"/>
                  </a:cubicBezTo>
                  <a:cubicBezTo>
                    <a:pt x="8238" y="18751"/>
                    <a:pt x="7812" y="19451"/>
                    <a:pt x="7448" y="20514"/>
                  </a:cubicBezTo>
                  <a:cubicBezTo>
                    <a:pt x="7174" y="21274"/>
                    <a:pt x="6961" y="23037"/>
                    <a:pt x="7083" y="23432"/>
                  </a:cubicBezTo>
                  <a:cubicBezTo>
                    <a:pt x="7113" y="23584"/>
                    <a:pt x="6961" y="23767"/>
                    <a:pt x="6566" y="24131"/>
                  </a:cubicBezTo>
                  <a:cubicBezTo>
                    <a:pt x="6262" y="24375"/>
                    <a:pt x="5533" y="25135"/>
                    <a:pt x="4925" y="25773"/>
                  </a:cubicBezTo>
                  <a:cubicBezTo>
                    <a:pt x="4317" y="26442"/>
                    <a:pt x="3223" y="27536"/>
                    <a:pt x="2493" y="28265"/>
                  </a:cubicBezTo>
                  <a:cubicBezTo>
                    <a:pt x="578" y="30089"/>
                    <a:pt x="1" y="31001"/>
                    <a:pt x="365" y="31639"/>
                  </a:cubicBezTo>
                  <a:cubicBezTo>
                    <a:pt x="430" y="31769"/>
                    <a:pt x="461" y="31830"/>
                    <a:pt x="517" y="31830"/>
                  </a:cubicBezTo>
                  <a:cubicBezTo>
                    <a:pt x="565" y="31830"/>
                    <a:pt x="633" y="31785"/>
                    <a:pt x="760" y="31700"/>
                  </a:cubicBezTo>
                  <a:cubicBezTo>
                    <a:pt x="1156" y="31396"/>
                    <a:pt x="3891" y="28873"/>
                    <a:pt x="4955" y="27779"/>
                  </a:cubicBezTo>
                  <a:cubicBezTo>
                    <a:pt x="5472" y="27232"/>
                    <a:pt x="6019" y="26715"/>
                    <a:pt x="6110" y="26654"/>
                  </a:cubicBezTo>
                  <a:cubicBezTo>
                    <a:pt x="6232" y="26563"/>
                    <a:pt x="6596" y="26259"/>
                    <a:pt x="6900" y="25925"/>
                  </a:cubicBezTo>
                  <a:cubicBezTo>
                    <a:pt x="7265" y="25590"/>
                    <a:pt x="7569" y="25378"/>
                    <a:pt x="7691" y="25378"/>
                  </a:cubicBezTo>
                  <a:cubicBezTo>
                    <a:pt x="7812" y="25408"/>
                    <a:pt x="8359" y="25651"/>
                    <a:pt x="8907" y="25955"/>
                  </a:cubicBezTo>
                  <a:cubicBezTo>
                    <a:pt x="10062" y="26563"/>
                    <a:pt x="11004" y="26806"/>
                    <a:pt x="14074" y="27201"/>
                  </a:cubicBezTo>
                  <a:cubicBezTo>
                    <a:pt x="14863" y="27312"/>
                    <a:pt x="15283" y="27365"/>
                    <a:pt x="15637" y="27365"/>
                  </a:cubicBezTo>
                  <a:cubicBezTo>
                    <a:pt x="15964" y="27365"/>
                    <a:pt x="16235" y="27319"/>
                    <a:pt x="16688" y="27232"/>
                  </a:cubicBezTo>
                  <a:cubicBezTo>
                    <a:pt x="18056" y="26958"/>
                    <a:pt x="18572" y="26745"/>
                    <a:pt x="20305" y="25864"/>
                  </a:cubicBezTo>
                  <a:cubicBezTo>
                    <a:pt x="23314" y="24253"/>
                    <a:pt x="25807" y="22672"/>
                    <a:pt x="29728" y="19876"/>
                  </a:cubicBezTo>
                  <a:cubicBezTo>
                    <a:pt x="34621" y="16381"/>
                    <a:pt x="36019" y="15256"/>
                    <a:pt x="37326" y="13675"/>
                  </a:cubicBezTo>
                  <a:cubicBezTo>
                    <a:pt x="37934" y="12976"/>
                    <a:pt x="38330" y="12338"/>
                    <a:pt x="39545" y="10028"/>
                  </a:cubicBezTo>
                  <a:cubicBezTo>
                    <a:pt x="39758" y="9633"/>
                    <a:pt x="40518" y="8508"/>
                    <a:pt x="41217" y="7535"/>
                  </a:cubicBezTo>
                  <a:cubicBezTo>
                    <a:pt x="42585" y="5621"/>
                    <a:pt x="43618" y="3766"/>
                    <a:pt x="43862" y="2733"/>
                  </a:cubicBezTo>
                  <a:cubicBezTo>
                    <a:pt x="44250" y="1012"/>
                    <a:pt x="43219" y="0"/>
                    <a:pt x="41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" name="Google Shape;298;p8"/>
          <p:cNvGrpSpPr/>
          <p:nvPr/>
        </p:nvGrpSpPr>
        <p:grpSpPr>
          <a:xfrm>
            <a:off x="7567446" y="3295688"/>
            <a:ext cx="2107548" cy="2289486"/>
            <a:chOff x="636933" y="1663113"/>
            <a:chExt cx="2107548" cy="2289486"/>
          </a:xfrm>
        </p:grpSpPr>
        <p:sp>
          <p:nvSpPr>
            <p:cNvPr id="299" name="Google Shape;299;p8"/>
            <p:cNvSpPr/>
            <p:nvPr/>
          </p:nvSpPr>
          <p:spPr>
            <a:xfrm rot="-724656">
              <a:off x="1834151" y="1699701"/>
              <a:ext cx="539671" cy="1795480"/>
            </a:xfrm>
            <a:custGeom>
              <a:avLst/>
              <a:gdLst/>
              <a:ahLst/>
              <a:cxnLst/>
              <a:rect l="l" t="t" r="r" b="b"/>
              <a:pathLst>
                <a:path w="6566" h="21845" extrusionOk="0">
                  <a:moveTo>
                    <a:pt x="677" y="0"/>
                  </a:moveTo>
                  <a:cubicBezTo>
                    <a:pt x="631" y="0"/>
                    <a:pt x="588" y="7"/>
                    <a:pt x="547" y="21"/>
                  </a:cubicBezTo>
                  <a:cubicBezTo>
                    <a:pt x="365" y="82"/>
                    <a:pt x="335" y="173"/>
                    <a:pt x="395" y="355"/>
                  </a:cubicBezTo>
                  <a:cubicBezTo>
                    <a:pt x="456" y="568"/>
                    <a:pt x="882" y="993"/>
                    <a:pt x="1550" y="1449"/>
                  </a:cubicBezTo>
                  <a:cubicBezTo>
                    <a:pt x="2432" y="2088"/>
                    <a:pt x="2401" y="2057"/>
                    <a:pt x="2493" y="2665"/>
                  </a:cubicBezTo>
                  <a:cubicBezTo>
                    <a:pt x="2553" y="2969"/>
                    <a:pt x="2645" y="3455"/>
                    <a:pt x="2675" y="3759"/>
                  </a:cubicBezTo>
                  <a:cubicBezTo>
                    <a:pt x="2736" y="4033"/>
                    <a:pt x="2797" y="4367"/>
                    <a:pt x="2827" y="4489"/>
                  </a:cubicBezTo>
                  <a:lnTo>
                    <a:pt x="2857" y="4732"/>
                  </a:lnTo>
                  <a:lnTo>
                    <a:pt x="2705" y="4458"/>
                  </a:lnTo>
                  <a:cubicBezTo>
                    <a:pt x="2341" y="3851"/>
                    <a:pt x="1763" y="3334"/>
                    <a:pt x="1216" y="3121"/>
                  </a:cubicBezTo>
                  <a:cubicBezTo>
                    <a:pt x="1000" y="3042"/>
                    <a:pt x="808" y="3005"/>
                    <a:pt x="654" y="3005"/>
                  </a:cubicBezTo>
                  <a:cubicBezTo>
                    <a:pt x="332" y="3005"/>
                    <a:pt x="171" y="3168"/>
                    <a:pt x="274" y="3455"/>
                  </a:cubicBezTo>
                  <a:cubicBezTo>
                    <a:pt x="365" y="3790"/>
                    <a:pt x="912" y="4215"/>
                    <a:pt x="1824" y="4671"/>
                  </a:cubicBezTo>
                  <a:cubicBezTo>
                    <a:pt x="2341" y="4945"/>
                    <a:pt x="2857" y="5249"/>
                    <a:pt x="2888" y="5340"/>
                  </a:cubicBezTo>
                  <a:cubicBezTo>
                    <a:pt x="2918" y="5370"/>
                    <a:pt x="2827" y="6586"/>
                    <a:pt x="2766" y="7042"/>
                  </a:cubicBezTo>
                  <a:cubicBezTo>
                    <a:pt x="2584" y="8319"/>
                    <a:pt x="2675" y="9565"/>
                    <a:pt x="3101" y="10811"/>
                  </a:cubicBezTo>
                  <a:cubicBezTo>
                    <a:pt x="3188" y="11140"/>
                    <a:pt x="3229" y="11248"/>
                    <a:pt x="3210" y="11248"/>
                  </a:cubicBezTo>
                  <a:cubicBezTo>
                    <a:pt x="3203" y="11248"/>
                    <a:pt x="3187" y="11232"/>
                    <a:pt x="3161" y="11206"/>
                  </a:cubicBezTo>
                  <a:cubicBezTo>
                    <a:pt x="2918" y="10933"/>
                    <a:pt x="2128" y="9656"/>
                    <a:pt x="1550" y="8562"/>
                  </a:cubicBezTo>
                  <a:cubicBezTo>
                    <a:pt x="1003" y="7589"/>
                    <a:pt x="730" y="7224"/>
                    <a:pt x="456" y="7133"/>
                  </a:cubicBezTo>
                  <a:cubicBezTo>
                    <a:pt x="447" y="7130"/>
                    <a:pt x="436" y="7129"/>
                    <a:pt x="424" y="7129"/>
                  </a:cubicBezTo>
                  <a:cubicBezTo>
                    <a:pt x="328" y="7129"/>
                    <a:pt x="176" y="7237"/>
                    <a:pt x="122" y="7346"/>
                  </a:cubicBezTo>
                  <a:cubicBezTo>
                    <a:pt x="0" y="7680"/>
                    <a:pt x="335" y="8562"/>
                    <a:pt x="791" y="9200"/>
                  </a:cubicBezTo>
                  <a:cubicBezTo>
                    <a:pt x="1186" y="9687"/>
                    <a:pt x="1824" y="10325"/>
                    <a:pt x="2310" y="10690"/>
                  </a:cubicBezTo>
                  <a:cubicBezTo>
                    <a:pt x="3161" y="11297"/>
                    <a:pt x="3465" y="11723"/>
                    <a:pt x="3739" y="12696"/>
                  </a:cubicBezTo>
                  <a:cubicBezTo>
                    <a:pt x="4012" y="13729"/>
                    <a:pt x="4012" y="14671"/>
                    <a:pt x="3678" y="15583"/>
                  </a:cubicBezTo>
                  <a:cubicBezTo>
                    <a:pt x="3587" y="15887"/>
                    <a:pt x="3435" y="16130"/>
                    <a:pt x="3009" y="16769"/>
                  </a:cubicBezTo>
                  <a:cubicBezTo>
                    <a:pt x="2675" y="17346"/>
                    <a:pt x="2462" y="17711"/>
                    <a:pt x="2371" y="17924"/>
                  </a:cubicBezTo>
                  <a:cubicBezTo>
                    <a:pt x="2313" y="18099"/>
                    <a:pt x="2279" y="18174"/>
                    <a:pt x="2263" y="18174"/>
                  </a:cubicBezTo>
                  <a:cubicBezTo>
                    <a:pt x="2253" y="18174"/>
                    <a:pt x="2250" y="18150"/>
                    <a:pt x="2250" y="18106"/>
                  </a:cubicBezTo>
                  <a:cubicBezTo>
                    <a:pt x="2189" y="17437"/>
                    <a:pt x="2128" y="16799"/>
                    <a:pt x="2037" y="16374"/>
                  </a:cubicBezTo>
                  <a:cubicBezTo>
                    <a:pt x="1763" y="15188"/>
                    <a:pt x="1277" y="14033"/>
                    <a:pt x="942" y="13912"/>
                  </a:cubicBezTo>
                  <a:cubicBezTo>
                    <a:pt x="882" y="13912"/>
                    <a:pt x="821" y="13912"/>
                    <a:pt x="760" y="13942"/>
                  </a:cubicBezTo>
                  <a:cubicBezTo>
                    <a:pt x="608" y="14003"/>
                    <a:pt x="578" y="14215"/>
                    <a:pt x="669" y="14793"/>
                  </a:cubicBezTo>
                  <a:cubicBezTo>
                    <a:pt x="760" y="15492"/>
                    <a:pt x="973" y="16130"/>
                    <a:pt x="1459" y="17164"/>
                  </a:cubicBezTo>
                  <a:cubicBezTo>
                    <a:pt x="1915" y="18136"/>
                    <a:pt x="2098" y="18714"/>
                    <a:pt x="2037" y="19170"/>
                  </a:cubicBezTo>
                  <a:cubicBezTo>
                    <a:pt x="1976" y="19930"/>
                    <a:pt x="2067" y="20659"/>
                    <a:pt x="2280" y="21206"/>
                  </a:cubicBezTo>
                  <a:cubicBezTo>
                    <a:pt x="2462" y="21632"/>
                    <a:pt x="2584" y="21845"/>
                    <a:pt x="2705" y="21845"/>
                  </a:cubicBezTo>
                  <a:cubicBezTo>
                    <a:pt x="2766" y="21845"/>
                    <a:pt x="2766" y="21845"/>
                    <a:pt x="2705" y="21784"/>
                  </a:cubicBezTo>
                  <a:cubicBezTo>
                    <a:pt x="2584" y="21662"/>
                    <a:pt x="2341" y="21146"/>
                    <a:pt x="2250" y="20751"/>
                  </a:cubicBezTo>
                  <a:cubicBezTo>
                    <a:pt x="2158" y="20416"/>
                    <a:pt x="2128" y="19839"/>
                    <a:pt x="2128" y="19292"/>
                  </a:cubicBezTo>
                  <a:cubicBezTo>
                    <a:pt x="2189" y="18440"/>
                    <a:pt x="2675" y="17346"/>
                    <a:pt x="3313" y="16617"/>
                  </a:cubicBezTo>
                  <a:cubicBezTo>
                    <a:pt x="3465" y="16434"/>
                    <a:pt x="3921" y="16039"/>
                    <a:pt x="4316" y="15705"/>
                  </a:cubicBezTo>
                  <a:cubicBezTo>
                    <a:pt x="5107" y="15036"/>
                    <a:pt x="5411" y="14732"/>
                    <a:pt x="5806" y="14094"/>
                  </a:cubicBezTo>
                  <a:cubicBezTo>
                    <a:pt x="6353" y="13273"/>
                    <a:pt x="6566" y="12544"/>
                    <a:pt x="6475" y="11845"/>
                  </a:cubicBezTo>
                  <a:cubicBezTo>
                    <a:pt x="6437" y="11486"/>
                    <a:pt x="6341" y="11303"/>
                    <a:pt x="6193" y="11303"/>
                  </a:cubicBezTo>
                  <a:cubicBezTo>
                    <a:pt x="6103" y="11303"/>
                    <a:pt x="5993" y="11372"/>
                    <a:pt x="5867" y="11510"/>
                  </a:cubicBezTo>
                  <a:cubicBezTo>
                    <a:pt x="5593" y="11784"/>
                    <a:pt x="5411" y="12118"/>
                    <a:pt x="5016" y="13212"/>
                  </a:cubicBezTo>
                  <a:cubicBezTo>
                    <a:pt x="4803" y="13760"/>
                    <a:pt x="4590" y="14367"/>
                    <a:pt x="4468" y="14550"/>
                  </a:cubicBezTo>
                  <a:cubicBezTo>
                    <a:pt x="4286" y="14945"/>
                    <a:pt x="3830" y="15735"/>
                    <a:pt x="3769" y="15766"/>
                  </a:cubicBezTo>
                  <a:cubicBezTo>
                    <a:pt x="3769" y="15766"/>
                    <a:pt x="3800" y="15614"/>
                    <a:pt x="3860" y="15401"/>
                  </a:cubicBezTo>
                  <a:cubicBezTo>
                    <a:pt x="4195" y="14155"/>
                    <a:pt x="4073" y="13152"/>
                    <a:pt x="3435" y="11480"/>
                  </a:cubicBezTo>
                  <a:cubicBezTo>
                    <a:pt x="3313" y="11176"/>
                    <a:pt x="3283" y="11328"/>
                    <a:pt x="3891" y="10021"/>
                  </a:cubicBezTo>
                  <a:cubicBezTo>
                    <a:pt x="4316" y="9139"/>
                    <a:pt x="4742" y="8015"/>
                    <a:pt x="4772" y="7680"/>
                  </a:cubicBezTo>
                  <a:cubicBezTo>
                    <a:pt x="4809" y="7254"/>
                    <a:pt x="4654" y="7019"/>
                    <a:pt x="4437" y="7019"/>
                  </a:cubicBezTo>
                  <a:cubicBezTo>
                    <a:pt x="4299" y="7019"/>
                    <a:pt x="4136" y="7114"/>
                    <a:pt x="3982" y="7316"/>
                  </a:cubicBezTo>
                  <a:cubicBezTo>
                    <a:pt x="3617" y="7772"/>
                    <a:pt x="3192" y="9018"/>
                    <a:pt x="3101" y="9869"/>
                  </a:cubicBezTo>
                  <a:cubicBezTo>
                    <a:pt x="3086" y="10093"/>
                    <a:pt x="3078" y="10207"/>
                    <a:pt x="3060" y="10207"/>
                  </a:cubicBezTo>
                  <a:cubicBezTo>
                    <a:pt x="3041" y="10207"/>
                    <a:pt x="3010" y="10086"/>
                    <a:pt x="2949" y="9838"/>
                  </a:cubicBezTo>
                  <a:cubicBezTo>
                    <a:pt x="2797" y="9109"/>
                    <a:pt x="2736" y="8106"/>
                    <a:pt x="2827" y="7376"/>
                  </a:cubicBezTo>
                  <a:cubicBezTo>
                    <a:pt x="2888" y="7042"/>
                    <a:pt x="2888" y="7012"/>
                    <a:pt x="2979" y="6951"/>
                  </a:cubicBezTo>
                  <a:cubicBezTo>
                    <a:pt x="3131" y="6890"/>
                    <a:pt x="3374" y="6586"/>
                    <a:pt x="3891" y="5826"/>
                  </a:cubicBezTo>
                  <a:cubicBezTo>
                    <a:pt x="4499" y="4884"/>
                    <a:pt x="4681" y="4641"/>
                    <a:pt x="4833" y="4246"/>
                  </a:cubicBezTo>
                  <a:cubicBezTo>
                    <a:pt x="5076" y="3759"/>
                    <a:pt x="5076" y="3395"/>
                    <a:pt x="4772" y="3303"/>
                  </a:cubicBezTo>
                  <a:cubicBezTo>
                    <a:pt x="4753" y="3296"/>
                    <a:pt x="4731" y="3292"/>
                    <a:pt x="4707" y="3292"/>
                  </a:cubicBezTo>
                  <a:cubicBezTo>
                    <a:pt x="4543" y="3292"/>
                    <a:pt x="4281" y="3468"/>
                    <a:pt x="4043" y="3759"/>
                  </a:cubicBezTo>
                  <a:cubicBezTo>
                    <a:pt x="3800" y="4094"/>
                    <a:pt x="3344" y="4914"/>
                    <a:pt x="3161" y="5462"/>
                  </a:cubicBezTo>
                  <a:lnTo>
                    <a:pt x="3009" y="5826"/>
                  </a:lnTo>
                  <a:lnTo>
                    <a:pt x="3040" y="5583"/>
                  </a:lnTo>
                  <a:cubicBezTo>
                    <a:pt x="3040" y="5249"/>
                    <a:pt x="2918" y="4276"/>
                    <a:pt x="2797" y="3577"/>
                  </a:cubicBezTo>
                  <a:lnTo>
                    <a:pt x="2675" y="2999"/>
                  </a:lnTo>
                  <a:lnTo>
                    <a:pt x="3040" y="2544"/>
                  </a:lnTo>
                  <a:cubicBezTo>
                    <a:pt x="3435" y="2027"/>
                    <a:pt x="3557" y="1936"/>
                    <a:pt x="4104" y="1541"/>
                  </a:cubicBezTo>
                  <a:cubicBezTo>
                    <a:pt x="4681" y="1085"/>
                    <a:pt x="4864" y="811"/>
                    <a:pt x="4620" y="598"/>
                  </a:cubicBezTo>
                  <a:cubicBezTo>
                    <a:pt x="4529" y="507"/>
                    <a:pt x="4499" y="507"/>
                    <a:pt x="4316" y="507"/>
                  </a:cubicBezTo>
                  <a:cubicBezTo>
                    <a:pt x="4012" y="537"/>
                    <a:pt x="3830" y="629"/>
                    <a:pt x="3405" y="993"/>
                  </a:cubicBezTo>
                  <a:cubicBezTo>
                    <a:pt x="3009" y="1328"/>
                    <a:pt x="2766" y="1571"/>
                    <a:pt x="2675" y="1875"/>
                  </a:cubicBezTo>
                  <a:lnTo>
                    <a:pt x="2614" y="2057"/>
                  </a:lnTo>
                  <a:lnTo>
                    <a:pt x="2523" y="1784"/>
                  </a:lnTo>
                  <a:cubicBezTo>
                    <a:pt x="2432" y="1480"/>
                    <a:pt x="2158" y="1054"/>
                    <a:pt x="1733" y="659"/>
                  </a:cubicBezTo>
                  <a:cubicBezTo>
                    <a:pt x="1268" y="220"/>
                    <a:pt x="934" y="0"/>
                    <a:pt x="6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 rot="1925932">
              <a:off x="715651" y="2168797"/>
              <a:ext cx="1950113" cy="857283"/>
            </a:xfrm>
            <a:custGeom>
              <a:avLst/>
              <a:gdLst/>
              <a:ahLst/>
              <a:cxnLst/>
              <a:rect l="l" t="t" r="r" b="b"/>
              <a:pathLst>
                <a:path w="57722" h="25375" extrusionOk="0">
                  <a:moveTo>
                    <a:pt x="20244" y="1232"/>
                  </a:moveTo>
                  <a:lnTo>
                    <a:pt x="23040" y="2964"/>
                  </a:lnTo>
                  <a:cubicBezTo>
                    <a:pt x="25381" y="4423"/>
                    <a:pt x="25958" y="4757"/>
                    <a:pt x="26809" y="5122"/>
                  </a:cubicBezTo>
                  <a:cubicBezTo>
                    <a:pt x="27387" y="5335"/>
                    <a:pt x="27873" y="5548"/>
                    <a:pt x="27934" y="5578"/>
                  </a:cubicBezTo>
                  <a:cubicBezTo>
                    <a:pt x="27964" y="5578"/>
                    <a:pt x="27660" y="5609"/>
                    <a:pt x="27235" y="5609"/>
                  </a:cubicBezTo>
                  <a:cubicBezTo>
                    <a:pt x="26840" y="5609"/>
                    <a:pt x="25229" y="5609"/>
                    <a:pt x="23648" y="5639"/>
                  </a:cubicBezTo>
                  <a:cubicBezTo>
                    <a:pt x="23122" y="5649"/>
                    <a:pt x="22674" y="5656"/>
                    <a:pt x="22281" y="5656"/>
                  </a:cubicBezTo>
                  <a:cubicBezTo>
                    <a:pt x="20271" y="5656"/>
                    <a:pt x="19730" y="5480"/>
                    <a:pt x="17721" y="4666"/>
                  </a:cubicBezTo>
                  <a:cubicBezTo>
                    <a:pt x="16444" y="4119"/>
                    <a:pt x="13131" y="2478"/>
                    <a:pt x="13131" y="2356"/>
                  </a:cubicBezTo>
                  <a:cubicBezTo>
                    <a:pt x="13101" y="2265"/>
                    <a:pt x="15016" y="1931"/>
                    <a:pt x="16536" y="1779"/>
                  </a:cubicBezTo>
                  <a:cubicBezTo>
                    <a:pt x="17235" y="1687"/>
                    <a:pt x="18390" y="1535"/>
                    <a:pt x="19028" y="1414"/>
                  </a:cubicBezTo>
                  <a:lnTo>
                    <a:pt x="20244" y="1232"/>
                  </a:lnTo>
                  <a:close/>
                  <a:moveTo>
                    <a:pt x="12682" y="2518"/>
                  </a:moveTo>
                  <a:cubicBezTo>
                    <a:pt x="12899" y="2518"/>
                    <a:pt x="13120" y="2612"/>
                    <a:pt x="13618" y="2873"/>
                  </a:cubicBezTo>
                  <a:cubicBezTo>
                    <a:pt x="15837" y="4058"/>
                    <a:pt x="18025" y="5061"/>
                    <a:pt x="19028" y="5365"/>
                  </a:cubicBezTo>
                  <a:cubicBezTo>
                    <a:pt x="19473" y="5508"/>
                    <a:pt x="19637" y="5567"/>
                    <a:pt x="19451" y="5567"/>
                  </a:cubicBezTo>
                  <a:cubicBezTo>
                    <a:pt x="19320" y="5567"/>
                    <a:pt x="19015" y="5537"/>
                    <a:pt x="18511" y="5487"/>
                  </a:cubicBezTo>
                  <a:cubicBezTo>
                    <a:pt x="18116" y="5445"/>
                    <a:pt x="17767" y="5422"/>
                    <a:pt x="17430" y="5422"/>
                  </a:cubicBezTo>
                  <a:cubicBezTo>
                    <a:pt x="17042" y="5422"/>
                    <a:pt x="16669" y="5452"/>
                    <a:pt x="16262" y="5517"/>
                  </a:cubicBezTo>
                  <a:cubicBezTo>
                    <a:pt x="15487" y="5647"/>
                    <a:pt x="14868" y="5708"/>
                    <a:pt x="14315" y="5708"/>
                  </a:cubicBezTo>
                  <a:cubicBezTo>
                    <a:pt x="13697" y="5708"/>
                    <a:pt x="13162" y="5631"/>
                    <a:pt x="12584" y="5487"/>
                  </a:cubicBezTo>
                  <a:cubicBezTo>
                    <a:pt x="11338" y="5153"/>
                    <a:pt x="8146" y="4180"/>
                    <a:pt x="8116" y="4089"/>
                  </a:cubicBezTo>
                  <a:cubicBezTo>
                    <a:pt x="8086" y="3967"/>
                    <a:pt x="11824" y="2630"/>
                    <a:pt x="12493" y="2539"/>
                  </a:cubicBezTo>
                  <a:cubicBezTo>
                    <a:pt x="12560" y="2525"/>
                    <a:pt x="12621" y="2518"/>
                    <a:pt x="12682" y="2518"/>
                  </a:cubicBezTo>
                  <a:close/>
                  <a:moveTo>
                    <a:pt x="26024" y="253"/>
                  </a:moveTo>
                  <a:cubicBezTo>
                    <a:pt x="26541" y="253"/>
                    <a:pt x="26777" y="519"/>
                    <a:pt x="28299" y="1839"/>
                  </a:cubicBezTo>
                  <a:cubicBezTo>
                    <a:pt x="28998" y="2447"/>
                    <a:pt x="30092" y="3298"/>
                    <a:pt x="30730" y="3724"/>
                  </a:cubicBezTo>
                  <a:cubicBezTo>
                    <a:pt x="31916" y="4545"/>
                    <a:pt x="34499" y="6095"/>
                    <a:pt x="35229" y="6429"/>
                  </a:cubicBezTo>
                  <a:cubicBezTo>
                    <a:pt x="35338" y="6478"/>
                    <a:pt x="35375" y="6502"/>
                    <a:pt x="35331" y="6502"/>
                  </a:cubicBezTo>
                  <a:cubicBezTo>
                    <a:pt x="35264" y="6502"/>
                    <a:pt x="35016" y="6447"/>
                    <a:pt x="34560" y="6338"/>
                  </a:cubicBezTo>
                  <a:cubicBezTo>
                    <a:pt x="33253" y="6034"/>
                    <a:pt x="31399" y="5791"/>
                    <a:pt x="30031" y="5700"/>
                  </a:cubicBezTo>
                  <a:cubicBezTo>
                    <a:pt x="28785" y="5639"/>
                    <a:pt x="27964" y="5396"/>
                    <a:pt x="26353" y="4636"/>
                  </a:cubicBezTo>
                  <a:cubicBezTo>
                    <a:pt x="24590" y="3815"/>
                    <a:pt x="20730" y="1323"/>
                    <a:pt x="20852" y="1140"/>
                  </a:cubicBezTo>
                  <a:cubicBezTo>
                    <a:pt x="20913" y="1019"/>
                    <a:pt x="24135" y="441"/>
                    <a:pt x="25290" y="320"/>
                  </a:cubicBezTo>
                  <a:cubicBezTo>
                    <a:pt x="25618" y="288"/>
                    <a:pt x="25839" y="253"/>
                    <a:pt x="26024" y="253"/>
                  </a:cubicBezTo>
                  <a:close/>
                  <a:moveTo>
                    <a:pt x="7660" y="4241"/>
                  </a:moveTo>
                  <a:lnTo>
                    <a:pt x="9514" y="4788"/>
                  </a:lnTo>
                  <a:cubicBezTo>
                    <a:pt x="10517" y="5122"/>
                    <a:pt x="11581" y="5426"/>
                    <a:pt x="11855" y="5487"/>
                  </a:cubicBezTo>
                  <a:cubicBezTo>
                    <a:pt x="12463" y="5609"/>
                    <a:pt x="12675" y="5730"/>
                    <a:pt x="12280" y="5730"/>
                  </a:cubicBezTo>
                  <a:cubicBezTo>
                    <a:pt x="11277" y="5791"/>
                    <a:pt x="10517" y="5912"/>
                    <a:pt x="9423" y="6186"/>
                  </a:cubicBezTo>
                  <a:cubicBezTo>
                    <a:pt x="8553" y="6437"/>
                    <a:pt x="7761" y="6559"/>
                    <a:pt x="6948" y="6559"/>
                  </a:cubicBezTo>
                  <a:cubicBezTo>
                    <a:pt x="6085" y="6559"/>
                    <a:pt x="5197" y="6422"/>
                    <a:pt x="4165" y="6156"/>
                  </a:cubicBezTo>
                  <a:lnTo>
                    <a:pt x="3070" y="5852"/>
                  </a:lnTo>
                  <a:lnTo>
                    <a:pt x="3465" y="5700"/>
                  </a:lnTo>
                  <a:cubicBezTo>
                    <a:pt x="3709" y="5609"/>
                    <a:pt x="4438" y="5365"/>
                    <a:pt x="5168" y="5122"/>
                  </a:cubicBezTo>
                  <a:cubicBezTo>
                    <a:pt x="5867" y="4879"/>
                    <a:pt x="6718" y="4605"/>
                    <a:pt x="7052" y="4484"/>
                  </a:cubicBezTo>
                  <a:lnTo>
                    <a:pt x="7660" y="4241"/>
                  </a:lnTo>
                  <a:close/>
                  <a:moveTo>
                    <a:pt x="27160" y="224"/>
                  </a:moveTo>
                  <a:cubicBezTo>
                    <a:pt x="27626" y="224"/>
                    <a:pt x="28807" y="404"/>
                    <a:pt x="29636" y="624"/>
                  </a:cubicBezTo>
                  <a:cubicBezTo>
                    <a:pt x="30122" y="776"/>
                    <a:pt x="31126" y="1110"/>
                    <a:pt x="31825" y="1384"/>
                  </a:cubicBezTo>
                  <a:cubicBezTo>
                    <a:pt x="32554" y="1657"/>
                    <a:pt x="33436" y="1991"/>
                    <a:pt x="33800" y="2113"/>
                  </a:cubicBezTo>
                  <a:cubicBezTo>
                    <a:pt x="34196" y="2235"/>
                    <a:pt x="34530" y="2417"/>
                    <a:pt x="34591" y="2478"/>
                  </a:cubicBezTo>
                  <a:cubicBezTo>
                    <a:pt x="34651" y="2539"/>
                    <a:pt x="34955" y="2812"/>
                    <a:pt x="35290" y="3116"/>
                  </a:cubicBezTo>
                  <a:cubicBezTo>
                    <a:pt x="35624" y="3420"/>
                    <a:pt x="36080" y="3846"/>
                    <a:pt x="36262" y="4058"/>
                  </a:cubicBezTo>
                  <a:cubicBezTo>
                    <a:pt x="36962" y="4788"/>
                    <a:pt x="38785" y="6368"/>
                    <a:pt x="39849" y="7128"/>
                  </a:cubicBezTo>
                  <a:cubicBezTo>
                    <a:pt x="40427" y="7554"/>
                    <a:pt x="40913" y="7919"/>
                    <a:pt x="40913" y="7949"/>
                  </a:cubicBezTo>
                  <a:cubicBezTo>
                    <a:pt x="40913" y="7957"/>
                    <a:pt x="40903" y="7960"/>
                    <a:pt x="40886" y="7960"/>
                  </a:cubicBezTo>
                  <a:cubicBezTo>
                    <a:pt x="40833" y="7960"/>
                    <a:pt x="40708" y="7926"/>
                    <a:pt x="40548" y="7858"/>
                  </a:cubicBezTo>
                  <a:cubicBezTo>
                    <a:pt x="40335" y="7767"/>
                    <a:pt x="39363" y="7493"/>
                    <a:pt x="38390" y="7219"/>
                  </a:cubicBezTo>
                  <a:cubicBezTo>
                    <a:pt x="36080" y="6612"/>
                    <a:pt x="35351" y="6308"/>
                    <a:pt x="33192" y="5031"/>
                  </a:cubicBezTo>
                  <a:cubicBezTo>
                    <a:pt x="31278" y="3906"/>
                    <a:pt x="30122" y="3086"/>
                    <a:pt x="28238" y="1444"/>
                  </a:cubicBezTo>
                  <a:cubicBezTo>
                    <a:pt x="27569" y="897"/>
                    <a:pt x="26992" y="411"/>
                    <a:pt x="26961" y="380"/>
                  </a:cubicBezTo>
                  <a:cubicBezTo>
                    <a:pt x="26931" y="380"/>
                    <a:pt x="26931" y="320"/>
                    <a:pt x="26961" y="259"/>
                  </a:cubicBezTo>
                  <a:cubicBezTo>
                    <a:pt x="26973" y="235"/>
                    <a:pt x="27045" y="224"/>
                    <a:pt x="27160" y="224"/>
                  </a:cubicBezTo>
                  <a:close/>
                  <a:moveTo>
                    <a:pt x="2682" y="6031"/>
                  </a:moveTo>
                  <a:cubicBezTo>
                    <a:pt x="2691" y="6031"/>
                    <a:pt x="2699" y="6032"/>
                    <a:pt x="2706" y="6034"/>
                  </a:cubicBezTo>
                  <a:cubicBezTo>
                    <a:pt x="3557" y="6277"/>
                    <a:pt x="5168" y="6642"/>
                    <a:pt x="5776" y="6703"/>
                  </a:cubicBezTo>
                  <a:cubicBezTo>
                    <a:pt x="6231" y="6733"/>
                    <a:pt x="6596" y="6764"/>
                    <a:pt x="6627" y="6794"/>
                  </a:cubicBezTo>
                  <a:cubicBezTo>
                    <a:pt x="6657" y="6794"/>
                    <a:pt x="6444" y="6824"/>
                    <a:pt x="6140" y="6885"/>
                  </a:cubicBezTo>
                  <a:cubicBezTo>
                    <a:pt x="5867" y="6916"/>
                    <a:pt x="5137" y="7128"/>
                    <a:pt x="4560" y="7341"/>
                  </a:cubicBezTo>
                  <a:cubicBezTo>
                    <a:pt x="3570" y="7715"/>
                    <a:pt x="2464" y="7996"/>
                    <a:pt x="2087" y="7996"/>
                  </a:cubicBezTo>
                  <a:cubicBezTo>
                    <a:pt x="2036" y="7996"/>
                    <a:pt x="1998" y="7990"/>
                    <a:pt x="1976" y="7979"/>
                  </a:cubicBezTo>
                  <a:cubicBezTo>
                    <a:pt x="1950" y="7954"/>
                    <a:pt x="1870" y="7944"/>
                    <a:pt x="1761" y="7944"/>
                  </a:cubicBezTo>
                  <a:cubicBezTo>
                    <a:pt x="1612" y="7944"/>
                    <a:pt x="1409" y="7962"/>
                    <a:pt x="1216" y="7979"/>
                  </a:cubicBezTo>
                  <a:cubicBezTo>
                    <a:pt x="949" y="8024"/>
                    <a:pt x="698" y="8052"/>
                    <a:pt x="571" y="8052"/>
                  </a:cubicBezTo>
                  <a:cubicBezTo>
                    <a:pt x="525" y="8052"/>
                    <a:pt x="495" y="8048"/>
                    <a:pt x="487" y="8040"/>
                  </a:cubicBezTo>
                  <a:cubicBezTo>
                    <a:pt x="395" y="7979"/>
                    <a:pt x="608" y="7584"/>
                    <a:pt x="943" y="7159"/>
                  </a:cubicBezTo>
                  <a:cubicBezTo>
                    <a:pt x="1265" y="6807"/>
                    <a:pt x="2436" y="6031"/>
                    <a:pt x="2682" y="6031"/>
                  </a:cubicBezTo>
                  <a:close/>
                  <a:moveTo>
                    <a:pt x="35168" y="2599"/>
                  </a:moveTo>
                  <a:lnTo>
                    <a:pt x="35928" y="2812"/>
                  </a:lnTo>
                  <a:cubicBezTo>
                    <a:pt x="37995" y="3450"/>
                    <a:pt x="39910" y="4453"/>
                    <a:pt x="41308" y="5639"/>
                  </a:cubicBezTo>
                  <a:cubicBezTo>
                    <a:pt x="41673" y="5973"/>
                    <a:pt x="42250" y="6520"/>
                    <a:pt x="42554" y="6824"/>
                  </a:cubicBezTo>
                  <a:cubicBezTo>
                    <a:pt x="43223" y="7554"/>
                    <a:pt x="44196" y="8861"/>
                    <a:pt x="44074" y="8891"/>
                  </a:cubicBezTo>
                  <a:cubicBezTo>
                    <a:pt x="44066" y="8895"/>
                    <a:pt x="44052" y="8897"/>
                    <a:pt x="44032" y="8897"/>
                  </a:cubicBezTo>
                  <a:cubicBezTo>
                    <a:pt x="43900" y="8897"/>
                    <a:pt x="43524" y="8814"/>
                    <a:pt x="43101" y="8709"/>
                  </a:cubicBezTo>
                  <a:cubicBezTo>
                    <a:pt x="42311" y="8496"/>
                    <a:pt x="42159" y="8405"/>
                    <a:pt x="41095" y="7736"/>
                  </a:cubicBezTo>
                  <a:cubicBezTo>
                    <a:pt x="39454" y="6642"/>
                    <a:pt x="38937" y="6216"/>
                    <a:pt x="35898" y="3329"/>
                  </a:cubicBezTo>
                  <a:lnTo>
                    <a:pt x="35168" y="2599"/>
                  </a:lnTo>
                  <a:close/>
                  <a:moveTo>
                    <a:pt x="4772" y="8040"/>
                  </a:moveTo>
                  <a:cubicBezTo>
                    <a:pt x="4772" y="8071"/>
                    <a:pt x="4438" y="8283"/>
                    <a:pt x="4013" y="8557"/>
                  </a:cubicBezTo>
                  <a:cubicBezTo>
                    <a:pt x="3587" y="8830"/>
                    <a:pt x="2949" y="9286"/>
                    <a:pt x="2645" y="9590"/>
                  </a:cubicBezTo>
                  <a:cubicBezTo>
                    <a:pt x="2269" y="9926"/>
                    <a:pt x="2125" y="10057"/>
                    <a:pt x="2003" y="10057"/>
                  </a:cubicBezTo>
                  <a:cubicBezTo>
                    <a:pt x="1938" y="10057"/>
                    <a:pt x="1879" y="10019"/>
                    <a:pt x="1794" y="9955"/>
                  </a:cubicBezTo>
                  <a:cubicBezTo>
                    <a:pt x="1429" y="9742"/>
                    <a:pt x="760" y="9013"/>
                    <a:pt x="608" y="8678"/>
                  </a:cubicBezTo>
                  <a:lnTo>
                    <a:pt x="456" y="8405"/>
                  </a:lnTo>
                  <a:lnTo>
                    <a:pt x="1034" y="8314"/>
                  </a:lnTo>
                  <a:cubicBezTo>
                    <a:pt x="1186" y="8299"/>
                    <a:pt x="1345" y="8291"/>
                    <a:pt x="1475" y="8291"/>
                  </a:cubicBezTo>
                  <a:cubicBezTo>
                    <a:pt x="1604" y="8291"/>
                    <a:pt x="1703" y="8299"/>
                    <a:pt x="1733" y="8314"/>
                  </a:cubicBezTo>
                  <a:cubicBezTo>
                    <a:pt x="1844" y="8358"/>
                    <a:pt x="2095" y="8378"/>
                    <a:pt x="2401" y="8378"/>
                  </a:cubicBezTo>
                  <a:cubicBezTo>
                    <a:pt x="2928" y="8378"/>
                    <a:pt x="3620" y="8319"/>
                    <a:pt x="4043" y="8223"/>
                  </a:cubicBezTo>
                  <a:cubicBezTo>
                    <a:pt x="4438" y="8131"/>
                    <a:pt x="4772" y="8040"/>
                    <a:pt x="4772" y="8040"/>
                  </a:cubicBezTo>
                  <a:close/>
                  <a:moveTo>
                    <a:pt x="10944" y="6823"/>
                  </a:moveTo>
                  <a:cubicBezTo>
                    <a:pt x="11195" y="6823"/>
                    <a:pt x="11456" y="6834"/>
                    <a:pt x="11733" y="6855"/>
                  </a:cubicBezTo>
                  <a:cubicBezTo>
                    <a:pt x="12089" y="6890"/>
                    <a:pt x="12591" y="6905"/>
                    <a:pt x="13081" y="6905"/>
                  </a:cubicBezTo>
                  <a:cubicBezTo>
                    <a:pt x="13427" y="6905"/>
                    <a:pt x="13766" y="6898"/>
                    <a:pt x="14043" y="6885"/>
                  </a:cubicBezTo>
                  <a:cubicBezTo>
                    <a:pt x="14681" y="6855"/>
                    <a:pt x="15229" y="6855"/>
                    <a:pt x="15259" y="6855"/>
                  </a:cubicBezTo>
                  <a:cubicBezTo>
                    <a:pt x="15259" y="6855"/>
                    <a:pt x="15046" y="6916"/>
                    <a:pt x="14773" y="7007"/>
                  </a:cubicBezTo>
                  <a:cubicBezTo>
                    <a:pt x="13466" y="7341"/>
                    <a:pt x="11095" y="8405"/>
                    <a:pt x="9393" y="9408"/>
                  </a:cubicBezTo>
                  <a:cubicBezTo>
                    <a:pt x="8906" y="9682"/>
                    <a:pt x="7994" y="10198"/>
                    <a:pt x="7356" y="10533"/>
                  </a:cubicBezTo>
                  <a:cubicBezTo>
                    <a:pt x="6718" y="10867"/>
                    <a:pt x="6019" y="11292"/>
                    <a:pt x="5745" y="11475"/>
                  </a:cubicBezTo>
                  <a:lnTo>
                    <a:pt x="5259" y="11779"/>
                  </a:lnTo>
                  <a:lnTo>
                    <a:pt x="4377" y="11414"/>
                  </a:lnTo>
                  <a:cubicBezTo>
                    <a:pt x="3891" y="11201"/>
                    <a:pt x="3222" y="10867"/>
                    <a:pt x="2888" y="10654"/>
                  </a:cubicBezTo>
                  <a:lnTo>
                    <a:pt x="2250" y="10259"/>
                  </a:lnTo>
                  <a:lnTo>
                    <a:pt x="2858" y="9712"/>
                  </a:lnTo>
                  <a:cubicBezTo>
                    <a:pt x="3162" y="9408"/>
                    <a:pt x="3952" y="8861"/>
                    <a:pt x="4529" y="8526"/>
                  </a:cubicBezTo>
                  <a:cubicBezTo>
                    <a:pt x="5563" y="7919"/>
                    <a:pt x="5684" y="7858"/>
                    <a:pt x="6627" y="7706"/>
                  </a:cubicBezTo>
                  <a:cubicBezTo>
                    <a:pt x="7174" y="7615"/>
                    <a:pt x="7964" y="7432"/>
                    <a:pt x="8390" y="7280"/>
                  </a:cubicBezTo>
                  <a:cubicBezTo>
                    <a:pt x="9351" y="6952"/>
                    <a:pt x="10096" y="6823"/>
                    <a:pt x="10944" y="6823"/>
                  </a:cubicBezTo>
                  <a:close/>
                  <a:moveTo>
                    <a:pt x="17751" y="6722"/>
                  </a:moveTo>
                  <a:cubicBezTo>
                    <a:pt x="18168" y="6722"/>
                    <a:pt x="18594" y="6768"/>
                    <a:pt x="19150" y="6855"/>
                  </a:cubicBezTo>
                  <a:cubicBezTo>
                    <a:pt x="20322" y="7068"/>
                    <a:pt x="21565" y="7164"/>
                    <a:pt x="22530" y="7164"/>
                  </a:cubicBezTo>
                  <a:cubicBezTo>
                    <a:pt x="22665" y="7164"/>
                    <a:pt x="22795" y="7162"/>
                    <a:pt x="22919" y="7159"/>
                  </a:cubicBezTo>
                  <a:cubicBezTo>
                    <a:pt x="23435" y="7128"/>
                    <a:pt x="23861" y="7128"/>
                    <a:pt x="23861" y="7128"/>
                  </a:cubicBezTo>
                  <a:cubicBezTo>
                    <a:pt x="23891" y="7128"/>
                    <a:pt x="23557" y="7250"/>
                    <a:pt x="23131" y="7341"/>
                  </a:cubicBezTo>
                  <a:cubicBezTo>
                    <a:pt x="22098" y="7645"/>
                    <a:pt x="19666" y="8557"/>
                    <a:pt x="18694" y="9043"/>
                  </a:cubicBezTo>
                  <a:cubicBezTo>
                    <a:pt x="18238" y="9256"/>
                    <a:pt x="17356" y="9742"/>
                    <a:pt x="16688" y="10137"/>
                  </a:cubicBezTo>
                  <a:cubicBezTo>
                    <a:pt x="16019" y="10502"/>
                    <a:pt x="14985" y="11080"/>
                    <a:pt x="14378" y="11414"/>
                  </a:cubicBezTo>
                  <a:cubicBezTo>
                    <a:pt x="13770" y="11748"/>
                    <a:pt x="12706" y="12356"/>
                    <a:pt x="12007" y="12751"/>
                  </a:cubicBezTo>
                  <a:cubicBezTo>
                    <a:pt x="11308" y="13177"/>
                    <a:pt x="10700" y="13511"/>
                    <a:pt x="10700" y="13511"/>
                  </a:cubicBezTo>
                  <a:cubicBezTo>
                    <a:pt x="10699" y="13512"/>
                    <a:pt x="10698" y="13512"/>
                    <a:pt x="10697" y="13512"/>
                  </a:cubicBezTo>
                  <a:cubicBezTo>
                    <a:pt x="10547" y="13512"/>
                    <a:pt x="5593" y="11900"/>
                    <a:pt x="5593" y="11840"/>
                  </a:cubicBezTo>
                  <a:cubicBezTo>
                    <a:pt x="5563" y="11809"/>
                    <a:pt x="5958" y="11566"/>
                    <a:pt x="6444" y="11292"/>
                  </a:cubicBezTo>
                  <a:cubicBezTo>
                    <a:pt x="11763" y="8283"/>
                    <a:pt x="13192" y="7584"/>
                    <a:pt x="15593" y="7037"/>
                  </a:cubicBezTo>
                  <a:cubicBezTo>
                    <a:pt x="16549" y="6821"/>
                    <a:pt x="17142" y="6722"/>
                    <a:pt x="17751" y="6722"/>
                  </a:cubicBezTo>
                  <a:close/>
                  <a:moveTo>
                    <a:pt x="26934" y="6963"/>
                  </a:moveTo>
                  <a:cubicBezTo>
                    <a:pt x="27570" y="6963"/>
                    <a:pt x="28220" y="6997"/>
                    <a:pt x="28815" y="7067"/>
                  </a:cubicBezTo>
                  <a:cubicBezTo>
                    <a:pt x="29788" y="7189"/>
                    <a:pt x="33344" y="7736"/>
                    <a:pt x="33466" y="7797"/>
                  </a:cubicBezTo>
                  <a:cubicBezTo>
                    <a:pt x="33466" y="7827"/>
                    <a:pt x="33405" y="7858"/>
                    <a:pt x="33284" y="7888"/>
                  </a:cubicBezTo>
                  <a:cubicBezTo>
                    <a:pt x="29059" y="9226"/>
                    <a:pt x="25259" y="11140"/>
                    <a:pt x="19849" y="14727"/>
                  </a:cubicBezTo>
                  <a:cubicBezTo>
                    <a:pt x="18445" y="15647"/>
                    <a:pt x="18120" y="15854"/>
                    <a:pt x="17970" y="15854"/>
                  </a:cubicBezTo>
                  <a:cubicBezTo>
                    <a:pt x="17931" y="15854"/>
                    <a:pt x="17904" y="15840"/>
                    <a:pt x="17873" y="15821"/>
                  </a:cubicBezTo>
                  <a:cubicBezTo>
                    <a:pt x="17721" y="15730"/>
                    <a:pt x="12615" y="14058"/>
                    <a:pt x="11642" y="13815"/>
                  </a:cubicBezTo>
                  <a:lnTo>
                    <a:pt x="11004" y="13633"/>
                  </a:lnTo>
                  <a:lnTo>
                    <a:pt x="12523" y="12721"/>
                  </a:lnTo>
                  <a:cubicBezTo>
                    <a:pt x="13374" y="12235"/>
                    <a:pt x="14499" y="11596"/>
                    <a:pt x="15016" y="11323"/>
                  </a:cubicBezTo>
                  <a:cubicBezTo>
                    <a:pt x="15563" y="11049"/>
                    <a:pt x="16536" y="10502"/>
                    <a:pt x="17204" y="10107"/>
                  </a:cubicBezTo>
                  <a:cubicBezTo>
                    <a:pt x="19332" y="8891"/>
                    <a:pt x="22189" y="7706"/>
                    <a:pt x="24256" y="7219"/>
                  </a:cubicBezTo>
                  <a:cubicBezTo>
                    <a:pt x="24930" y="7051"/>
                    <a:pt x="25915" y="6963"/>
                    <a:pt x="26934" y="6963"/>
                  </a:cubicBezTo>
                  <a:close/>
                  <a:moveTo>
                    <a:pt x="33989" y="7977"/>
                  </a:moveTo>
                  <a:cubicBezTo>
                    <a:pt x="35313" y="7977"/>
                    <a:pt x="39807" y="9095"/>
                    <a:pt x="41703" y="9925"/>
                  </a:cubicBezTo>
                  <a:cubicBezTo>
                    <a:pt x="42554" y="10289"/>
                    <a:pt x="43223" y="10654"/>
                    <a:pt x="43132" y="10685"/>
                  </a:cubicBezTo>
                  <a:cubicBezTo>
                    <a:pt x="43101" y="10685"/>
                    <a:pt x="42737" y="10715"/>
                    <a:pt x="42311" y="10745"/>
                  </a:cubicBezTo>
                  <a:cubicBezTo>
                    <a:pt x="40183" y="10897"/>
                    <a:pt x="37509" y="11840"/>
                    <a:pt x="33679" y="13724"/>
                  </a:cubicBezTo>
                  <a:cubicBezTo>
                    <a:pt x="31855" y="14606"/>
                    <a:pt x="29119" y="16247"/>
                    <a:pt x="27904" y="17159"/>
                  </a:cubicBezTo>
                  <a:cubicBezTo>
                    <a:pt x="27448" y="17493"/>
                    <a:pt x="26992" y="17828"/>
                    <a:pt x="26870" y="17858"/>
                  </a:cubicBezTo>
                  <a:cubicBezTo>
                    <a:pt x="26824" y="17887"/>
                    <a:pt x="26709" y="17901"/>
                    <a:pt x="26542" y="17901"/>
                  </a:cubicBezTo>
                  <a:cubicBezTo>
                    <a:pt x="25837" y="17901"/>
                    <a:pt x="24203" y="17661"/>
                    <a:pt x="22828" y="17341"/>
                  </a:cubicBezTo>
                  <a:cubicBezTo>
                    <a:pt x="21733" y="17098"/>
                    <a:pt x="18451" y="16125"/>
                    <a:pt x="18451" y="16034"/>
                  </a:cubicBezTo>
                  <a:cubicBezTo>
                    <a:pt x="18390" y="15882"/>
                    <a:pt x="23679" y="12569"/>
                    <a:pt x="26323" y="11140"/>
                  </a:cubicBezTo>
                  <a:cubicBezTo>
                    <a:pt x="29059" y="9621"/>
                    <a:pt x="32797" y="8071"/>
                    <a:pt x="33892" y="7979"/>
                  </a:cubicBezTo>
                  <a:cubicBezTo>
                    <a:pt x="33922" y="7978"/>
                    <a:pt x="33954" y="7977"/>
                    <a:pt x="33989" y="7977"/>
                  </a:cubicBezTo>
                  <a:close/>
                  <a:moveTo>
                    <a:pt x="42737" y="10928"/>
                  </a:moveTo>
                  <a:cubicBezTo>
                    <a:pt x="43497" y="10928"/>
                    <a:pt x="43618" y="10928"/>
                    <a:pt x="44013" y="11201"/>
                  </a:cubicBezTo>
                  <a:cubicBezTo>
                    <a:pt x="44287" y="11353"/>
                    <a:pt x="44652" y="11657"/>
                    <a:pt x="44864" y="11900"/>
                  </a:cubicBezTo>
                  <a:cubicBezTo>
                    <a:pt x="45077" y="12113"/>
                    <a:pt x="45290" y="12387"/>
                    <a:pt x="45351" y="12478"/>
                  </a:cubicBezTo>
                  <a:cubicBezTo>
                    <a:pt x="45442" y="12660"/>
                    <a:pt x="45442" y="12660"/>
                    <a:pt x="45108" y="12721"/>
                  </a:cubicBezTo>
                  <a:cubicBezTo>
                    <a:pt x="44560" y="12782"/>
                    <a:pt x="42919" y="13603"/>
                    <a:pt x="41946" y="14241"/>
                  </a:cubicBezTo>
                  <a:cubicBezTo>
                    <a:pt x="41065" y="14849"/>
                    <a:pt x="38086" y="17068"/>
                    <a:pt x="37387" y="17645"/>
                  </a:cubicBezTo>
                  <a:cubicBezTo>
                    <a:pt x="37174" y="17828"/>
                    <a:pt x="36749" y="18253"/>
                    <a:pt x="36414" y="18587"/>
                  </a:cubicBezTo>
                  <a:lnTo>
                    <a:pt x="35837" y="19195"/>
                  </a:lnTo>
                  <a:lnTo>
                    <a:pt x="33952" y="18922"/>
                  </a:lnTo>
                  <a:cubicBezTo>
                    <a:pt x="32250" y="18618"/>
                    <a:pt x="29241" y="18223"/>
                    <a:pt x="27721" y="18101"/>
                  </a:cubicBezTo>
                  <a:lnTo>
                    <a:pt x="27083" y="18040"/>
                  </a:lnTo>
                  <a:lnTo>
                    <a:pt x="27752" y="17554"/>
                  </a:lnTo>
                  <a:cubicBezTo>
                    <a:pt x="29727" y="16095"/>
                    <a:pt x="31673" y="14910"/>
                    <a:pt x="34135" y="13724"/>
                  </a:cubicBezTo>
                  <a:cubicBezTo>
                    <a:pt x="37965" y="11870"/>
                    <a:pt x="40609" y="10989"/>
                    <a:pt x="42737" y="10928"/>
                  </a:cubicBezTo>
                  <a:close/>
                  <a:moveTo>
                    <a:pt x="45410" y="12906"/>
                  </a:moveTo>
                  <a:cubicBezTo>
                    <a:pt x="45522" y="12906"/>
                    <a:pt x="45551" y="12957"/>
                    <a:pt x="45624" y="13086"/>
                  </a:cubicBezTo>
                  <a:cubicBezTo>
                    <a:pt x="45746" y="13329"/>
                    <a:pt x="45837" y="14484"/>
                    <a:pt x="45776" y="15062"/>
                  </a:cubicBezTo>
                  <a:cubicBezTo>
                    <a:pt x="45715" y="15426"/>
                    <a:pt x="45624" y="15609"/>
                    <a:pt x="45290" y="16065"/>
                  </a:cubicBezTo>
                  <a:cubicBezTo>
                    <a:pt x="44804" y="16703"/>
                    <a:pt x="43193" y="18071"/>
                    <a:pt x="42281" y="18618"/>
                  </a:cubicBezTo>
                  <a:cubicBezTo>
                    <a:pt x="41355" y="19164"/>
                    <a:pt x="39800" y="19487"/>
                    <a:pt x="38237" y="19487"/>
                  </a:cubicBezTo>
                  <a:cubicBezTo>
                    <a:pt x="37798" y="19487"/>
                    <a:pt x="37358" y="19461"/>
                    <a:pt x="36931" y="19408"/>
                  </a:cubicBezTo>
                  <a:cubicBezTo>
                    <a:pt x="36506" y="19347"/>
                    <a:pt x="36141" y="19256"/>
                    <a:pt x="36141" y="19226"/>
                  </a:cubicBezTo>
                  <a:cubicBezTo>
                    <a:pt x="36110" y="19104"/>
                    <a:pt x="37873" y="17554"/>
                    <a:pt x="38998" y="16672"/>
                  </a:cubicBezTo>
                  <a:cubicBezTo>
                    <a:pt x="42463" y="14058"/>
                    <a:pt x="43740" y="13268"/>
                    <a:pt x="45047" y="12964"/>
                  </a:cubicBezTo>
                  <a:cubicBezTo>
                    <a:pt x="45227" y="12928"/>
                    <a:pt x="45336" y="12906"/>
                    <a:pt x="45410" y="12906"/>
                  </a:cubicBezTo>
                  <a:close/>
                  <a:moveTo>
                    <a:pt x="17330" y="5677"/>
                  </a:moveTo>
                  <a:cubicBezTo>
                    <a:pt x="17759" y="5677"/>
                    <a:pt x="18253" y="5715"/>
                    <a:pt x="18998" y="5791"/>
                  </a:cubicBezTo>
                  <a:cubicBezTo>
                    <a:pt x="19840" y="5870"/>
                    <a:pt x="21024" y="5949"/>
                    <a:pt x="21840" y="5949"/>
                  </a:cubicBezTo>
                  <a:cubicBezTo>
                    <a:pt x="21966" y="5949"/>
                    <a:pt x="22083" y="5947"/>
                    <a:pt x="22189" y="5943"/>
                  </a:cubicBezTo>
                  <a:cubicBezTo>
                    <a:pt x="23472" y="5901"/>
                    <a:pt x="24666" y="5881"/>
                    <a:pt x="25766" y="5881"/>
                  </a:cubicBezTo>
                  <a:cubicBezTo>
                    <a:pt x="27872" y="5881"/>
                    <a:pt x="29637" y="5955"/>
                    <a:pt x="31034" y="6095"/>
                  </a:cubicBezTo>
                  <a:cubicBezTo>
                    <a:pt x="33405" y="6308"/>
                    <a:pt x="37782" y="7311"/>
                    <a:pt x="41095" y="8344"/>
                  </a:cubicBezTo>
                  <a:cubicBezTo>
                    <a:pt x="42281" y="8739"/>
                    <a:pt x="43405" y="9074"/>
                    <a:pt x="43649" y="9134"/>
                  </a:cubicBezTo>
                  <a:cubicBezTo>
                    <a:pt x="44287" y="9286"/>
                    <a:pt x="46293" y="10624"/>
                    <a:pt x="47205" y="11505"/>
                  </a:cubicBezTo>
                  <a:cubicBezTo>
                    <a:pt x="47570" y="11870"/>
                    <a:pt x="48390" y="12721"/>
                    <a:pt x="48998" y="13420"/>
                  </a:cubicBezTo>
                  <a:cubicBezTo>
                    <a:pt x="49697" y="14210"/>
                    <a:pt x="50670" y="15153"/>
                    <a:pt x="51491" y="15882"/>
                  </a:cubicBezTo>
                  <a:cubicBezTo>
                    <a:pt x="52858" y="17098"/>
                    <a:pt x="53740" y="17949"/>
                    <a:pt x="54348" y="18618"/>
                  </a:cubicBezTo>
                  <a:cubicBezTo>
                    <a:pt x="54895" y="19287"/>
                    <a:pt x="57053" y="22904"/>
                    <a:pt x="57266" y="23511"/>
                  </a:cubicBezTo>
                  <a:cubicBezTo>
                    <a:pt x="57418" y="24028"/>
                    <a:pt x="57418" y="24119"/>
                    <a:pt x="57205" y="24423"/>
                  </a:cubicBezTo>
                  <a:cubicBezTo>
                    <a:pt x="56971" y="24814"/>
                    <a:pt x="56523" y="25041"/>
                    <a:pt x="56112" y="25041"/>
                  </a:cubicBezTo>
                  <a:cubicBezTo>
                    <a:pt x="55884" y="25041"/>
                    <a:pt x="55666" y="24971"/>
                    <a:pt x="55503" y="24819"/>
                  </a:cubicBezTo>
                  <a:cubicBezTo>
                    <a:pt x="55381" y="24727"/>
                    <a:pt x="54773" y="23785"/>
                    <a:pt x="54135" y="22721"/>
                  </a:cubicBezTo>
                  <a:cubicBezTo>
                    <a:pt x="53193" y="21201"/>
                    <a:pt x="52798" y="20624"/>
                    <a:pt x="52099" y="19894"/>
                  </a:cubicBezTo>
                  <a:cubicBezTo>
                    <a:pt x="51643" y="19378"/>
                    <a:pt x="50913" y="18557"/>
                    <a:pt x="50518" y="18040"/>
                  </a:cubicBezTo>
                  <a:cubicBezTo>
                    <a:pt x="48846" y="15913"/>
                    <a:pt x="48117" y="15062"/>
                    <a:pt x="46931" y="13785"/>
                  </a:cubicBezTo>
                  <a:cubicBezTo>
                    <a:pt x="46202" y="13055"/>
                    <a:pt x="45472" y="12235"/>
                    <a:pt x="45260" y="11961"/>
                  </a:cubicBezTo>
                  <a:cubicBezTo>
                    <a:pt x="44439" y="10897"/>
                    <a:pt x="42372" y="9803"/>
                    <a:pt x="39819" y="9013"/>
                  </a:cubicBezTo>
                  <a:cubicBezTo>
                    <a:pt x="37873" y="8435"/>
                    <a:pt x="36354" y="8101"/>
                    <a:pt x="30913" y="7159"/>
                  </a:cubicBezTo>
                  <a:cubicBezTo>
                    <a:pt x="29444" y="6905"/>
                    <a:pt x="27911" y="6779"/>
                    <a:pt x="26614" y="6779"/>
                  </a:cubicBezTo>
                  <a:cubicBezTo>
                    <a:pt x="26355" y="6779"/>
                    <a:pt x="26105" y="6784"/>
                    <a:pt x="25867" y="6794"/>
                  </a:cubicBezTo>
                  <a:cubicBezTo>
                    <a:pt x="24088" y="6893"/>
                    <a:pt x="22985" y="6939"/>
                    <a:pt x="22155" y="6939"/>
                  </a:cubicBezTo>
                  <a:cubicBezTo>
                    <a:pt x="21198" y="6939"/>
                    <a:pt x="20604" y="6877"/>
                    <a:pt x="19758" y="6764"/>
                  </a:cubicBezTo>
                  <a:cubicBezTo>
                    <a:pt x="18585" y="6577"/>
                    <a:pt x="18039" y="6505"/>
                    <a:pt x="17394" y="6505"/>
                  </a:cubicBezTo>
                  <a:cubicBezTo>
                    <a:pt x="16986" y="6505"/>
                    <a:pt x="16538" y="6534"/>
                    <a:pt x="15867" y="6581"/>
                  </a:cubicBezTo>
                  <a:cubicBezTo>
                    <a:pt x="14719" y="6667"/>
                    <a:pt x="13919" y="6704"/>
                    <a:pt x="13211" y="6704"/>
                  </a:cubicBezTo>
                  <a:cubicBezTo>
                    <a:pt x="12662" y="6704"/>
                    <a:pt x="12169" y="6682"/>
                    <a:pt x="11612" y="6642"/>
                  </a:cubicBezTo>
                  <a:cubicBezTo>
                    <a:pt x="11366" y="6623"/>
                    <a:pt x="11151" y="6611"/>
                    <a:pt x="10944" y="6611"/>
                  </a:cubicBezTo>
                  <a:cubicBezTo>
                    <a:pt x="10176" y="6611"/>
                    <a:pt x="9518" y="6765"/>
                    <a:pt x="7842" y="7219"/>
                  </a:cubicBezTo>
                  <a:cubicBezTo>
                    <a:pt x="6900" y="7463"/>
                    <a:pt x="3344" y="8192"/>
                    <a:pt x="2979" y="8223"/>
                  </a:cubicBezTo>
                  <a:cubicBezTo>
                    <a:pt x="2584" y="8223"/>
                    <a:pt x="2706" y="8162"/>
                    <a:pt x="3405" y="7949"/>
                  </a:cubicBezTo>
                  <a:cubicBezTo>
                    <a:pt x="3739" y="7858"/>
                    <a:pt x="4347" y="7645"/>
                    <a:pt x="4772" y="7463"/>
                  </a:cubicBezTo>
                  <a:cubicBezTo>
                    <a:pt x="5168" y="7311"/>
                    <a:pt x="5897" y="7128"/>
                    <a:pt x="6383" y="7037"/>
                  </a:cubicBezTo>
                  <a:cubicBezTo>
                    <a:pt x="7599" y="6855"/>
                    <a:pt x="8906" y="6581"/>
                    <a:pt x="9818" y="6308"/>
                  </a:cubicBezTo>
                  <a:cubicBezTo>
                    <a:pt x="10639" y="6064"/>
                    <a:pt x="11672" y="5973"/>
                    <a:pt x="13618" y="5943"/>
                  </a:cubicBezTo>
                  <a:cubicBezTo>
                    <a:pt x="14317" y="5943"/>
                    <a:pt x="15411" y="5882"/>
                    <a:pt x="16049" y="5791"/>
                  </a:cubicBezTo>
                  <a:cubicBezTo>
                    <a:pt x="16536" y="5715"/>
                    <a:pt x="16900" y="5677"/>
                    <a:pt x="17330" y="5677"/>
                  </a:cubicBezTo>
                  <a:close/>
                  <a:moveTo>
                    <a:pt x="26857" y="1"/>
                  </a:moveTo>
                  <a:cubicBezTo>
                    <a:pt x="26318" y="1"/>
                    <a:pt x="25741" y="39"/>
                    <a:pt x="25077" y="107"/>
                  </a:cubicBezTo>
                  <a:cubicBezTo>
                    <a:pt x="24499" y="168"/>
                    <a:pt x="23192" y="380"/>
                    <a:pt x="22220" y="563"/>
                  </a:cubicBezTo>
                  <a:cubicBezTo>
                    <a:pt x="19849" y="1049"/>
                    <a:pt x="18359" y="1292"/>
                    <a:pt x="16323" y="1535"/>
                  </a:cubicBezTo>
                  <a:cubicBezTo>
                    <a:pt x="14621" y="1748"/>
                    <a:pt x="12402" y="2235"/>
                    <a:pt x="10973" y="2691"/>
                  </a:cubicBezTo>
                  <a:cubicBezTo>
                    <a:pt x="10548" y="2843"/>
                    <a:pt x="9271" y="3298"/>
                    <a:pt x="8116" y="3754"/>
                  </a:cubicBezTo>
                  <a:cubicBezTo>
                    <a:pt x="6961" y="4210"/>
                    <a:pt x="5411" y="4788"/>
                    <a:pt x="4590" y="5061"/>
                  </a:cubicBezTo>
                  <a:cubicBezTo>
                    <a:pt x="2158" y="5852"/>
                    <a:pt x="1247" y="6338"/>
                    <a:pt x="639" y="7159"/>
                  </a:cubicBezTo>
                  <a:cubicBezTo>
                    <a:pt x="0" y="7979"/>
                    <a:pt x="31" y="8466"/>
                    <a:pt x="730" y="9378"/>
                  </a:cubicBezTo>
                  <a:cubicBezTo>
                    <a:pt x="1216" y="10016"/>
                    <a:pt x="3040" y="11171"/>
                    <a:pt x="4377" y="11718"/>
                  </a:cubicBezTo>
                  <a:cubicBezTo>
                    <a:pt x="5441" y="12144"/>
                    <a:pt x="9423" y="13451"/>
                    <a:pt x="13101" y="14545"/>
                  </a:cubicBezTo>
                  <a:cubicBezTo>
                    <a:pt x="14134" y="14879"/>
                    <a:pt x="16019" y="15517"/>
                    <a:pt x="17265" y="15943"/>
                  </a:cubicBezTo>
                  <a:cubicBezTo>
                    <a:pt x="22007" y="17645"/>
                    <a:pt x="22919" y="17828"/>
                    <a:pt x="30062" y="18648"/>
                  </a:cubicBezTo>
                  <a:cubicBezTo>
                    <a:pt x="31977" y="18861"/>
                    <a:pt x="33223" y="19043"/>
                    <a:pt x="35351" y="19438"/>
                  </a:cubicBezTo>
                  <a:cubicBezTo>
                    <a:pt x="36171" y="19590"/>
                    <a:pt x="37083" y="19712"/>
                    <a:pt x="37387" y="19742"/>
                  </a:cubicBezTo>
                  <a:cubicBezTo>
                    <a:pt x="37677" y="19772"/>
                    <a:pt x="37979" y="19787"/>
                    <a:pt x="38286" y="19787"/>
                  </a:cubicBezTo>
                  <a:cubicBezTo>
                    <a:pt x="39850" y="19787"/>
                    <a:pt x="41554" y="19415"/>
                    <a:pt x="42494" y="18831"/>
                  </a:cubicBezTo>
                  <a:cubicBezTo>
                    <a:pt x="42828" y="18648"/>
                    <a:pt x="43557" y="18101"/>
                    <a:pt x="44074" y="17676"/>
                  </a:cubicBezTo>
                  <a:cubicBezTo>
                    <a:pt x="44864" y="17068"/>
                    <a:pt x="45138" y="16764"/>
                    <a:pt x="45533" y="16217"/>
                  </a:cubicBezTo>
                  <a:cubicBezTo>
                    <a:pt x="46111" y="15396"/>
                    <a:pt x="46202" y="15001"/>
                    <a:pt x="46050" y="13846"/>
                  </a:cubicBezTo>
                  <a:lnTo>
                    <a:pt x="45959" y="13116"/>
                  </a:lnTo>
                  <a:lnTo>
                    <a:pt x="46445" y="13633"/>
                  </a:lnTo>
                  <a:cubicBezTo>
                    <a:pt x="48147" y="15487"/>
                    <a:pt x="48846" y="16308"/>
                    <a:pt x="49697" y="17432"/>
                  </a:cubicBezTo>
                  <a:cubicBezTo>
                    <a:pt x="50244" y="18131"/>
                    <a:pt x="51065" y="19135"/>
                    <a:pt x="51551" y="19651"/>
                  </a:cubicBezTo>
                  <a:cubicBezTo>
                    <a:pt x="52585" y="20776"/>
                    <a:pt x="52950" y="21262"/>
                    <a:pt x="54196" y="23360"/>
                  </a:cubicBezTo>
                  <a:cubicBezTo>
                    <a:pt x="55199" y="25062"/>
                    <a:pt x="55442" y="25305"/>
                    <a:pt x="56050" y="25366"/>
                  </a:cubicBezTo>
                  <a:cubicBezTo>
                    <a:pt x="56098" y="25371"/>
                    <a:pt x="56147" y="25374"/>
                    <a:pt x="56195" y="25374"/>
                  </a:cubicBezTo>
                  <a:cubicBezTo>
                    <a:pt x="56667" y="25374"/>
                    <a:pt x="57145" y="25113"/>
                    <a:pt x="57448" y="24727"/>
                  </a:cubicBezTo>
                  <a:cubicBezTo>
                    <a:pt x="57722" y="24363"/>
                    <a:pt x="57722" y="24363"/>
                    <a:pt x="57570" y="23663"/>
                  </a:cubicBezTo>
                  <a:cubicBezTo>
                    <a:pt x="57418" y="23086"/>
                    <a:pt x="57175" y="22569"/>
                    <a:pt x="56202" y="20989"/>
                  </a:cubicBezTo>
                  <a:cubicBezTo>
                    <a:pt x="54591" y="18344"/>
                    <a:pt x="54317" y="18010"/>
                    <a:pt x="51703" y="15700"/>
                  </a:cubicBezTo>
                  <a:cubicBezTo>
                    <a:pt x="50822" y="14879"/>
                    <a:pt x="49819" y="13906"/>
                    <a:pt x="49485" y="13511"/>
                  </a:cubicBezTo>
                  <a:cubicBezTo>
                    <a:pt x="47904" y="11657"/>
                    <a:pt x="46384" y="10229"/>
                    <a:pt x="45199" y="9499"/>
                  </a:cubicBezTo>
                  <a:cubicBezTo>
                    <a:pt x="44560" y="9104"/>
                    <a:pt x="44439" y="8982"/>
                    <a:pt x="44165" y="8496"/>
                  </a:cubicBezTo>
                  <a:cubicBezTo>
                    <a:pt x="43709" y="7767"/>
                    <a:pt x="42889" y="6764"/>
                    <a:pt x="42038" y="5943"/>
                  </a:cubicBezTo>
                  <a:cubicBezTo>
                    <a:pt x="41369" y="5305"/>
                    <a:pt x="39272" y="3815"/>
                    <a:pt x="38633" y="3542"/>
                  </a:cubicBezTo>
                  <a:cubicBezTo>
                    <a:pt x="37630" y="3116"/>
                    <a:pt x="36658" y="2751"/>
                    <a:pt x="35320" y="2356"/>
                  </a:cubicBezTo>
                  <a:cubicBezTo>
                    <a:pt x="34469" y="2083"/>
                    <a:pt x="33071" y="1596"/>
                    <a:pt x="32159" y="1262"/>
                  </a:cubicBezTo>
                  <a:cubicBezTo>
                    <a:pt x="29783" y="348"/>
                    <a:pt x="28489" y="1"/>
                    <a:pt x="268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1" name="Google Shape;301;p8"/>
            <p:cNvGrpSpPr/>
            <p:nvPr/>
          </p:nvGrpSpPr>
          <p:grpSpPr>
            <a:xfrm rot="-3345691">
              <a:off x="1345892" y="2198680"/>
              <a:ext cx="482066" cy="1307956"/>
              <a:chOff x="3691975" y="870225"/>
              <a:chExt cx="357775" cy="970725"/>
            </a:xfrm>
          </p:grpSpPr>
          <p:sp>
            <p:nvSpPr>
              <p:cNvPr id="302" name="Google Shape;302;p8"/>
              <p:cNvSpPr/>
              <p:nvPr/>
            </p:nvSpPr>
            <p:spPr>
              <a:xfrm>
                <a:off x="3728675" y="934450"/>
                <a:ext cx="277725" cy="906500"/>
              </a:xfrm>
              <a:custGeom>
                <a:avLst/>
                <a:gdLst/>
                <a:ahLst/>
                <a:cxnLst/>
                <a:rect l="l" t="t" r="r" b="b"/>
                <a:pathLst>
                  <a:path w="11109" h="36260" extrusionOk="0">
                    <a:moveTo>
                      <a:pt x="501" y="36059"/>
                    </a:moveTo>
                    <a:cubicBezTo>
                      <a:pt x="467" y="36193"/>
                      <a:pt x="334" y="36260"/>
                      <a:pt x="200" y="36226"/>
                    </a:cubicBezTo>
                    <a:cubicBezTo>
                      <a:pt x="67" y="36159"/>
                      <a:pt x="0" y="36026"/>
                      <a:pt x="34" y="35893"/>
                    </a:cubicBezTo>
                    <a:cubicBezTo>
                      <a:pt x="67" y="35826"/>
                      <a:pt x="10541" y="2936"/>
                      <a:pt x="8740" y="434"/>
                    </a:cubicBezTo>
                    <a:cubicBezTo>
                      <a:pt x="8673" y="334"/>
                      <a:pt x="8706" y="167"/>
                      <a:pt x="8806" y="100"/>
                    </a:cubicBezTo>
                    <a:cubicBezTo>
                      <a:pt x="8907" y="0"/>
                      <a:pt x="9073" y="34"/>
                      <a:pt x="9140" y="134"/>
                    </a:cubicBezTo>
                    <a:cubicBezTo>
                      <a:pt x="11108" y="2836"/>
                      <a:pt x="534" y="35959"/>
                      <a:pt x="501" y="360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3780375" y="1509025"/>
                <a:ext cx="112600" cy="171800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6872" extrusionOk="0">
                    <a:moveTo>
                      <a:pt x="0" y="6872"/>
                    </a:moveTo>
                    <a:cubicBezTo>
                      <a:pt x="334" y="6572"/>
                      <a:pt x="834" y="4203"/>
                      <a:pt x="1601" y="3069"/>
                    </a:cubicBezTo>
                    <a:cubicBezTo>
                      <a:pt x="1601" y="3069"/>
                      <a:pt x="3870" y="0"/>
                      <a:pt x="4237" y="2102"/>
                    </a:cubicBezTo>
                    <a:cubicBezTo>
                      <a:pt x="4504" y="3369"/>
                      <a:pt x="167" y="5304"/>
                      <a:pt x="0" y="687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3834575" y="1347250"/>
                <a:ext cx="139300" cy="157625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6305" extrusionOk="0">
                    <a:moveTo>
                      <a:pt x="1" y="6305"/>
                    </a:moveTo>
                    <a:cubicBezTo>
                      <a:pt x="401" y="5304"/>
                      <a:pt x="834" y="3703"/>
                      <a:pt x="1735" y="2735"/>
                    </a:cubicBezTo>
                    <a:cubicBezTo>
                      <a:pt x="2402" y="2002"/>
                      <a:pt x="4937" y="0"/>
                      <a:pt x="5338" y="2102"/>
                    </a:cubicBezTo>
                    <a:cubicBezTo>
                      <a:pt x="5571" y="3403"/>
                      <a:pt x="167" y="4770"/>
                      <a:pt x="1" y="63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8"/>
              <p:cNvSpPr/>
              <p:nvPr/>
            </p:nvSpPr>
            <p:spPr>
              <a:xfrm>
                <a:off x="3918800" y="1014500"/>
                <a:ext cx="121775" cy="1701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6806" extrusionOk="0">
                    <a:moveTo>
                      <a:pt x="1" y="6805"/>
                    </a:moveTo>
                    <a:cubicBezTo>
                      <a:pt x="334" y="6539"/>
                      <a:pt x="901" y="4370"/>
                      <a:pt x="1668" y="3270"/>
                    </a:cubicBezTo>
                    <a:cubicBezTo>
                      <a:pt x="1668" y="3270"/>
                      <a:pt x="4237" y="1"/>
                      <a:pt x="4637" y="2102"/>
                    </a:cubicBezTo>
                    <a:cubicBezTo>
                      <a:pt x="4871" y="3370"/>
                      <a:pt x="167" y="5271"/>
                      <a:pt x="1" y="68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8"/>
              <p:cNvSpPr/>
              <p:nvPr/>
            </p:nvSpPr>
            <p:spPr>
              <a:xfrm>
                <a:off x="3873775" y="1188800"/>
                <a:ext cx="125950" cy="17515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7006" extrusionOk="0">
                    <a:moveTo>
                      <a:pt x="0" y="7005"/>
                    </a:moveTo>
                    <a:cubicBezTo>
                      <a:pt x="334" y="6738"/>
                      <a:pt x="801" y="3970"/>
                      <a:pt x="1702" y="2969"/>
                    </a:cubicBezTo>
                    <a:cubicBezTo>
                      <a:pt x="2369" y="2235"/>
                      <a:pt x="4770" y="0"/>
                      <a:pt x="4937" y="2135"/>
                    </a:cubicBezTo>
                    <a:cubicBezTo>
                      <a:pt x="5037" y="3503"/>
                      <a:pt x="0" y="5538"/>
                      <a:pt x="0" y="70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8"/>
              <p:cNvSpPr/>
              <p:nvPr/>
            </p:nvSpPr>
            <p:spPr>
              <a:xfrm>
                <a:off x="3819575" y="1009500"/>
                <a:ext cx="108425" cy="178475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7139" extrusionOk="0">
                    <a:moveTo>
                      <a:pt x="4070" y="7139"/>
                    </a:moveTo>
                    <a:cubicBezTo>
                      <a:pt x="4270" y="6805"/>
                      <a:pt x="4203" y="4103"/>
                      <a:pt x="3269" y="2836"/>
                    </a:cubicBezTo>
                    <a:cubicBezTo>
                      <a:pt x="3269" y="2802"/>
                      <a:pt x="1535" y="0"/>
                      <a:pt x="567" y="1935"/>
                    </a:cubicBezTo>
                    <a:cubicBezTo>
                      <a:pt x="0" y="3103"/>
                      <a:pt x="4337" y="5604"/>
                      <a:pt x="4070" y="71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8"/>
              <p:cNvSpPr/>
              <p:nvPr/>
            </p:nvSpPr>
            <p:spPr>
              <a:xfrm>
                <a:off x="3691975" y="1618275"/>
                <a:ext cx="81750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6005" extrusionOk="0">
                    <a:moveTo>
                      <a:pt x="2702" y="6004"/>
                    </a:moveTo>
                    <a:cubicBezTo>
                      <a:pt x="2536" y="5604"/>
                      <a:pt x="3169" y="4103"/>
                      <a:pt x="3036" y="2769"/>
                    </a:cubicBezTo>
                    <a:cubicBezTo>
                      <a:pt x="3036" y="2735"/>
                      <a:pt x="2169" y="0"/>
                      <a:pt x="834" y="1668"/>
                    </a:cubicBezTo>
                    <a:cubicBezTo>
                      <a:pt x="0" y="2702"/>
                      <a:pt x="3269" y="4537"/>
                      <a:pt x="2702" y="600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8"/>
              <p:cNvSpPr/>
              <p:nvPr/>
            </p:nvSpPr>
            <p:spPr>
              <a:xfrm>
                <a:off x="3735350" y="1479000"/>
                <a:ext cx="67550" cy="186000"/>
              </a:xfrm>
              <a:custGeom>
                <a:avLst/>
                <a:gdLst/>
                <a:ahLst/>
                <a:cxnLst/>
                <a:rect l="l" t="t" r="r" b="b"/>
                <a:pathLst>
                  <a:path w="2702" h="7440" extrusionOk="0">
                    <a:moveTo>
                      <a:pt x="2302" y="7439"/>
                    </a:moveTo>
                    <a:cubicBezTo>
                      <a:pt x="2068" y="7072"/>
                      <a:pt x="2669" y="4671"/>
                      <a:pt x="2435" y="3336"/>
                    </a:cubicBezTo>
                    <a:cubicBezTo>
                      <a:pt x="2335" y="2803"/>
                      <a:pt x="1534" y="1"/>
                      <a:pt x="634" y="1935"/>
                    </a:cubicBezTo>
                    <a:cubicBezTo>
                      <a:pt x="0" y="3270"/>
                      <a:pt x="2702" y="6072"/>
                      <a:pt x="2302" y="74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8"/>
              <p:cNvSpPr/>
              <p:nvPr/>
            </p:nvSpPr>
            <p:spPr>
              <a:xfrm>
                <a:off x="3758700" y="1311375"/>
                <a:ext cx="100075" cy="181000"/>
              </a:xfrm>
              <a:custGeom>
                <a:avLst/>
                <a:gdLst/>
                <a:ahLst/>
                <a:cxnLst/>
                <a:rect l="l" t="t" r="r" b="b"/>
                <a:pathLst>
                  <a:path w="4003" h="7240" extrusionOk="0">
                    <a:moveTo>
                      <a:pt x="3069" y="7239"/>
                    </a:moveTo>
                    <a:cubicBezTo>
                      <a:pt x="2902" y="6839"/>
                      <a:pt x="4003" y="5571"/>
                      <a:pt x="3236" y="3537"/>
                    </a:cubicBezTo>
                    <a:cubicBezTo>
                      <a:pt x="2802" y="2402"/>
                      <a:pt x="1268" y="1"/>
                      <a:pt x="400" y="1969"/>
                    </a:cubicBezTo>
                    <a:cubicBezTo>
                      <a:pt x="0" y="2869"/>
                      <a:pt x="4003" y="5671"/>
                      <a:pt x="3069" y="72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8"/>
              <p:cNvSpPr/>
              <p:nvPr/>
            </p:nvSpPr>
            <p:spPr>
              <a:xfrm>
                <a:off x="3782875" y="1187125"/>
                <a:ext cx="118450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6706" extrusionOk="0">
                    <a:moveTo>
                      <a:pt x="3603" y="6672"/>
                    </a:moveTo>
                    <a:cubicBezTo>
                      <a:pt x="3803" y="6705"/>
                      <a:pt x="4604" y="4470"/>
                      <a:pt x="3269" y="2569"/>
                    </a:cubicBezTo>
                    <a:cubicBezTo>
                      <a:pt x="3269" y="2569"/>
                      <a:pt x="1101" y="1"/>
                      <a:pt x="334" y="1935"/>
                    </a:cubicBezTo>
                    <a:cubicBezTo>
                      <a:pt x="0" y="2769"/>
                      <a:pt x="4737" y="4937"/>
                      <a:pt x="3603" y="667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8"/>
              <p:cNvSpPr/>
              <p:nvPr/>
            </p:nvSpPr>
            <p:spPr>
              <a:xfrm>
                <a:off x="3756175" y="1657450"/>
                <a:ext cx="1167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4371" extrusionOk="0">
                    <a:moveTo>
                      <a:pt x="1" y="4371"/>
                    </a:moveTo>
                    <a:cubicBezTo>
                      <a:pt x="301" y="4104"/>
                      <a:pt x="635" y="2636"/>
                      <a:pt x="1702" y="1435"/>
                    </a:cubicBezTo>
                    <a:cubicBezTo>
                      <a:pt x="2036" y="1068"/>
                      <a:pt x="4004" y="1"/>
                      <a:pt x="4371" y="1502"/>
                    </a:cubicBezTo>
                    <a:cubicBezTo>
                      <a:pt x="4671" y="2670"/>
                      <a:pt x="168" y="2936"/>
                      <a:pt x="1" y="437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8"/>
              <p:cNvSpPr/>
              <p:nvPr/>
            </p:nvSpPr>
            <p:spPr>
              <a:xfrm>
                <a:off x="3880450" y="870225"/>
                <a:ext cx="169300" cy="215175"/>
              </a:xfrm>
              <a:custGeom>
                <a:avLst/>
                <a:gdLst/>
                <a:ahLst/>
                <a:cxnLst/>
                <a:rect l="l" t="t" r="r" b="b"/>
                <a:pathLst>
                  <a:path w="6772" h="8607" extrusionOk="0">
                    <a:moveTo>
                      <a:pt x="2769" y="6839"/>
                    </a:moveTo>
                    <a:cubicBezTo>
                      <a:pt x="2569" y="7039"/>
                      <a:pt x="0" y="1"/>
                      <a:pt x="3403" y="268"/>
                    </a:cubicBezTo>
                    <a:cubicBezTo>
                      <a:pt x="6772" y="534"/>
                      <a:pt x="2202" y="8607"/>
                      <a:pt x="2769" y="68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" name="Google Shape;314;p8"/>
            <p:cNvGrpSpPr/>
            <p:nvPr/>
          </p:nvGrpSpPr>
          <p:grpSpPr>
            <a:xfrm rot="-1513909" flipH="1">
              <a:off x="1137612" y="2605106"/>
              <a:ext cx="1106188" cy="1167411"/>
              <a:chOff x="1727500" y="4205075"/>
              <a:chExt cx="856425" cy="903825"/>
            </a:xfrm>
          </p:grpSpPr>
          <p:sp>
            <p:nvSpPr>
              <p:cNvPr id="315" name="Google Shape;315;p8"/>
              <p:cNvSpPr/>
              <p:nvPr/>
            </p:nvSpPr>
            <p:spPr>
              <a:xfrm>
                <a:off x="2448675" y="4205075"/>
                <a:ext cx="81300" cy="101200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4048" extrusionOk="0">
                    <a:moveTo>
                      <a:pt x="3067" y="1"/>
                    </a:moveTo>
                    <a:cubicBezTo>
                      <a:pt x="2671" y="1"/>
                      <a:pt x="1608" y="308"/>
                      <a:pt x="911" y="657"/>
                    </a:cubicBezTo>
                    <a:lnTo>
                      <a:pt x="60" y="1082"/>
                    </a:lnTo>
                    <a:lnTo>
                      <a:pt x="29" y="2723"/>
                    </a:lnTo>
                    <a:cubicBezTo>
                      <a:pt x="15" y="3592"/>
                      <a:pt x="0" y="4047"/>
                      <a:pt x="155" y="4047"/>
                    </a:cubicBezTo>
                    <a:cubicBezTo>
                      <a:pt x="319" y="4047"/>
                      <a:pt x="675" y="3531"/>
                      <a:pt x="1428" y="2450"/>
                    </a:cubicBezTo>
                    <a:cubicBezTo>
                      <a:pt x="2005" y="1660"/>
                      <a:pt x="2644" y="809"/>
                      <a:pt x="2856" y="565"/>
                    </a:cubicBezTo>
                    <a:cubicBezTo>
                      <a:pt x="3069" y="322"/>
                      <a:pt x="3251" y="79"/>
                      <a:pt x="3221" y="49"/>
                    </a:cubicBezTo>
                    <a:cubicBezTo>
                      <a:pt x="3210" y="16"/>
                      <a:pt x="3155" y="1"/>
                      <a:pt x="3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8"/>
              <p:cNvSpPr/>
              <p:nvPr/>
            </p:nvSpPr>
            <p:spPr>
              <a:xfrm>
                <a:off x="2412600" y="4216925"/>
                <a:ext cx="171325" cy="180575"/>
              </a:xfrm>
              <a:custGeom>
                <a:avLst/>
                <a:gdLst/>
                <a:ahLst/>
                <a:cxnLst/>
                <a:rect l="l" t="t" r="r" b="b"/>
                <a:pathLst>
                  <a:path w="6853" h="7223" extrusionOk="0">
                    <a:moveTo>
                      <a:pt x="5883" y="1"/>
                    </a:moveTo>
                    <a:cubicBezTo>
                      <a:pt x="5397" y="1"/>
                      <a:pt x="4695" y="778"/>
                      <a:pt x="3448" y="2523"/>
                    </a:cubicBezTo>
                    <a:cubicBezTo>
                      <a:pt x="2780" y="3435"/>
                      <a:pt x="1746" y="4833"/>
                      <a:pt x="1169" y="5532"/>
                    </a:cubicBezTo>
                    <a:cubicBezTo>
                      <a:pt x="591" y="6262"/>
                      <a:pt x="74" y="6991"/>
                      <a:pt x="14" y="7174"/>
                    </a:cubicBezTo>
                    <a:cubicBezTo>
                      <a:pt x="0" y="7207"/>
                      <a:pt x="16" y="7223"/>
                      <a:pt x="56" y="7223"/>
                    </a:cubicBezTo>
                    <a:cubicBezTo>
                      <a:pt x="202" y="7223"/>
                      <a:pt x="666" y="7020"/>
                      <a:pt x="1260" y="6687"/>
                    </a:cubicBezTo>
                    <a:cubicBezTo>
                      <a:pt x="2020" y="6262"/>
                      <a:pt x="3600" y="5532"/>
                      <a:pt x="4755" y="5076"/>
                    </a:cubicBezTo>
                    <a:lnTo>
                      <a:pt x="6853" y="4195"/>
                    </a:lnTo>
                    <a:lnTo>
                      <a:pt x="6853" y="2827"/>
                    </a:lnTo>
                    <a:cubicBezTo>
                      <a:pt x="6853" y="2067"/>
                      <a:pt x="6731" y="1155"/>
                      <a:pt x="6579" y="760"/>
                    </a:cubicBezTo>
                    <a:cubicBezTo>
                      <a:pt x="6377" y="267"/>
                      <a:pt x="6167" y="1"/>
                      <a:pt x="58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8"/>
              <p:cNvSpPr/>
              <p:nvPr/>
            </p:nvSpPr>
            <p:spPr>
              <a:xfrm>
                <a:off x="2334650" y="4238200"/>
                <a:ext cx="101850" cy="249250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9970" extrusionOk="0">
                    <a:moveTo>
                      <a:pt x="4074" y="0"/>
                    </a:moveTo>
                    <a:lnTo>
                      <a:pt x="3314" y="487"/>
                    </a:lnTo>
                    <a:cubicBezTo>
                      <a:pt x="1976" y="1307"/>
                      <a:pt x="183" y="2857"/>
                      <a:pt x="305" y="3070"/>
                    </a:cubicBezTo>
                    <a:cubicBezTo>
                      <a:pt x="487" y="3344"/>
                      <a:pt x="396" y="7478"/>
                      <a:pt x="183" y="8815"/>
                    </a:cubicBezTo>
                    <a:lnTo>
                      <a:pt x="1" y="9970"/>
                    </a:lnTo>
                    <a:lnTo>
                      <a:pt x="1125" y="8085"/>
                    </a:lnTo>
                    <a:cubicBezTo>
                      <a:pt x="1764" y="7022"/>
                      <a:pt x="2645" y="5684"/>
                      <a:pt x="3071" y="5046"/>
                    </a:cubicBezTo>
                    <a:cubicBezTo>
                      <a:pt x="3861" y="3891"/>
                      <a:pt x="3861" y="3861"/>
                      <a:pt x="3983" y="1946"/>
                    </a:cubicBezTo>
                    <a:lnTo>
                      <a:pt x="40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8"/>
              <p:cNvSpPr/>
              <p:nvPr/>
            </p:nvSpPr>
            <p:spPr>
              <a:xfrm>
                <a:off x="2237550" y="4345125"/>
                <a:ext cx="346375" cy="323350"/>
              </a:xfrm>
              <a:custGeom>
                <a:avLst/>
                <a:gdLst/>
                <a:ahLst/>
                <a:cxnLst/>
                <a:rect l="l" t="t" r="r" b="b"/>
                <a:pathLst>
                  <a:path w="13855" h="12934" extrusionOk="0">
                    <a:moveTo>
                      <a:pt x="13588" y="1"/>
                    </a:moveTo>
                    <a:cubicBezTo>
                      <a:pt x="12964" y="1"/>
                      <a:pt x="8785" y="1929"/>
                      <a:pt x="7319" y="2897"/>
                    </a:cubicBezTo>
                    <a:cubicBezTo>
                      <a:pt x="6043" y="3778"/>
                      <a:pt x="5860" y="3960"/>
                      <a:pt x="4584" y="6088"/>
                    </a:cubicBezTo>
                    <a:cubicBezTo>
                      <a:pt x="3277" y="8216"/>
                      <a:pt x="663" y="12167"/>
                      <a:pt x="24" y="12897"/>
                    </a:cubicBezTo>
                    <a:cubicBezTo>
                      <a:pt x="4" y="12922"/>
                      <a:pt x="0" y="12933"/>
                      <a:pt x="12" y="12933"/>
                    </a:cubicBezTo>
                    <a:cubicBezTo>
                      <a:pt x="85" y="12933"/>
                      <a:pt x="777" y="12455"/>
                      <a:pt x="1696" y="11772"/>
                    </a:cubicBezTo>
                    <a:cubicBezTo>
                      <a:pt x="5344" y="9037"/>
                      <a:pt x="8687" y="7000"/>
                      <a:pt x="12092" y="5419"/>
                    </a:cubicBezTo>
                    <a:lnTo>
                      <a:pt x="13763" y="4629"/>
                    </a:lnTo>
                    <a:lnTo>
                      <a:pt x="13824" y="2350"/>
                    </a:lnTo>
                    <a:cubicBezTo>
                      <a:pt x="13855" y="1134"/>
                      <a:pt x="13763" y="70"/>
                      <a:pt x="13642" y="9"/>
                    </a:cubicBezTo>
                    <a:cubicBezTo>
                      <a:pt x="13629" y="4"/>
                      <a:pt x="13611" y="1"/>
                      <a:pt x="135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8"/>
              <p:cNvSpPr/>
              <p:nvPr/>
            </p:nvSpPr>
            <p:spPr>
              <a:xfrm>
                <a:off x="2198650" y="4322550"/>
                <a:ext cx="129200" cy="3632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4531" extrusionOk="0">
                    <a:moveTo>
                      <a:pt x="5167" y="0"/>
                    </a:moveTo>
                    <a:cubicBezTo>
                      <a:pt x="5167" y="0"/>
                      <a:pt x="3982" y="1064"/>
                      <a:pt x="2614" y="2371"/>
                    </a:cubicBezTo>
                    <a:lnTo>
                      <a:pt x="61" y="4742"/>
                    </a:lnTo>
                    <a:lnTo>
                      <a:pt x="213" y="6049"/>
                    </a:lnTo>
                    <a:cubicBezTo>
                      <a:pt x="486" y="8025"/>
                      <a:pt x="456" y="12493"/>
                      <a:pt x="152" y="13617"/>
                    </a:cubicBezTo>
                    <a:cubicBezTo>
                      <a:pt x="5" y="14145"/>
                      <a:pt x="0" y="14531"/>
                      <a:pt x="109" y="14531"/>
                    </a:cubicBezTo>
                    <a:cubicBezTo>
                      <a:pt x="113" y="14531"/>
                      <a:pt x="117" y="14530"/>
                      <a:pt x="121" y="14529"/>
                    </a:cubicBezTo>
                    <a:cubicBezTo>
                      <a:pt x="486" y="14347"/>
                      <a:pt x="3283" y="10304"/>
                      <a:pt x="3921" y="9028"/>
                    </a:cubicBezTo>
                    <a:cubicBezTo>
                      <a:pt x="4681" y="7447"/>
                      <a:pt x="5167" y="4803"/>
                      <a:pt x="5167" y="2128"/>
                    </a:cubicBezTo>
                    <a:cubicBezTo>
                      <a:pt x="5167" y="1003"/>
                      <a:pt x="5167" y="31"/>
                      <a:pt x="5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8"/>
              <p:cNvSpPr/>
              <p:nvPr/>
            </p:nvSpPr>
            <p:spPr>
              <a:xfrm>
                <a:off x="1994225" y="4481475"/>
                <a:ext cx="585900" cy="480150"/>
              </a:xfrm>
              <a:custGeom>
                <a:avLst/>
                <a:gdLst/>
                <a:ahLst/>
                <a:cxnLst/>
                <a:rect l="l" t="t" r="r" b="b"/>
                <a:pathLst>
                  <a:path w="23436" h="19206" extrusionOk="0">
                    <a:moveTo>
                      <a:pt x="23339" y="0"/>
                    </a:moveTo>
                    <a:cubicBezTo>
                      <a:pt x="22870" y="0"/>
                      <a:pt x="20067" y="1381"/>
                      <a:pt x="17812" y="2762"/>
                    </a:cubicBezTo>
                    <a:cubicBezTo>
                      <a:pt x="12888" y="5710"/>
                      <a:pt x="8207" y="9418"/>
                      <a:pt x="5229" y="12701"/>
                    </a:cubicBezTo>
                    <a:cubicBezTo>
                      <a:pt x="3222" y="14890"/>
                      <a:pt x="1004" y="17595"/>
                      <a:pt x="396" y="18598"/>
                    </a:cubicBezTo>
                    <a:lnTo>
                      <a:pt x="0" y="19206"/>
                    </a:lnTo>
                    <a:lnTo>
                      <a:pt x="943" y="18598"/>
                    </a:lnTo>
                    <a:cubicBezTo>
                      <a:pt x="1915" y="17960"/>
                      <a:pt x="3101" y="17291"/>
                      <a:pt x="4165" y="16744"/>
                    </a:cubicBezTo>
                    <a:cubicBezTo>
                      <a:pt x="11672" y="12975"/>
                      <a:pt x="17691" y="9996"/>
                      <a:pt x="20001" y="8932"/>
                    </a:cubicBezTo>
                    <a:lnTo>
                      <a:pt x="22919" y="7625"/>
                    </a:lnTo>
                    <a:lnTo>
                      <a:pt x="23192" y="3917"/>
                    </a:lnTo>
                    <a:cubicBezTo>
                      <a:pt x="23344" y="1880"/>
                      <a:pt x="23436" y="117"/>
                      <a:pt x="23405" y="26"/>
                    </a:cubicBezTo>
                    <a:cubicBezTo>
                      <a:pt x="23399" y="9"/>
                      <a:pt x="23376" y="0"/>
                      <a:pt x="233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8"/>
              <p:cNvSpPr/>
              <p:nvPr/>
            </p:nvSpPr>
            <p:spPr>
              <a:xfrm>
                <a:off x="1998775" y="4454700"/>
                <a:ext cx="196850" cy="472750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18910" extrusionOk="0">
                    <a:moveTo>
                      <a:pt x="7437" y="1"/>
                    </a:moveTo>
                    <a:cubicBezTo>
                      <a:pt x="7348" y="1"/>
                      <a:pt x="6943" y="293"/>
                      <a:pt x="6566" y="641"/>
                    </a:cubicBezTo>
                    <a:cubicBezTo>
                      <a:pt x="5746" y="1432"/>
                      <a:pt x="2980" y="3438"/>
                      <a:pt x="1612" y="4289"/>
                    </a:cubicBezTo>
                    <a:lnTo>
                      <a:pt x="730" y="4806"/>
                    </a:lnTo>
                    <a:lnTo>
                      <a:pt x="518" y="7055"/>
                    </a:lnTo>
                    <a:cubicBezTo>
                      <a:pt x="366" y="8301"/>
                      <a:pt x="305" y="10976"/>
                      <a:pt x="305" y="12982"/>
                    </a:cubicBezTo>
                    <a:cubicBezTo>
                      <a:pt x="335" y="15018"/>
                      <a:pt x="274" y="17177"/>
                      <a:pt x="183" y="17784"/>
                    </a:cubicBezTo>
                    <a:lnTo>
                      <a:pt x="1" y="18909"/>
                    </a:lnTo>
                    <a:lnTo>
                      <a:pt x="1" y="18909"/>
                    </a:lnTo>
                    <a:lnTo>
                      <a:pt x="1551" y="17025"/>
                    </a:lnTo>
                    <a:cubicBezTo>
                      <a:pt x="2402" y="15961"/>
                      <a:pt x="3922" y="14198"/>
                      <a:pt x="4925" y="13073"/>
                    </a:cubicBezTo>
                    <a:cubicBezTo>
                      <a:pt x="6718" y="11067"/>
                      <a:pt x="6809" y="10945"/>
                      <a:pt x="7326" y="9304"/>
                    </a:cubicBezTo>
                    <a:cubicBezTo>
                      <a:pt x="7782" y="7936"/>
                      <a:pt x="7873" y="7176"/>
                      <a:pt x="7873" y="5049"/>
                    </a:cubicBezTo>
                    <a:cubicBezTo>
                      <a:pt x="7873" y="3620"/>
                      <a:pt x="7813" y="1918"/>
                      <a:pt x="7721" y="1280"/>
                    </a:cubicBezTo>
                    <a:cubicBezTo>
                      <a:pt x="7661" y="611"/>
                      <a:pt x="7539" y="64"/>
                      <a:pt x="7448" y="3"/>
                    </a:cubicBezTo>
                    <a:cubicBezTo>
                      <a:pt x="7445" y="2"/>
                      <a:pt x="7441" y="1"/>
                      <a:pt x="74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8"/>
              <p:cNvSpPr/>
              <p:nvPr/>
            </p:nvSpPr>
            <p:spPr>
              <a:xfrm>
                <a:off x="2194825" y="4694450"/>
                <a:ext cx="368575" cy="172950"/>
              </a:xfrm>
              <a:custGeom>
                <a:avLst/>
                <a:gdLst/>
                <a:ahLst/>
                <a:cxnLst/>
                <a:rect l="l" t="t" r="r" b="b"/>
                <a:pathLst>
                  <a:path w="14743" h="6918" extrusionOk="0">
                    <a:moveTo>
                      <a:pt x="14518" y="1"/>
                    </a:moveTo>
                    <a:cubicBezTo>
                      <a:pt x="13996" y="1"/>
                      <a:pt x="12615" y="640"/>
                      <a:pt x="6779" y="3544"/>
                    </a:cubicBezTo>
                    <a:lnTo>
                      <a:pt x="1" y="6918"/>
                    </a:lnTo>
                    <a:lnTo>
                      <a:pt x="1" y="6918"/>
                    </a:lnTo>
                    <a:lnTo>
                      <a:pt x="3132" y="6006"/>
                    </a:lnTo>
                    <a:cubicBezTo>
                      <a:pt x="4864" y="5489"/>
                      <a:pt x="7600" y="4790"/>
                      <a:pt x="9211" y="4425"/>
                    </a:cubicBezTo>
                    <a:cubicBezTo>
                      <a:pt x="13132" y="3513"/>
                      <a:pt x="13193" y="3483"/>
                      <a:pt x="14105" y="1629"/>
                    </a:cubicBezTo>
                    <a:cubicBezTo>
                      <a:pt x="14530" y="748"/>
                      <a:pt x="14743" y="48"/>
                      <a:pt x="14652" y="18"/>
                    </a:cubicBezTo>
                    <a:cubicBezTo>
                      <a:pt x="14613" y="7"/>
                      <a:pt x="14570" y="1"/>
                      <a:pt x="145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8"/>
              <p:cNvSpPr/>
              <p:nvPr/>
            </p:nvSpPr>
            <p:spPr>
              <a:xfrm>
                <a:off x="1846050" y="4589000"/>
                <a:ext cx="151250" cy="232050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9282" extrusionOk="0">
                    <a:moveTo>
                      <a:pt x="5995" y="1"/>
                    </a:moveTo>
                    <a:cubicBezTo>
                      <a:pt x="5727" y="1"/>
                      <a:pt x="3334" y="1474"/>
                      <a:pt x="2493" y="2200"/>
                    </a:cubicBezTo>
                    <a:cubicBezTo>
                      <a:pt x="1672" y="2899"/>
                      <a:pt x="0" y="5178"/>
                      <a:pt x="122" y="5452"/>
                    </a:cubicBezTo>
                    <a:cubicBezTo>
                      <a:pt x="152" y="5513"/>
                      <a:pt x="973" y="5908"/>
                      <a:pt x="1946" y="6303"/>
                    </a:cubicBezTo>
                    <a:cubicBezTo>
                      <a:pt x="3709" y="7032"/>
                      <a:pt x="4864" y="7853"/>
                      <a:pt x="5563" y="8826"/>
                    </a:cubicBezTo>
                    <a:lnTo>
                      <a:pt x="5897" y="9282"/>
                    </a:lnTo>
                    <a:lnTo>
                      <a:pt x="5897" y="9282"/>
                    </a:lnTo>
                    <a:lnTo>
                      <a:pt x="5867" y="8431"/>
                    </a:lnTo>
                    <a:cubicBezTo>
                      <a:pt x="5745" y="4996"/>
                      <a:pt x="5745" y="3689"/>
                      <a:pt x="5897" y="2017"/>
                    </a:cubicBezTo>
                    <a:cubicBezTo>
                      <a:pt x="5988" y="984"/>
                      <a:pt x="6049" y="72"/>
                      <a:pt x="6019" y="11"/>
                    </a:cubicBezTo>
                    <a:cubicBezTo>
                      <a:pt x="6016" y="4"/>
                      <a:pt x="6008" y="1"/>
                      <a:pt x="59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8"/>
              <p:cNvSpPr/>
              <p:nvPr/>
            </p:nvSpPr>
            <p:spPr>
              <a:xfrm>
                <a:off x="1938750" y="4805825"/>
                <a:ext cx="565375" cy="227250"/>
              </a:xfrm>
              <a:custGeom>
                <a:avLst/>
                <a:gdLst/>
                <a:ahLst/>
                <a:cxnLst/>
                <a:rect l="l" t="t" r="r" b="b"/>
                <a:pathLst>
                  <a:path w="22615" h="9090" extrusionOk="0">
                    <a:moveTo>
                      <a:pt x="22585" y="1"/>
                    </a:moveTo>
                    <a:cubicBezTo>
                      <a:pt x="22585" y="1"/>
                      <a:pt x="21095" y="335"/>
                      <a:pt x="19332" y="730"/>
                    </a:cubicBezTo>
                    <a:cubicBezTo>
                      <a:pt x="16445" y="1399"/>
                      <a:pt x="14195" y="2037"/>
                      <a:pt x="8390" y="3739"/>
                    </a:cubicBezTo>
                    <a:cubicBezTo>
                      <a:pt x="5776" y="4530"/>
                      <a:pt x="2250" y="6627"/>
                      <a:pt x="760" y="8268"/>
                    </a:cubicBezTo>
                    <a:lnTo>
                      <a:pt x="1" y="9089"/>
                    </a:lnTo>
                    <a:lnTo>
                      <a:pt x="1490" y="8694"/>
                    </a:lnTo>
                    <a:cubicBezTo>
                      <a:pt x="3010" y="8268"/>
                      <a:pt x="6080" y="7691"/>
                      <a:pt x="9940" y="7083"/>
                    </a:cubicBezTo>
                    <a:cubicBezTo>
                      <a:pt x="12615" y="6657"/>
                      <a:pt x="16840" y="5502"/>
                      <a:pt x="17904" y="4925"/>
                    </a:cubicBezTo>
                    <a:cubicBezTo>
                      <a:pt x="18329" y="4682"/>
                      <a:pt x="18816" y="4226"/>
                      <a:pt x="19059" y="3831"/>
                    </a:cubicBezTo>
                    <a:cubicBezTo>
                      <a:pt x="19302" y="3466"/>
                      <a:pt x="19971" y="2706"/>
                      <a:pt x="20548" y="2128"/>
                    </a:cubicBezTo>
                    <a:cubicBezTo>
                      <a:pt x="21126" y="1551"/>
                      <a:pt x="21855" y="852"/>
                      <a:pt x="22129" y="548"/>
                    </a:cubicBezTo>
                    <a:cubicBezTo>
                      <a:pt x="22402" y="244"/>
                      <a:pt x="22615" y="1"/>
                      <a:pt x="225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8"/>
              <p:cNvSpPr/>
              <p:nvPr/>
            </p:nvSpPr>
            <p:spPr>
              <a:xfrm>
                <a:off x="1881750" y="4950775"/>
                <a:ext cx="500050" cy="158125"/>
              </a:xfrm>
              <a:custGeom>
                <a:avLst/>
                <a:gdLst/>
                <a:ahLst/>
                <a:cxnLst/>
                <a:rect l="l" t="t" r="r" b="b"/>
                <a:pathLst>
                  <a:path w="20002" h="6325" extrusionOk="0">
                    <a:moveTo>
                      <a:pt x="19947" y="1"/>
                    </a:moveTo>
                    <a:cubicBezTo>
                      <a:pt x="19782" y="1"/>
                      <a:pt x="18765" y="288"/>
                      <a:pt x="17570" y="677"/>
                    </a:cubicBezTo>
                    <a:cubicBezTo>
                      <a:pt x="16263" y="1072"/>
                      <a:pt x="13375" y="1710"/>
                      <a:pt x="11126" y="2075"/>
                    </a:cubicBezTo>
                    <a:cubicBezTo>
                      <a:pt x="4803" y="3139"/>
                      <a:pt x="2463" y="3717"/>
                      <a:pt x="1156" y="4476"/>
                    </a:cubicBezTo>
                    <a:cubicBezTo>
                      <a:pt x="518" y="4841"/>
                      <a:pt x="1" y="5176"/>
                      <a:pt x="31" y="5236"/>
                    </a:cubicBezTo>
                    <a:cubicBezTo>
                      <a:pt x="92" y="5358"/>
                      <a:pt x="6323" y="6209"/>
                      <a:pt x="7813" y="6300"/>
                    </a:cubicBezTo>
                    <a:cubicBezTo>
                      <a:pt x="8159" y="6317"/>
                      <a:pt x="8498" y="6325"/>
                      <a:pt x="8830" y="6325"/>
                    </a:cubicBezTo>
                    <a:cubicBezTo>
                      <a:pt x="13421" y="6325"/>
                      <a:pt x="16650" y="4749"/>
                      <a:pt x="19059" y="1376"/>
                    </a:cubicBezTo>
                    <a:cubicBezTo>
                      <a:pt x="19576" y="647"/>
                      <a:pt x="20001" y="39"/>
                      <a:pt x="19971" y="8"/>
                    </a:cubicBezTo>
                    <a:cubicBezTo>
                      <a:pt x="19971" y="3"/>
                      <a:pt x="19963" y="1"/>
                      <a:pt x="199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8"/>
              <p:cNvSpPr/>
              <p:nvPr/>
            </p:nvSpPr>
            <p:spPr>
              <a:xfrm>
                <a:off x="1776125" y="4747150"/>
                <a:ext cx="228000" cy="298400"/>
              </a:xfrm>
              <a:custGeom>
                <a:avLst/>
                <a:gdLst/>
                <a:ahLst/>
                <a:cxnLst/>
                <a:rect l="l" t="t" r="r" b="b"/>
                <a:pathLst>
                  <a:path w="9120" h="11936" extrusionOk="0">
                    <a:moveTo>
                      <a:pt x="2410" y="1"/>
                    </a:moveTo>
                    <a:cubicBezTo>
                      <a:pt x="2393" y="1"/>
                      <a:pt x="2380" y="3"/>
                      <a:pt x="2372" y="7"/>
                    </a:cubicBezTo>
                    <a:cubicBezTo>
                      <a:pt x="2281" y="38"/>
                      <a:pt x="2159" y="190"/>
                      <a:pt x="2098" y="372"/>
                    </a:cubicBezTo>
                    <a:cubicBezTo>
                      <a:pt x="2037" y="554"/>
                      <a:pt x="1551" y="1102"/>
                      <a:pt x="1004" y="1618"/>
                    </a:cubicBezTo>
                    <a:lnTo>
                      <a:pt x="1" y="2561"/>
                    </a:lnTo>
                    <a:lnTo>
                      <a:pt x="457" y="4232"/>
                    </a:lnTo>
                    <a:cubicBezTo>
                      <a:pt x="1004" y="6147"/>
                      <a:pt x="1308" y="6725"/>
                      <a:pt x="3253" y="9369"/>
                    </a:cubicBezTo>
                    <a:cubicBezTo>
                      <a:pt x="4044" y="10494"/>
                      <a:pt x="4743" y="11497"/>
                      <a:pt x="4743" y="11649"/>
                    </a:cubicBezTo>
                    <a:cubicBezTo>
                      <a:pt x="4787" y="11836"/>
                      <a:pt x="4851" y="11936"/>
                      <a:pt x="4964" y="11936"/>
                    </a:cubicBezTo>
                    <a:cubicBezTo>
                      <a:pt x="5162" y="11936"/>
                      <a:pt x="5512" y="11628"/>
                      <a:pt x="6171" y="10950"/>
                    </a:cubicBezTo>
                    <a:cubicBezTo>
                      <a:pt x="7114" y="9977"/>
                      <a:pt x="7326" y="9612"/>
                      <a:pt x="7995" y="7910"/>
                    </a:cubicBezTo>
                    <a:cubicBezTo>
                      <a:pt x="9120" y="4962"/>
                      <a:pt x="8907" y="3564"/>
                      <a:pt x="7022" y="2044"/>
                    </a:cubicBezTo>
                    <a:cubicBezTo>
                      <a:pt x="6465" y="1574"/>
                      <a:pt x="2878" y="1"/>
                      <a:pt x="24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8"/>
              <p:cNvSpPr/>
              <p:nvPr/>
            </p:nvSpPr>
            <p:spPr>
              <a:xfrm>
                <a:off x="1727500" y="4825600"/>
                <a:ext cx="169475" cy="248125"/>
              </a:xfrm>
              <a:custGeom>
                <a:avLst/>
                <a:gdLst/>
                <a:ahLst/>
                <a:cxnLst/>
                <a:rect l="l" t="t" r="r" b="b"/>
                <a:pathLst>
                  <a:path w="6779" h="9925" extrusionOk="0">
                    <a:moveTo>
                      <a:pt x="1460" y="0"/>
                    </a:moveTo>
                    <a:lnTo>
                      <a:pt x="973" y="669"/>
                    </a:lnTo>
                    <a:cubicBezTo>
                      <a:pt x="244" y="1672"/>
                      <a:pt x="1" y="2432"/>
                      <a:pt x="1" y="3830"/>
                    </a:cubicBezTo>
                    <a:cubicBezTo>
                      <a:pt x="1" y="5289"/>
                      <a:pt x="1186" y="8632"/>
                      <a:pt x="1885" y="9180"/>
                    </a:cubicBezTo>
                    <a:cubicBezTo>
                      <a:pt x="2128" y="9362"/>
                      <a:pt x="2827" y="9635"/>
                      <a:pt x="3435" y="9787"/>
                    </a:cubicBezTo>
                    <a:cubicBezTo>
                      <a:pt x="3798" y="9878"/>
                      <a:pt x="4083" y="9925"/>
                      <a:pt x="4355" y="9925"/>
                    </a:cubicBezTo>
                    <a:cubicBezTo>
                      <a:pt x="4721" y="9925"/>
                      <a:pt x="5062" y="9840"/>
                      <a:pt x="5533" y="9666"/>
                    </a:cubicBezTo>
                    <a:cubicBezTo>
                      <a:pt x="6779" y="9210"/>
                      <a:pt x="6748" y="9119"/>
                      <a:pt x="4773" y="6717"/>
                    </a:cubicBezTo>
                    <a:cubicBezTo>
                      <a:pt x="4013" y="5745"/>
                      <a:pt x="3071" y="4407"/>
                      <a:pt x="2706" y="3708"/>
                    </a:cubicBezTo>
                    <a:cubicBezTo>
                      <a:pt x="2311" y="2979"/>
                      <a:pt x="1916" y="1885"/>
                      <a:pt x="1764" y="1216"/>
                    </a:cubicBezTo>
                    <a:lnTo>
                      <a:pt x="14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8" name="Google Shape;328;p8"/>
          <p:cNvSpPr/>
          <p:nvPr/>
        </p:nvSpPr>
        <p:spPr>
          <a:xfrm rot="-3601470">
            <a:off x="7026488" y="28797"/>
            <a:ext cx="1106282" cy="601399"/>
          </a:xfrm>
          <a:custGeom>
            <a:avLst/>
            <a:gdLst/>
            <a:ahLst/>
            <a:cxnLst/>
            <a:rect l="l" t="t" r="r" b="b"/>
            <a:pathLst>
              <a:path w="20632" h="11216" extrusionOk="0">
                <a:moveTo>
                  <a:pt x="2475" y="0"/>
                </a:moveTo>
                <a:cubicBezTo>
                  <a:pt x="2442" y="0"/>
                  <a:pt x="2408" y="7"/>
                  <a:pt x="2371" y="19"/>
                </a:cubicBezTo>
                <a:cubicBezTo>
                  <a:pt x="2250" y="79"/>
                  <a:pt x="2219" y="110"/>
                  <a:pt x="2159" y="292"/>
                </a:cubicBezTo>
                <a:cubicBezTo>
                  <a:pt x="2037" y="535"/>
                  <a:pt x="2037" y="748"/>
                  <a:pt x="2159" y="1295"/>
                </a:cubicBezTo>
                <a:cubicBezTo>
                  <a:pt x="2280" y="1782"/>
                  <a:pt x="2432" y="2116"/>
                  <a:pt x="2645" y="2329"/>
                </a:cubicBezTo>
                <a:lnTo>
                  <a:pt x="2797" y="2481"/>
                </a:lnTo>
                <a:lnTo>
                  <a:pt x="2523" y="2420"/>
                </a:lnTo>
                <a:cubicBezTo>
                  <a:pt x="2454" y="2407"/>
                  <a:pt x="2376" y="2401"/>
                  <a:pt x="2292" y="2401"/>
                </a:cubicBezTo>
                <a:cubicBezTo>
                  <a:pt x="1973" y="2401"/>
                  <a:pt x="1564" y="2488"/>
                  <a:pt x="1156" y="2633"/>
                </a:cubicBezTo>
                <a:cubicBezTo>
                  <a:pt x="426" y="2906"/>
                  <a:pt x="92" y="3149"/>
                  <a:pt x="31" y="3423"/>
                </a:cubicBezTo>
                <a:cubicBezTo>
                  <a:pt x="1" y="3605"/>
                  <a:pt x="92" y="3696"/>
                  <a:pt x="274" y="3727"/>
                </a:cubicBezTo>
                <a:cubicBezTo>
                  <a:pt x="289" y="3729"/>
                  <a:pt x="306" y="3730"/>
                  <a:pt x="324" y="3730"/>
                </a:cubicBezTo>
                <a:cubicBezTo>
                  <a:pt x="587" y="3730"/>
                  <a:pt x="1108" y="3520"/>
                  <a:pt x="1763" y="3149"/>
                </a:cubicBezTo>
                <a:cubicBezTo>
                  <a:pt x="2333" y="2837"/>
                  <a:pt x="2558" y="2725"/>
                  <a:pt x="2774" y="2725"/>
                </a:cubicBezTo>
                <a:cubicBezTo>
                  <a:pt x="2916" y="2725"/>
                  <a:pt x="3055" y="2773"/>
                  <a:pt x="3283" y="2845"/>
                </a:cubicBezTo>
                <a:cubicBezTo>
                  <a:pt x="3587" y="2937"/>
                  <a:pt x="4043" y="3058"/>
                  <a:pt x="4347" y="3149"/>
                </a:cubicBezTo>
                <a:cubicBezTo>
                  <a:pt x="4621" y="3241"/>
                  <a:pt x="4955" y="3332"/>
                  <a:pt x="5077" y="3362"/>
                </a:cubicBezTo>
                <a:lnTo>
                  <a:pt x="5289" y="3423"/>
                </a:lnTo>
                <a:lnTo>
                  <a:pt x="4985" y="3453"/>
                </a:lnTo>
                <a:cubicBezTo>
                  <a:pt x="4256" y="3514"/>
                  <a:pt x="3557" y="3788"/>
                  <a:pt x="3131" y="4213"/>
                </a:cubicBezTo>
                <a:cubicBezTo>
                  <a:pt x="2615" y="4669"/>
                  <a:pt x="2554" y="5125"/>
                  <a:pt x="3010" y="5186"/>
                </a:cubicBezTo>
                <a:cubicBezTo>
                  <a:pt x="3040" y="5191"/>
                  <a:pt x="3072" y="5194"/>
                  <a:pt x="3107" y="5194"/>
                </a:cubicBezTo>
                <a:cubicBezTo>
                  <a:pt x="3456" y="5194"/>
                  <a:pt x="4029" y="4915"/>
                  <a:pt x="4803" y="4335"/>
                </a:cubicBezTo>
                <a:cubicBezTo>
                  <a:pt x="5259" y="4000"/>
                  <a:pt x="5776" y="3666"/>
                  <a:pt x="5836" y="3666"/>
                </a:cubicBezTo>
                <a:cubicBezTo>
                  <a:pt x="5897" y="3666"/>
                  <a:pt x="6931" y="4274"/>
                  <a:pt x="7326" y="4548"/>
                </a:cubicBezTo>
                <a:cubicBezTo>
                  <a:pt x="8390" y="5247"/>
                  <a:pt x="9545" y="5703"/>
                  <a:pt x="10852" y="5885"/>
                </a:cubicBezTo>
                <a:cubicBezTo>
                  <a:pt x="11308" y="5976"/>
                  <a:pt x="11369" y="5976"/>
                  <a:pt x="11217" y="6007"/>
                </a:cubicBezTo>
                <a:cubicBezTo>
                  <a:pt x="10882" y="6098"/>
                  <a:pt x="9423" y="6250"/>
                  <a:pt x="8177" y="6311"/>
                </a:cubicBezTo>
                <a:cubicBezTo>
                  <a:pt x="7052" y="6341"/>
                  <a:pt x="6596" y="6432"/>
                  <a:pt x="6384" y="6645"/>
                </a:cubicBezTo>
                <a:cubicBezTo>
                  <a:pt x="6323" y="6706"/>
                  <a:pt x="6353" y="6949"/>
                  <a:pt x="6444" y="7040"/>
                </a:cubicBezTo>
                <a:cubicBezTo>
                  <a:pt x="6607" y="7202"/>
                  <a:pt x="7079" y="7297"/>
                  <a:pt x="7602" y="7297"/>
                </a:cubicBezTo>
                <a:cubicBezTo>
                  <a:pt x="7863" y="7297"/>
                  <a:pt x="8136" y="7273"/>
                  <a:pt x="8390" y="7222"/>
                </a:cubicBezTo>
                <a:cubicBezTo>
                  <a:pt x="9028" y="7131"/>
                  <a:pt x="9879" y="6827"/>
                  <a:pt x="10396" y="6523"/>
                </a:cubicBezTo>
                <a:cubicBezTo>
                  <a:pt x="11024" y="6199"/>
                  <a:pt x="11463" y="6050"/>
                  <a:pt x="11974" y="6050"/>
                </a:cubicBezTo>
                <a:cubicBezTo>
                  <a:pt x="12230" y="6050"/>
                  <a:pt x="12503" y="6088"/>
                  <a:pt x="12827" y="6159"/>
                </a:cubicBezTo>
                <a:cubicBezTo>
                  <a:pt x="13891" y="6341"/>
                  <a:pt x="14712" y="6766"/>
                  <a:pt x="15411" y="7466"/>
                </a:cubicBezTo>
                <a:cubicBezTo>
                  <a:pt x="15624" y="7709"/>
                  <a:pt x="15776" y="7921"/>
                  <a:pt x="16201" y="8590"/>
                </a:cubicBezTo>
                <a:cubicBezTo>
                  <a:pt x="16536" y="9137"/>
                  <a:pt x="16779" y="9502"/>
                  <a:pt x="16931" y="9654"/>
                </a:cubicBezTo>
                <a:cubicBezTo>
                  <a:pt x="17076" y="9823"/>
                  <a:pt x="17125" y="9877"/>
                  <a:pt x="17093" y="9877"/>
                </a:cubicBezTo>
                <a:cubicBezTo>
                  <a:pt x="17085" y="9877"/>
                  <a:pt x="17071" y="9873"/>
                  <a:pt x="17052" y="9867"/>
                </a:cubicBezTo>
                <a:cubicBezTo>
                  <a:pt x="16414" y="9593"/>
                  <a:pt x="15806" y="9380"/>
                  <a:pt x="15381" y="9289"/>
                </a:cubicBezTo>
                <a:cubicBezTo>
                  <a:pt x="14702" y="9133"/>
                  <a:pt x="14003" y="9046"/>
                  <a:pt x="13484" y="9046"/>
                </a:cubicBezTo>
                <a:cubicBezTo>
                  <a:pt x="13097" y="9046"/>
                  <a:pt x="12810" y="9094"/>
                  <a:pt x="12706" y="9198"/>
                </a:cubicBezTo>
                <a:cubicBezTo>
                  <a:pt x="12676" y="9228"/>
                  <a:pt x="12645" y="9320"/>
                  <a:pt x="12645" y="9380"/>
                </a:cubicBezTo>
                <a:cubicBezTo>
                  <a:pt x="12645" y="9532"/>
                  <a:pt x="12827" y="9654"/>
                  <a:pt x="13375" y="9836"/>
                </a:cubicBezTo>
                <a:cubicBezTo>
                  <a:pt x="14043" y="10049"/>
                  <a:pt x="14682" y="10140"/>
                  <a:pt x="15837" y="10171"/>
                </a:cubicBezTo>
                <a:cubicBezTo>
                  <a:pt x="16931" y="10171"/>
                  <a:pt x="17508" y="10262"/>
                  <a:pt x="17904" y="10505"/>
                </a:cubicBezTo>
                <a:cubicBezTo>
                  <a:pt x="18572" y="10900"/>
                  <a:pt x="19271" y="11143"/>
                  <a:pt x="19849" y="11204"/>
                </a:cubicBezTo>
                <a:cubicBezTo>
                  <a:pt x="19957" y="11211"/>
                  <a:pt x="20052" y="11215"/>
                  <a:pt x="20137" y="11215"/>
                </a:cubicBezTo>
                <a:cubicBezTo>
                  <a:pt x="20409" y="11215"/>
                  <a:pt x="20562" y="11175"/>
                  <a:pt x="20609" y="11083"/>
                </a:cubicBezTo>
                <a:cubicBezTo>
                  <a:pt x="20624" y="11052"/>
                  <a:pt x="20632" y="11037"/>
                  <a:pt x="20620" y="11037"/>
                </a:cubicBezTo>
                <a:cubicBezTo>
                  <a:pt x="20609" y="11037"/>
                  <a:pt x="20578" y="11052"/>
                  <a:pt x="20518" y="11083"/>
                </a:cubicBezTo>
                <a:cubicBezTo>
                  <a:pt x="20464" y="11104"/>
                  <a:pt x="20360" y="11114"/>
                  <a:pt x="20232" y="11114"/>
                </a:cubicBezTo>
                <a:cubicBezTo>
                  <a:pt x="19997" y="11114"/>
                  <a:pt x="19679" y="11081"/>
                  <a:pt x="19423" y="11022"/>
                </a:cubicBezTo>
                <a:cubicBezTo>
                  <a:pt x="19059" y="10961"/>
                  <a:pt x="18542" y="10748"/>
                  <a:pt x="18056" y="10475"/>
                </a:cubicBezTo>
                <a:cubicBezTo>
                  <a:pt x="17296" y="10049"/>
                  <a:pt x="16536" y="9137"/>
                  <a:pt x="16171" y="8225"/>
                </a:cubicBezTo>
                <a:cubicBezTo>
                  <a:pt x="16080" y="8013"/>
                  <a:pt x="15897" y="7435"/>
                  <a:pt x="15776" y="6949"/>
                </a:cubicBezTo>
                <a:cubicBezTo>
                  <a:pt x="15533" y="5946"/>
                  <a:pt x="15381" y="5551"/>
                  <a:pt x="15016" y="4912"/>
                </a:cubicBezTo>
                <a:cubicBezTo>
                  <a:pt x="14499" y="4061"/>
                  <a:pt x="13952" y="3545"/>
                  <a:pt x="13283" y="3301"/>
                </a:cubicBezTo>
                <a:cubicBezTo>
                  <a:pt x="13115" y="3248"/>
                  <a:pt x="12980" y="3221"/>
                  <a:pt x="12878" y="3221"/>
                </a:cubicBezTo>
                <a:cubicBezTo>
                  <a:pt x="12628" y="3221"/>
                  <a:pt x="12568" y="3382"/>
                  <a:pt x="12676" y="3727"/>
                </a:cubicBezTo>
                <a:cubicBezTo>
                  <a:pt x="12827" y="4092"/>
                  <a:pt x="13040" y="4365"/>
                  <a:pt x="13861" y="5216"/>
                </a:cubicBezTo>
                <a:cubicBezTo>
                  <a:pt x="14256" y="5642"/>
                  <a:pt x="14712" y="6128"/>
                  <a:pt x="14834" y="6311"/>
                </a:cubicBezTo>
                <a:cubicBezTo>
                  <a:pt x="15077" y="6645"/>
                  <a:pt x="15594" y="7405"/>
                  <a:pt x="15594" y="7466"/>
                </a:cubicBezTo>
                <a:cubicBezTo>
                  <a:pt x="15594" y="7466"/>
                  <a:pt x="15472" y="7374"/>
                  <a:pt x="15320" y="7222"/>
                </a:cubicBezTo>
                <a:cubicBezTo>
                  <a:pt x="14347" y="6371"/>
                  <a:pt x="13375" y="6037"/>
                  <a:pt x="11612" y="5885"/>
                </a:cubicBezTo>
                <a:cubicBezTo>
                  <a:pt x="11277" y="5855"/>
                  <a:pt x="11399" y="5946"/>
                  <a:pt x="10487" y="4821"/>
                </a:cubicBezTo>
                <a:cubicBezTo>
                  <a:pt x="9879" y="4061"/>
                  <a:pt x="9058" y="3180"/>
                  <a:pt x="8785" y="2997"/>
                </a:cubicBezTo>
                <a:cubicBezTo>
                  <a:pt x="8613" y="2903"/>
                  <a:pt x="8460" y="2859"/>
                  <a:pt x="8337" y="2859"/>
                </a:cubicBezTo>
                <a:cubicBezTo>
                  <a:pt x="8024" y="2859"/>
                  <a:pt x="7898" y="3139"/>
                  <a:pt x="8116" y="3575"/>
                </a:cubicBezTo>
                <a:cubicBezTo>
                  <a:pt x="8359" y="4092"/>
                  <a:pt x="9302" y="5034"/>
                  <a:pt x="10001" y="5459"/>
                </a:cubicBezTo>
                <a:cubicBezTo>
                  <a:pt x="10246" y="5610"/>
                  <a:pt x="10339" y="5668"/>
                  <a:pt x="10265" y="5668"/>
                </a:cubicBezTo>
                <a:cubicBezTo>
                  <a:pt x="10220" y="5668"/>
                  <a:pt x="10113" y="5646"/>
                  <a:pt x="9940" y="5611"/>
                </a:cubicBezTo>
                <a:cubicBezTo>
                  <a:pt x="9210" y="5429"/>
                  <a:pt x="8299" y="5034"/>
                  <a:pt x="7660" y="4608"/>
                </a:cubicBezTo>
                <a:cubicBezTo>
                  <a:pt x="7387" y="4426"/>
                  <a:pt x="7356" y="4396"/>
                  <a:pt x="7356" y="4304"/>
                </a:cubicBezTo>
                <a:cubicBezTo>
                  <a:pt x="7356" y="4122"/>
                  <a:pt x="7174" y="3757"/>
                  <a:pt x="6718" y="2967"/>
                </a:cubicBezTo>
                <a:cubicBezTo>
                  <a:pt x="6171" y="2025"/>
                  <a:pt x="5988" y="1751"/>
                  <a:pt x="5745" y="1447"/>
                </a:cubicBezTo>
                <a:cubicBezTo>
                  <a:pt x="5497" y="1136"/>
                  <a:pt x="5276" y="981"/>
                  <a:pt x="5094" y="981"/>
                </a:cubicBezTo>
                <a:cubicBezTo>
                  <a:pt x="5008" y="981"/>
                  <a:pt x="4932" y="1015"/>
                  <a:pt x="4864" y="1082"/>
                </a:cubicBezTo>
                <a:cubicBezTo>
                  <a:pt x="4712" y="1204"/>
                  <a:pt x="4773" y="1569"/>
                  <a:pt x="4955" y="1934"/>
                </a:cubicBezTo>
                <a:cubicBezTo>
                  <a:pt x="5137" y="2329"/>
                  <a:pt x="5685" y="3058"/>
                  <a:pt x="6080" y="3484"/>
                </a:cubicBezTo>
                <a:lnTo>
                  <a:pt x="6353" y="3757"/>
                </a:lnTo>
                <a:lnTo>
                  <a:pt x="6140" y="3666"/>
                </a:lnTo>
                <a:cubicBezTo>
                  <a:pt x="5836" y="3484"/>
                  <a:pt x="4925" y="3180"/>
                  <a:pt x="4226" y="2967"/>
                </a:cubicBezTo>
                <a:lnTo>
                  <a:pt x="3648" y="2815"/>
                </a:lnTo>
                <a:lnTo>
                  <a:pt x="3405" y="2329"/>
                </a:lnTo>
                <a:cubicBezTo>
                  <a:pt x="3131" y="1721"/>
                  <a:pt x="3070" y="1569"/>
                  <a:pt x="2949" y="900"/>
                </a:cubicBezTo>
                <a:cubicBezTo>
                  <a:pt x="2843" y="267"/>
                  <a:pt x="2692" y="0"/>
                  <a:pt x="247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" name="Google Shape;329;p8"/>
          <p:cNvGrpSpPr/>
          <p:nvPr/>
        </p:nvGrpSpPr>
        <p:grpSpPr>
          <a:xfrm rot="-9454948">
            <a:off x="7928060" y="-375429"/>
            <a:ext cx="1106258" cy="1167485"/>
            <a:chOff x="1727500" y="4205075"/>
            <a:chExt cx="856425" cy="903825"/>
          </a:xfrm>
        </p:grpSpPr>
        <p:sp>
          <p:nvSpPr>
            <p:cNvPr id="330" name="Google Shape;330;p8"/>
            <p:cNvSpPr/>
            <p:nvPr/>
          </p:nvSpPr>
          <p:spPr>
            <a:xfrm>
              <a:off x="2448675" y="4205075"/>
              <a:ext cx="81300" cy="101200"/>
            </a:xfrm>
            <a:custGeom>
              <a:avLst/>
              <a:gdLst/>
              <a:ahLst/>
              <a:cxnLst/>
              <a:rect l="l" t="t" r="r" b="b"/>
              <a:pathLst>
                <a:path w="3252" h="4048" extrusionOk="0">
                  <a:moveTo>
                    <a:pt x="3067" y="1"/>
                  </a:moveTo>
                  <a:cubicBezTo>
                    <a:pt x="2671" y="1"/>
                    <a:pt x="1608" y="308"/>
                    <a:pt x="911" y="657"/>
                  </a:cubicBezTo>
                  <a:lnTo>
                    <a:pt x="60" y="1082"/>
                  </a:lnTo>
                  <a:lnTo>
                    <a:pt x="29" y="2723"/>
                  </a:lnTo>
                  <a:cubicBezTo>
                    <a:pt x="15" y="3592"/>
                    <a:pt x="0" y="4047"/>
                    <a:pt x="155" y="4047"/>
                  </a:cubicBezTo>
                  <a:cubicBezTo>
                    <a:pt x="319" y="4047"/>
                    <a:pt x="675" y="3531"/>
                    <a:pt x="1428" y="2450"/>
                  </a:cubicBezTo>
                  <a:cubicBezTo>
                    <a:pt x="2005" y="1660"/>
                    <a:pt x="2644" y="809"/>
                    <a:pt x="2856" y="565"/>
                  </a:cubicBezTo>
                  <a:cubicBezTo>
                    <a:pt x="3069" y="322"/>
                    <a:pt x="3251" y="79"/>
                    <a:pt x="3221" y="49"/>
                  </a:cubicBezTo>
                  <a:cubicBezTo>
                    <a:pt x="3210" y="16"/>
                    <a:pt x="3155" y="1"/>
                    <a:pt x="3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2412600" y="4216925"/>
              <a:ext cx="171325" cy="180575"/>
            </a:xfrm>
            <a:custGeom>
              <a:avLst/>
              <a:gdLst/>
              <a:ahLst/>
              <a:cxnLst/>
              <a:rect l="l" t="t" r="r" b="b"/>
              <a:pathLst>
                <a:path w="6853" h="7223" extrusionOk="0">
                  <a:moveTo>
                    <a:pt x="5883" y="1"/>
                  </a:moveTo>
                  <a:cubicBezTo>
                    <a:pt x="5397" y="1"/>
                    <a:pt x="4695" y="778"/>
                    <a:pt x="3448" y="2523"/>
                  </a:cubicBezTo>
                  <a:cubicBezTo>
                    <a:pt x="2780" y="3435"/>
                    <a:pt x="1746" y="4833"/>
                    <a:pt x="1169" y="5532"/>
                  </a:cubicBezTo>
                  <a:cubicBezTo>
                    <a:pt x="591" y="6262"/>
                    <a:pt x="74" y="6991"/>
                    <a:pt x="14" y="7174"/>
                  </a:cubicBezTo>
                  <a:cubicBezTo>
                    <a:pt x="0" y="7207"/>
                    <a:pt x="16" y="7223"/>
                    <a:pt x="56" y="7223"/>
                  </a:cubicBezTo>
                  <a:cubicBezTo>
                    <a:pt x="202" y="7223"/>
                    <a:pt x="666" y="7020"/>
                    <a:pt x="1260" y="6687"/>
                  </a:cubicBezTo>
                  <a:cubicBezTo>
                    <a:pt x="2020" y="6262"/>
                    <a:pt x="3600" y="5532"/>
                    <a:pt x="4755" y="5076"/>
                  </a:cubicBezTo>
                  <a:lnTo>
                    <a:pt x="6853" y="4195"/>
                  </a:lnTo>
                  <a:lnTo>
                    <a:pt x="6853" y="2827"/>
                  </a:lnTo>
                  <a:cubicBezTo>
                    <a:pt x="6853" y="2067"/>
                    <a:pt x="6731" y="1155"/>
                    <a:pt x="6579" y="760"/>
                  </a:cubicBezTo>
                  <a:cubicBezTo>
                    <a:pt x="6377" y="267"/>
                    <a:pt x="6167" y="1"/>
                    <a:pt x="58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2334650" y="4238200"/>
              <a:ext cx="101850" cy="249250"/>
            </a:xfrm>
            <a:custGeom>
              <a:avLst/>
              <a:gdLst/>
              <a:ahLst/>
              <a:cxnLst/>
              <a:rect l="l" t="t" r="r" b="b"/>
              <a:pathLst>
                <a:path w="4074" h="9970" extrusionOk="0">
                  <a:moveTo>
                    <a:pt x="4074" y="0"/>
                  </a:moveTo>
                  <a:lnTo>
                    <a:pt x="3314" y="487"/>
                  </a:lnTo>
                  <a:cubicBezTo>
                    <a:pt x="1976" y="1307"/>
                    <a:pt x="183" y="2857"/>
                    <a:pt x="305" y="3070"/>
                  </a:cubicBezTo>
                  <a:cubicBezTo>
                    <a:pt x="487" y="3344"/>
                    <a:pt x="396" y="7478"/>
                    <a:pt x="183" y="8815"/>
                  </a:cubicBezTo>
                  <a:lnTo>
                    <a:pt x="1" y="9970"/>
                  </a:lnTo>
                  <a:lnTo>
                    <a:pt x="1125" y="8085"/>
                  </a:lnTo>
                  <a:cubicBezTo>
                    <a:pt x="1764" y="7022"/>
                    <a:pt x="2645" y="5684"/>
                    <a:pt x="3071" y="5046"/>
                  </a:cubicBezTo>
                  <a:cubicBezTo>
                    <a:pt x="3861" y="3891"/>
                    <a:pt x="3861" y="3861"/>
                    <a:pt x="3983" y="1946"/>
                  </a:cubicBezTo>
                  <a:lnTo>
                    <a:pt x="40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2237550" y="4345125"/>
              <a:ext cx="346375" cy="323350"/>
            </a:xfrm>
            <a:custGeom>
              <a:avLst/>
              <a:gdLst/>
              <a:ahLst/>
              <a:cxnLst/>
              <a:rect l="l" t="t" r="r" b="b"/>
              <a:pathLst>
                <a:path w="13855" h="12934" extrusionOk="0">
                  <a:moveTo>
                    <a:pt x="13588" y="1"/>
                  </a:moveTo>
                  <a:cubicBezTo>
                    <a:pt x="12964" y="1"/>
                    <a:pt x="8785" y="1929"/>
                    <a:pt x="7319" y="2897"/>
                  </a:cubicBezTo>
                  <a:cubicBezTo>
                    <a:pt x="6043" y="3778"/>
                    <a:pt x="5860" y="3960"/>
                    <a:pt x="4584" y="6088"/>
                  </a:cubicBezTo>
                  <a:cubicBezTo>
                    <a:pt x="3277" y="8216"/>
                    <a:pt x="663" y="12167"/>
                    <a:pt x="24" y="12897"/>
                  </a:cubicBezTo>
                  <a:cubicBezTo>
                    <a:pt x="4" y="12922"/>
                    <a:pt x="0" y="12933"/>
                    <a:pt x="12" y="12933"/>
                  </a:cubicBezTo>
                  <a:cubicBezTo>
                    <a:pt x="85" y="12933"/>
                    <a:pt x="777" y="12455"/>
                    <a:pt x="1696" y="11772"/>
                  </a:cubicBezTo>
                  <a:cubicBezTo>
                    <a:pt x="5344" y="9037"/>
                    <a:pt x="8687" y="7000"/>
                    <a:pt x="12092" y="5419"/>
                  </a:cubicBezTo>
                  <a:lnTo>
                    <a:pt x="13763" y="4629"/>
                  </a:lnTo>
                  <a:lnTo>
                    <a:pt x="13824" y="2350"/>
                  </a:lnTo>
                  <a:cubicBezTo>
                    <a:pt x="13855" y="1134"/>
                    <a:pt x="13763" y="70"/>
                    <a:pt x="13642" y="9"/>
                  </a:cubicBezTo>
                  <a:cubicBezTo>
                    <a:pt x="13629" y="4"/>
                    <a:pt x="13611" y="1"/>
                    <a:pt x="135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2198650" y="4322550"/>
              <a:ext cx="129200" cy="363275"/>
            </a:xfrm>
            <a:custGeom>
              <a:avLst/>
              <a:gdLst/>
              <a:ahLst/>
              <a:cxnLst/>
              <a:rect l="l" t="t" r="r" b="b"/>
              <a:pathLst>
                <a:path w="5168" h="14531" extrusionOk="0">
                  <a:moveTo>
                    <a:pt x="5167" y="0"/>
                  </a:moveTo>
                  <a:cubicBezTo>
                    <a:pt x="5167" y="0"/>
                    <a:pt x="3982" y="1064"/>
                    <a:pt x="2614" y="2371"/>
                  </a:cubicBezTo>
                  <a:lnTo>
                    <a:pt x="61" y="4742"/>
                  </a:lnTo>
                  <a:lnTo>
                    <a:pt x="213" y="6049"/>
                  </a:lnTo>
                  <a:cubicBezTo>
                    <a:pt x="486" y="8025"/>
                    <a:pt x="456" y="12493"/>
                    <a:pt x="152" y="13617"/>
                  </a:cubicBezTo>
                  <a:cubicBezTo>
                    <a:pt x="5" y="14145"/>
                    <a:pt x="0" y="14531"/>
                    <a:pt x="109" y="14531"/>
                  </a:cubicBezTo>
                  <a:cubicBezTo>
                    <a:pt x="113" y="14531"/>
                    <a:pt x="117" y="14530"/>
                    <a:pt x="121" y="14529"/>
                  </a:cubicBezTo>
                  <a:cubicBezTo>
                    <a:pt x="486" y="14347"/>
                    <a:pt x="3283" y="10304"/>
                    <a:pt x="3921" y="9028"/>
                  </a:cubicBezTo>
                  <a:cubicBezTo>
                    <a:pt x="4681" y="7447"/>
                    <a:pt x="5167" y="4803"/>
                    <a:pt x="5167" y="2128"/>
                  </a:cubicBezTo>
                  <a:cubicBezTo>
                    <a:pt x="5167" y="1003"/>
                    <a:pt x="5167" y="31"/>
                    <a:pt x="5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1994225" y="4481475"/>
              <a:ext cx="585900" cy="480150"/>
            </a:xfrm>
            <a:custGeom>
              <a:avLst/>
              <a:gdLst/>
              <a:ahLst/>
              <a:cxnLst/>
              <a:rect l="l" t="t" r="r" b="b"/>
              <a:pathLst>
                <a:path w="23436" h="19206" extrusionOk="0">
                  <a:moveTo>
                    <a:pt x="23339" y="0"/>
                  </a:moveTo>
                  <a:cubicBezTo>
                    <a:pt x="22870" y="0"/>
                    <a:pt x="20067" y="1381"/>
                    <a:pt x="17812" y="2762"/>
                  </a:cubicBezTo>
                  <a:cubicBezTo>
                    <a:pt x="12888" y="5710"/>
                    <a:pt x="8207" y="9418"/>
                    <a:pt x="5229" y="12701"/>
                  </a:cubicBezTo>
                  <a:cubicBezTo>
                    <a:pt x="3222" y="14890"/>
                    <a:pt x="1004" y="17595"/>
                    <a:pt x="396" y="18598"/>
                  </a:cubicBezTo>
                  <a:lnTo>
                    <a:pt x="0" y="19206"/>
                  </a:lnTo>
                  <a:lnTo>
                    <a:pt x="943" y="18598"/>
                  </a:lnTo>
                  <a:cubicBezTo>
                    <a:pt x="1915" y="17960"/>
                    <a:pt x="3101" y="17291"/>
                    <a:pt x="4165" y="16744"/>
                  </a:cubicBezTo>
                  <a:cubicBezTo>
                    <a:pt x="11672" y="12975"/>
                    <a:pt x="17691" y="9996"/>
                    <a:pt x="20001" y="8932"/>
                  </a:cubicBezTo>
                  <a:lnTo>
                    <a:pt x="22919" y="7625"/>
                  </a:lnTo>
                  <a:lnTo>
                    <a:pt x="23192" y="3917"/>
                  </a:lnTo>
                  <a:cubicBezTo>
                    <a:pt x="23344" y="1880"/>
                    <a:pt x="23436" y="117"/>
                    <a:pt x="23405" y="26"/>
                  </a:cubicBezTo>
                  <a:cubicBezTo>
                    <a:pt x="23399" y="9"/>
                    <a:pt x="23376" y="0"/>
                    <a:pt x="23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1998775" y="4454700"/>
              <a:ext cx="196850" cy="472750"/>
            </a:xfrm>
            <a:custGeom>
              <a:avLst/>
              <a:gdLst/>
              <a:ahLst/>
              <a:cxnLst/>
              <a:rect l="l" t="t" r="r" b="b"/>
              <a:pathLst>
                <a:path w="7874" h="18910" extrusionOk="0">
                  <a:moveTo>
                    <a:pt x="7437" y="1"/>
                  </a:moveTo>
                  <a:cubicBezTo>
                    <a:pt x="7348" y="1"/>
                    <a:pt x="6943" y="293"/>
                    <a:pt x="6566" y="641"/>
                  </a:cubicBezTo>
                  <a:cubicBezTo>
                    <a:pt x="5746" y="1432"/>
                    <a:pt x="2980" y="3438"/>
                    <a:pt x="1612" y="4289"/>
                  </a:cubicBezTo>
                  <a:lnTo>
                    <a:pt x="730" y="4806"/>
                  </a:lnTo>
                  <a:lnTo>
                    <a:pt x="518" y="7055"/>
                  </a:lnTo>
                  <a:cubicBezTo>
                    <a:pt x="366" y="8301"/>
                    <a:pt x="305" y="10976"/>
                    <a:pt x="305" y="12982"/>
                  </a:cubicBezTo>
                  <a:cubicBezTo>
                    <a:pt x="335" y="15018"/>
                    <a:pt x="274" y="17177"/>
                    <a:pt x="183" y="17784"/>
                  </a:cubicBezTo>
                  <a:lnTo>
                    <a:pt x="1" y="18909"/>
                  </a:lnTo>
                  <a:lnTo>
                    <a:pt x="1" y="18909"/>
                  </a:lnTo>
                  <a:lnTo>
                    <a:pt x="1551" y="17025"/>
                  </a:lnTo>
                  <a:cubicBezTo>
                    <a:pt x="2402" y="15961"/>
                    <a:pt x="3922" y="14198"/>
                    <a:pt x="4925" y="13073"/>
                  </a:cubicBezTo>
                  <a:cubicBezTo>
                    <a:pt x="6718" y="11067"/>
                    <a:pt x="6809" y="10945"/>
                    <a:pt x="7326" y="9304"/>
                  </a:cubicBezTo>
                  <a:cubicBezTo>
                    <a:pt x="7782" y="7936"/>
                    <a:pt x="7873" y="7176"/>
                    <a:pt x="7873" y="5049"/>
                  </a:cubicBezTo>
                  <a:cubicBezTo>
                    <a:pt x="7873" y="3620"/>
                    <a:pt x="7813" y="1918"/>
                    <a:pt x="7721" y="1280"/>
                  </a:cubicBezTo>
                  <a:cubicBezTo>
                    <a:pt x="7661" y="611"/>
                    <a:pt x="7539" y="64"/>
                    <a:pt x="7448" y="3"/>
                  </a:cubicBezTo>
                  <a:cubicBezTo>
                    <a:pt x="7445" y="2"/>
                    <a:pt x="7441" y="1"/>
                    <a:pt x="7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2194825" y="4694450"/>
              <a:ext cx="368575" cy="172950"/>
            </a:xfrm>
            <a:custGeom>
              <a:avLst/>
              <a:gdLst/>
              <a:ahLst/>
              <a:cxnLst/>
              <a:rect l="l" t="t" r="r" b="b"/>
              <a:pathLst>
                <a:path w="14743" h="6918" extrusionOk="0">
                  <a:moveTo>
                    <a:pt x="14518" y="1"/>
                  </a:moveTo>
                  <a:cubicBezTo>
                    <a:pt x="13996" y="1"/>
                    <a:pt x="12615" y="640"/>
                    <a:pt x="6779" y="3544"/>
                  </a:cubicBezTo>
                  <a:lnTo>
                    <a:pt x="1" y="6918"/>
                  </a:lnTo>
                  <a:lnTo>
                    <a:pt x="1" y="6918"/>
                  </a:lnTo>
                  <a:lnTo>
                    <a:pt x="3132" y="6006"/>
                  </a:lnTo>
                  <a:cubicBezTo>
                    <a:pt x="4864" y="5489"/>
                    <a:pt x="7600" y="4790"/>
                    <a:pt x="9211" y="4425"/>
                  </a:cubicBezTo>
                  <a:cubicBezTo>
                    <a:pt x="13132" y="3513"/>
                    <a:pt x="13193" y="3483"/>
                    <a:pt x="14105" y="1629"/>
                  </a:cubicBezTo>
                  <a:cubicBezTo>
                    <a:pt x="14530" y="748"/>
                    <a:pt x="14743" y="48"/>
                    <a:pt x="14652" y="18"/>
                  </a:cubicBezTo>
                  <a:cubicBezTo>
                    <a:pt x="14613" y="7"/>
                    <a:pt x="14570" y="1"/>
                    <a:pt x="14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1846050" y="4589000"/>
              <a:ext cx="151250" cy="232050"/>
            </a:xfrm>
            <a:custGeom>
              <a:avLst/>
              <a:gdLst/>
              <a:ahLst/>
              <a:cxnLst/>
              <a:rect l="l" t="t" r="r" b="b"/>
              <a:pathLst>
                <a:path w="6050" h="9282" extrusionOk="0">
                  <a:moveTo>
                    <a:pt x="5995" y="1"/>
                  </a:moveTo>
                  <a:cubicBezTo>
                    <a:pt x="5727" y="1"/>
                    <a:pt x="3334" y="1474"/>
                    <a:pt x="2493" y="2200"/>
                  </a:cubicBezTo>
                  <a:cubicBezTo>
                    <a:pt x="1672" y="2899"/>
                    <a:pt x="0" y="5178"/>
                    <a:pt x="122" y="5452"/>
                  </a:cubicBezTo>
                  <a:cubicBezTo>
                    <a:pt x="152" y="5513"/>
                    <a:pt x="973" y="5908"/>
                    <a:pt x="1946" y="6303"/>
                  </a:cubicBezTo>
                  <a:cubicBezTo>
                    <a:pt x="3709" y="7032"/>
                    <a:pt x="4864" y="7853"/>
                    <a:pt x="5563" y="8826"/>
                  </a:cubicBezTo>
                  <a:lnTo>
                    <a:pt x="5897" y="9282"/>
                  </a:lnTo>
                  <a:lnTo>
                    <a:pt x="5897" y="9282"/>
                  </a:lnTo>
                  <a:lnTo>
                    <a:pt x="5867" y="8431"/>
                  </a:lnTo>
                  <a:cubicBezTo>
                    <a:pt x="5745" y="4996"/>
                    <a:pt x="5745" y="3689"/>
                    <a:pt x="5897" y="2017"/>
                  </a:cubicBezTo>
                  <a:cubicBezTo>
                    <a:pt x="5988" y="984"/>
                    <a:pt x="6049" y="72"/>
                    <a:pt x="6019" y="11"/>
                  </a:cubicBezTo>
                  <a:cubicBezTo>
                    <a:pt x="6016" y="4"/>
                    <a:pt x="6008" y="1"/>
                    <a:pt x="59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1938750" y="4805825"/>
              <a:ext cx="565375" cy="227250"/>
            </a:xfrm>
            <a:custGeom>
              <a:avLst/>
              <a:gdLst/>
              <a:ahLst/>
              <a:cxnLst/>
              <a:rect l="l" t="t" r="r" b="b"/>
              <a:pathLst>
                <a:path w="22615" h="9090" extrusionOk="0">
                  <a:moveTo>
                    <a:pt x="22585" y="1"/>
                  </a:moveTo>
                  <a:cubicBezTo>
                    <a:pt x="22585" y="1"/>
                    <a:pt x="21095" y="335"/>
                    <a:pt x="19332" y="730"/>
                  </a:cubicBezTo>
                  <a:cubicBezTo>
                    <a:pt x="16445" y="1399"/>
                    <a:pt x="14195" y="2037"/>
                    <a:pt x="8390" y="3739"/>
                  </a:cubicBezTo>
                  <a:cubicBezTo>
                    <a:pt x="5776" y="4530"/>
                    <a:pt x="2250" y="6627"/>
                    <a:pt x="760" y="8268"/>
                  </a:cubicBezTo>
                  <a:lnTo>
                    <a:pt x="1" y="9089"/>
                  </a:lnTo>
                  <a:lnTo>
                    <a:pt x="1490" y="8694"/>
                  </a:lnTo>
                  <a:cubicBezTo>
                    <a:pt x="3010" y="8268"/>
                    <a:pt x="6080" y="7691"/>
                    <a:pt x="9940" y="7083"/>
                  </a:cubicBezTo>
                  <a:cubicBezTo>
                    <a:pt x="12615" y="6657"/>
                    <a:pt x="16840" y="5502"/>
                    <a:pt x="17904" y="4925"/>
                  </a:cubicBezTo>
                  <a:cubicBezTo>
                    <a:pt x="18329" y="4682"/>
                    <a:pt x="18816" y="4226"/>
                    <a:pt x="19059" y="3831"/>
                  </a:cubicBezTo>
                  <a:cubicBezTo>
                    <a:pt x="19302" y="3466"/>
                    <a:pt x="19971" y="2706"/>
                    <a:pt x="20548" y="2128"/>
                  </a:cubicBezTo>
                  <a:cubicBezTo>
                    <a:pt x="21126" y="1551"/>
                    <a:pt x="21855" y="852"/>
                    <a:pt x="22129" y="548"/>
                  </a:cubicBezTo>
                  <a:cubicBezTo>
                    <a:pt x="22402" y="244"/>
                    <a:pt x="22615" y="1"/>
                    <a:pt x="22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1881750" y="4950775"/>
              <a:ext cx="500050" cy="158125"/>
            </a:xfrm>
            <a:custGeom>
              <a:avLst/>
              <a:gdLst/>
              <a:ahLst/>
              <a:cxnLst/>
              <a:rect l="l" t="t" r="r" b="b"/>
              <a:pathLst>
                <a:path w="20002" h="6325" extrusionOk="0">
                  <a:moveTo>
                    <a:pt x="19947" y="1"/>
                  </a:moveTo>
                  <a:cubicBezTo>
                    <a:pt x="19782" y="1"/>
                    <a:pt x="18765" y="288"/>
                    <a:pt x="17570" y="677"/>
                  </a:cubicBezTo>
                  <a:cubicBezTo>
                    <a:pt x="16263" y="1072"/>
                    <a:pt x="13375" y="1710"/>
                    <a:pt x="11126" y="2075"/>
                  </a:cubicBezTo>
                  <a:cubicBezTo>
                    <a:pt x="4803" y="3139"/>
                    <a:pt x="2463" y="3717"/>
                    <a:pt x="1156" y="4476"/>
                  </a:cubicBezTo>
                  <a:cubicBezTo>
                    <a:pt x="518" y="4841"/>
                    <a:pt x="1" y="5176"/>
                    <a:pt x="31" y="5236"/>
                  </a:cubicBezTo>
                  <a:cubicBezTo>
                    <a:pt x="92" y="5358"/>
                    <a:pt x="6323" y="6209"/>
                    <a:pt x="7813" y="6300"/>
                  </a:cubicBezTo>
                  <a:cubicBezTo>
                    <a:pt x="8159" y="6317"/>
                    <a:pt x="8498" y="6325"/>
                    <a:pt x="8830" y="6325"/>
                  </a:cubicBezTo>
                  <a:cubicBezTo>
                    <a:pt x="13421" y="6325"/>
                    <a:pt x="16650" y="4749"/>
                    <a:pt x="19059" y="1376"/>
                  </a:cubicBezTo>
                  <a:cubicBezTo>
                    <a:pt x="19576" y="647"/>
                    <a:pt x="20001" y="39"/>
                    <a:pt x="19971" y="8"/>
                  </a:cubicBezTo>
                  <a:cubicBezTo>
                    <a:pt x="19971" y="3"/>
                    <a:pt x="19963" y="1"/>
                    <a:pt x="19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1776125" y="4747150"/>
              <a:ext cx="228000" cy="298400"/>
            </a:xfrm>
            <a:custGeom>
              <a:avLst/>
              <a:gdLst/>
              <a:ahLst/>
              <a:cxnLst/>
              <a:rect l="l" t="t" r="r" b="b"/>
              <a:pathLst>
                <a:path w="9120" h="11936" extrusionOk="0">
                  <a:moveTo>
                    <a:pt x="2410" y="1"/>
                  </a:moveTo>
                  <a:cubicBezTo>
                    <a:pt x="2393" y="1"/>
                    <a:pt x="2380" y="3"/>
                    <a:pt x="2372" y="7"/>
                  </a:cubicBezTo>
                  <a:cubicBezTo>
                    <a:pt x="2281" y="38"/>
                    <a:pt x="2159" y="190"/>
                    <a:pt x="2098" y="372"/>
                  </a:cubicBezTo>
                  <a:cubicBezTo>
                    <a:pt x="2037" y="554"/>
                    <a:pt x="1551" y="1102"/>
                    <a:pt x="1004" y="1618"/>
                  </a:cubicBezTo>
                  <a:lnTo>
                    <a:pt x="1" y="2561"/>
                  </a:lnTo>
                  <a:lnTo>
                    <a:pt x="457" y="4232"/>
                  </a:lnTo>
                  <a:cubicBezTo>
                    <a:pt x="1004" y="6147"/>
                    <a:pt x="1308" y="6725"/>
                    <a:pt x="3253" y="9369"/>
                  </a:cubicBezTo>
                  <a:cubicBezTo>
                    <a:pt x="4044" y="10494"/>
                    <a:pt x="4743" y="11497"/>
                    <a:pt x="4743" y="11649"/>
                  </a:cubicBezTo>
                  <a:cubicBezTo>
                    <a:pt x="4787" y="11836"/>
                    <a:pt x="4851" y="11936"/>
                    <a:pt x="4964" y="11936"/>
                  </a:cubicBezTo>
                  <a:cubicBezTo>
                    <a:pt x="5162" y="11936"/>
                    <a:pt x="5512" y="11628"/>
                    <a:pt x="6171" y="10950"/>
                  </a:cubicBezTo>
                  <a:cubicBezTo>
                    <a:pt x="7114" y="9977"/>
                    <a:pt x="7326" y="9612"/>
                    <a:pt x="7995" y="7910"/>
                  </a:cubicBezTo>
                  <a:cubicBezTo>
                    <a:pt x="9120" y="4962"/>
                    <a:pt x="8907" y="3564"/>
                    <a:pt x="7022" y="2044"/>
                  </a:cubicBezTo>
                  <a:cubicBezTo>
                    <a:pt x="6465" y="1574"/>
                    <a:pt x="2878" y="1"/>
                    <a:pt x="2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1727500" y="4825600"/>
              <a:ext cx="169475" cy="248125"/>
            </a:xfrm>
            <a:custGeom>
              <a:avLst/>
              <a:gdLst/>
              <a:ahLst/>
              <a:cxnLst/>
              <a:rect l="l" t="t" r="r" b="b"/>
              <a:pathLst>
                <a:path w="6779" h="9925" extrusionOk="0">
                  <a:moveTo>
                    <a:pt x="1460" y="0"/>
                  </a:moveTo>
                  <a:lnTo>
                    <a:pt x="973" y="669"/>
                  </a:lnTo>
                  <a:cubicBezTo>
                    <a:pt x="244" y="1672"/>
                    <a:pt x="1" y="2432"/>
                    <a:pt x="1" y="3830"/>
                  </a:cubicBezTo>
                  <a:cubicBezTo>
                    <a:pt x="1" y="5289"/>
                    <a:pt x="1186" y="8632"/>
                    <a:pt x="1885" y="9180"/>
                  </a:cubicBezTo>
                  <a:cubicBezTo>
                    <a:pt x="2128" y="9362"/>
                    <a:pt x="2827" y="9635"/>
                    <a:pt x="3435" y="9787"/>
                  </a:cubicBezTo>
                  <a:cubicBezTo>
                    <a:pt x="3798" y="9878"/>
                    <a:pt x="4083" y="9925"/>
                    <a:pt x="4355" y="9925"/>
                  </a:cubicBezTo>
                  <a:cubicBezTo>
                    <a:pt x="4721" y="9925"/>
                    <a:pt x="5062" y="9840"/>
                    <a:pt x="5533" y="9666"/>
                  </a:cubicBezTo>
                  <a:cubicBezTo>
                    <a:pt x="6779" y="9210"/>
                    <a:pt x="6748" y="9119"/>
                    <a:pt x="4773" y="6717"/>
                  </a:cubicBezTo>
                  <a:cubicBezTo>
                    <a:pt x="4013" y="5745"/>
                    <a:pt x="3071" y="4407"/>
                    <a:pt x="2706" y="3708"/>
                  </a:cubicBezTo>
                  <a:cubicBezTo>
                    <a:pt x="2311" y="2979"/>
                    <a:pt x="1916" y="1885"/>
                    <a:pt x="1764" y="1216"/>
                  </a:cubicBezTo>
                  <a:lnTo>
                    <a:pt x="14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3" name="Google Shape;343;p8"/>
          <p:cNvSpPr/>
          <p:nvPr/>
        </p:nvSpPr>
        <p:spPr>
          <a:xfrm rot="-708575">
            <a:off x="7290516" y="4482024"/>
            <a:ext cx="1394955" cy="795715"/>
          </a:xfrm>
          <a:custGeom>
            <a:avLst/>
            <a:gdLst/>
            <a:ahLst/>
            <a:cxnLst/>
            <a:rect l="l" t="t" r="r" b="b"/>
            <a:pathLst>
              <a:path w="41769" h="23826" extrusionOk="0">
                <a:moveTo>
                  <a:pt x="5564" y="546"/>
                </a:moveTo>
                <a:cubicBezTo>
                  <a:pt x="5573" y="546"/>
                  <a:pt x="5582" y="552"/>
                  <a:pt x="5593" y="562"/>
                </a:cubicBezTo>
                <a:cubicBezTo>
                  <a:pt x="5654" y="654"/>
                  <a:pt x="5806" y="1292"/>
                  <a:pt x="5897" y="1961"/>
                </a:cubicBezTo>
                <a:cubicBezTo>
                  <a:pt x="6049" y="3055"/>
                  <a:pt x="6171" y="3450"/>
                  <a:pt x="6596" y="4392"/>
                </a:cubicBezTo>
                <a:cubicBezTo>
                  <a:pt x="6810" y="4848"/>
                  <a:pt x="6907" y="5138"/>
                  <a:pt x="6864" y="5138"/>
                </a:cubicBezTo>
                <a:cubicBezTo>
                  <a:pt x="6858" y="5138"/>
                  <a:pt x="6850" y="5133"/>
                  <a:pt x="6839" y="5122"/>
                </a:cubicBezTo>
                <a:cubicBezTo>
                  <a:pt x="6718" y="5000"/>
                  <a:pt x="6535" y="4666"/>
                  <a:pt x="6383" y="4331"/>
                </a:cubicBezTo>
                <a:cubicBezTo>
                  <a:pt x="6231" y="4028"/>
                  <a:pt x="5988" y="3450"/>
                  <a:pt x="5867" y="3085"/>
                </a:cubicBezTo>
                <a:cubicBezTo>
                  <a:pt x="5636" y="2364"/>
                  <a:pt x="5405" y="546"/>
                  <a:pt x="5564" y="546"/>
                </a:cubicBezTo>
                <a:close/>
                <a:moveTo>
                  <a:pt x="5214" y="252"/>
                </a:moveTo>
                <a:cubicBezTo>
                  <a:pt x="5297" y="252"/>
                  <a:pt x="5320" y="341"/>
                  <a:pt x="5320" y="654"/>
                </a:cubicBezTo>
                <a:cubicBezTo>
                  <a:pt x="5320" y="2082"/>
                  <a:pt x="5836" y="4058"/>
                  <a:pt x="6475" y="4970"/>
                </a:cubicBezTo>
                <a:cubicBezTo>
                  <a:pt x="6665" y="5255"/>
                  <a:pt x="6712" y="5397"/>
                  <a:pt x="6617" y="5397"/>
                </a:cubicBezTo>
                <a:cubicBezTo>
                  <a:pt x="6560" y="5397"/>
                  <a:pt x="6452" y="5346"/>
                  <a:pt x="6292" y="5243"/>
                </a:cubicBezTo>
                <a:cubicBezTo>
                  <a:pt x="5684" y="4848"/>
                  <a:pt x="5380" y="4514"/>
                  <a:pt x="5107" y="3845"/>
                </a:cubicBezTo>
                <a:cubicBezTo>
                  <a:pt x="4681" y="2903"/>
                  <a:pt x="4499" y="1322"/>
                  <a:pt x="4712" y="714"/>
                </a:cubicBezTo>
                <a:cubicBezTo>
                  <a:pt x="4833" y="410"/>
                  <a:pt x="4924" y="289"/>
                  <a:pt x="5168" y="258"/>
                </a:cubicBezTo>
                <a:cubicBezTo>
                  <a:pt x="5185" y="254"/>
                  <a:pt x="5200" y="252"/>
                  <a:pt x="5214" y="252"/>
                </a:cubicBezTo>
                <a:close/>
                <a:moveTo>
                  <a:pt x="4529" y="5091"/>
                </a:moveTo>
                <a:cubicBezTo>
                  <a:pt x="4894" y="5091"/>
                  <a:pt x="4833" y="5091"/>
                  <a:pt x="4165" y="5274"/>
                </a:cubicBezTo>
                <a:cubicBezTo>
                  <a:pt x="3739" y="5395"/>
                  <a:pt x="2766" y="5790"/>
                  <a:pt x="2006" y="6155"/>
                </a:cubicBezTo>
                <a:cubicBezTo>
                  <a:pt x="1247" y="6520"/>
                  <a:pt x="578" y="6824"/>
                  <a:pt x="517" y="6854"/>
                </a:cubicBezTo>
                <a:cubicBezTo>
                  <a:pt x="456" y="6885"/>
                  <a:pt x="426" y="6945"/>
                  <a:pt x="456" y="6976"/>
                </a:cubicBezTo>
                <a:cubicBezTo>
                  <a:pt x="462" y="6982"/>
                  <a:pt x="473" y="6984"/>
                  <a:pt x="489" y="6984"/>
                </a:cubicBezTo>
                <a:cubicBezTo>
                  <a:pt x="644" y="6984"/>
                  <a:pt x="1260" y="6729"/>
                  <a:pt x="1976" y="6398"/>
                </a:cubicBezTo>
                <a:cubicBezTo>
                  <a:pt x="3405" y="5730"/>
                  <a:pt x="4468" y="5365"/>
                  <a:pt x="5076" y="5335"/>
                </a:cubicBezTo>
                <a:lnTo>
                  <a:pt x="5380" y="5304"/>
                </a:lnTo>
                <a:lnTo>
                  <a:pt x="5380" y="5304"/>
                </a:lnTo>
                <a:lnTo>
                  <a:pt x="4985" y="5486"/>
                </a:lnTo>
                <a:cubicBezTo>
                  <a:pt x="4742" y="5578"/>
                  <a:pt x="4073" y="5912"/>
                  <a:pt x="3465" y="6216"/>
                </a:cubicBezTo>
                <a:cubicBezTo>
                  <a:pt x="2158" y="6885"/>
                  <a:pt x="1399" y="7158"/>
                  <a:pt x="851" y="7219"/>
                </a:cubicBezTo>
                <a:cubicBezTo>
                  <a:pt x="800" y="7223"/>
                  <a:pt x="752" y="7225"/>
                  <a:pt x="708" y="7225"/>
                </a:cubicBezTo>
                <a:cubicBezTo>
                  <a:pt x="392" y="7225"/>
                  <a:pt x="278" y="7125"/>
                  <a:pt x="304" y="6885"/>
                </a:cubicBezTo>
                <a:cubicBezTo>
                  <a:pt x="395" y="6246"/>
                  <a:pt x="2949" y="5152"/>
                  <a:pt x="4529" y="5091"/>
                </a:cubicBezTo>
                <a:close/>
                <a:moveTo>
                  <a:pt x="10412" y="2397"/>
                </a:moveTo>
                <a:cubicBezTo>
                  <a:pt x="10461" y="2397"/>
                  <a:pt x="10500" y="2443"/>
                  <a:pt x="10548" y="2538"/>
                </a:cubicBezTo>
                <a:cubicBezTo>
                  <a:pt x="10608" y="2629"/>
                  <a:pt x="11004" y="3298"/>
                  <a:pt x="11429" y="3997"/>
                </a:cubicBezTo>
                <a:cubicBezTo>
                  <a:pt x="11855" y="4696"/>
                  <a:pt x="12554" y="5851"/>
                  <a:pt x="12979" y="6581"/>
                </a:cubicBezTo>
                <a:cubicBezTo>
                  <a:pt x="13405" y="7310"/>
                  <a:pt x="13922" y="8131"/>
                  <a:pt x="14104" y="8404"/>
                </a:cubicBezTo>
                <a:cubicBezTo>
                  <a:pt x="14289" y="8642"/>
                  <a:pt x="14405" y="8834"/>
                  <a:pt x="14432" y="8860"/>
                </a:cubicBezTo>
                <a:lnTo>
                  <a:pt x="14432" y="8860"/>
                </a:lnTo>
                <a:cubicBezTo>
                  <a:pt x="14052" y="8837"/>
                  <a:pt x="12123" y="6725"/>
                  <a:pt x="11216" y="5365"/>
                </a:cubicBezTo>
                <a:cubicBezTo>
                  <a:pt x="10244" y="3906"/>
                  <a:pt x="9879" y="2842"/>
                  <a:pt x="10244" y="2508"/>
                </a:cubicBezTo>
                <a:cubicBezTo>
                  <a:pt x="10316" y="2435"/>
                  <a:pt x="10368" y="2397"/>
                  <a:pt x="10412" y="2397"/>
                </a:cubicBezTo>
                <a:close/>
                <a:moveTo>
                  <a:pt x="10824" y="2437"/>
                </a:moveTo>
                <a:cubicBezTo>
                  <a:pt x="10967" y="2437"/>
                  <a:pt x="11545" y="3012"/>
                  <a:pt x="11915" y="3541"/>
                </a:cubicBezTo>
                <a:cubicBezTo>
                  <a:pt x="12371" y="4210"/>
                  <a:pt x="14499" y="8040"/>
                  <a:pt x="14681" y="8587"/>
                </a:cubicBezTo>
                <a:cubicBezTo>
                  <a:pt x="14772" y="8840"/>
                  <a:pt x="14798" y="8966"/>
                  <a:pt x="14758" y="8966"/>
                </a:cubicBezTo>
                <a:cubicBezTo>
                  <a:pt x="14663" y="8966"/>
                  <a:pt x="14199" y="8256"/>
                  <a:pt x="13344" y="6824"/>
                </a:cubicBezTo>
                <a:cubicBezTo>
                  <a:pt x="12888" y="6094"/>
                  <a:pt x="12128" y="4818"/>
                  <a:pt x="11642" y="4028"/>
                </a:cubicBezTo>
                <a:cubicBezTo>
                  <a:pt x="11186" y="3237"/>
                  <a:pt x="10791" y="2538"/>
                  <a:pt x="10791" y="2477"/>
                </a:cubicBezTo>
                <a:cubicBezTo>
                  <a:pt x="10791" y="2450"/>
                  <a:pt x="10803" y="2437"/>
                  <a:pt x="10824" y="2437"/>
                </a:cubicBezTo>
                <a:close/>
                <a:moveTo>
                  <a:pt x="10968" y="7400"/>
                </a:moveTo>
                <a:cubicBezTo>
                  <a:pt x="11254" y="7400"/>
                  <a:pt x="11169" y="7474"/>
                  <a:pt x="10730" y="7614"/>
                </a:cubicBezTo>
                <a:cubicBezTo>
                  <a:pt x="9393" y="8070"/>
                  <a:pt x="8207" y="8617"/>
                  <a:pt x="7234" y="9164"/>
                </a:cubicBezTo>
                <a:cubicBezTo>
                  <a:pt x="6171" y="9803"/>
                  <a:pt x="5775" y="10107"/>
                  <a:pt x="5867" y="10228"/>
                </a:cubicBezTo>
                <a:cubicBezTo>
                  <a:pt x="5882" y="10236"/>
                  <a:pt x="5899" y="10240"/>
                  <a:pt x="5917" y="10240"/>
                </a:cubicBezTo>
                <a:cubicBezTo>
                  <a:pt x="5973" y="10240"/>
                  <a:pt x="6041" y="10205"/>
                  <a:pt x="6110" y="10137"/>
                </a:cubicBezTo>
                <a:cubicBezTo>
                  <a:pt x="6323" y="9924"/>
                  <a:pt x="8086" y="8921"/>
                  <a:pt x="8602" y="8678"/>
                </a:cubicBezTo>
                <a:cubicBezTo>
                  <a:pt x="9301" y="8374"/>
                  <a:pt x="10882" y="7766"/>
                  <a:pt x="11125" y="7736"/>
                </a:cubicBezTo>
                <a:cubicBezTo>
                  <a:pt x="11154" y="7729"/>
                  <a:pt x="11176" y="7725"/>
                  <a:pt x="11189" y="7725"/>
                </a:cubicBezTo>
                <a:cubicBezTo>
                  <a:pt x="11233" y="7725"/>
                  <a:pt x="11189" y="7764"/>
                  <a:pt x="11004" y="7857"/>
                </a:cubicBezTo>
                <a:cubicBezTo>
                  <a:pt x="10852" y="7979"/>
                  <a:pt x="10244" y="8404"/>
                  <a:pt x="9636" y="8800"/>
                </a:cubicBezTo>
                <a:cubicBezTo>
                  <a:pt x="8329" y="9711"/>
                  <a:pt x="7721" y="10046"/>
                  <a:pt x="7022" y="10259"/>
                </a:cubicBezTo>
                <a:cubicBezTo>
                  <a:pt x="6694" y="10364"/>
                  <a:pt x="6422" y="10415"/>
                  <a:pt x="6212" y="10415"/>
                </a:cubicBezTo>
                <a:cubicBezTo>
                  <a:pt x="5759" y="10415"/>
                  <a:pt x="5598" y="10178"/>
                  <a:pt x="5806" y="9742"/>
                </a:cubicBezTo>
                <a:cubicBezTo>
                  <a:pt x="6323" y="8678"/>
                  <a:pt x="8329" y="7645"/>
                  <a:pt x="10213" y="7462"/>
                </a:cubicBezTo>
                <a:cubicBezTo>
                  <a:pt x="10568" y="7420"/>
                  <a:pt x="10819" y="7400"/>
                  <a:pt x="10968" y="7400"/>
                </a:cubicBezTo>
                <a:close/>
                <a:moveTo>
                  <a:pt x="17052" y="6334"/>
                </a:moveTo>
                <a:cubicBezTo>
                  <a:pt x="17299" y="6334"/>
                  <a:pt x="17855" y="6642"/>
                  <a:pt x="18450" y="7158"/>
                </a:cubicBezTo>
                <a:cubicBezTo>
                  <a:pt x="18937" y="7553"/>
                  <a:pt x="19362" y="8040"/>
                  <a:pt x="20001" y="8891"/>
                </a:cubicBezTo>
                <a:cubicBezTo>
                  <a:pt x="20517" y="9529"/>
                  <a:pt x="21308" y="10532"/>
                  <a:pt x="21794" y="11140"/>
                </a:cubicBezTo>
                <a:lnTo>
                  <a:pt x="22676" y="12265"/>
                </a:lnTo>
                <a:lnTo>
                  <a:pt x="22220" y="11930"/>
                </a:lnTo>
                <a:cubicBezTo>
                  <a:pt x="21733" y="11596"/>
                  <a:pt x="20578" y="10563"/>
                  <a:pt x="19788" y="9803"/>
                </a:cubicBezTo>
                <a:cubicBezTo>
                  <a:pt x="19150" y="9195"/>
                  <a:pt x="17083" y="6824"/>
                  <a:pt x="16961" y="6611"/>
                </a:cubicBezTo>
                <a:cubicBezTo>
                  <a:pt x="16877" y="6421"/>
                  <a:pt x="16921" y="6334"/>
                  <a:pt x="17052" y="6334"/>
                </a:cubicBezTo>
                <a:close/>
                <a:moveTo>
                  <a:pt x="16652" y="6629"/>
                </a:moveTo>
                <a:cubicBezTo>
                  <a:pt x="16699" y="6629"/>
                  <a:pt x="16782" y="6715"/>
                  <a:pt x="16900" y="6915"/>
                </a:cubicBezTo>
                <a:cubicBezTo>
                  <a:pt x="17447" y="7766"/>
                  <a:pt x="20609" y="10988"/>
                  <a:pt x="21824" y="11900"/>
                </a:cubicBezTo>
                <a:cubicBezTo>
                  <a:pt x="22214" y="12186"/>
                  <a:pt x="22293" y="12272"/>
                  <a:pt x="22213" y="12272"/>
                </a:cubicBezTo>
                <a:cubicBezTo>
                  <a:pt x="22199" y="12272"/>
                  <a:pt x="22181" y="12269"/>
                  <a:pt x="22159" y="12265"/>
                </a:cubicBezTo>
                <a:cubicBezTo>
                  <a:pt x="21612" y="12143"/>
                  <a:pt x="20031" y="11140"/>
                  <a:pt x="19089" y="10289"/>
                </a:cubicBezTo>
                <a:cubicBezTo>
                  <a:pt x="18511" y="9803"/>
                  <a:pt x="17143" y="8131"/>
                  <a:pt x="16900" y="7675"/>
                </a:cubicBezTo>
                <a:cubicBezTo>
                  <a:pt x="16623" y="7100"/>
                  <a:pt x="16541" y="6629"/>
                  <a:pt x="16652" y="6629"/>
                </a:cubicBezTo>
                <a:close/>
                <a:moveTo>
                  <a:pt x="21612" y="13146"/>
                </a:moveTo>
                <a:cubicBezTo>
                  <a:pt x="21824" y="13146"/>
                  <a:pt x="20791" y="13450"/>
                  <a:pt x="20092" y="13602"/>
                </a:cubicBezTo>
                <a:cubicBezTo>
                  <a:pt x="18736" y="13858"/>
                  <a:pt x="14861" y="14221"/>
                  <a:pt x="13650" y="14221"/>
                </a:cubicBezTo>
                <a:cubicBezTo>
                  <a:pt x="13422" y="14221"/>
                  <a:pt x="13288" y="14209"/>
                  <a:pt x="13283" y="14180"/>
                </a:cubicBezTo>
                <a:cubicBezTo>
                  <a:pt x="13283" y="14119"/>
                  <a:pt x="13192" y="14088"/>
                  <a:pt x="13131" y="14088"/>
                </a:cubicBezTo>
                <a:cubicBezTo>
                  <a:pt x="13108" y="14093"/>
                  <a:pt x="13088" y="14095"/>
                  <a:pt x="13073" y="14095"/>
                </a:cubicBezTo>
                <a:cubicBezTo>
                  <a:pt x="12873" y="14095"/>
                  <a:pt x="13370" y="13745"/>
                  <a:pt x="13709" y="13633"/>
                </a:cubicBezTo>
                <a:cubicBezTo>
                  <a:pt x="14317" y="13481"/>
                  <a:pt x="15350" y="13389"/>
                  <a:pt x="17265" y="13359"/>
                </a:cubicBezTo>
                <a:cubicBezTo>
                  <a:pt x="18238" y="13329"/>
                  <a:pt x="19606" y="13268"/>
                  <a:pt x="20305" y="13237"/>
                </a:cubicBezTo>
                <a:cubicBezTo>
                  <a:pt x="21004" y="13177"/>
                  <a:pt x="21581" y="13146"/>
                  <a:pt x="21612" y="13146"/>
                </a:cubicBezTo>
                <a:close/>
                <a:moveTo>
                  <a:pt x="31004" y="14180"/>
                </a:moveTo>
                <a:cubicBezTo>
                  <a:pt x="31034" y="14210"/>
                  <a:pt x="31095" y="14240"/>
                  <a:pt x="31126" y="14332"/>
                </a:cubicBezTo>
                <a:cubicBezTo>
                  <a:pt x="31139" y="14359"/>
                  <a:pt x="31141" y="14374"/>
                  <a:pt x="31130" y="14374"/>
                </a:cubicBezTo>
                <a:cubicBezTo>
                  <a:pt x="31116" y="14374"/>
                  <a:pt x="31085" y="14351"/>
                  <a:pt x="31034" y="14301"/>
                </a:cubicBezTo>
                <a:cubicBezTo>
                  <a:pt x="30974" y="14240"/>
                  <a:pt x="30943" y="14180"/>
                  <a:pt x="31004" y="14180"/>
                </a:cubicBezTo>
                <a:close/>
                <a:moveTo>
                  <a:pt x="20134" y="13833"/>
                </a:moveTo>
                <a:cubicBezTo>
                  <a:pt x="20173" y="13833"/>
                  <a:pt x="20191" y="13837"/>
                  <a:pt x="20183" y="13845"/>
                </a:cubicBezTo>
                <a:cubicBezTo>
                  <a:pt x="20031" y="13997"/>
                  <a:pt x="17569" y="14666"/>
                  <a:pt x="16840" y="14788"/>
                </a:cubicBezTo>
                <a:cubicBezTo>
                  <a:pt x="16414" y="14848"/>
                  <a:pt x="15684" y="14879"/>
                  <a:pt x="15229" y="14879"/>
                </a:cubicBezTo>
                <a:cubicBezTo>
                  <a:pt x="14104" y="14848"/>
                  <a:pt x="12736" y="14484"/>
                  <a:pt x="13496" y="14453"/>
                </a:cubicBezTo>
                <a:cubicBezTo>
                  <a:pt x="16171" y="14271"/>
                  <a:pt x="18207" y="14088"/>
                  <a:pt x="19423" y="13906"/>
                </a:cubicBezTo>
                <a:cubicBezTo>
                  <a:pt x="19757" y="13862"/>
                  <a:pt x="20026" y="13833"/>
                  <a:pt x="20134" y="13833"/>
                </a:cubicBezTo>
                <a:close/>
                <a:moveTo>
                  <a:pt x="26287" y="7325"/>
                </a:moveTo>
                <a:cubicBezTo>
                  <a:pt x="26592" y="7325"/>
                  <a:pt x="27172" y="7543"/>
                  <a:pt x="27752" y="7857"/>
                </a:cubicBezTo>
                <a:cubicBezTo>
                  <a:pt x="29028" y="8587"/>
                  <a:pt x="30214" y="10137"/>
                  <a:pt x="31095" y="12265"/>
                </a:cubicBezTo>
                <a:cubicBezTo>
                  <a:pt x="31360" y="12942"/>
                  <a:pt x="32024" y="15556"/>
                  <a:pt x="31928" y="15556"/>
                </a:cubicBezTo>
                <a:cubicBezTo>
                  <a:pt x="31925" y="15556"/>
                  <a:pt x="31921" y="15553"/>
                  <a:pt x="31916" y="15547"/>
                </a:cubicBezTo>
                <a:cubicBezTo>
                  <a:pt x="31885" y="15517"/>
                  <a:pt x="31642" y="15000"/>
                  <a:pt x="31369" y="14423"/>
                </a:cubicBezTo>
                <a:cubicBezTo>
                  <a:pt x="30730" y="13025"/>
                  <a:pt x="29758" y="11444"/>
                  <a:pt x="28907" y="10289"/>
                </a:cubicBezTo>
                <a:cubicBezTo>
                  <a:pt x="28177" y="9377"/>
                  <a:pt x="26384" y="7462"/>
                  <a:pt x="26232" y="7462"/>
                </a:cubicBezTo>
                <a:cubicBezTo>
                  <a:pt x="26220" y="7461"/>
                  <a:pt x="26209" y="7460"/>
                  <a:pt x="26199" y="7460"/>
                </a:cubicBezTo>
                <a:cubicBezTo>
                  <a:pt x="26008" y="7460"/>
                  <a:pt x="26210" y="7743"/>
                  <a:pt x="26961" y="8465"/>
                </a:cubicBezTo>
                <a:cubicBezTo>
                  <a:pt x="28390" y="9803"/>
                  <a:pt x="30092" y="12174"/>
                  <a:pt x="30791" y="13724"/>
                </a:cubicBezTo>
                <a:lnTo>
                  <a:pt x="30974" y="14119"/>
                </a:lnTo>
                <a:lnTo>
                  <a:pt x="30761" y="13784"/>
                </a:lnTo>
                <a:cubicBezTo>
                  <a:pt x="30639" y="13633"/>
                  <a:pt x="29636" y="12447"/>
                  <a:pt x="28481" y="11140"/>
                </a:cubicBezTo>
                <a:cubicBezTo>
                  <a:pt x="26870" y="9286"/>
                  <a:pt x="26384" y="8708"/>
                  <a:pt x="26232" y="8374"/>
                </a:cubicBezTo>
                <a:cubicBezTo>
                  <a:pt x="26019" y="7918"/>
                  <a:pt x="25989" y="7493"/>
                  <a:pt x="26110" y="7371"/>
                </a:cubicBezTo>
                <a:cubicBezTo>
                  <a:pt x="26148" y="7340"/>
                  <a:pt x="26208" y="7325"/>
                  <a:pt x="26287" y="7325"/>
                </a:cubicBezTo>
                <a:close/>
                <a:moveTo>
                  <a:pt x="25993" y="19874"/>
                </a:moveTo>
                <a:cubicBezTo>
                  <a:pt x="26089" y="19874"/>
                  <a:pt x="26309" y="19913"/>
                  <a:pt x="26657" y="19985"/>
                </a:cubicBezTo>
                <a:cubicBezTo>
                  <a:pt x="27144" y="20076"/>
                  <a:pt x="28299" y="20289"/>
                  <a:pt x="29271" y="20441"/>
                </a:cubicBezTo>
                <a:cubicBezTo>
                  <a:pt x="32679" y="21009"/>
                  <a:pt x="33639" y="21236"/>
                  <a:pt x="32609" y="21236"/>
                </a:cubicBezTo>
                <a:cubicBezTo>
                  <a:pt x="32371" y="21236"/>
                  <a:pt x="32026" y="21224"/>
                  <a:pt x="31581" y="21201"/>
                </a:cubicBezTo>
                <a:cubicBezTo>
                  <a:pt x="29302" y="21079"/>
                  <a:pt x="27630" y="20745"/>
                  <a:pt x="26414" y="20168"/>
                </a:cubicBezTo>
                <a:cubicBezTo>
                  <a:pt x="25991" y="19965"/>
                  <a:pt x="25846" y="19874"/>
                  <a:pt x="25993" y="19874"/>
                </a:cubicBezTo>
                <a:close/>
                <a:moveTo>
                  <a:pt x="27029" y="19292"/>
                </a:moveTo>
                <a:cubicBezTo>
                  <a:pt x="27228" y="19292"/>
                  <a:pt x="27435" y="19300"/>
                  <a:pt x="27630" y="19316"/>
                </a:cubicBezTo>
                <a:cubicBezTo>
                  <a:pt x="29849" y="19438"/>
                  <a:pt x="32402" y="20137"/>
                  <a:pt x="34560" y="21201"/>
                </a:cubicBezTo>
                <a:cubicBezTo>
                  <a:pt x="34803" y="21323"/>
                  <a:pt x="34986" y="21414"/>
                  <a:pt x="34955" y="21414"/>
                </a:cubicBezTo>
                <a:cubicBezTo>
                  <a:pt x="34925" y="21414"/>
                  <a:pt x="34135" y="21231"/>
                  <a:pt x="33223" y="20988"/>
                </a:cubicBezTo>
                <a:cubicBezTo>
                  <a:pt x="32341" y="20775"/>
                  <a:pt x="30548" y="20411"/>
                  <a:pt x="29271" y="20228"/>
                </a:cubicBezTo>
                <a:cubicBezTo>
                  <a:pt x="26475" y="19742"/>
                  <a:pt x="25776" y="19590"/>
                  <a:pt x="25989" y="19408"/>
                </a:cubicBezTo>
                <a:cubicBezTo>
                  <a:pt x="26054" y="19342"/>
                  <a:pt x="26515" y="19292"/>
                  <a:pt x="27029" y="19292"/>
                </a:cubicBezTo>
                <a:close/>
                <a:moveTo>
                  <a:pt x="5217" y="0"/>
                </a:moveTo>
                <a:cubicBezTo>
                  <a:pt x="5144" y="0"/>
                  <a:pt x="5067" y="16"/>
                  <a:pt x="4985" y="46"/>
                </a:cubicBezTo>
                <a:cubicBezTo>
                  <a:pt x="4742" y="137"/>
                  <a:pt x="4681" y="198"/>
                  <a:pt x="4529" y="562"/>
                </a:cubicBezTo>
                <a:cubicBezTo>
                  <a:pt x="4286" y="1079"/>
                  <a:pt x="4286" y="1505"/>
                  <a:pt x="4529" y="2599"/>
                </a:cubicBezTo>
                <a:cubicBezTo>
                  <a:pt x="4742" y="3663"/>
                  <a:pt x="5016" y="4331"/>
                  <a:pt x="5441" y="4787"/>
                </a:cubicBezTo>
                <a:lnTo>
                  <a:pt x="5715" y="5091"/>
                </a:lnTo>
                <a:lnTo>
                  <a:pt x="5168" y="4970"/>
                </a:lnTo>
                <a:cubicBezTo>
                  <a:pt x="5008" y="4939"/>
                  <a:pt x="4822" y="4924"/>
                  <a:pt x="4615" y="4924"/>
                </a:cubicBezTo>
                <a:cubicBezTo>
                  <a:pt x="3995" y="4924"/>
                  <a:pt x="3192" y="5061"/>
                  <a:pt x="2371" y="5335"/>
                </a:cubicBezTo>
                <a:cubicBezTo>
                  <a:pt x="882" y="5821"/>
                  <a:pt x="152" y="6307"/>
                  <a:pt x="61" y="6854"/>
                </a:cubicBezTo>
                <a:cubicBezTo>
                  <a:pt x="0" y="7249"/>
                  <a:pt x="122" y="7401"/>
                  <a:pt x="547" y="7493"/>
                </a:cubicBezTo>
                <a:cubicBezTo>
                  <a:pt x="578" y="7497"/>
                  <a:pt x="612" y="7499"/>
                  <a:pt x="649" y="7499"/>
                </a:cubicBezTo>
                <a:cubicBezTo>
                  <a:pt x="1160" y="7499"/>
                  <a:pt x="2257" y="7109"/>
                  <a:pt x="3617" y="6429"/>
                </a:cubicBezTo>
                <a:cubicBezTo>
                  <a:pt x="4814" y="5821"/>
                  <a:pt x="5263" y="5582"/>
                  <a:pt x="5702" y="5582"/>
                </a:cubicBezTo>
                <a:cubicBezTo>
                  <a:pt x="5988" y="5582"/>
                  <a:pt x="6269" y="5683"/>
                  <a:pt x="6748" y="5851"/>
                </a:cubicBezTo>
                <a:cubicBezTo>
                  <a:pt x="7326" y="6064"/>
                  <a:pt x="8298" y="6368"/>
                  <a:pt x="8876" y="6520"/>
                </a:cubicBezTo>
                <a:cubicBezTo>
                  <a:pt x="9453" y="6702"/>
                  <a:pt x="10122" y="6915"/>
                  <a:pt x="10365" y="7006"/>
                </a:cubicBezTo>
                <a:lnTo>
                  <a:pt x="10791" y="7158"/>
                </a:lnTo>
                <a:lnTo>
                  <a:pt x="10183" y="7189"/>
                </a:lnTo>
                <a:cubicBezTo>
                  <a:pt x="8693" y="7249"/>
                  <a:pt x="7234" y="7797"/>
                  <a:pt x="6323" y="8617"/>
                </a:cubicBezTo>
                <a:cubicBezTo>
                  <a:pt x="5259" y="9559"/>
                  <a:pt x="5137" y="10502"/>
                  <a:pt x="6019" y="10654"/>
                </a:cubicBezTo>
                <a:cubicBezTo>
                  <a:pt x="6082" y="10664"/>
                  <a:pt x="6150" y="10670"/>
                  <a:pt x="6221" y="10670"/>
                </a:cubicBezTo>
                <a:cubicBezTo>
                  <a:pt x="6969" y="10670"/>
                  <a:pt x="8146" y="10092"/>
                  <a:pt x="9727" y="8982"/>
                </a:cubicBezTo>
                <a:cubicBezTo>
                  <a:pt x="10700" y="8313"/>
                  <a:pt x="11763" y="7645"/>
                  <a:pt x="11946" y="7645"/>
                </a:cubicBezTo>
                <a:cubicBezTo>
                  <a:pt x="12037" y="7645"/>
                  <a:pt x="14104" y="8952"/>
                  <a:pt x="14894" y="9529"/>
                </a:cubicBezTo>
                <a:cubicBezTo>
                  <a:pt x="17022" y="11049"/>
                  <a:pt x="19393" y="12052"/>
                  <a:pt x="22037" y="12477"/>
                </a:cubicBezTo>
                <a:cubicBezTo>
                  <a:pt x="23010" y="12629"/>
                  <a:pt x="23071" y="12660"/>
                  <a:pt x="22797" y="12721"/>
                </a:cubicBezTo>
                <a:cubicBezTo>
                  <a:pt x="22128" y="12903"/>
                  <a:pt x="19089" y="13116"/>
                  <a:pt x="16536" y="13177"/>
                </a:cubicBezTo>
                <a:cubicBezTo>
                  <a:pt x="14256" y="13207"/>
                  <a:pt x="13344" y="13359"/>
                  <a:pt x="12888" y="13754"/>
                </a:cubicBezTo>
                <a:cubicBezTo>
                  <a:pt x="12736" y="13906"/>
                  <a:pt x="12767" y="14392"/>
                  <a:pt x="12949" y="14575"/>
                </a:cubicBezTo>
                <a:cubicBezTo>
                  <a:pt x="13306" y="14954"/>
                  <a:pt x="14434" y="15186"/>
                  <a:pt x="15647" y="15186"/>
                </a:cubicBezTo>
                <a:cubicBezTo>
                  <a:pt x="16085" y="15186"/>
                  <a:pt x="16534" y="15156"/>
                  <a:pt x="16961" y="15091"/>
                </a:cubicBezTo>
                <a:cubicBezTo>
                  <a:pt x="18238" y="14879"/>
                  <a:pt x="19970" y="14332"/>
                  <a:pt x="21125" y="13754"/>
                </a:cubicBezTo>
                <a:cubicBezTo>
                  <a:pt x="22377" y="13138"/>
                  <a:pt x="23252" y="12860"/>
                  <a:pt x="24268" y="12860"/>
                </a:cubicBezTo>
                <a:cubicBezTo>
                  <a:pt x="24807" y="12860"/>
                  <a:pt x="25385" y="12938"/>
                  <a:pt x="26080" y="13085"/>
                </a:cubicBezTo>
                <a:cubicBezTo>
                  <a:pt x="28208" y="13541"/>
                  <a:pt x="29910" y="14484"/>
                  <a:pt x="31277" y="15943"/>
                </a:cubicBezTo>
                <a:cubicBezTo>
                  <a:pt x="31733" y="16399"/>
                  <a:pt x="32037" y="16885"/>
                  <a:pt x="32828" y="18253"/>
                </a:cubicBezTo>
                <a:cubicBezTo>
                  <a:pt x="33496" y="19438"/>
                  <a:pt x="33952" y="20137"/>
                  <a:pt x="34287" y="20502"/>
                </a:cubicBezTo>
                <a:cubicBezTo>
                  <a:pt x="34600" y="20839"/>
                  <a:pt x="34684" y="20947"/>
                  <a:pt x="34599" y="20947"/>
                </a:cubicBezTo>
                <a:cubicBezTo>
                  <a:pt x="34577" y="20947"/>
                  <a:pt x="34544" y="20940"/>
                  <a:pt x="34499" y="20927"/>
                </a:cubicBezTo>
                <a:cubicBezTo>
                  <a:pt x="33192" y="20350"/>
                  <a:pt x="31977" y="19894"/>
                  <a:pt x="31126" y="19651"/>
                </a:cubicBezTo>
                <a:cubicBezTo>
                  <a:pt x="29655" y="19260"/>
                  <a:pt x="28127" y="19040"/>
                  <a:pt x="27052" y="19040"/>
                </a:cubicBezTo>
                <a:cubicBezTo>
                  <a:pt x="26372" y="19040"/>
                  <a:pt x="25873" y="19128"/>
                  <a:pt x="25685" y="19316"/>
                </a:cubicBezTo>
                <a:cubicBezTo>
                  <a:pt x="25593" y="19377"/>
                  <a:pt x="25502" y="19560"/>
                  <a:pt x="25502" y="19681"/>
                </a:cubicBezTo>
                <a:cubicBezTo>
                  <a:pt x="25502" y="19985"/>
                  <a:pt x="25867" y="20228"/>
                  <a:pt x="26992" y="20654"/>
                </a:cubicBezTo>
                <a:cubicBezTo>
                  <a:pt x="28329" y="21140"/>
                  <a:pt x="29667" y="21353"/>
                  <a:pt x="32007" y="21444"/>
                </a:cubicBezTo>
                <a:cubicBezTo>
                  <a:pt x="34256" y="21535"/>
                  <a:pt x="35442" y="21779"/>
                  <a:pt x="36232" y="22265"/>
                </a:cubicBezTo>
                <a:cubicBezTo>
                  <a:pt x="37569" y="23086"/>
                  <a:pt x="38968" y="23633"/>
                  <a:pt x="40183" y="23785"/>
                </a:cubicBezTo>
                <a:cubicBezTo>
                  <a:pt x="40448" y="23812"/>
                  <a:pt x="40679" y="23826"/>
                  <a:pt x="40877" y="23826"/>
                </a:cubicBezTo>
                <a:cubicBezTo>
                  <a:pt x="41339" y="23826"/>
                  <a:pt x="41618" y="23751"/>
                  <a:pt x="41703" y="23602"/>
                </a:cubicBezTo>
                <a:cubicBezTo>
                  <a:pt x="41757" y="23531"/>
                  <a:pt x="41768" y="23502"/>
                  <a:pt x="41726" y="23502"/>
                </a:cubicBezTo>
                <a:cubicBezTo>
                  <a:pt x="41696" y="23502"/>
                  <a:pt x="41639" y="23516"/>
                  <a:pt x="41551" y="23541"/>
                </a:cubicBezTo>
                <a:cubicBezTo>
                  <a:pt x="41433" y="23585"/>
                  <a:pt x="41215" y="23605"/>
                  <a:pt x="40947" y="23605"/>
                </a:cubicBezTo>
                <a:cubicBezTo>
                  <a:pt x="40458" y="23605"/>
                  <a:pt x="39802" y="23538"/>
                  <a:pt x="39272" y="23420"/>
                </a:cubicBezTo>
                <a:cubicBezTo>
                  <a:pt x="38572" y="23238"/>
                  <a:pt x="37509" y="22782"/>
                  <a:pt x="36536" y="22204"/>
                </a:cubicBezTo>
                <a:cubicBezTo>
                  <a:pt x="35016" y="21323"/>
                  <a:pt x="33496" y="19408"/>
                  <a:pt x="32797" y="17523"/>
                </a:cubicBezTo>
                <a:cubicBezTo>
                  <a:pt x="32615" y="17098"/>
                  <a:pt x="32311" y="15882"/>
                  <a:pt x="32068" y="14879"/>
                </a:cubicBezTo>
                <a:cubicBezTo>
                  <a:pt x="31612" y="12812"/>
                  <a:pt x="31308" y="11961"/>
                  <a:pt x="30578" y="10684"/>
                </a:cubicBezTo>
                <a:cubicBezTo>
                  <a:pt x="29575" y="8891"/>
                  <a:pt x="28481" y="7827"/>
                  <a:pt x="27144" y="7341"/>
                </a:cubicBezTo>
                <a:cubicBezTo>
                  <a:pt x="26780" y="7197"/>
                  <a:pt x="26492" y="7126"/>
                  <a:pt x="26277" y="7126"/>
                </a:cubicBezTo>
                <a:cubicBezTo>
                  <a:pt x="25809" y="7126"/>
                  <a:pt x="25689" y="7464"/>
                  <a:pt x="25897" y="8131"/>
                </a:cubicBezTo>
                <a:cubicBezTo>
                  <a:pt x="26141" y="8891"/>
                  <a:pt x="26597" y="9499"/>
                  <a:pt x="28238" y="11262"/>
                </a:cubicBezTo>
                <a:cubicBezTo>
                  <a:pt x="29028" y="12143"/>
                  <a:pt x="29910" y="13146"/>
                  <a:pt x="30153" y="13511"/>
                </a:cubicBezTo>
                <a:cubicBezTo>
                  <a:pt x="30670" y="14210"/>
                  <a:pt x="31703" y="15821"/>
                  <a:pt x="31673" y="15912"/>
                </a:cubicBezTo>
                <a:cubicBezTo>
                  <a:pt x="31673" y="15914"/>
                  <a:pt x="31672" y="15915"/>
                  <a:pt x="31670" y="15915"/>
                </a:cubicBezTo>
                <a:cubicBezTo>
                  <a:pt x="31641" y="15915"/>
                  <a:pt x="31408" y="15710"/>
                  <a:pt x="31095" y="15426"/>
                </a:cubicBezTo>
                <a:cubicBezTo>
                  <a:pt x="29180" y="13663"/>
                  <a:pt x="27235" y="12873"/>
                  <a:pt x="23557" y="12477"/>
                </a:cubicBezTo>
                <a:cubicBezTo>
                  <a:pt x="22919" y="12386"/>
                  <a:pt x="23131" y="12629"/>
                  <a:pt x="21368" y="10259"/>
                </a:cubicBezTo>
                <a:cubicBezTo>
                  <a:pt x="20153" y="8648"/>
                  <a:pt x="18542" y="6854"/>
                  <a:pt x="17934" y="6459"/>
                </a:cubicBezTo>
                <a:cubicBezTo>
                  <a:pt x="17591" y="6234"/>
                  <a:pt x="17283" y="6131"/>
                  <a:pt x="17034" y="6131"/>
                </a:cubicBezTo>
                <a:cubicBezTo>
                  <a:pt x="16443" y="6131"/>
                  <a:pt x="16181" y="6707"/>
                  <a:pt x="16566" y="7584"/>
                </a:cubicBezTo>
                <a:cubicBezTo>
                  <a:pt x="17052" y="8678"/>
                  <a:pt x="18906" y="10593"/>
                  <a:pt x="20335" y="11535"/>
                </a:cubicBezTo>
                <a:cubicBezTo>
                  <a:pt x="20827" y="11863"/>
                  <a:pt x="21024" y="11995"/>
                  <a:pt x="20893" y="11995"/>
                </a:cubicBezTo>
                <a:cubicBezTo>
                  <a:pt x="20806" y="11995"/>
                  <a:pt x="20572" y="11936"/>
                  <a:pt x="20183" y="11839"/>
                </a:cubicBezTo>
                <a:cubicBezTo>
                  <a:pt x="18694" y="11444"/>
                  <a:pt x="16840" y="10563"/>
                  <a:pt x="15593" y="9711"/>
                </a:cubicBezTo>
                <a:cubicBezTo>
                  <a:pt x="15016" y="9316"/>
                  <a:pt x="14985" y="9256"/>
                  <a:pt x="14985" y="9043"/>
                </a:cubicBezTo>
                <a:cubicBezTo>
                  <a:pt x="14955" y="8678"/>
                  <a:pt x="14651" y="7949"/>
                  <a:pt x="13739" y="6307"/>
                </a:cubicBezTo>
                <a:cubicBezTo>
                  <a:pt x="12675" y="4301"/>
                  <a:pt x="12341" y="3784"/>
                  <a:pt x="11824" y="3085"/>
                </a:cubicBezTo>
                <a:cubicBezTo>
                  <a:pt x="11341" y="2455"/>
                  <a:pt x="10886" y="2129"/>
                  <a:pt x="10501" y="2129"/>
                </a:cubicBezTo>
                <a:cubicBezTo>
                  <a:pt x="10330" y="2129"/>
                  <a:pt x="10172" y="2194"/>
                  <a:pt x="10031" y="2325"/>
                </a:cubicBezTo>
                <a:cubicBezTo>
                  <a:pt x="9757" y="2569"/>
                  <a:pt x="9818" y="3298"/>
                  <a:pt x="10183" y="4088"/>
                </a:cubicBezTo>
                <a:cubicBezTo>
                  <a:pt x="10548" y="4879"/>
                  <a:pt x="11611" y="6429"/>
                  <a:pt x="12402" y="7280"/>
                </a:cubicBezTo>
                <a:lnTo>
                  <a:pt x="12949" y="7888"/>
                </a:lnTo>
                <a:lnTo>
                  <a:pt x="12493" y="7645"/>
                </a:lnTo>
                <a:cubicBezTo>
                  <a:pt x="11915" y="7310"/>
                  <a:pt x="10061" y="6611"/>
                  <a:pt x="8663" y="6186"/>
                </a:cubicBezTo>
                <a:lnTo>
                  <a:pt x="7478" y="5821"/>
                </a:lnTo>
                <a:lnTo>
                  <a:pt x="7022" y="4787"/>
                </a:lnTo>
                <a:cubicBezTo>
                  <a:pt x="6475" y="3572"/>
                  <a:pt x="6383" y="3237"/>
                  <a:pt x="6171" y="1900"/>
                </a:cubicBezTo>
                <a:cubicBezTo>
                  <a:pt x="5936" y="569"/>
                  <a:pt x="5656" y="0"/>
                  <a:pt x="52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1"/>
          <p:cNvSpPr txBox="1">
            <a:spLocks noGrp="1"/>
          </p:cNvSpPr>
          <p:nvPr>
            <p:ph type="title" hasCustomPrompt="1"/>
          </p:nvPr>
        </p:nvSpPr>
        <p:spPr>
          <a:xfrm>
            <a:off x="722250" y="997200"/>
            <a:ext cx="6576000" cy="12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8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34" name="Google Shape;434;p11"/>
          <p:cNvSpPr txBox="1">
            <a:spLocks noGrp="1"/>
          </p:cNvSpPr>
          <p:nvPr>
            <p:ph type="subTitle" idx="1"/>
          </p:nvPr>
        </p:nvSpPr>
        <p:spPr>
          <a:xfrm>
            <a:off x="722250" y="2261700"/>
            <a:ext cx="3373800" cy="6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35" name="Google Shape;435;p11"/>
          <p:cNvGrpSpPr/>
          <p:nvPr/>
        </p:nvGrpSpPr>
        <p:grpSpPr>
          <a:xfrm>
            <a:off x="-55675" y="1925100"/>
            <a:ext cx="9259569" cy="3218511"/>
            <a:chOff x="-55675" y="1925100"/>
            <a:chExt cx="9259569" cy="3218511"/>
          </a:xfrm>
        </p:grpSpPr>
        <p:sp>
          <p:nvSpPr>
            <p:cNvPr id="436" name="Google Shape;436;p11"/>
            <p:cNvSpPr/>
            <p:nvPr/>
          </p:nvSpPr>
          <p:spPr>
            <a:xfrm>
              <a:off x="-55675" y="1925100"/>
              <a:ext cx="9259569" cy="3076811"/>
            </a:xfrm>
            <a:custGeom>
              <a:avLst/>
              <a:gdLst/>
              <a:ahLst/>
              <a:cxnLst/>
              <a:rect l="l" t="t" r="r" b="b"/>
              <a:pathLst>
                <a:path w="229823" h="100124" extrusionOk="0">
                  <a:moveTo>
                    <a:pt x="229823" y="0"/>
                  </a:moveTo>
                  <a:cubicBezTo>
                    <a:pt x="220826" y="5228"/>
                    <a:pt x="212619" y="12401"/>
                    <a:pt x="202132" y="14256"/>
                  </a:cubicBezTo>
                  <a:cubicBezTo>
                    <a:pt x="200727" y="14506"/>
                    <a:pt x="199339" y="14625"/>
                    <a:pt x="197967" y="14625"/>
                  </a:cubicBezTo>
                  <a:cubicBezTo>
                    <a:pt x="194175" y="14625"/>
                    <a:pt x="190506" y="13713"/>
                    <a:pt x="186934" y="12128"/>
                  </a:cubicBezTo>
                  <a:cubicBezTo>
                    <a:pt x="181950" y="9879"/>
                    <a:pt x="177451" y="6718"/>
                    <a:pt x="172375" y="4651"/>
                  </a:cubicBezTo>
                  <a:cubicBezTo>
                    <a:pt x="168789" y="3201"/>
                    <a:pt x="165088" y="2551"/>
                    <a:pt x="161395" y="2551"/>
                  </a:cubicBezTo>
                  <a:cubicBezTo>
                    <a:pt x="154478" y="2551"/>
                    <a:pt x="147587" y="4833"/>
                    <a:pt x="141523" y="8420"/>
                  </a:cubicBezTo>
                  <a:cubicBezTo>
                    <a:pt x="121432" y="20335"/>
                    <a:pt x="113681" y="43831"/>
                    <a:pt x="99273" y="61034"/>
                  </a:cubicBezTo>
                  <a:cubicBezTo>
                    <a:pt x="92799" y="68725"/>
                    <a:pt x="84805" y="75624"/>
                    <a:pt x="75109" y="78846"/>
                  </a:cubicBezTo>
                  <a:cubicBezTo>
                    <a:pt x="71263" y="80132"/>
                    <a:pt x="67346" y="80689"/>
                    <a:pt x="63429" y="80689"/>
                  </a:cubicBezTo>
                  <a:cubicBezTo>
                    <a:pt x="55863" y="80689"/>
                    <a:pt x="48298" y="78609"/>
                    <a:pt x="41248" y="75685"/>
                  </a:cubicBezTo>
                  <a:cubicBezTo>
                    <a:pt x="29971" y="71035"/>
                    <a:pt x="19667" y="64287"/>
                    <a:pt x="8086" y="60335"/>
                  </a:cubicBezTo>
                  <a:cubicBezTo>
                    <a:pt x="5472" y="59454"/>
                    <a:pt x="2767" y="58724"/>
                    <a:pt x="1" y="58208"/>
                  </a:cubicBezTo>
                  <a:lnTo>
                    <a:pt x="1" y="100123"/>
                  </a:lnTo>
                  <a:lnTo>
                    <a:pt x="229823" y="100123"/>
                  </a:lnTo>
                  <a:lnTo>
                    <a:pt x="22982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0" y="2066800"/>
              <a:ext cx="9144083" cy="3076811"/>
            </a:xfrm>
            <a:custGeom>
              <a:avLst/>
              <a:gdLst/>
              <a:ahLst/>
              <a:cxnLst/>
              <a:rect l="l" t="t" r="r" b="b"/>
              <a:pathLst>
                <a:path w="229823" h="100124" extrusionOk="0">
                  <a:moveTo>
                    <a:pt x="229823" y="0"/>
                  </a:moveTo>
                  <a:cubicBezTo>
                    <a:pt x="220826" y="5228"/>
                    <a:pt x="212619" y="12401"/>
                    <a:pt x="202132" y="14256"/>
                  </a:cubicBezTo>
                  <a:cubicBezTo>
                    <a:pt x="200727" y="14506"/>
                    <a:pt x="199339" y="14625"/>
                    <a:pt x="197967" y="14625"/>
                  </a:cubicBezTo>
                  <a:cubicBezTo>
                    <a:pt x="194175" y="14625"/>
                    <a:pt x="190506" y="13713"/>
                    <a:pt x="186934" y="12128"/>
                  </a:cubicBezTo>
                  <a:cubicBezTo>
                    <a:pt x="181950" y="9879"/>
                    <a:pt x="177451" y="6718"/>
                    <a:pt x="172375" y="4651"/>
                  </a:cubicBezTo>
                  <a:cubicBezTo>
                    <a:pt x="168789" y="3201"/>
                    <a:pt x="165088" y="2551"/>
                    <a:pt x="161395" y="2551"/>
                  </a:cubicBezTo>
                  <a:cubicBezTo>
                    <a:pt x="154478" y="2551"/>
                    <a:pt x="147587" y="4833"/>
                    <a:pt x="141523" y="8420"/>
                  </a:cubicBezTo>
                  <a:cubicBezTo>
                    <a:pt x="121432" y="20335"/>
                    <a:pt x="113681" y="43831"/>
                    <a:pt x="99273" y="61034"/>
                  </a:cubicBezTo>
                  <a:cubicBezTo>
                    <a:pt x="92799" y="68725"/>
                    <a:pt x="84805" y="75624"/>
                    <a:pt x="75109" y="78846"/>
                  </a:cubicBezTo>
                  <a:cubicBezTo>
                    <a:pt x="71263" y="80132"/>
                    <a:pt x="67346" y="80689"/>
                    <a:pt x="63429" y="80689"/>
                  </a:cubicBezTo>
                  <a:cubicBezTo>
                    <a:pt x="55863" y="80689"/>
                    <a:pt x="48298" y="78609"/>
                    <a:pt x="41248" y="75685"/>
                  </a:cubicBezTo>
                  <a:cubicBezTo>
                    <a:pt x="29971" y="71035"/>
                    <a:pt x="19667" y="64287"/>
                    <a:pt x="8086" y="60335"/>
                  </a:cubicBezTo>
                  <a:cubicBezTo>
                    <a:pt x="5472" y="59454"/>
                    <a:pt x="2767" y="58724"/>
                    <a:pt x="1" y="58208"/>
                  </a:cubicBezTo>
                  <a:lnTo>
                    <a:pt x="1" y="100123"/>
                  </a:lnTo>
                  <a:lnTo>
                    <a:pt x="229823" y="100123"/>
                  </a:lnTo>
                  <a:lnTo>
                    <a:pt x="2298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11"/>
          <p:cNvSpPr/>
          <p:nvPr/>
        </p:nvSpPr>
        <p:spPr>
          <a:xfrm>
            <a:off x="-34525" y="-126350"/>
            <a:ext cx="1089175" cy="471500"/>
          </a:xfrm>
          <a:custGeom>
            <a:avLst/>
            <a:gdLst/>
            <a:ahLst/>
            <a:cxnLst/>
            <a:rect l="l" t="t" r="r" b="b"/>
            <a:pathLst>
              <a:path w="43567" h="18860" extrusionOk="0">
                <a:moveTo>
                  <a:pt x="12425" y="1312"/>
                </a:moveTo>
                <a:cubicBezTo>
                  <a:pt x="13723" y="1312"/>
                  <a:pt x="14777" y="1447"/>
                  <a:pt x="15663" y="1735"/>
                </a:cubicBezTo>
                <a:cubicBezTo>
                  <a:pt x="16216" y="1896"/>
                  <a:pt x="16315" y="1970"/>
                  <a:pt x="15948" y="1970"/>
                </a:cubicBezTo>
                <a:cubicBezTo>
                  <a:pt x="15830" y="1970"/>
                  <a:pt x="15665" y="1963"/>
                  <a:pt x="15451" y="1948"/>
                </a:cubicBezTo>
                <a:cubicBezTo>
                  <a:pt x="14964" y="1918"/>
                  <a:pt x="13779" y="1857"/>
                  <a:pt x="12806" y="1826"/>
                </a:cubicBezTo>
                <a:cubicBezTo>
                  <a:pt x="8551" y="1705"/>
                  <a:pt x="8034" y="1614"/>
                  <a:pt x="10405" y="1401"/>
                </a:cubicBezTo>
                <a:cubicBezTo>
                  <a:pt x="11139" y="1342"/>
                  <a:pt x="11809" y="1312"/>
                  <a:pt x="12425" y="1312"/>
                </a:cubicBezTo>
                <a:close/>
                <a:moveTo>
                  <a:pt x="7031" y="1644"/>
                </a:moveTo>
                <a:cubicBezTo>
                  <a:pt x="7061" y="1644"/>
                  <a:pt x="7852" y="1735"/>
                  <a:pt x="8794" y="1826"/>
                </a:cubicBezTo>
                <a:cubicBezTo>
                  <a:pt x="9736" y="1918"/>
                  <a:pt x="11530" y="2039"/>
                  <a:pt x="12806" y="2070"/>
                </a:cubicBezTo>
                <a:cubicBezTo>
                  <a:pt x="15663" y="2130"/>
                  <a:pt x="16363" y="2222"/>
                  <a:pt x="16211" y="2404"/>
                </a:cubicBezTo>
                <a:cubicBezTo>
                  <a:pt x="16119" y="2526"/>
                  <a:pt x="15268" y="2678"/>
                  <a:pt x="14569" y="2738"/>
                </a:cubicBezTo>
                <a:cubicBezTo>
                  <a:pt x="14217" y="2762"/>
                  <a:pt x="13855" y="2774"/>
                  <a:pt x="13486" y="2774"/>
                </a:cubicBezTo>
                <a:cubicBezTo>
                  <a:pt x="11530" y="2774"/>
                  <a:pt x="9375" y="2440"/>
                  <a:pt x="7457" y="1826"/>
                </a:cubicBezTo>
                <a:cubicBezTo>
                  <a:pt x="7183" y="1735"/>
                  <a:pt x="7001" y="1644"/>
                  <a:pt x="7031" y="1644"/>
                </a:cubicBezTo>
                <a:close/>
                <a:moveTo>
                  <a:pt x="28334" y="5430"/>
                </a:moveTo>
                <a:cubicBezTo>
                  <a:pt x="29165" y="5430"/>
                  <a:pt x="29809" y="5543"/>
                  <a:pt x="29220" y="5656"/>
                </a:cubicBezTo>
                <a:cubicBezTo>
                  <a:pt x="26606" y="6173"/>
                  <a:pt x="24630" y="6629"/>
                  <a:pt x="23414" y="6994"/>
                </a:cubicBezTo>
                <a:cubicBezTo>
                  <a:pt x="23062" y="7094"/>
                  <a:pt x="22772" y="7153"/>
                  <a:pt x="22700" y="7153"/>
                </a:cubicBezTo>
                <a:cubicBezTo>
                  <a:pt x="22685" y="7153"/>
                  <a:pt x="22680" y="7151"/>
                  <a:pt x="22685" y="7146"/>
                </a:cubicBezTo>
                <a:cubicBezTo>
                  <a:pt x="22837" y="6994"/>
                  <a:pt x="25147" y="5991"/>
                  <a:pt x="25876" y="5778"/>
                </a:cubicBezTo>
                <a:cubicBezTo>
                  <a:pt x="26272" y="5656"/>
                  <a:pt x="27001" y="5504"/>
                  <a:pt x="27457" y="5474"/>
                </a:cubicBezTo>
                <a:cubicBezTo>
                  <a:pt x="27743" y="5443"/>
                  <a:pt x="28049" y="5430"/>
                  <a:pt x="28334" y="5430"/>
                </a:cubicBezTo>
                <a:close/>
                <a:moveTo>
                  <a:pt x="29402" y="5880"/>
                </a:moveTo>
                <a:cubicBezTo>
                  <a:pt x="29457" y="5880"/>
                  <a:pt x="29489" y="5886"/>
                  <a:pt x="29493" y="5899"/>
                </a:cubicBezTo>
                <a:cubicBezTo>
                  <a:pt x="29493" y="5960"/>
                  <a:pt x="29585" y="5960"/>
                  <a:pt x="29645" y="5960"/>
                </a:cubicBezTo>
                <a:cubicBezTo>
                  <a:pt x="29679" y="5947"/>
                  <a:pt x="29703" y="5941"/>
                  <a:pt x="29719" y="5941"/>
                </a:cubicBezTo>
                <a:cubicBezTo>
                  <a:pt x="29851" y="5941"/>
                  <a:pt x="29454" y="6342"/>
                  <a:pt x="29129" y="6477"/>
                </a:cubicBezTo>
                <a:cubicBezTo>
                  <a:pt x="28551" y="6751"/>
                  <a:pt x="27548" y="6963"/>
                  <a:pt x="25633" y="7267"/>
                </a:cubicBezTo>
                <a:cubicBezTo>
                  <a:pt x="24691" y="7389"/>
                  <a:pt x="23354" y="7632"/>
                  <a:pt x="22654" y="7784"/>
                </a:cubicBezTo>
                <a:cubicBezTo>
                  <a:pt x="21986" y="7936"/>
                  <a:pt x="21408" y="8027"/>
                  <a:pt x="21347" y="8058"/>
                </a:cubicBezTo>
                <a:cubicBezTo>
                  <a:pt x="21342" y="8058"/>
                  <a:pt x="21337" y="8059"/>
                  <a:pt x="21333" y="8059"/>
                </a:cubicBezTo>
                <a:cubicBezTo>
                  <a:pt x="21227" y="8059"/>
                  <a:pt x="22160" y="7624"/>
                  <a:pt x="22837" y="7389"/>
                </a:cubicBezTo>
                <a:cubicBezTo>
                  <a:pt x="24245" y="6882"/>
                  <a:pt x="28704" y="5880"/>
                  <a:pt x="29402" y="5880"/>
                </a:cubicBezTo>
                <a:close/>
                <a:moveTo>
                  <a:pt x="11773" y="8103"/>
                </a:moveTo>
                <a:cubicBezTo>
                  <a:pt x="11788" y="8103"/>
                  <a:pt x="11818" y="8118"/>
                  <a:pt x="11864" y="8149"/>
                </a:cubicBezTo>
                <a:cubicBezTo>
                  <a:pt x="11955" y="8210"/>
                  <a:pt x="11986" y="8270"/>
                  <a:pt x="11925" y="8270"/>
                </a:cubicBezTo>
                <a:cubicBezTo>
                  <a:pt x="11894" y="8270"/>
                  <a:pt x="11834" y="8210"/>
                  <a:pt x="11773" y="8149"/>
                </a:cubicBezTo>
                <a:cubicBezTo>
                  <a:pt x="11758" y="8118"/>
                  <a:pt x="11758" y="8103"/>
                  <a:pt x="11773" y="8103"/>
                </a:cubicBezTo>
                <a:close/>
                <a:moveTo>
                  <a:pt x="37141" y="8656"/>
                </a:moveTo>
                <a:cubicBezTo>
                  <a:pt x="37488" y="8656"/>
                  <a:pt x="37617" y="8879"/>
                  <a:pt x="37488" y="9304"/>
                </a:cubicBezTo>
                <a:cubicBezTo>
                  <a:pt x="37123" y="10398"/>
                  <a:pt x="35269" y="11705"/>
                  <a:pt x="33445" y="12131"/>
                </a:cubicBezTo>
                <a:cubicBezTo>
                  <a:pt x="32986" y="12239"/>
                  <a:pt x="32706" y="12293"/>
                  <a:pt x="32591" y="12293"/>
                </a:cubicBezTo>
                <a:cubicBezTo>
                  <a:pt x="32448" y="12293"/>
                  <a:pt x="32560" y="12208"/>
                  <a:pt x="32898" y="12039"/>
                </a:cubicBezTo>
                <a:cubicBezTo>
                  <a:pt x="34144" y="11431"/>
                  <a:pt x="35269" y="10732"/>
                  <a:pt x="36150" y="10033"/>
                </a:cubicBezTo>
                <a:cubicBezTo>
                  <a:pt x="37123" y="9273"/>
                  <a:pt x="37457" y="8909"/>
                  <a:pt x="37366" y="8817"/>
                </a:cubicBezTo>
                <a:cubicBezTo>
                  <a:pt x="37351" y="8810"/>
                  <a:pt x="37334" y="8806"/>
                  <a:pt x="37316" y="8806"/>
                </a:cubicBezTo>
                <a:cubicBezTo>
                  <a:pt x="37261" y="8806"/>
                  <a:pt x="37199" y="8840"/>
                  <a:pt x="37153" y="8909"/>
                </a:cubicBezTo>
                <a:cubicBezTo>
                  <a:pt x="36940" y="9152"/>
                  <a:pt x="35360" y="10398"/>
                  <a:pt x="34843" y="10732"/>
                </a:cubicBezTo>
                <a:cubicBezTo>
                  <a:pt x="34235" y="11097"/>
                  <a:pt x="32715" y="11918"/>
                  <a:pt x="32503" y="12009"/>
                </a:cubicBezTo>
                <a:cubicBezTo>
                  <a:pt x="32470" y="12015"/>
                  <a:pt x="32446" y="12019"/>
                  <a:pt x="32430" y="12019"/>
                </a:cubicBezTo>
                <a:cubicBezTo>
                  <a:pt x="32372" y="12019"/>
                  <a:pt x="32427" y="11970"/>
                  <a:pt x="32594" y="11827"/>
                </a:cubicBezTo>
                <a:cubicBezTo>
                  <a:pt x="32715" y="11705"/>
                  <a:pt x="33263" y="11219"/>
                  <a:pt x="33810" y="10732"/>
                </a:cubicBezTo>
                <a:cubicBezTo>
                  <a:pt x="34995" y="9668"/>
                  <a:pt x="35542" y="9243"/>
                  <a:pt x="36211" y="8939"/>
                </a:cubicBezTo>
                <a:cubicBezTo>
                  <a:pt x="36604" y="8748"/>
                  <a:pt x="36918" y="8656"/>
                  <a:pt x="37141" y="8656"/>
                </a:cubicBezTo>
                <a:close/>
                <a:moveTo>
                  <a:pt x="43052" y="11075"/>
                </a:moveTo>
                <a:cubicBezTo>
                  <a:pt x="43247" y="11075"/>
                  <a:pt x="43324" y="11177"/>
                  <a:pt x="43324" y="11371"/>
                </a:cubicBezTo>
                <a:cubicBezTo>
                  <a:pt x="43324" y="12039"/>
                  <a:pt x="40922" y="13438"/>
                  <a:pt x="39372" y="13711"/>
                </a:cubicBezTo>
                <a:cubicBezTo>
                  <a:pt x="39281" y="13728"/>
                  <a:pt x="39217" y="13737"/>
                  <a:pt x="39186" y="13737"/>
                </a:cubicBezTo>
                <a:cubicBezTo>
                  <a:pt x="39101" y="13737"/>
                  <a:pt x="39250" y="13667"/>
                  <a:pt x="39737" y="13468"/>
                </a:cubicBezTo>
                <a:cubicBezTo>
                  <a:pt x="40132" y="13316"/>
                  <a:pt x="41044" y="12769"/>
                  <a:pt x="41743" y="12313"/>
                </a:cubicBezTo>
                <a:cubicBezTo>
                  <a:pt x="42442" y="11857"/>
                  <a:pt x="43050" y="11462"/>
                  <a:pt x="43111" y="11431"/>
                </a:cubicBezTo>
                <a:cubicBezTo>
                  <a:pt x="43172" y="11371"/>
                  <a:pt x="43202" y="11340"/>
                  <a:pt x="43141" y="11279"/>
                </a:cubicBezTo>
                <a:cubicBezTo>
                  <a:pt x="43140" y="11278"/>
                  <a:pt x="43138" y="11278"/>
                  <a:pt x="43135" y="11278"/>
                </a:cubicBezTo>
                <a:cubicBezTo>
                  <a:pt x="43061" y="11278"/>
                  <a:pt x="42443" y="11633"/>
                  <a:pt x="41713" y="12100"/>
                </a:cubicBezTo>
                <a:cubicBezTo>
                  <a:pt x="40406" y="12951"/>
                  <a:pt x="39402" y="13438"/>
                  <a:pt x="38795" y="13559"/>
                </a:cubicBezTo>
                <a:lnTo>
                  <a:pt x="38491" y="13620"/>
                </a:lnTo>
                <a:lnTo>
                  <a:pt x="38886" y="13377"/>
                </a:lnTo>
                <a:cubicBezTo>
                  <a:pt x="39099" y="13255"/>
                  <a:pt x="39737" y="12860"/>
                  <a:pt x="40284" y="12465"/>
                </a:cubicBezTo>
                <a:cubicBezTo>
                  <a:pt x="41500" y="11644"/>
                  <a:pt x="42199" y="11249"/>
                  <a:pt x="42746" y="11127"/>
                </a:cubicBezTo>
                <a:cubicBezTo>
                  <a:pt x="42870" y="11092"/>
                  <a:pt x="42971" y="11075"/>
                  <a:pt x="43052" y="11075"/>
                </a:cubicBezTo>
                <a:close/>
                <a:moveTo>
                  <a:pt x="20952" y="9000"/>
                </a:moveTo>
                <a:cubicBezTo>
                  <a:pt x="21499" y="9030"/>
                  <a:pt x="23202" y="9820"/>
                  <a:pt x="24235" y="10520"/>
                </a:cubicBezTo>
                <a:cubicBezTo>
                  <a:pt x="24873" y="10945"/>
                  <a:pt x="26484" y="12404"/>
                  <a:pt x="26788" y="12830"/>
                </a:cubicBezTo>
                <a:cubicBezTo>
                  <a:pt x="27138" y="13355"/>
                  <a:pt x="27284" y="13832"/>
                  <a:pt x="27156" y="13832"/>
                </a:cubicBezTo>
                <a:cubicBezTo>
                  <a:pt x="27107" y="13832"/>
                  <a:pt x="27016" y="13760"/>
                  <a:pt x="26879" y="13590"/>
                </a:cubicBezTo>
                <a:cubicBezTo>
                  <a:pt x="26211" y="12799"/>
                  <a:pt x="22654" y="10033"/>
                  <a:pt x="21317" y="9304"/>
                </a:cubicBezTo>
                <a:cubicBezTo>
                  <a:pt x="20831" y="9030"/>
                  <a:pt x="20770" y="9000"/>
                  <a:pt x="20952" y="9000"/>
                </a:cubicBezTo>
                <a:close/>
                <a:moveTo>
                  <a:pt x="20436" y="9061"/>
                </a:moveTo>
                <a:lnTo>
                  <a:pt x="20952" y="9334"/>
                </a:lnTo>
                <a:cubicBezTo>
                  <a:pt x="21439" y="9608"/>
                  <a:pt x="22746" y="10459"/>
                  <a:pt x="23627" y="11097"/>
                </a:cubicBezTo>
                <a:cubicBezTo>
                  <a:pt x="24326" y="11614"/>
                  <a:pt x="26727" y="13681"/>
                  <a:pt x="26849" y="13893"/>
                </a:cubicBezTo>
                <a:cubicBezTo>
                  <a:pt x="26978" y="14092"/>
                  <a:pt x="26926" y="14183"/>
                  <a:pt x="26759" y="14183"/>
                </a:cubicBezTo>
                <a:cubicBezTo>
                  <a:pt x="26491" y="14183"/>
                  <a:pt x="25927" y="13952"/>
                  <a:pt x="25329" y="13559"/>
                </a:cubicBezTo>
                <a:cubicBezTo>
                  <a:pt x="24782" y="13194"/>
                  <a:pt x="24296" y="12799"/>
                  <a:pt x="23536" y="12039"/>
                </a:cubicBezTo>
                <a:cubicBezTo>
                  <a:pt x="22958" y="11492"/>
                  <a:pt x="22016" y="10580"/>
                  <a:pt x="21469" y="10033"/>
                </a:cubicBezTo>
                <a:lnTo>
                  <a:pt x="20436" y="9061"/>
                </a:lnTo>
                <a:close/>
                <a:moveTo>
                  <a:pt x="10818" y="7018"/>
                </a:moveTo>
                <a:cubicBezTo>
                  <a:pt x="10821" y="7018"/>
                  <a:pt x="10825" y="7020"/>
                  <a:pt x="10831" y="7024"/>
                </a:cubicBezTo>
                <a:cubicBezTo>
                  <a:pt x="10861" y="7054"/>
                  <a:pt x="11195" y="7541"/>
                  <a:pt x="11530" y="8088"/>
                </a:cubicBezTo>
                <a:cubicBezTo>
                  <a:pt x="12350" y="9365"/>
                  <a:pt x="13505" y="10824"/>
                  <a:pt x="14539" y="11827"/>
                </a:cubicBezTo>
                <a:cubicBezTo>
                  <a:pt x="15359" y="12647"/>
                  <a:pt x="17396" y="14319"/>
                  <a:pt x="17578" y="14319"/>
                </a:cubicBezTo>
                <a:cubicBezTo>
                  <a:pt x="17822" y="14289"/>
                  <a:pt x="17578" y="14045"/>
                  <a:pt x="16697" y="13407"/>
                </a:cubicBezTo>
                <a:cubicBezTo>
                  <a:pt x="15116" y="12252"/>
                  <a:pt x="13080" y="10155"/>
                  <a:pt x="12198" y="8726"/>
                </a:cubicBezTo>
                <a:lnTo>
                  <a:pt x="11955" y="8331"/>
                </a:lnTo>
                <a:lnTo>
                  <a:pt x="12229" y="8635"/>
                </a:lnTo>
                <a:cubicBezTo>
                  <a:pt x="12350" y="8787"/>
                  <a:pt x="13536" y="9820"/>
                  <a:pt x="14812" y="10945"/>
                </a:cubicBezTo>
                <a:cubicBezTo>
                  <a:pt x="16667" y="12556"/>
                  <a:pt x="17214" y="13073"/>
                  <a:pt x="17426" y="13377"/>
                </a:cubicBezTo>
                <a:cubicBezTo>
                  <a:pt x="17700" y="13833"/>
                  <a:pt x="17791" y="14228"/>
                  <a:pt x="17670" y="14380"/>
                </a:cubicBezTo>
                <a:cubicBezTo>
                  <a:pt x="17634" y="14424"/>
                  <a:pt x="17544" y="14445"/>
                  <a:pt x="17415" y="14445"/>
                </a:cubicBezTo>
                <a:cubicBezTo>
                  <a:pt x="17102" y="14445"/>
                  <a:pt x="16557" y="14321"/>
                  <a:pt x="15998" y="14106"/>
                </a:cubicBezTo>
                <a:cubicBezTo>
                  <a:pt x="14630" y="13559"/>
                  <a:pt x="13262" y="12191"/>
                  <a:pt x="12107" y="10185"/>
                </a:cubicBezTo>
                <a:cubicBezTo>
                  <a:pt x="11723" y="9535"/>
                  <a:pt x="10707" y="7018"/>
                  <a:pt x="10818" y="7018"/>
                </a:cubicBezTo>
                <a:close/>
                <a:moveTo>
                  <a:pt x="29076" y="11309"/>
                </a:moveTo>
                <a:cubicBezTo>
                  <a:pt x="29439" y="11309"/>
                  <a:pt x="31660" y="13143"/>
                  <a:pt x="32715" y="14319"/>
                </a:cubicBezTo>
                <a:cubicBezTo>
                  <a:pt x="33870" y="15656"/>
                  <a:pt x="34387" y="16659"/>
                  <a:pt x="34053" y="17055"/>
                </a:cubicBezTo>
                <a:cubicBezTo>
                  <a:pt x="33992" y="17131"/>
                  <a:pt x="33954" y="17169"/>
                  <a:pt x="33916" y="17169"/>
                </a:cubicBezTo>
                <a:cubicBezTo>
                  <a:pt x="33878" y="17169"/>
                  <a:pt x="33840" y="17131"/>
                  <a:pt x="33779" y="17055"/>
                </a:cubicBezTo>
                <a:cubicBezTo>
                  <a:pt x="33688" y="16963"/>
                  <a:pt x="33232" y="16356"/>
                  <a:pt x="32715" y="15717"/>
                </a:cubicBezTo>
                <a:cubicBezTo>
                  <a:pt x="32199" y="15109"/>
                  <a:pt x="31348" y="14045"/>
                  <a:pt x="30801" y="13377"/>
                </a:cubicBezTo>
                <a:cubicBezTo>
                  <a:pt x="30284" y="12708"/>
                  <a:pt x="29676" y="11979"/>
                  <a:pt x="29433" y="11735"/>
                </a:cubicBezTo>
                <a:cubicBezTo>
                  <a:pt x="29220" y="11492"/>
                  <a:pt x="29038" y="11310"/>
                  <a:pt x="29068" y="11310"/>
                </a:cubicBezTo>
                <a:cubicBezTo>
                  <a:pt x="29071" y="11310"/>
                  <a:pt x="29074" y="11309"/>
                  <a:pt x="29076" y="11309"/>
                </a:cubicBezTo>
                <a:close/>
                <a:moveTo>
                  <a:pt x="28723" y="11250"/>
                </a:moveTo>
                <a:cubicBezTo>
                  <a:pt x="28820" y="11250"/>
                  <a:pt x="29370" y="11885"/>
                  <a:pt x="30405" y="13194"/>
                </a:cubicBezTo>
                <a:cubicBezTo>
                  <a:pt x="30952" y="13863"/>
                  <a:pt x="31895" y="15018"/>
                  <a:pt x="32472" y="15748"/>
                </a:cubicBezTo>
                <a:cubicBezTo>
                  <a:pt x="33050" y="16447"/>
                  <a:pt x="33536" y="17085"/>
                  <a:pt x="33536" y="17176"/>
                </a:cubicBezTo>
                <a:cubicBezTo>
                  <a:pt x="33540" y="17201"/>
                  <a:pt x="33530" y="17212"/>
                  <a:pt x="33507" y="17212"/>
                </a:cubicBezTo>
                <a:cubicBezTo>
                  <a:pt x="33361" y="17212"/>
                  <a:pt x="32711" y="16734"/>
                  <a:pt x="32290" y="16234"/>
                </a:cubicBezTo>
                <a:cubicBezTo>
                  <a:pt x="31712" y="15656"/>
                  <a:pt x="29098" y="12131"/>
                  <a:pt x="28855" y="11614"/>
                </a:cubicBezTo>
                <a:cubicBezTo>
                  <a:pt x="28725" y="11373"/>
                  <a:pt x="28680" y="11250"/>
                  <a:pt x="28723" y="11250"/>
                </a:cubicBezTo>
                <a:close/>
                <a:moveTo>
                  <a:pt x="37068" y="13998"/>
                </a:moveTo>
                <a:cubicBezTo>
                  <a:pt x="37073" y="13998"/>
                  <a:pt x="37081" y="14003"/>
                  <a:pt x="37092" y="14015"/>
                </a:cubicBezTo>
                <a:cubicBezTo>
                  <a:pt x="37214" y="14076"/>
                  <a:pt x="37457" y="14410"/>
                  <a:pt x="37670" y="14714"/>
                </a:cubicBezTo>
                <a:cubicBezTo>
                  <a:pt x="37852" y="15018"/>
                  <a:pt x="38156" y="15535"/>
                  <a:pt x="38308" y="15869"/>
                </a:cubicBezTo>
                <a:cubicBezTo>
                  <a:pt x="38657" y="16566"/>
                  <a:pt x="39116" y="18343"/>
                  <a:pt x="38971" y="18343"/>
                </a:cubicBezTo>
                <a:cubicBezTo>
                  <a:pt x="38964" y="18343"/>
                  <a:pt x="38956" y="18339"/>
                  <a:pt x="38947" y="18331"/>
                </a:cubicBezTo>
                <a:cubicBezTo>
                  <a:pt x="38855" y="18270"/>
                  <a:pt x="38643" y="17663"/>
                  <a:pt x="38460" y="17024"/>
                </a:cubicBezTo>
                <a:cubicBezTo>
                  <a:pt x="38156" y="15930"/>
                  <a:pt x="38004" y="15565"/>
                  <a:pt x="37427" y="14684"/>
                </a:cubicBezTo>
                <a:cubicBezTo>
                  <a:pt x="37162" y="14260"/>
                  <a:pt x="37035" y="13998"/>
                  <a:pt x="37068" y="13998"/>
                </a:cubicBezTo>
                <a:close/>
                <a:moveTo>
                  <a:pt x="37289" y="13699"/>
                </a:moveTo>
                <a:cubicBezTo>
                  <a:pt x="37353" y="13699"/>
                  <a:pt x="37460" y="13733"/>
                  <a:pt x="37609" y="13802"/>
                </a:cubicBezTo>
                <a:cubicBezTo>
                  <a:pt x="38278" y="14106"/>
                  <a:pt x="38612" y="14410"/>
                  <a:pt x="38977" y="15018"/>
                </a:cubicBezTo>
                <a:cubicBezTo>
                  <a:pt x="39524" y="15900"/>
                  <a:pt x="39919" y="17450"/>
                  <a:pt x="39798" y="18058"/>
                </a:cubicBezTo>
                <a:cubicBezTo>
                  <a:pt x="39706" y="18392"/>
                  <a:pt x="39615" y="18514"/>
                  <a:pt x="39402" y="18605"/>
                </a:cubicBezTo>
                <a:cubicBezTo>
                  <a:pt x="39385" y="18609"/>
                  <a:pt x="39369" y="18612"/>
                  <a:pt x="39355" y="18612"/>
                </a:cubicBezTo>
                <a:cubicBezTo>
                  <a:pt x="39271" y="18612"/>
                  <a:pt x="39242" y="18526"/>
                  <a:pt x="39190" y="18240"/>
                </a:cubicBezTo>
                <a:cubicBezTo>
                  <a:pt x="39007" y="16811"/>
                  <a:pt x="38217" y="14927"/>
                  <a:pt x="37457" y="14106"/>
                </a:cubicBezTo>
                <a:cubicBezTo>
                  <a:pt x="37212" y="13841"/>
                  <a:pt x="37159" y="13699"/>
                  <a:pt x="37289" y="13699"/>
                </a:cubicBezTo>
                <a:close/>
                <a:moveTo>
                  <a:pt x="1675" y="1"/>
                </a:moveTo>
                <a:cubicBezTo>
                  <a:pt x="1626" y="1"/>
                  <a:pt x="1578" y="2"/>
                  <a:pt x="1529" y="3"/>
                </a:cubicBezTo>
                <a:cubicBezTo>
                  <a:pt x="648" y="33"/>
                  <a:pt x="162" y="155"/>
                  <a:pt x="40" y="367"/>
                </a:cubicBezTo>
                <a:cubicBezTo>
                  <a:pt x="6" y="453"/>
                  <a:pt x="0" y="490"/>
                  <a:pt x="35" y="490"/>
                </a:cubicBezTo>
                <a:cubicBezTo>
                  <a:pt x="62" y="490"/>
                  <a:pt x="112" y="468"/>
                  <a:pt x="192" y="428"/>
                </a:cubicBezTo>
                <a:cubicBezTo>
                  <a:pt x="437" y="295"/>
                  <a:pt x="1105" y="210"/>
                  <a:pt x="1768" y="210"/>
                </a:cubicBezTo>
                <a:cubicBezTo>
                  <a:pt x="2010" y="210"/>
                  <a:pt x="2252" y="221"/>
                  <a:pt x="2472" y="246"/>
                </a:cubicBezTo>
                <a:cubicBezTo>
                  <a:pt x="3201" y="307"/>
                  <a:pt x="4326" y="641"/>
                  <a:pt x="5390" y="1067"/>
                </a:cubicBezTo>
                <a:cubicBezTo>
                  <a:pt x="6970" y="1735"/>
                  <a:pt x="8764" y="3437"/>
                  <a:pt x="9706" y="5200"/>
                </a:cubicBezTo>
                <a:cubicBezTo>
                  <a:pt x="9949" y="5626"/>
                  <a:pt x="10405" y="6751"/>
                  <a:pt x="10770" y="7723"/>
                </a:cubicBezTo>
                <a:cubicBezTo>
                  <a:pt x="11499" y="9729"/>
                  <a:pt x="11894" y="10520"/>
                  <a:pt x="12806" y="11675"/>
                </a:cubicBezTo>
                <a:cubicBezTo>
                  <a:pt x="14052" y="13316"/>
                  <a:pt x="15268" y="14228"/>
                  <a:pt x="16667" y="14532"/>
                </a:cubicBezTo>
                <a:cubicBezTo>
                  <a:pt x="16969" y="14607"/>
                  <a:pt x="17218" y="14645"/>
                  <a:pt x="17416" y="14645"/>
                </a:cubicBezTo>
                <a:cubicBezTo>
                  <a:pt x="18013" y="14645"/>
                  <a:pt x="18134" y="14298"/>
                  <a:pt x="17791" y="13590"/>
                </a:cubicBezTo>
                <a:cubicBezTo>
                  <a:pt x="17457" y="12890"/>
                  <a:pt x="16910" y="12343"/>
                  <a:pt x="15056" y="10793"/>
                </a:cubicBezTo>
                <a:cubicBezTo>
                  <a:pt x="14144" y="10033"/>
                  <a:pt x="13141" y="9152"/>
                  <a:pt x="12837" y="8817"/>
                </a:cubicBezTo>
                <a:cubicBezTo>
                  <a:pt x="12259" y="8210"/>
                  <a:pt x="11013" y="6751"/>
                  <a:pt x="11013" y="6659"/>
                </a:cubicBezTo>
                <a:cubicBezTo>
                  <a:pt x="11013" y="6657"/>
                  <a:pt x="11014" y="6656"/>
                  <a:pt x="11017" y="6656"/>
                </a:cubicBezTo>
                <a:cubicBezTo>
                  <a:pt x="11054" y="6656"/>
                  <a:pt x="11313" y="6829"/>
                  <a:pt x="11651" y="7054"/>
                </a:cubicBezTo>
                <a:cubicBezTo>
                  <a:pt x="13651" y="8435"/>
                  <a:pt x="15546" y="8980"/>
                  <a:pt x="18740" y="8980"/>
                </a:cubicBezTo>
                <a:cubicBezTo>
                  <a:pt x="18993" y="8980"/>
                  <a:pt x="19254" y="8976"/>
                  <a:pt x="19524" y="8969"/>
                </a:cubicBezTo>
                <a:cubicBezTo>
                  <a:pt x="19631" y="8969"/>
                  <a:pt x="19714" y="8963"/>
                  <a:pt x="19787" y="8963"/>
                </a:cubicBezTo>
                <a:cubicBezTo>
                  <a:pt x="20146" y="8963"/>
                  <a:pt x="20267" y="9110"/>
                  <a:pt x="21986" y="10854"/>
                </a:cubicBezTo>
                <a:cubicBezTo>
                  <a:pt x="23414" y="12283"/>
                  <a:pt x="25268" y="13863"/>
                  <a:pt x="25907" y="14167"/>
                </a:cubicBezTo>
                <a:cubicBezTo>
                  <a:pt x="26219" y="14308"/>
                  <a:pt x="26495" y="14373"/>
                  <a:pt x="26723" y="14373"/>
                </a:cubicBezTo>
                <a:cubicBezTo>
                  <a:pt x="27427" y="14373"/>
                  <a:pt x="27674" y="13755"/>
                  <a:pt x="27123" y="12860"/>
                </a:cubicBezTo>
                <a:cubicBezTo>
                  <a:pt x="26484" y="11857"/>
                  <a:pt x="24387" y="10185"/>
                  <a:pt x="22837" y="9456"/>
                </a:cubicBezTo>
                <a:cubicBezTo>
                  <a:pt x="22282" y="9178"/>
                  <a:pt x="22089" y="9082"/>
                  <a:pt x="22291" y="9082"/>
                </a:cubicBezTo>
                <a:cubicBezTo>
                  <a:pt x="22399" y="9082"/>
                  <a:pt x="22620" y="9109"/>
                  <a:pt x="22958" y="9152"/>
                </a:cubicBezTo>
                <a:cubicBezTo>
                  <a:pt x="24478" y="9334"/>
                  <a:pt x="26454" y="9942"/>
                  <a:pt x="27791" y="10641"/>
                </a:cubicBezTo>
                <a:cubicBezTo>
                  <a:pt x="28430" y="10945"/>
                  <a:pt x="28460" y="10976"/>
                  <a:pt x="28490" y="11219"/>
                </a:cubicBezTo>
                <a:cubicBezTo>
                  <a:pt x="28551" y="11583"/>
                  <a:pt x="28977" y="12252"/>
                  <a:pt x="30101" y="13772"/>
                </a:cubicBezTo>
                <a:cubicBezTo>
                  <a:pt x="31439" y="15596"/>
                  <a:pt x="31834" y="16082"/>
                  <a:pt x="32411" y="16690"/>
                </a:cubicBezTo>
                <a:cubicBezTo>
                  <a:pt x="32938" y="17196"/>
                  <a:pt x="33414" y="17466"/>
                  <a:pt x="33784" y="17466"/>
                </a:cubicBezTo>
                <a:cubicBezTo>
                  <a:pt x="33991" y="17466"/>
                  <a:pt x="34165" y="17381"/>
                  <a:pt x="34296" y="17207"/>
                </a:cubicBezTo>
                <a:cubicBezTo>
                  <a:pt x="34539" y="16903"/>
                  <a:pt x="34387" y="16204"/>
                  <a:pt x="33931" y="15474"/>
                </a:cubicBezTo>
                <a:cubicBezTo>
                  <a:pt x="33445" y="14745"/>
                  <a:pt x="32168" y="13346"/>
                  <a:pt x="31287" y="12586"/>
                </a:cubicBezTo>
                <a:lnTo>
                  <a:pt x="30679" y="12070"/>
                </a:lnTo>
                <a:lnTo>
                  <a:pt x="30679" y="12070"/>
                </a:lnTo>
                <a:lnTo>
                  <a:pt x="31135" y="12252"/>
                </a:lnTo>
                <a:cubicBezTo>
                  <a:pt x="31773" y="12495"/>
                  <a:pt x="33718" y="12951"/>
                  <a:pt x="35147" y="13194"/>
                </a:cubicBezTo>
                <a:lnTo>
                  <a:pt x="36363" y="13377"/>
                </a:lnTo>
                <a:lnTo>
                  <a:pt x="36940" y="14349"/>
                </a:lnTo>
                <a:cubicBezTo>
                  <a:pt x="37670" y="15504"/>
                  <a:pt x="37792" y="15808"/>
                  <a:pt x="38187" y="17115"/>
                </a:cubicBezTo>
                <a:cubicBezTo>
                  <a:pt x="38562" y="18318"/>
                  <a:pt x="38918" y="18860"/>
                  <a:pt x="39337" y="18860"/>
                </a:cubicBezTo>
                <a:cubicBezTo>
                  <a:pt x="39427" y="18860"/>
                  <a:pt x="39519" y="18835"/>
                  <a:pt x="39615" y="18787"/>
                </a:cubicBezTo>
                <a:cubicBezTo>
                  <a:pt x="39828" y="18666"/>
                  <a:pt x="39889" y="18574"/>
                  <a:pt x="40010" y="18210"/>
                </a:cubicBezTo>
                <a:cubicBezTo>
                  <a:pt x="40162" y="17663"/>
                  <a:pt x="40102" y="17237"/>
                  <a:pt x="39706" y="16173"/>
                </a:cubicBezTo>
                <a:cubicBezTo>
                  <a:pt x="39372" y="15170"/>
                  <a:pt x="39007" y="14532"/>
                  <a:pt x="38521" y="14167"/>
                </a:cubicBezTo>
                <a:lnTo>
                  <a:pt x="38187" y="13863"/>
                </a:lnTo>
                <a:lnTo>
                  <a:pt x="38764" y="13924"/>
                </a:lnTo>
                <a:cubicBezTo>
                  <a:pt x="38823" y="13929"/>
                  <a:pt x="38885" y="13932"/>
                  <a:pt x="38950" y="13932"/>
                </a:cubicBezTo>
                <a:cubicBezTo>
                  <a:pt x="39593" y="13932"/>
                  <a:pt x="40534" y="13664"/>
                  <a:pt x="41500" y="13194"/>
                </a:cubicBezTo>
                <a:cubicBezTo>
                  <a:pt x="42898" y="12526"/>
                  <a:pt x="43567" y="11918"/>
                  <a:pt x="43567" y="11371"/>
                </a:cubicBezTo>
                <a:cubicBezTo>
                  <a:pt x="43567" y="10976"/>
                  <a:pt x="43415" y="10824"/>
                  <a:pt x="43020" y="10824"/>
                </a:cubicBezTo>
                <a:cubicBezTo>
                  <a:pt x="43007" y="10823"/>
                  <a:pt x="42993" y="10822"/>
                  <a:pt x="42980" y="10822"/>
                </a:cubicBezTo>
                <a:cubicBezTo>
                  <a:pt x="42477" y="10822"/>
                  <a:pt x="41434" y="11365"/>
                  <a:pt x="40132" y="12283"/>
                </a:cubicBezTo>
                <a:cubicBezTo>
                  <a:pt x="38890" y="13131"/>
                  <a:pt x="38508" y="13402"/>
                  <a:pt x="37997" y="13402"/>
                </a:cubicBezTo>
                <a:cubicBezTo>
                  <a:pt x="37758" y="13402"/>
                  <a:pt x="37490" y="13342"/>
                  <a:pt x="37092" y="13255"/>
                </a:cubicBezTo>
                <a:cubicBezTo>
                  <a:pt x="36485" y="13134"/>
                  <a:pt x="35481" y="12951"/>
                  <a:pt x="34904" y="12860"/>
                </a:cubicBezTo>
                <a:cubicBezTo>
                  <a:pt x="34296" y="12769"/>
                  <a:pt x="33597" y="12647"/>
                  <a:pt x="33354" y="12586"/>
                </a:cubicBezTo>
                <a:lnTo>
                  <a:pt x="32898" y="12495"/>
                </a:lnTo>
                <a:lnTo>
                  <a:pt x="33506" y="12404"/>
                </a:lnTo>
                <a:cubicBezTo>
                  <a:pt x="34965" y="12131"/>
                  <a:pt x="36333" y="11401"/>
                  <a:pt x="37123" y="10459"/>
                </a:cubicBezTo>
                <a:cubicBezTo>
                  <a:pt x="38065" y="9395"/>
                  <a:pt x="38065" y="8422"/>
                  <a:pt x="37153" y="8392"/>
                </a:cubicBezTo>
                <a:cubicBezTo>
                  <a:pt x="36424" y="8392"/>
                  <a:pt x="35269" y="9121"/>
                  <a:pt x="33688" y="10550"/>
                </a:cubicBezTo>
                <a:cubicBezTo>
                  <a:pt x="32837" y="11371"/>
                  <a:pt x="31864" y="12161"/>
                  <a:pt x="31712" y="12161"/>
                </a:cubicBezTo>
                <a:cubicBezTo>
                  <a:pt x="31711" y="12161"/>
                  <a:pt x="31708" y="12162"/>
                  <a:pt x="31706" y="12162"/>
                </a:cubicBezTo>
                <a:cubicBezTo>
                  <a:pt x="31525" y="12162"/>
                  <a:pt x="29359" y="11181"/>
                  <a:pt x="28521" y="10732"/>
                </a:cubicBezTo>
                <a:cubicBezTo>
                  <a:pt x="26211" y="9486"/>
                  <a:pt x="23718" y="8848"/>
                  <a:pt x="21043" y="8757"/>
                </a:cubicBezTo>
                <a:cubicBezTo>
                  <a:pt x="20071" y="8726"/>
                  <a:pt x="19980" y="8726"/>
                  <a:pt x="20253" y="8605"/>
                </a:cubicBezTo>
                <a:cubicBezTo>
                  <a:pt x="20892" y="8361"/>
                  <a:pt x="23870" y="7723"/>
                  <a:pt x="26393" y="7328"/>
                </a:cubicBezTo>
                <a:cubicBezTo>
                  <a:pt x="28642" y="6994"/>
                  <a:pt x="29554" y="6720"/>
                  <a:pt x="29919" y="6234"/>
                </a:cubicBezTo>
                <a:cubicBezTo>
                  <a:pt x="30071" y="6082"/>
                  <a:pt x="29949" y="5626"/>
                  <a:pt x="29767" y="5444"/>
                </a:cubicBezTo>
                <a:cubicBezTo>
                  <a:pt x="29498" y="5234"/>
                  <a:pt x="28892" y="5128"/>
                  <a:pt x="28160" y="5128"/>
                </a:cubicBezTo>
                <a:cubicBezTo>
                  <a:pt x="27404" y="5128"/>
                  <a:pt x="26513" y="5242"/>
                  <a:pt x="25724" y="5474"/>
                </a:cubicBezTo>
                <a:cubicBezTo>
                  <a:pt x="24478" y="5839"/>
                  <a:pt x="22837" y="6629"/>
                  <a:pt x="21773" y="7358"/>
                </a:cubicBezTo>
                <a:cubicBezTo>
                  <a:pt x="20297" y="8377"/>
                  <a:pt x="19353" y="8734"/>
                  <a:pt x="17871" y="8734"/>
                </a:cubicBezTo>
                <a:cubicBezTo>
                  <a:pt x="17584" y="8734"/>
                  <a:pt x="17276" y="8721"/>
                  <a:pt x="16940" y="8696"/>
                </a:cubicBezTo>
                <a:cubicBezTo>
                  <a:pt x="14752" y="8513"/>
                  <a:pt x="12989" y="7845"/>
                  <a:pt x="11408" y="6568"/>
                </a:cubicBezTo>
                <a:cubicBezTo>
                  <a:pt x="10922" y="6173"/>
                  <a:pt x="10527" y="5747"/>
                  <a:pt x="9584" y="4501"/>
                </a:cubicBezTo>
                <a:cubicBezTo>
                  <a:pt x="8764" y="3407"/>
                  <a:pt x="8186" y="2769"/>
                  <a:pt x="7821" y="2465"/>
                </a:cubicBezTo>
                <a:cubicBezTo>
                  <a:pt x="7462" y="2153"/>
                  <a:pt x="7367" y="2049"/>
                  <a:pt x="7447" y="2049"/>
                </a:cubicBezTo>
                <a:cubicBezTo>
                  <a:pt x="7469" y="2049"/>
                  <a:pt x="7503" y="2057"/>
                  <a:pt x="7548" y="2070"/>
                </a:cubicBezTo>
                <a:cubicBezTo>
                  <a:pt x="8916" y="2465"/>
                  <a:pt x="10192" y="2738"/>
                  <a:pt x="11074" y="2860"/>
                </a:cubicBezTo>
                <a:cubicBezTo>
                  <a:pt x="11922" y="2975"/>
                  <a:pt x="12781" y="3029"/>
                  <a:pt x="13560" y="3029"/>
                </a:cubicBezTo>
                <a:cubicBezTo>
                  <a:pt x="15042" y="3029"/>
                  <a:pt x="16236" y="2834"/>
                  <a:pt x="16515" y="2495"/>
                </a:cubicBezTo>
                <a:cubicBezTo>
                  <a:pt x="16575" y="2404"/>
                  <a:pt x="16636" y="2222"/>
                  <a:pt x="16636" y="2100"/>
                </a:cubicBezTo>
                <a:cubicBezTo>
                  <a:pt x="16606" y="1766"/>
                  <a:pt x="16180" y="1583"/>
                  <a:pt x="15025" y="1340"/>
                </a:cubicBezTo>
                <a:cubicBezTo>
                  <a:pt x="14223" y="1166"/>
                  <a:pt x="13440" y="1081"/>
                  <a:pt x="12477" y="1081"/>
                </a:cubicBezTo>
                <a:cubicBezTo>
                  <a:pt x="11762" y="1081"/>
                  <a:pt x="10946" y="1128"/>
                  <a:pt x="9949" y="1219"/>
                </a:cubicBezTo>
                <a:cubicBezTo>
                  <a:pt x="9148" y="1294"/>
                  <a:pt x="8481" y="1332"/>
                  <a:pt x="7917" y="1332"/>
                </a:cubicBezTo>
                <a:cubicBezTo>
                  <a:pt x="6897" y="1332"/>
                  <a:pt x="6211" y="1210"/>
                  <a:pt x="5663" y="975"/>
                </a:cubicBezTo>
                <a:cubicBezTo>
                  <a:pt x="4290" y="362"/>
                  <a:pt x="2889" y="1"/>
                  <a:pt x="16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1"/>
          <p:cNvSpPr/>
          <p:nvPr/>
        </p:nvSpPr>
        <p:spPr>
          <a:xfrm rot="6049997">
            <a:off x="-344415" y="-186492"/>
            <a:ext cx="1089172" cy="1198664"/>
          </a:xfrm>
          <a:custGeom>
            <a:avLst/>
            <a:gdLst/>
            <a:ahLst/>
            <a:cxnLst/>
            <a:rect l="l" t="t" r="r" b="b"/>
            <a:pathLst>
              <a:path w="32767" h="36061" extrusionOk="0">
                <a:moveTo>
                  <a:pt x="19719" y="0"/>
                </a:moveTo>
                <a:cubicBezTo>
                  <a:pt x="19430" y="0"/>
                  <a:pt x="18791" y="609"/>
                  <a:pt x="18177" y="1474"/>
                </a:cubicBezTo>
                <a:cubicBezTo>
                  <a:pt x="17204" y="2933"/>
                  <a:pt x="16991" y="3268"/>
                  <a:pt x="16566" y="4392"/>
                </a:cubicBezTo>
                <a:cubicBezTo>
                  <a:pt x="16171" y="5456"/>
                  <a:pt x="16171" y="5456"/>
                  <a:pt x="16171" y="6094"/>
                </a:cubicBezTo>
                <a:cubicBezTo>
                  <a:pt x="16140" y="7067"/>
                  <a:pt x="16262" y="8192"/>
                  <a:pt x="16505" y="9104"/>
                </a:cubicBezTo>
                <a:cubicBezTo>
                  <a:pt x="16779" y="10259"/>
                  <a:pt x="16779" y="10259"/>
                  <a:pt x="16535" y="11292"/>
                </a:cubicBezTo>
                <a:cubicBezTo>
                  <a:pt x="16231" y="12356"/>
                  <a:pt x="16140" y="12964"/>
                  <a:pt x="15988" y="14332"/>
                </a:cubicBezTo>
                <a:cubicBezTo>
                  <a:pt x="15867" y="15365"/>
                  <a:pt x="15684" y="16216"/>
                  <a:pt x="15259" y="17706"/>
                </a:cubicBezTo>
                <a:cubicBezTo>
                  <a:pt x="15016" y="18587"/>
                  <a:pt x="14833" y="18982"/>
                  <a:pt x="13496" y="21444"/>
                </a:cubicBezTo>
                <a:cubicBezTo>
                  <a:pt x="12797" y="22721"/>
                  <a:pt x="12280" y="23541"/>
                  <a:pt x="11672" y="24301"/>
                </a:cubicBezTo>
                <a:lnTo>
                  <a:pt x="11429" y="24636"/>
                </a:lnTo>
                <a:lnTo>
                  <a:pt x="11551" y="24301"/>
                </a:lnTo>
                <a:cubicBezTo>
                  <a:pt x="11702" y="23815"/>
                  <a:pt x="11702" y="23207"/>
                  <a:pt x="11520" y="22265"/>
                </a:cubicBezTo>
                <a:cubicBezTo>
                  <a:pt x="11277" y="21110"/>
                  <a:pt x="10973" y="18891"/>
                  <a:pt x="10912" y="17827"/>
                </a:cubicBezTo>
                <a:lnTo>
                  <a:pt x="10851" y="17006"/>
                </a:lnTo>
                <a:lnTo>
                  <a:pt x="11216" y="16125"/>
                </a:lnTo>
                <a:cubicBezTo>
                  <a:pt x="11429" y="15669"/>
                  <a:pt x="11702" y="15061"/>
                  <a:pt x="11854" y="14788"/>
                </a:cubicBezTo>
                <a:cubicBezTo>
                  <a:pt x="12797" y="13116"/>
                  <a:pt x="13496" y="11079"/>
                  <a:pt x="13526" y="9863"/>
                </a:cubicBezTo>
                <a:cubicBezTo>
                  <a:pt x="13557" y="8830"/>
                  <a:pt x="13435" y="8222"/>
                  <a:pt x="12736" y="5638"/>
                </a:cubicBezTo>
                <a:cubicBezTo>
                  <a:pt x="12189" y="3663"/>
                  <a:pt x="11794" y="2872"/>
                  <a:pt x="11338" y="2690"/>
                </a:cubicBezTo>
                <a:cubicBezTo>
                  <a:pt x="11297" y="2675"/>
                  <a:pt x="11255" y="2667"/>
                  <a:pt x="11212" y="2667"/>
                </a:cubicBezTo>
                <a:cubicBezTo>
                  <a:pt x="10585" y="2667"/>
                  <a:pt x="9755" y="4302"/>
                  <a:pt x="9271" y="6550"/>
                </a:cubicBezTo>
                <a:cubicBezTo>
                  <a:pt x="8967" y="7888"/>
                  <a:pt x="8663" y="9894"/>
                  <a:pt x="8572" y="10806"/>
                </a:cubicBezTo>
                <a:cubicBezTo>
                  <a:pt x="8481" y="11900"/>
                  <a:pt x="8663" y="13207"/>
                  <a:pt x="9028" y="14088"/>
                </a:cubicBezTo>
                <a:cubicBezTo>
                  <a:pt x="9210" y="14605"/>
                  <a:pt x="9666" y="15365"/>
                  <a:pt x="10152" y="16034"/>
                </a:cubicBezTo>
                <a:cubicBezTo>
                  <a:pt x="10365" y="16307"/>
                  <a:pt x="10578" y="16642"/>
                  <a:pt x="10608" y="16763"/>
                </a:cubicBezTo>
                <a:cubicBezTo>
                  <a:pt x="10639" y="16885"/>
                  <a:pt x="10669" y="17371"/>
                  <a:pt x="10699" y="17858"/>
                </a:cubicBezTo>
                <a:cubicBezTo>
                  <a:pt x="10760" y="18891"/>
                  <a:pt x="11095" y="21383"/>
                  <a:pt x="11307" y="22326"/>
                </a:cubicBezTo>
                <a:cubicBezTo>
                  <a:pt x="11551" y="23390"/>
                  <a:pt x="11551" y="23602"/>
                  <a:pt x="11307" y="24393"/>
                </a:cubicBezTo>
                <a:lnTo>
                  <a:pt x="11064" y="25061"/>
                </a:lnTo>
                <a:lnTo>
                  <a:pt x="10335" y="25882"/>
                </a:lnTo>
                <a:cubicBezTo>
                  <a:pt x="9909" y="26338"/>
                  <a:pt x="9180" y="27098"/>
                  <a:pt x="8724" y="27584"/>
                </a:cubicBezTo>
                <a:cubicBezTo>
                  <a:pt x="8237" y="28040"/>
                  <a:pt x="7477" y="28861"/>
                  <a:pt x="6991" y="29377"/>
                </a:cubicBezTo>
                <a:lnTo>
                  <a:pt x="6110" y="30289"/>
                </a:lnTo>
                <a:lnTo>
                  <a:pt x="6231" y="29864"/>
                </a:lnTo>
                <a:cubicBezTo>
                  <a:pt x="6414" y="29104"/>
                  <a:pt x="6414" y="28344"/>
                  <a:pt x="6231" y="26794"/>
                </a:cubicBezTo>
                <a:cubicBezTo>
                  <a:pt x="5988" y="24697"/>
                  <a:pt x="6018" y="24119"/>
                  <a:pt x="6505" y="22508"/>
                </a:cubicBezTo>
                <a:cubicBezTo>
                  <a:pt x="7447" y="19377"/>
                  <a:pt x="7508" y="18952"/>
                  <a:pt x="7204" y="16824"/>
                </a:cubicBezTo>
                <a:cubicBezTo>
                  <a:pt x="6839" y="14271"/>
                  <a:pt x="6687" y="12629"/>
                  <a:pt x="6626" y="10988"/>
                </a:cubicBezTo>
                <a:cubicBezTo>
                  <a:pt x="6596" y="10107"/>
                  <a:pt x="6535" y="9711"/>
                  <a:pt x="6383" y="9651"/>
                </a:cubicBezTo>
                <a:cubicBezTo>
                  <a:pt x="6363" y="9643"/>
                  <a:pt x="6344" y="9638"/>
                  <a:pt x="6324" y="9638"/>
                </a:cubicBezTo>
                <a:cubicBezTo>
                  <a:pt x="6196" y="9638"/>
                  <a:pt x="6070" y="9826"/>
                  <a:pt x="5806" y="10380"/>
                </a:cubicBezTo>
                <a:cubicBezTo>
                  <a:pt x="4711" y="12569"/>
                  <a:pt x="4225" y="15152"/>
                  <a:pt x="4316" y="18192"/>
                </a:cubicBezTo>
                <a:cubicBezTo>
                  <a:pt x="4377" y="20775"/>
                  <a:pt x="4620" y="22022"/>
                  <a:pt x="5441" y="23997"/>
                </a:cubicBezTo>
                <a:lnTo>
                  <a:pt x="5927" y="25152"/>
                </a:lnTo>
                <a:lnTo>
                  <a:pt x="6110" y="26824"/>
                </a:lnTo>
                <a:cubicBezTo>
                  <a:pt x="6231" y="28040"/>
                  <a:pt x="6262" y="28618"/>
                  <a:pt x="6201" y="29073"/>
                </a:cubicBezTo>
                <a:cubicBezTo>
                  <a:pt x="6140" y="29925"/>
                  <a:pt x="5927" y="30472"/>
                  <a:pt x="5502" y="30958"/>
                </a:cubicBezTo>
                <a:cubicBezTo>
                  <a:pt x="4803" y="31809"/>
                  <a:pt x="2827" y="34210"/>
                  <a:pt x="2432" y="34757"/>
                </a:cubicBezTo>
                <a:cubicBezTo>
                  <a:pt x="2220" y="35035"/>
                  <a:pt x="2101" y="35198"/>
                  <a:pt x="2056" y="35198"/>
                </a:cubicBezTo>
                <a:cubicBezTo>
                  <a:pt x="1997" y="35198"/>
                  <a:pt x="2064" y="34924"/>
                  <a:pt x="2219" y="34271"/>
                </a:cubicBezTo>
                <a:cubicBezTo>
                  <a:pt x="2432" y="33481"/>
                  <a:pt x="2584" y="32204"/>
                  <a:pt x="2584" y="31232"/>
                </a:cubicBezTo>
                <a:cubicBezTo>
                  <a:pt x="2584" y="30836"/>
                  <a:pt x="2614" y="29803"/>
                  <a:pt x="2645" y="28982"/>
                </a:cubicBezTo>
                <a:cubicBezTo>
                  <a:pt x="2675" y="27159"/>
                  <a:pt x="2675" y="26946"/>
                  <a:pt x="2553" y="25912"/>
                </a:cubicBezTo>
                <a:cubicBezTo>
                  <a:pt x="2371" y="24393"/>
                  <a:pt x="1945" y="22417"/>
                  <a:pt x="1581" y="21414"/>
                </a:cubicBezTo>
                <a:cubicBezTo>
                  <a:pt x="1357" y="20793"/>
                  <a:pt x="1012" y="20375"/>
                  <a:pt x="744" y="20375"/>
                </a:cubicBezTo>
                <a:cubicBezTo>
                  <a:pt x="684" y="20375"/>
                  <a:pt x="628" y="20397"/>
                  <a:pt x="578" y="20441"/>
                </a:cubicBezTo>
                <a:cubicBezTo>
                  <a:pt x="304" y="20684"/>
                  <a:pt x="31" y="22174"/>
                  <a:pt x="0" y="23511"/>
                </a:cubicBezTo>
                <a:cubicBezTo>
                  <a:pt x="0" y="24271"/>
                  <a:pt x="183" y="25882"/>
                  <a:pt x="365" y="26672"/>
                </a:cubicBezTo>
                <a:cubicBezTo>
                  <a:pt x="608" y="27706"/>
                  <a:pt x="760" y="28131"/>
                  <a:pt x="1672" y="30137"/>
                </a:cubicBezTo>
                <a:cubicBezTo>
                  <a:pt x="2462" y="31931"/>
                  <a:pt x="2462" y="31870"/>
                  <a:pt x="2280" y="33025"/>
                </a:cubicBezTo>
                <a:cubicBezTo>
                  <a:pt x="2249" y="33359"/>
                  <a:pt x="2067" y="34150"/>
                  <a:pt x="1915" y="34788"/>
                </a:cubicBezTo>
                <a:cubicBezTo>
                  <a:pt x="1763" y="35396"/>
                  <a:pt x="1611" y="35973"/>
                  <a:pt x="1642" y="36004"/>
                </a:cubicBezTo>
                <a:cubicBezTo>
                  <a:pt x="1642" y="36043"/>
                  <a:pt x="1657" y="36060"/>
                  <a:pt x="1681" y="36060"/>
                </a:cubicBezTo>
                <a:cubicBezTo>
                  <a:pt x="1730" y="36060"/>
                  <a:pt x="1813" y="35985"/>
                  <a:pt x="1854" y="35882"/>
                </a:cubicBezTo>
                <a:cubicBezTo>
                  <a:pt x="1915" y="35639"/>
                  <a:pt x="2705" y="34575"/>
                  <a:pt x="3404" y="33754"/>
                </a:cubicBezTo>
                <a:cubicBezTo>
                  <a:pt x="3708" y="33390"/>
                  <a:pt x="4164" y="32843"/>
                  <a:pt x="4438" y="32539"/>
                </a:cubicBezTo>
                <a:cubicBezTo>
                  <a:pt x="5076" y="31718"/>
                  <a:pt x="5988" y="30684"/>
                  <a:pt x="6079" y="30624"/>
                </a:cubicBezTo>
                <a:cubicBezTo>
                  <a:pt x="6140" y="30624"/>
                  <a:pt x="6170" y="30563"/>
                  <a:pt x="6201" y="30532"/>
                </a:cubicBezTo>
                <a:cubicBezTo>
                  <a:pt x="6231" y="30380"/>
                  <a:pt x="7022" y="29773"/>
                  <a:pt x="7873" y="29195"/>
                </a:cubicBezTo>
                <a:cubicBezTo>
                  <a:pt x="8359" y="28861"/>
                  <a:pt x="9180" y="28374"/>
                  <a:pt x="9879" y="28040"/>
                </a:cubicBezTo>
                <a:cubicBezTo>
                  <a:pt x="10517" y="27736"/>
                  <a:pt x="11307" y="27311"/>
                  <a:pt x="11611" y="27128"/>
                </a:cubicBezTo>
                <a:cubicBezTo>
                  <a:pt x="12341" y="26672"/>
                  <a:pt x="14894" y="24788"/>
                  <a:pt x="15624" y="24180"/>
                </a:cubicBezTo>
                <a:cubicBezTo>
                  <a:pt x="17569" y="22508"/>
                  <a:pt x="18146" y="22052"/>
                  <a:pt x="18268" y="22022"/>
                </a:cubicBezTo>
                <a:cubicBezTo>
                  <a:pt x="19018" y="21872"/>
                  <a:pt x="20221" y="21763"/>
                  <a:pt x="20963" y="21763"/>
                </a:cubicBezTo>
                <a:cubicBezTo>
                  <a:pt x="21122" y="21763"/>
                  <a:pt x="21261" y="21768"/>
                  <a:pt x="21368" y="21779"/>
                </a:cubicBezTo>
                <a:cubicBezTo>
                  <a:pt x="21792" y="21806"/>
                  <a:pt x="22111" y="21821"/>
                  <a:pt x="22392" y="21821"/>
                </a:cubicBezTo>
                <a:cubicBezTo>
                  <a:pt x="22736" y="21821"/>
                  <a:pt x="23023" y="21798"/>
                  <a:pt x="23374" y="21748"/>
                </a:cubicBezTo>
                <a:cubicBezTo>
                  <a:pt x="24165" y="21627"/>
                  <a:pt x="25016" y="21353"/>
                  <a:pt x="25654" y="20988"/>
                </a:cubicBezTo>
                <a:cubicBezTo>
                  <a:pt x="27022" y="20259"/>
                  <a:pt x="29423" y="18192"/>
                  <a:pt x="30457" y="16915"/>
                </a:cubicBezTo>
                <a:cubicBezTo>
                  <a:pt x="30730" y="16551"/>
                  <a:pt x="31186" y="15912"/>
                  <a:pt x="31460" y="15487"/>
                </a:cubicBezTo>
                <a:cubicBezTo>
                  <a:pt x="31885" y="14848"/>
                  <a:pt x="31976" y="14636"/>
                  <a:pt x="32311" y="13815"/>
                </a:cubicBezTo>
                <a:cubicBezTo>
                  <a:pt x="32676" y="12812"/>
                  <a:pt x="32767" y="12356"/>
                  <a:pt x="32706" y="11870"/>
                </a:cubicBezTo>
                <a:cubicBezTo>
                  <a:pt x="32656" y="11338"/>
                  <a:pt x="32288" y="11070"/>
                  <a:pt x="31648" y="11070"/>
                </a:cubicBezTo>
                <a:cubicBezTo>
                  <a:pt x="31116" y="11070"/>
                  <a:pt x="30396" y="11254"/>
                  <a:pt x="29514" y="11626"/>
                </a:cubicBezTo>
                <a:cubicBezTo>
                  <a:pt x="28724" y="11961"/>
                  <a:pt x="27782" y="12477"/>
                  <a:pt x="25776" y="13663"/>
                </a:cubicBezTo>
                <a:cubicBezTo>
                  <a:pt x="24742" y="14301"/>
                  <a:pt x="23587" y="14970"/>
                  <a:pt x="23222" y="15183"/>
                </a:cubicBezTo>
                <a:cubicBezTo>
                  <a:pt x="22280" y="15760"/>
                  <a:pt x="21855" y="16064"/>
                  <a:pt x="20943" y="16915"/>
                </a:cubicBezTo>
                <a:cubicBezTo>
                  <a:pt x="19666" y="18131"/>
                  <a:pt x="19423" y="18465"/>
                  <a:pt x="18785" y="20289"/>
                </a:cubicBezTo>
                <a:lnTo>
                  <a:pt x="18390" y="21444"/>
                </a:lnTo>
                <a:lnTo>
                  <a:pt x="17964" y="21870"/>
                </a:lnTo>
                <a:cubicBezTo>
                  <a:pt x="17721" y="22082"/>
                  <a:pt x="17113" y="22630"/>
                  <a:pt x="16596" y="23055"/>
                </a:cubicBezTo>
                <a:cubicBezTo>
                  <a:pt x="16079" y="23481"/>
                  <a:pt x="15502" y="23967"/>
                  <a:pt x="15289" y="24149"/>
                </a:cubicBezTo>
                <a:cubicBezTo>
                  <a:pt x="14742" y="24605"/>
                  <a:pt x="11915" y="26672"/>
                  <a:pt x="11277" y="27037"/>
                </a:cubicBezTo>
                <a:cubicBezTo>
                  <a:pt x="11003" y="27219"/>
                  <a:pt x="10274" y="27614"/>
                  <a:pt x="9666" y="27918"/>
                </a:cubicBezTo>
                <a:cubicBezTo>
                  <a:pt x="9058" y="28253"/>
                  <a:pt x="8298" y="28678"/>
                  <a:pt x="7964" y="28891"/>
                </a:cubicBezTo>
                <a:cubicBezTo>
                  <a:pt x="7654" y="29116"/>
                  <a:pt x="7396" y="29290"/>
                  <a:pt x="7360" y="29290"/>
                </a:cubicBezTo>
                <a:cubicBezTo>
                  <a:pt x="7357" y="29290"/>
                  <a:pt x="7356" y="29288"/>
                  <a:pt x="7356" y="29286"/>
                </a:cubicBezTo>
                <a:cubicBezTo>
                  <a:pt x="7326" y="29286"/>
                  <a:pt x="7477" y="29134"/>
                  <a:pt x="8298" y="28283"/>
                </a:cubicBezTo>
                <a:cubicBezTo>
                  <a:pt x="10639" y="25912"/>
                  <a:pt x="11611" y="24818"/>
                  <a:pt x="12493" y="23541"/>
                </a:cubicBezTo>
                <a:cubicBezTo>
                  <a:pt x="12949" y="22903"/>
                  <a:pt x="14104" y="20836"/>
                  <a:pt x="14803" y="19438"/>
                </a:cubicBezTo>
                <a:cubicBezTo>
                  <a:pt x="15016" y="18982"/>
                  <a:pt x="15228" y="18587"/>
                  <a:pt x="15289" y="18496"/>
                </a:cubicBezTo>
                <a:cubicBezTo>
                  <a:pt x="15320" y="18435"/>
                  <a:pt x="15563" y="17918"/>
                  <a:pt x="15776" y="17402"/>
                </a:cubicBezTo>
                <a:cubicBezTo>
                  <a:pt x="16323" y="16186"/>
                  <a:pt x="16900" y="15061"/>
                  <a:pt x="17326" y="14362"/>
                </a:cubicBezTo>
                <a:cubicBezTo>
                  <a:pt x="17682" y="13769"/>
                  <a:pt x="18617" y="12567"/>
                  <a:pt x="18718" y="12567"/>
                </a:cubicBezTo>
                <a:cubicBezTo>
                  <a:pt x="18721" y="12567"/>
                  <a:pt x="18722" y="12567"/>
                  <a:pt x="18724" y="12569"/>
                </a:cubicBezTo>
                <a:cubicBezTo>
                  <a:pt x="18751" y="12596"/>
                  <a:pt x="18963" y="12611"/>
                  <a:pt x="19262" y="12611"/>
                </a:cubicBezTo>
                <a:cubicBezTo>
                  <a:pt x="19628" y="12611"/>
                  <a:pt x="20126" y="12588"/>
                  <a:pt x="20578" y="12538"/>
                </a:cubicBezTo>
                <a:cubicBezTo>
                  <a:pt x="21976" y="12417"/>
                  <a:pt x="22827" y="12082"/>
                  <a:pt x="24013" y="11170"/>
                </a:cubicBezTo>
                <a:cubicBezTo>
                  <a:pt x="24378" y="10867"/>
                  <a:pt x="24925" y="10441"/>
                  <a:pt x="25259" y="10228"/>
                </a:cubicBezTo>
                <a:cubicBezTo>
                  <a:pt x="25563" y="10015"/>
                  <a:pt x="25988" y="9681"/>
                  <a:pt x="26140" y="9499"/>
                </a:cubicBezTo>
                <a:cubicBezTo>
                  <a:pt x="26992" y="8678"/>
                  <a:pt x="28542" y="5973"/>
                  <a:pt x="29302" y="3967"/>
                </a:cubicBezTo>
                <a:cubicBezTo>
                  <a:pt x="29575" y="3237"/>
                  <a:pt x="29636" y="3024"/>
                  <a:pt x="29636" y="2812"/>
                </a:cubicBezTo>
                <a:cubicBezTo>
                  <a:pt x="29608" y="2388"/>
                  <a:pt x="29422" y="2201"/>
                  <a:pt x="29030" y="2201"/>
                </a:cubicBezTo>
                <a:cubicBezTo>
                  <a:pt x="29000" y="2201"/>
                  <a:pt x="28969" y="2202"/>
                  <a:pt x="28937" y="2204"/>
                </a:cubicBezTo>
                <a:cubicBezTo>
                  <a:pt x="28420" y="2265"/>
                  <a:pt x="26870" y="3176"/>
                  <a:pt x="24955" y="4514"/>
                </a:cubicBezTo>
                <a:cubicBezTo>
                  <a:pt x="24742" y="4666"/>
                  <a:pt x="24165" y="5031"/>
                  <a:pt x="23648" y="5304"/>
                </a:cubicBezTo>
                <a:cubicBezTo>
                  <a:pt x="22280" y="6003"/>
                  <a:pt x="21885" y="6398"/>
                  <a:pt x="21095" y="7797"/>
                </a:cubicBezTo>
                <a:cubicBezTo>
                  <a:pt x="20852" y="8192"/>
                  <a:pt x="20487" y="8769"/>
                  <a:pt x="20152" y="9164"/>
                </a:cubicBezTo>
                <a:cubicBezTo>
                  <a:pt x="19849" y="9529"/>
                  <a:pt x="19484" y="10015"/>
                  <a:pt x="19362" y="10259"/>
                </a:cubicBezTo>
                <a:cubicBezTo>
                  <a:pt x="19089" y="10684"/>
                  <a:pt x="18694" y="11626"/>
                  <a:pt x="18633" y="12082"/>
                </a:cubicBezTo>
                <a:cubicBezTo>
                  <a:pt x="18602" y="12295"/>
                  <a:pt x="18511" y="12417"/>
                  <a:pt x="18177" y="12842"/>
                </a:cubicBezTo>
                <a:cubicBezTo>
                  <a:pt x="17235" y="13997"/>
                  <a:pt x="16231" y="15730"/>
                  <a:pt x="15624" y="17280"/>
                </a:cubicBezTo>
                <a:lnTo>
                  <a:pt x="15472" y="17645"/>
                </a:lnTo>
                <a:lnTo>
                  <a:pt x="15563" y="17250"/>
                </a:lnTo>
                <a:cubicBezTo>
                  <a:pt x="15624" y="17037"/>
                  <a:pt x="15745" y="16490"/>
                  <a:pt x="15836" y="16064"/>
                </a:cubicBezTo>
                <a:cubicBezTo>
                  <a:pt x="15927" y="15639"/>
                  <a:pt x="16049" y="14970"/>
                  <a:pt x="16110" y="14544"/>
                </a:cubicBezTo>
                <a:cubicBezTo>
                  <a:pt x="16292" y="12781"/>
                  <a:pt x="16627" y="11292"/>
                  <a:pt x="16961" y="10745"/>
                </a:cubicBezTo>
                <a:cubicBezTo>
                  <a:pt x="17052" y="10593"/>
                  <a:pt x="17386" y="10198"/>
                  <a:pt x="17721" y="9863"/>
                </a:cubicBezTo>
                <a:cubicBezTo>
                  <a:pt x="18845" y="8769"/>
                  <a:pt x="19818" y="7249"/>
                  <a:pt x="20183" y="6003"/>
                </a:cubicBezTo>
                <a:cubicBezTo>
                  <a:pt x="20517" y="4939"/>
                  <a:pt x="20578" y="4058"/>
                  <a:pt x="20517" y="2265"/>
                </a:cubicBezTo>
                <a:cubicBezTo>
                  <a:pt x="20456" y="897"/>
                  <a:pt x="20213" y="167"/>
                  <a:pt x="19788" y="15"/>
                </a:cubicBezTo>
                <a:cubicBezTo>
                  <a:pt x="19768" y="5"/>
                  <a:pt x="19745" y="0"/>
                  <a:pt x="1971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1"/>
          <p:cNvSpPr/>
          <p:nvPr/>
        </p:nvSpPr>
        <p:spPr>
          <a:xfrm rot="-8820612">
            <a:off x="-327325" y="-55270"/>
            <a:ext cx="785414" cy="426968"/>
          </a:xfrm>
          <a:custGeom>
            <a:avLst/>
            <a:gdLst/>
            <a:ahLst/>
            <a:cxnLst/>
            <a:rect l="l" t="t" r="r" b="b"/>
            <a:pathLst>
              <a:path w="20632" h="11216" extrusionOk="0">
                <a:moveTo>
                  <a:pt x="2475" y="0"/>
                </a:moveTo>
                <a:cubicBezTo>
                  <a:pt x="2442" y="0"/>
                  <a:pt x="2408" y="7"/>
                  <a:pt x="2371" y="19"/>
                </a:cubicBezTo>
                <a:cubicBezTo>
                  <a:pt x="2250" y="79"/>
                  <a:pt x="2219" y="110"/>
                  <a:pt x="2159" y="292"/>
                </a:cubicBezTo>
                <a:cubicBezTo>
                  <a:pt x="2037" y="535"/>
                  <a:pt x="2037" y="748"/>
                  <a:pt x="2159" y="1295"/>
                </a:cubicBezTo>
                <a:cubicBezTo>
                  <a:pt x="2280" y="1782"/>
                  <a:pt x="2432" y="2116"/>
                  <a:pt x="2645" y="2329"/>
                </a:cubicBezTo>
                <a:lnTo>
                  <a:pt x="2797" y="2481"/>
                </a:lnTo>
                <a:lnTo>
                  <a:pt x="2523" y="2420"/>
                </a:lnTo>
                <a:cubicBezTo>
                  <a:pt x="2454" y="2407"/>
                  <a:pt x="2376" y="2401"/>
                  <a:pt x="2292" y="2401"/>
                </a:cubicBezTo>
                <a:cubicBezTo>
                  <a:pt x="1973" y="2401"/>
                  <a:pt x="1564" y="2488"/>
                  <a:pt x="1156" y="2633"/>
                </a:cubicBezTo>
                <a:cubicBezTo>
                  <a:pt x="426" y="2906"/>
                  <a:pt x="92" y="3149"/>
                  <a:pt x="31" y="3423"/>
                </a:cubicBezTo>
                <a:cubicBezTo>
                  <a:pt x="1" y="3605"/>
                  <a:pt x="92" y="3696"/>
                  <a:pt x="274" y="3727"/>
                </a:cubicBezTo>
                <a:cubicBezTo>
                  <a:pt x="289" y="3729"/>
                  <a:pt x="306" y="3730"/>
                  <a:pt x="324" y="3730"/>
                </a:cubicBezTo>
                <a:cubicBezTo>
                  <a:pt x="587" y="3730"/>
                  <a:pt x="1108" y="3520"/>
                  <a:pt x="1763" y="3149"/>
                </a:cubicBezTo>
                <a:cubicBezTo>
                  <a:pt x="2333" y="2837"/>
                  <a:pt x="2558" y="2725"/>
                  <a:pt x="2774" y="2725"/>
                </a:cubicBezTo>
                <a:cubicBezTo>
                  <a:pt x="2916" y="2725"/>
                  <a:pt x="3055" y="2773"/>
                  <a:pt x="3283" y="2845"/>
                </a:cubicBezTo>
                <a:cubicBezTo>
                  <a:pt x="3587" y="2937"/>
                  <a:pt x="4043" y="3058"/>
                  <a:pt x="4347" y="3149"/>
                </a:cubicBezTo>
                <a:cubicBezTo>
                  <a:pt x="4621" y="3241"/>
                  <a:pt x="4955" y="3332"/>
                  <a:pt x="5077" y="3362"/>
                </a:cubicBezTo>
                <a:lnTo>
                  <a:pt x="5289" y="3423"/>
                </a:lnTo>
                <a:lnTo>
                  <a:pt x="4985" y="3453"/>
                </a:lnTo>
                <a:cubicBezTo>
                  <a:pt x="4256" y="3514"/>
                  <a:pt x="3557" y="3788"/>
                  <a:pt x="3131" y="4213"/>
                </a:cubicBezTo>
                <a:cubicBezTo>
                  <a:pt x="2615" y="4669"/>
                  <a:pt x="2554" y="5125"/>
                  <a:pt x="3010" y="5186"/>
                </a:cubicBezTo>
                <a:cubicBezTo>
                  <a:pt x="3040" y="5191"/>
                  <a:pt x="3072" y="5194"/>
                  <a:pt x="3107" y="5194"/>
                </a:cubicBezTo>
                <a:cubicBezTo>
                  <a:pt x="3456" y="5194"/>
                  <a:pt x="4029" y="4915"/>
                  <a:pt x="4803" y="4335"/>
                </a:cubicBezTo>
                <a:cubicBezTo>
                  <a:pt x="5259" y="4000"/>
                  <a:pt x="5776" y="3666"/>
                  <a:pt x="5836" y="3666"/>
                </a:cubicBezTo>
                <a:cubicBezTo>
                  <a:pt x="5897" y="3666"/>
                  <a:pt x="6931" y="4274"/>
                  <a:pt x="7326" y="4548"/>
                </a:cubicBezTo>
                <a:cubicBezTo>
                  <a:pt x="8390" y="5247"/>
                  <a:pt x="9545" y="5703"/>
                  <a:pt x="10852" y="5885"/>
                </a:cubicBezTo>
                <a:cubicBezTo>
                  <a:pt x="11308" y="5976"/>
                  <a:pt x="11369" y="5976"/>
                  <a:pt x="11217" y="6007"/>
                </a:cubicBezTo>
                <a:cubicBezTo>
                  <a:pt x="10882" y="6098"/>
                  <a:pt x="9423" y="6250"/>
                  <a:pt x="8177" y="6311"/>
                </a:cubicBezTo>
                <a:cubicBezTo>
                  <a:pt x="7052" y="6341"/>
                  <a:pt x="6596" y="6432"/>
                  <a:pt x="6384" y="6645"/>
                </a:cubicBezTo>
                <a:cubicBezTo>
                  <a:pt x="6323" y="6706"/>
                  <a:pt x="6353" y="6949"/>
                  <a:pt x="6444" y="7040"/>
                </a:cubicBezTo>
                <a:cubicBezTo>
                  <a:pt x="6607" y="7202"/>
                  <a:pt x="7079" y="7297"/>
                  <a:pt x="7602" y="7297"/>
                </a:cubicBezTo>
                <a:cubicBezTo>
                  <a:pt x="7863" y="7297"/>
                  <a:pt x="8136" y="7273"/>
                  <a:pt x="8390" y="7222"/>
                </a:cubicBezTo>
                <a:cubicBezTo>
                  <a:pt x="9028" y="7131"/>
                  <a:pt x="9879" y="6827"/>
                  <a:pt x="10396" y="6523"/>
                </a:cubicBezTo>
                <a:cubicBezTo>
                  <a:pt x="11024" y="6199"/>
                  <a:pt x="11463" y="6050"/>
                  <a:pt x="11974" y="6050"/>
                </a:cubicBezTo>
                <a:cubicBezTo>
                  <a:pt x="12230" y="6050"/>
                  <a:pt x="12503" y="6088"/>
                  <a:pt x="12827" y="6159"/>
                </a:cubicBezTo>
                <a:cubicBezTo>
                  <a:pt x="13891" y="6341"/>
                  <a:pt x="14712" y="6766"/>
                  <a:pt x="15411" y="7466"/>
                </a:cubicBezTo>
                <a:cubicBezTo>
                  <a:pt x="15624" y="7709"/>
                  <a:pt x="15776" y="7921"/>
                  <a:pt x="16201" y="8590"/>
                </a:cubicBezTo>
                <a:cubicBezTo>
                  <a:pt x="16536" y="9137"/>
                  <a:pt x="16779" y="9502"/>
                  <a:pt x="16931" y="9654"/>
                </a:cubicBezTo>
                <a:cubicBezTo>
                  <a:pt x="17076" y="9823"/>
                  <a:pt x="17125" y="9877"/>
                  <a:pt x="17093" y="9877"/>
                </a:cubicBezTo>
                <a:cubicBezTo>
                  <a:pt x="17085" y="9877"/>
                  <a:pt x="17071" y="9873"/>
                  <a:pt x="17052" y="9867"/>
                </a:cubicBezTo>
                <a:cubicBezTo>
                  <a:pt x="16414" y="9593"/>
                  <a:pt x="15806" y="9380"/>
                  <a:pt x="15381" y="9289"/>
                </a:cubicBezTo>
                <a:cubicBezTo>
                  <a:pt x="14702" y="9133"/>
                  <a:pt x="14003" y="9046"/>
                  <a:pt x="13484" y="9046"/>
                </a:cubicBezTo>
                <a:cubicBezTo>
                  <a:pt x="13097" y="9046"/>
                  <a:pt x="12810" y="9094"/>
                  <a:pt x="12706" y="9198"/>
                </a:cubicBezTo>
                <a:cubicBezTo>
                  <a:pt x="12676" y="9228"/>
                  <a:pt x="12645" y="9320"/>
                  <a:pt x="12645" y="9380"/>
                </a:cubicBezTo>
                <a:cubicBezTo>
                  <a:pt x="12645" y="9532"/>
                  <a:pt x="12827" y="9654"/>
                  <a:pt x="13375" y="9836"/>
                </a:cubicBezTo>
                <a:cubicBezTo>
                  <a:pt x="14043" y="10049"/>
                  <a:pt x="14682" y="10140"/>
                  <a:pt x="15837" y="10171"/>
                </a:cubicBezTo>
                <a:cubicBezTo>
                  <a:pt x="16931" y="10171"/>
                  <a:pt x="17508" y="10262"/>
                  <a:pt x="17904" y="10505"/>
                </a:cubicBezTo>
                <a:cubicBezTo>
                  <a:pt x="18572" y="10900"/>
                  <a:pt x="19271" y="11143"/>
                  <a:pt x="19849" y="11204"/>
                </a:cubicBezTo>
                <a:cubicBezTo>
                  <a:pt x="19957" y="11211"/>
                  <a:pt x="20052" y="11215"/>
                  <a:pt x="20137" y="11215"/>
                </a:cubicBezTo>
                <a:cubicBezTo>
                  <a:pt x="20409" y="11215"/>
                  <a:pt x="20562" y="11175"/>
                  <a:pt x="20609" y="11083"/>
                </a:cubicBezTo>
                <a:cubicBezTo>
                  <a:pt x="20624" y="11052"/>
                  <a:pt x="20632" y="11037"/>
                  <a:pt x="20620" y="11037"/>
                </a:cubicBezTo>
                <a:cubicBezTo>
                  <a:pt x="20609" y="11037"/>
                  <a:pt x="20578" y="11052"/>
                  <a:pt x="20518" y="11083"/>
                </a:cubicBezTo>
                <a:cubicBezTo>
                  <a:pt x="20464" y="11104"/>
                  <a:pt x="20360" y="11114"/>
                  <a:pt x="20232" y="11114"/>
                </a:cubicBezTo>
                <a:cubicBezTo>
                  <a:pt x="19997" y="11114"/>
                  <a:pt x="19679" y="11081"/>
                  <a:pt x="19423" y="11022"/>
                </a:cubicBezTo>
                <a:cubicBezTo>
                  <a:pt x="19059" y="10961"/>
                  <a:pt x="18542" y="10748"/>
                  <a:pt x="18056" y="10475"/>
                </a:cubicBezTo>
                <a:cubicBezTo>
                  <a:pt x="17296" y="10049"/>
                  <a:pt x="16536" y="9137"/>
                  <a:pt x="16171" y="8225"/>
                </a:cubicBezTo>
                <a:cubicBezTo>
                  <a:pt x="16080" y="8013"/>
                  <a:pt x="15897" y="7435"/>
                  <a:pt x="15776" y="6949"/>
                </a:cubicBezTo>
                <a:cubicBezTo>
                  <a:pt x="15533" y="5946"/>
                  <a:pt x="15381" y="5551"/>
                  <a:pt x="15016" y="4912"/>
                </a:cubicBezTo>
                <a:cubicBezTo>
                  <a:pt x="14499" y="4061"/>
                  <a:pt x="13952" y="3545"/>
                  <a:pt x="13283" y="3301"/>
                </a:cubicBezTo>
                <a:cubicBezTo>
                  <a:pt x="13115" y="3248"/>
                  <a:pt x="12980" y="3221"/>
                  <a:pt x="12878" y="3221"/>
                </a:cubicBezTo>
                <a:cubicBezTo>
                  <a:pt x="12628" y="3221"/>
                  <a:pt x="12568" y="3382"/>
                  <a:pt x="12676" y="3727"/>
                </a:cubicBezTo>
                <a:cubicBezTo>
                  <a:pt x="12827" y="4092"/>
                  <a:pt x="13040" y="4365"/>
                  <a:pt x="13861" y="5216"/>
                </a:cubicBezTo>
                <a:cubicBezTo>
                  <a:pt x="14256" y="5642"/>
                  <a:pt x="14712" y="6128"/>
                  <a:pt x="14834" y="6311"/>
                </a:cubicBezTo>
                <a:cubicBezTo>
                  <a:pt x="15077" y="6645"/>
                  <a:pt x="15594" y="7405"/>
                  <a:pt x="15594" y="7466"/>
                </a:cubicBezTo>
                <a:cubicBezTo>
                  <a:pt x="15594" y="7466"/>
                  <a:pt x="15472" y="7374"/>
                  <a:pt x="15320" y="7222"/>
                </a:cubicBezTo>
                <a:cubicBezTo>
                  <a:pt x="14347" y="6371"/>
                  <a:pt x="13375" y="6037"/>
                  <a:pt x="11612" y="5885"/>
                </a:cubicBezTo>
                <a:cubicBezTo>
                  <a:pt x="11277" y="5855"/>
                  <a:pt x="11399" y="5946"/>
                  <a:pt x="10487" y="4821"/>
                </a:cubicBezTo>
                <a:cubicBezTo>
                  <a:pt x="9879" y="4061"/>
                  <a:pt x="9058" y="3180"/>
                  <a:pt x="8785" y="2997"/>
                </a:cubicBezTo>
                <a:cubicBezTo>
                  <a:pt x="8613" y="2903"/>
                  <a:pt x="8460" y="2859"/>
                  <a:pt x="8337" y="2859"/>
                </a:cubicBezTo>
                <a:cubicBezTo>
                  <a:pt x="8024" y="2859"/>
                  <a:pt x="7898" y="3139"/>
                  <a:pt x="8116" y="3575"/>
                </a:cubicBezTo>
                <a:cubicBezTo>
                  <a:pt x="8359" y="4092"/>
                  <a:pt x="9302" y="5034"/>
                  <a:pt x="10001" y="5459"/>
                </a:cubicBezTo>
                <a:cubicBezTo>
                  <a:pt x="10246" y="5610"/>
                  <a:pt x="10339" y="5668"/>
                  <a:pt x="10265" y="5668"/>
                </a:cubicBezTo>
                <a:cubicBezTo>
                  <a:pt x="10220" y="5668"/>
                  <a:pt x="10113" y="5646"/>
                  <a:pt x="9940" y="5611"/>
                </a:cubicBezTo>
                <a:cubicBezTo>
                  <a:pt x="9210" y="5429"/>
                  <a:pt x="8299" y="5034"/>
                  <a:pt x="7660" y="4608"/>
                </a:cubicBezTo>
                <a:cubicBezTo>
                  <a:pt x="7387" y="4426"/>
                  <a:pt x="7356" y="4396"/>
                  <a:pt x="7356" y="4304"/>
                </a:cubicBezTo>
                <a:cubicBezTo>
                  <a:pt x="7356" y="4122"/>
                  <a:pt x="7174" y="3757"/>
                  <a:pt x="6718" y="2967"/>
                </a:cubicBezTo>
                <a:cubicBezTo>
                  <a:pt x="6171" y="2025"/>
                  <a:pt x="5988" y="1751"/>
                  <a:pt x="5745" y="1447"/>
                </a:cubicBezTo>
                <a:cubicBezTo>
                  <a:pt x="5497" y="1136"/>
                  <a:pt x="5276" y="981"/>
                  <a:pt x="5094" y="981"/>
                </a:cubicBezTo>
                <a:cubicBezTo>
                  <a:pt x="5008" y="981"/>
                  <a:pt x="4932" y="1015"/>
                  <a:pt x="4864" y="1082"/>
                </a:cubicBezTo>
                <a:cubicBezTo>
                  <a:pt x="4712" y="1204"/>
                  <a:pt x="4773" y="1569"/>
                  <a:pt x="4955" y="1934"/>
                </a:cubicBezTo>
                <a:cubicBezTo>
                  <a:pt x="5137" y="2329"/>
                  <a:pt x="5685" y="3058"/>
                  <a:pt x="6080" y="3484"/>
                </a:cubicBezTo>
                <a:lnTo>
                  <a:pt x="6353" y="3757"/>
                </a:lnTo>
                <a:lnTo>
                  <a:pt x="6140" y="3666"/>
                </a:lnTo>
                <a:cubicBezTo>
                  <a:pt x="5836" y="3484"/>
                  <a:pt x="4925" y="3180"/>
                  <a:pt x="4226" y="2967"/>
                </a:cubicBezTo>
                <a:lnTo>
                  <a:pt x="3648" y="2815"/>
                </a:lnTo>
                <a:lnTo>
                  <a:pt x="3405" y="2329"/>
                </a:lnTo>
                <a:cubicBezTo>
                  <a:pt x="3131" y="1721"/>
                  <a:pt x="3070" y="1569"/>
                  <a:pt x="2949" y="900"/>
                </a:cubicBezTo>
                <a:cubicBezTo>
                  <a:pt x="2843" y="267"/>
                  <a:pt x="2692" y="0"/>
                  <a:pt x="24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1"/>
          <p:cNvSpPr/>
          <p:nvPr/>
        </p:nvSpPr>
        <p:spPr>
          <a:xfrm rot="-8100000">
            <a:off x="7571581" y="-447174"/>
            <a:ext cx="1098814" cy="1462636"/>
          </a:xfrm>
          <a:custGeom>
            <a:avLst/>
            <a:gdLst/>
            <a:ahLst/>
            <a:cxnLst/>
            <a:rect l="l" t="t" r="r" b="b"/>
            <a:pathLst>
              <a:path w="43953" h="58506" extrusionOk="0">
                <a:moveTo>
                  <a:pt x="21064" y="511"/>
                </a:moveTo>
                <a:cubicBezTo>
                  <a:pt x="21125" y="541"/>
                  <a:pt x="21307" y="754"/>
                  <a:pt x="21490" y="997"/>
                </a:cubicBezTo>
                <a:cubicBezTo>
                  <a:pt x="21885" y="1544"/>
                  <a:pt x="22098" y="2152"/>
                  <a:pt x="22614" y="3946"/>
                </a:cubicBezTo>
                <a:cubicBezTo>
                  <a:pt x="23557" y="7289"/>
                  <a:pt x="23466" y="9386"/>
                  <a:pt x="22310" y="12335"/>
                </a:cubicBezTo>
                <a:cubicBezTo>
                  <a:pt x="21867" y="13457"/>
                  <a:pt x="20851" y="15440"/>
                  <a:pt x="20710" y="15440"/>
                </a:cubicBezTo>
                <a:cubicBezTo>
                  <a:pt x="20705" y="15440"/>
                  <a:pt x="20702" y="15439"/>
                  <a:pt x="20700" y="15435"/>
                </a:cubicBezTo>
                <a:cubicBezTo>
                  <a:pt x="20700" y="15405"/>
                  <a:pt x="20700" y="14918"/>
                  <a:pt x="20700" y="14311"/>
                </a:cubicBezTo>
                <a:cubicBezTo>
                  <a:pt x="20730" y="13733"/>
                  <a:pt x="20730" y="12578"/>
                  <a:pt x="20700" y="11727"/>
                </a:cubicBezTo>
                <a:cubicBezTo>
                  <a:pt x="20639" y="10876"/>
                  <a:pt x="20669" y="9873"/>
                  <a:pt x="20700" y="9447"/>
                </a:cubicBezTo>
                <a:cubicBezTo>
                  <a:pt x="20760" y="9052"/>
                  <a:pt x="20760" y="8201"/>
                  <a:pt x="20730" y="7563"/>
                </a:cubicBezTo>
                <a:cubicBezTo>
                  <a:pt x="20730" y="6924"/>
                  <a:pt x="20700" y="5921"/>
                  <a:pt x="20700" y="5313"/>
                </a:cubicBezTo>
                <a:cubicBezTo>
                  <a:pt x="20730" y="4736"/>
                  <a:pt x="20730" y="3763"/>
                  <a:pt x="20730" y="3155"/>
                </a:cubicBezTo>
                <a:cubicBezTo>
                  <a:pt x="20700" y="1636"/>
                  <a:pt x="20851" y="511"/>
                  <a:pt x="21064" y="511"/>
                </a:cubicBezTo>
                <a:close/>
                <a:moveTo>
                  <a:pt x="20669" y="481"/>
                </a:moveTo>
                <a:cubicBezTo>
                  <a:pt x="20669" y="481"/>
                  <a:pt x="20639" y="754"/>
                  <a:pt x="20578" y="1058"/>
                </a:cubicBezTo>
                <a:cubicBezTo>
                  <a:pt x="20517" y="1392"/>
                  <a:pt x="20456" y="2243"/>
                  <a:pt x="20487" y="3064"/>
                </a:cubicBezTo>
                <a:cubicBezTo>
                  <a:pt x="20517" y="3854"/>
                  <a:pt x="20517" y="4979"/>
                  <a:pt x="20487" y="5587"/>
                </a:cubicBezTo>
                <a:cubicBezTo>
                  <a:pt x="20487" y="6164"/>
                  <a:pt x="20487" y="7016"/>
                  <a:pt x="20517" y="7441"/>
                </a:cubicBezTo>
                <a:cubicBezTo>
                  <a:pt x="20548" y="7867"/>
                  <a:pt x="20548" y="8839"/>
                  <a:pt x="20487" y="9630"/>
                </a:cubicBezTo>
                <a:cubicBezTo>
                  <a:pt x="20456" y="10389"/>
                  <a:pt x="20456" y="11514"/>
                  <a:pt x="20487" y="12122"/>
                </a:cubicBezTo>
                <a:cubicBezTo>
                  <a:pt x="20548" y="13125"/>
                  <a:pt x="20517" y="15405"/>
                  <a:pt x="20426" y="16013"/>
                </a:cubicBezTo>
                <a:cubicBezTo>
                  <a:pt x="20397" y="16112"/>
                  <a:pt x="20382" y="16165"/>
                  <a:pt x="20365" y="16165"/>
                </a:cubicBezTo>
                <a:cubicBezTo>
                  <a:pt x="20345" y="16165"/>
                  <a:pt x="20322" y="16097"/>
                  <a:pt x="20274" y="15952"/>
                </a:cubicBezTo>
                <a:cubicBezTo>
                  <a:pt x="20244" y="15769"/>
                  <a:pt x="19940" y="15131"/>
                  <a:pt x="19636" y="14554"/>
                </a:cubicBezTo>
                <a:cubicBezTo>
                  <a:pt x="19028" y="13277"/>
                  <a:pt x="18420" y="11666"/>
                  <a:pt x="18116" y="10389"/>
                </a:cubicBezTo>
                <a:cubicBezTo>
                  <a:pt x="17934" y="9569"/>
                  <a:pt x="17934" y="9386"/>
                  <a:pt x="18055" y="8079"/>
                </a:cubicBezTo>
                <a:cubicBezTo>
                  <a:pt x="18146" y="7046"/>
                  <a:pt x="18237" y="6468"/>
                  <a:pt x="18420" y="5861"/>
                </a:cubicBezTo>
                <a:cubicBezTo>
                  <a:pt x="18785" y="4675"/>
                  <a:pt x="19484" y="2760"/>
                  <a:pt x="19788" y="2091"/>
                </a:cubicBezTo>
                <a:cubicBezTo>
                  <a:pt x="20031" y="1544"/>
                  <a:pt x="20608" y="481"/>
                  <a:pt x="20669" y="481"/>
                </a:cubicBezTo>
                <a:close/>
                <a:moveTo>
                  <a:pt x="35249" y="285"/>
                </a:moveTo>
                <a:cubicBezTo>
                  <a:pt x="35409" y="285"/>
                  <a:pt x="35532" y="352"/>
                  <a:pt x="35624" y="481"/>
                </a:cubicBezTo>
                <a:cubicBezTo>
                  <a:pt x="35989" y="967"/>
                  <a:pt x="35837" y="2335"/>
                  <a:pt x="35168" y="5313"/>
                </a:cubicBezTo>
                <a:cubicBezTo>
                  <a:pt x="34317" y="9234"/>
                  <a:pt x="33466" y="11332"/>
                  <a:pt x="32280" y="12608"/>
                </a:cubicBezTo>
                <a:cubicBezTo>
                  <a:pt x="31855" y="13064"/>
                  <a:pt x="31308" y="13703"/>
                  <a:pt x="30274" y="15010"/>
                </a:cubicBezTo>
                <a:cubicBezTo>
                  <a:pt x="29727" y="15709"/>
                  <a:pt x="28937" y="16408"/>
                  <a:pt x="28268" y="16803"/>
                </a:cubicBezTo>
                <a:cubicBezTo>
                  <a:pt x="27660" y="17168"/>
                  <a:pt x="25107" y="18110"/>
                  <a:pt x="24590" y="18171"/>
                </a:cubicBezTo>
                <a:cubicBezTo>
                  <a:pt x="24438" y="18171"/>
                  <a:pt x="24195" y="18232"/>
                  <a:pt x="24043" y="18292"/>
                </a:cubicBezTo>
                <a:cubicBezTo>
                  <a:pt x="23987" y="18311"/>
                  <a:pt x="23944" y="18324"/>
                  <a:pt x="23917" y="18324"/>
                </a:cubicBezTo>
                <a:cubicBezTo>
                  <a:pt x="23808" y="18324"/>
                  <a:pt x="23936" y="18118"/>
                  <a:pt x="24469" y="17198"/>
                </a:cubicBezTo>
                <a:cubicBezTo>
                  <a:pt x="24833" y="16560"/>
                  <a:pt x="25624" y="15131"/>
                  <a:pt x="26201" y="14007"/>
                </a:cubicBezTo>
                <a:cubicBezTo>
                  <a:pt x="27508" y="11545"/>
                  <a:pt x="28359" y="10207"/>
                  <a:pt x="29028" y="9569"/>
                </a:cubicBezTo>
                <a:cubicBezTo>
                  <a:pt x="30001" y="8657"/>
                  <a:pt x="30487" y="8019"/>
                  <a:pt x="31672" y="6164"/>
                </a:cubicBezTo>
                <a:cubicBezTo>
                  <a:pt x="32341" y="5131"/>
                  <a:pt x="33253" y="3794"/>
                  <a:pt x="33739" y="3186"/>
                </a:cubicBezTo>
                <a:cubicBezTo>
                  <a:pt x="35259" y="1149"/>
                  <a:pt x="35563" y="724"/>
                  <a:pt x="35593" y="633"/>
                </a:cubicBezTo>
                <a:cubicBezTo>
                  <a:pt x="35609" y="541"/>
                  <a:pt x="35563" y="496"/>
                  <a:pt x="35502" y="496"/>
                </a:cubicBezTo>
                <a:cubicBezTo>
                  <a:pt x="35441" y="496"/>
                  <a:pt x="35365" y="541"/>
                  <a:pt x="35320" y="633"/>
                </a:cubicBezTo>
                <a:cubicBezTo>
                  <a:pt x="35289" y="724"/>
                  <a:pt x="34985" y="1149"/>
                  <a:pt x="34651" y="1575"/>
                </a:cubicBezTo>
                <a:cubicBezTo>
                  <a:pt x="33435" y="3125"/>
                  <a:pt x="32280" y="4766"/>
                  <a:pt x="31125" y="6529"/>
                </a:cubicBezTo>
                <a:cubicBezTo>
                  <a:pt x="30213" y="7958"/>
                  <a:pt x="29818" y="8475"/>
                  <a:pt x="29271" y="8991"/>
                </a:cubicBezTo>
                <a:cubicBezTo>
                  <a:pt x="28450" y="9751"/>
                  <a:pt x="28146" y="10116"/>
                  <a:pt x="27782" y="10785"/>
                </a:cubicBezTo>
                <a:cubicBezTo>
                  <a:pt x="27630" y="11058"/>
                  <a:pt x="27447" y="11301"/>
                  <a:pt x="27417" y="11332"/>
                </a:cubicBezTo>
                <a:cubicBezTo>
                  <a:pt x="27387" y="11332"/>
                  <a:pt x="26991" y="12031"/>
                  <a:pt x="26535" y="12882"/>
                </a:cubicBezTo>
                <a:cubicBezTo>
                  <a:pt x="26080" y="13703"/>
                  <a:pt x="25259" y="15222"/>
                  <a:pt x="24681" y="16195"/>
                </a:cubicBezTo>
                <a:cubicBezTo>
                  <a:pt x="23988" y="17452"/>
                  <a:pt x="23758" y="17844"/>
                  <a:pt x="23672" y="17844"/>
                </a:cubicBezTo>
                <a:cubicBezTo>
                  <a:pt x="23637" y="17844"/>
                  <a:pt x="23626" y="17780"/>
                  <a:pt x="23617" y="17684"/>
                </a:cubicBezTo>
                <a:cubicBezTo>
                  <a:pt x="23587" y="17532"/>
                  <a:pt x="23648" y="16925"/>
                  <a:pt x="23739" y="16347"/>
                </a:cubicBezTo>
                <a:cubicBezTo>
                  <a:pt x="23921" y="15314"/>
                  <a:pt x="24256" y="14371"/>
                  <a:pt x="25016" y="12882"/>
                </a:cubicBezTo>
                <a:cubicBezTo>
                  <a:pt x="25168" y="12517"/>
                  <a:pt x="25441" y="11818"/>
                  <a:pt x="25593" y="11301"/>
                </a:cubicBezTo>
                <a:cubicBezTo>
                  <a:pt x="26292" y="8718"/>
                  <a:pt x="26687" y="8079"/>
                  <a:pt x="28724" y="6347"/>
                </a:cubicBezTo>
                <a:cubicBezTo>
                  <a:pt x="29180" y="5952"/>
                  <a:pt x="30305" y="4766"/>
                  <a:pt x="31277" y="3733"/>
                </a:cubicBezTo>
                <a:cubicBezTo>
                  <a:pt x="33412" y="1331"/>
                  <a:pt x="34618" y="285"/>
                  <a:pt x="35249" y="285"/>
                </a:cubicBezTo>
                <a:close/>
                <a:moveTo>
                  <a:pt x="9714" y="7291"/>
                </a:moveTo>
                <a:cubicBezTo>
                  <a:pt x="9786" y="7291"/>
                  <a:pt x="9943" y="7385"/>
                  <a:pt x="10213" y="7593"/>
                </a:cubicBezTo>
                <a:cubicBezTo>
                  <a:pt x="10760" y="8049"/>
                  <a:pt x="11246" y="8779"/>
                  <a:pt x="12645" y="11332"/>
                </a:cubicBezTo>
                <a:cubicBezTo>
                  <a:pt x="14134" y="14007"/>
                  <a:pt x="14560" y="14888"/>
                  <a:pt x="14833" y="15952"/>
                </a:cubicBezTo>
                <a:cubicBezTo>
                  <a:pt x="15137" y="17137"/>
                  <a:pt x="15198" y="17654"/>
                  <a:pt x="15137" y="19143"/>
                </a:cubicBezTo>
                <a:cubicBezTo>
                  <a:pt x="15076" y="20633"/>
                  <a:pt x="14742" y="22548"/>
                  <a:pt x="14286" y="24219"/>
                </a:cubicBezTo>
                <a:cubicBezTo>
                  <a:pt x="14164" y="24675"/>
                  <a:pt x="14043" y="25314"/>
                  <a:pt x="13982" y="25648"/>
                </a:cubicBezTo>
                <a:cubicBezTo>
                  <a:pt x="13952" y="25952"/>
                  <a:pt x="13860" y="26378"/>
                  <a:pt x="13800" y="26590"/>
                </a:cubicBezTo>
                <a:lnTo>
                  <a:pt x="13709" y="26955"/>
                </a:lnTo>
                <a:lnTo>
                  <a:pt x="13587" y="26134"/>
                </a:lnTo>
                <a:cubicBezTo>
                  <a:pt x="13313" y="24311"/>
                  <a:pt x="12888" y="22578"/>
                  <a:pt x="12371" y="21271"/>
                </a:cubicBezTo>
                <a:cubicBezTo>
                  <a:pt x="11216" y="18201"/>
                  <a:pt x="11094" y="17684"/>
                  <a:pt x="10882" y="15374"/>
                </a:cubicBezTo>
                <a:cubicBezTo>
                  <a:pt x="10730" y="14037"/>
                  <a:pt x="10578" y="13064"/>
                  <a:pt x="9970" y="9934"/>
                </a:cubicBezTo>
                <a:cubicBezTo>
                  <a:pt x="9879" y="9508"/>
                  <a:pt x="9635" y="7502"/>
                  <a:pt x="9666" y="7350"/>
                </a:cubicBezTo>
                <a:cubicBezTo>
                  <a:pt x="9666" y="7311"/>
                  <a:pt x="9681" y="7291"/>
                  <a:pt x="9714" y="7291"/>
                </a:cubicBezTo>
                <a:close/>
                <a:moveTo>
                  <a:pt x="9326" y="7361"/>
                </a:moveTo>
                <a:cubicBezTo>
                  <a:pt x="9340" y="7361"/>
                  <a:pt x="9352" y="7367"/>
                  <a:pt x="9362" y="7380"/>
                </a:cubicBezTo>
                <a:cubicBezTo>
                  <a:pt x="9392" y="7441"/>
                  <a:pt x="9483" y="7988"/>
                  <a:pt x="9544" y="8627"/>
                </a:cubicBezTo>
                <a:cubicBezTo>
                  <a:pt x="9605" y="9265"/>
                  <a:pt x="9848" y="10663"/>
                  <a:pt x="10061" y="11727"/>
                </a:cubicBezTo>
                <a:cubicBezTo>
                  <a:pt x="10274" y="12791"/>
                  <a:pt x="10517" y="14341"/>
                  <a:pt x="10608" y="15162"/>
                </a:cubicBezTo>
                <a:cubicBezTo>
                  <a:pt x="10882" y="17624"/>
                  <a:pt x="11094" y="18535"/>
                  <a:pt x="12128" y="21210"/>
                </a:cubicBezTo>
                <a:cubicBezTo>
                  <a:pt x="12584" y="22426"/>
                  <a:pt x="12888" y="23520"/>
                  <a:pt x="13253" y="25678"/>
                </a:cubicBezTo>
                <a:lnTo>
                  <a:pt x="13526" y="27046"/>
                </a:lnTo>
                <a:lnTo>
                  <a:pt x="12827" y="26438"/>
                </a:lnTo>
                <a:cubicBezTo>
                  <a:pt x="9787" y="23855"/>
                  <a:pt x="8906" y="21909"/>
                  <a:pt x="8450" y="16925"/>
                </a:cubicBezTo>
                <a:cubicBezTo>
                  <a:pt x="8116" y="13034"/>
                  <a:pt x="8207" y="9964"/>
                  <a:pt x="8724" y="8475"/>
                </a:cubicBezTo>
                <a:cubicBezTo>
                  <a:pt x="8968" y="7797"/>
                  <a:pt x="9212" y="7361"/>
                  <a:pt x="9326" y="7361"/>
                </a:cubicBezTo>
                <a:close/>
                <a:moveTo>
                  <a:pt x="42492" y="12197"/>
                </a:moveTo>
                <a:cubicBezTo>
                  <a:pt x="42615" y="12197"/>
                  <a:pt x="42686" y="12221"/>
                  <a:pt x="42676" y="12274"/>
                </a:cubicBezTo>
                <a:cubicBezTo>
                  <a:pt x="42676" y="12487"/>
                  <a:pt x="41733" y="13976"/>
                  <a:pt x="40913" y="15101"/>
                </a:cubicBezTo>
                <a:cubicBezTo>
                  <a:pt x="39545" y="17016"/>
                  <a:pt x="37873" y="18961"/>
                  <a:pt x="36475" y="20329"/>
                </a:cubicBezTo>
                <a:cubicBezTo>
                  <a:pt x="35016" y="21818"/>
                  <a:pt x="34256" y="22700"/>
                  <a:pt x="32037" y="25587"/>
                </a:cubicBezTo>
                <a:cubicBezTo>
                  <a:pt x="29879" y="28384"/>
                  <a:pt x="28967" y="29417"/>
                  <a:pt x="27508" y="30694"/>
                </a:cubicBezTo>
                <a:cubicBezTo>
                  <a:pt x="27265" y="30906"/>
                  <a:pt x="26991" y="31180"/>
                  <a:pt x="26870" y="31302"/>
                </a:cubicBezTo>
                <a:lnTo>
                  <a:pt x="26657" y="31545"/>
                </a:lnTo>
                <a:lnTo>
                  <a:pt x="26931" y="29235"/>
                </a:lnTo>
                <a:lnTo>
                  <a:pt x="27174" y="26894"/>
                </a:lnTo>
                <a:lnTo>
                  <a:pt x="27539" y="26134"/>
                </a:lnTo>
                <a:cubicBezTo>
                  <a:pt x="28025" y="25192"/>
                  <a:pt x="29453" y="23034"/>
                  <a:pt x="30183" y="22183"/>
                </a:cubicBezTo>
                <a:cubicBezTo>
                  <a:pt x="30487" y="21849"/>
                  <a:pt x="31125" y="21180"/>
                  <a:pt x="31581" y="20754"/>
                </a:cubicBezTo>
                <a:cubicBezTo>
                  <a:pt x="32068" y="20298"/>
                  <a:pt x="33162" y="19204"/>
                  <a:pt x="34043" y="18353"/>
                </a:cubicBezTo>
                <a:cubicBezTo>
                  <a:pt x="37903" y="14584"/>
                  <a:pt x="39940" y="12943"/>
                  <a:pt x="41490" y="12396"/>
                </a:cubicBezTo>
                <a:cubicBezTo>
                  <a:pt x="41865" y="12277"/>
                  <a:pt x="42265" y="12197"/>
                  <a:pt x="42492" y="12197"/>
                </a:cubicBezTo>
                <a:close/>
                <a:moveTo>
                  <a:pt x="43093" y="12394"/>
                </a:moveTo>
                <a:cubicBezTo>
                  <a:pt x="43096" y="12394"/>
                  <a:pt x="43099" y="12394"/>
                  <a:pt x="43101" y="12396"/>
                </a:cubicBezTo>
                <a:cubicBezTo>
                  <a:pt x="43132" y="12426"/>
                  <a:pt x="43253" y="12639"/>
                  <a:pt x="43344" y="12852"/>
                </a:cubicBezTo>
                <a:cubicBezTo>
                  <a:pt x="43618" y="13459"/>
                  <a:pt x="43618" y="14311"/>
                  <a:pt x="43375" y="15952"/>
                </a:cubicBezTo>
                <a:cubicBezTo>
                  <a:pt x="43132" y="17624"/>
                  <a:pt x="42797" y="18627"/>
                  <a:pt x="41946" y="20511"/>
                </a:cubicBezTo>
                <a:cubicBezTo>
                  <a:pt x="40791" y="23034"/>
                  <a:pt x="37782" y="27107"/>
                  <a:pt x="35958" y="28536"/>
                </a:cubicBezTo>
                <a:cubicBezTo>
                  <a:pt x="34621" y="29599"/>
                  <a:pt x="33131" y="30238"/>
                  <a:pt x="31064" y="30572"/>
                </a:cubicBezTo>
                <a:cubicBezTo>
                  <a:pt x="30183" y="30724"/>
                  <a:pt x="29423" y="30937"/>
                  <a:pt x="28207" y="31393"/>
                </a:cubicBezTo>
                <a:lnTo>
                  <a:pt x="26535" y="32031"/>
                </a:lnTo>
                <a:lnTo>
                  <a:pt x="26870" y="31606"/>
                </a:lnTo>
                <a:cubicBezTo>
                  <a:pt x="27052" y="31393"/>
                  <a:pt x="27508" y="30967"/>
                  <a:pt x="27843" y="30663"/>
                </a:cubicBezTo>
                <a:cubicBezTo>
                  <a:pt x="29028" y="29630"/>
                  <a:pt x="30031" y="28475"/>
                  <a:pt x="31946" y="26013"/>
                </a:cubicBezTo>
                <a:cubicBezTo>
                  <a:pt x="34378" y="22912"/>
                  <a:pt x="35107" y="22061"/>
                  <a:pt x="36596" y="20602"/>
                </a:cubicBezTo>
                <a:cubicBezTo>
                  <a:pt x="38663" y="18566"/>
                  <a:pt x="41733" y="14736"/>
                  <a:pt x="42584" y="13095"/>
                </a:cubicBezTo>
                <a:cubicBezTo>
                  <a:pt x="42817" y="12716"/>
                  <a:pt x="43022" y="12394"/>
                  <a:pt x="43093" y="12394"/>
                </a:cubicBezTo>
                <a:close/>
                <a:moveTo>
                  <a:pt x="5046" y="19326"/>
                </a:moveTo>
                <a:lnTo>
                  <a:pt x="5167" y="19599"/>
                </a:lnTo>
                <a:cubicBezTo>
                  <a:pt x="5228" y="19751"/>
                  <a:pt x="5380" y="20329"/>
                  <a:pt x="5532" y="20876"/>
                </a:cubicBezTo>
                <a:cubicBezTo>
                  <a:pt x="5927" y="22517"/>
                  <a:pt x="6687" y="24797"/>
                  <a:pt x="7477" y="26803"/>
                </a:cubicBezTo>
                <a:cubicBezTo>
                  <a:pt x="7903" y="27837"/>
                  <a:pt x="8480" y="29356"/>
                  <a:pt x="8784" y="30207"/>
                </a:cubicBezTo>
                <a:cubicBezTo>
                  <a:pt x="9423" y="32001"/>
                  <a:pt x="9514" y="32578"/>
                  <a:pt x="9423" y="35709"/>
                </a:cubicBezTo>
                <a:cubicBezTo>
                  <a:pt x="9392" y="36925"/>
                  <a:pt x="9362" y="38323"/>
                  <a:pt x="9362" y="38779"/>
                </a:cubicBezTo>
                <a:cubicBezTo>
                  <a:pt x="9392" y="39235"/>
                  <a:pt x="9392" y="39600"/>
                  <a:pt x="9362" y="39600"/>
                </a:cubicBezTo>
                <a:cubicBezTo>
                  <a:pt x="9301" y="39600"/>
                  <a:pt x="9088" y="38749"/>
                  <a:pt x="8845" y="37411"/>
                </a:cubicBezTo>
                <a:cubicBezTo>
                  <a:pt x="8511" y="35800"/>
                  <a:pt x="7629" y="31818"/>
                  <a:pt x="7386" y="30815"/>
                </a:cubicBezTo>
                <a:cubicBezTo>
                  <a:pt x="7295" y="30481"/>
                  <a:pt x="6991" y="29417"/>
                  <a:pt x="6717" y="28475"/>
                </a:cubicBezTo>
                <a:cubicBezTo>
                  <a:pt x="5562" y="24645"/>
                  <a:pt x="5015" y="21849"/>
                  <a:pt x="5046" y="19843"/>
                </a:cubicBezTo>
                <a:lnTo>
                  <a:pt x="5046" y="19326"/>
                </a:lnTo>
                <a:close/>
                <a:moveTo>
                  <a:pt x="4770" y="19269"/>
                </a:moveTo>
                <a:cubicBezTo>
                  <a:pt x="4814" y="19269"/>
                  <a:pt x="4833" y="19507"/>
                  <a:pt x="4833" y="19964"/>
                </a:cubicBezTo>
                <a:cubicBezTo>
                  <a:pt x="4863" y="20450"/>
                  <a:pt x="4924" y="21301"/>
                  <a:pt x="4985" y="21879"/>
                </a:cubicBezTo>
                <a:cubicBezTo>
                  <a:pt x="5107" y="23186"/>
                  <a:pt x="5684" y="25739"/>
                  <a:pt x="6444" y="28262"/>
                </a:cubicBezTo>
                <a:cubicBezTo>
                  <a:pt x="7234" y="30998"/>
                  <a:pt x="7447" y="31879"/>
                  <a:pt x="8268" y="35800"/>
                </a:cubicBezTo>
                <a:cubicBezTo>
                  <a:pt x="8663" y="37715"/>
                  <a:pt x="9088" y="39539"/>
                  <a:pt x="9210" y="39904"/>
                </a:cubicBezTo>
                <a:cubicBezTo>
                  <a:pt x="9324" y="40217"/>
                  <a:pt x="9411" y="40423"/>
                  <a:pt x="9372" y="40423"/>
                </a:cubicBezTo>
                <a:cubicBezTo>
                  <a:pt x="9369" y="40423"/>
                  <a:pt x="9366" y="40422"/>
                  <a:pt x="9362" y="40420"/>
                </a:cubicBezTo>
                <a:cubicBezTo>
                  <a:pt x="7842" y="38384"/>
                  <a:pt x="6778" y="36499"/>
                  <a:pt x="6018" y="34341"/>
                </a:cubicBezTo>
                <a:cubicBezTo>
                  <a:pt x="4225" y="29326"/>
                  <a:pt x="3678" y="24919"/>
                  <a:pt x="4377" y="20998"/>
                </a:cubicBezTo>
                <a:cubicBezTo>
                  <a:pt x="4579" y="19823"/>
                  <a:pt x="4703" y="19269"/>
                  <a:pt x="4770" y="19269"/>
                </a:cubicBezTo>
                <a:close/>
                <a:moveTo>
                  <a:pt x="637" y="36409"/>
                </a:moveTo>
                <a:cubicBezTo>
                  <a:pt x="681" y="36409"/>
                  <a:pt x="776" y="36456"/>
                  <a:pt x="942" y="36560"/>
                </a:cubicBezTo>
                <a:cubicBezTo>
                  <a:pt x="1702" y="37077"/>
                  <a:pt x="3222" y="39721"/>
                  <a:pt x="4438" y="42639"/>
                </a:cubicBezTo>
                <a:cubicBezTo>
                  <a:pt x="5228" y="44554"/>
                  <a:pt x="5441" y="45284"/>
                  <a:pt x="6018" y="47958"/>
                </a:cubicBezTo>
                <a:cubicBezTo>
                  <a:pt x="6262" y="49144"/>
                  <a:pt x="6505" y="50208"/>
                  <a:pt x="6535" y="50329"/>
                </a:cubicBezTo>
                <a:cubicBezTo>
                  <a:pt x="6552" y="50398"/>
                  <a:pt x="6554" y="50431"/>
                  <a:pt x="6542" y="50431"/>
                </a:cubicBezTo>
                <a:cubicBezTo>
                  <a:pt x="6446" y="50431"/>
                  <a:pt x="5509" y="48455"/>
                  <a:pt x="4620" y="46408"/>
                </a:cubicBezTo>
                <a:cubicBezTo>
                  <a:pt x="4377" y="45800"/>
                  <a:pt x="3769" y="44402"/>
                  <a:pt x="3313" y="43308"/>
                </a:cubicBezTo>
                <a:cubicBezTo>
                  <a:pt x="2584" y="41667"/>
                  <a:pt x="578" y="36560"/>
                  <a:pt x="608" y="36438"/>
                </a:cubicBezTo>
                <a:cubicBezTo>
                  <a:pt x="608" y="36419"/>
                  <a:pt x="617" y="36409"/>
                  <a:pt x="637" y="36409"/>
                </a:cubicBezTo>
                <a:close/>
                <a:moveTo>
                  <a:pt x="456" y="36712"/>
                </a:moveTo>
                <a:lnTo>
                  <a:pt x="608" y="37016"/>
                </a:lnTo>
                <a:cubicBezTo>
                  <a:pt x="669" y="37198"/>
                  <a:pt x="882" y="37715"/>
                  <a:pt x="1064" y="38201"/>
                </a:cubicBezTo>
                <a:cubicBezTo>
                  <a:pt x="1489" y="39448"/>
                  <a:pt x="2675" y="42426"/>
                  <a:pt x="3344" y="43946"/>
                </a:cubicBezTo>
                <a:cubicBezTo>
                  <a:pt x="3648" y="44615"/>
                  <a:pt x="4164" y="45861"/>
                  <a:pt x="4529" y="46682"/>
                </a:cubicBezTo>
                <a:cubicBezTo>
                  <a:pt x="5471" y="48809"/>
                  <a:pt x="5836" y="49661"/>
                  <a:pt x="6170" y="50238"/>
                </a:cubicBezTo>
                <a:cubicBezTo>
                  <a:pt x="6322" y="50542"/>
                  <a:pt x="6444" y="50816"/>
                  <a:pt x="6414" y="50876"/>
                </a:cubicBezTo>
                <a:cubicBezTo>
                  <a:pt x="6414" y="50880"/>
                  <a:pt x="6412" y="50881"/>
                  <a:pt x="6410" y="50881"/>
                </a:cubicBezTo>
                <a:cubicBezTo>
                  <a:pt x="6321" y="50881"/>
                  <a:pt x="4625" y="48743"/>
                  <a:pt x="3678" y="47411"/>
                </a:cubicBezTo>
                <a:cubicBezTo>
                  <a:pt x="3252" y="46803"/>
                  <a:pt x="2644" y="45800"/>
                  <a:pt x="2310" y="45071"/>
                </a:cubicBezTo>
                <a:cubicBezTo>
                  <a:pt x="1094" y="42548"/>
                  <a:pt x="213" y="38901"/>
                  <a:pt x="426" y="37229"/>
                </a:cubicBezTo>
                <a:lnTo>
                  <a:pt x="456" y="36712"/>
                </a:lnTo>
                <a:close/>
                <a:moveTo>
                  <a:pt x="35283" y="1"/>
                </a:moveTo>
                <a:cubicBezTo>
                  <a:pt x="35151" y="1"/>
                  <a:pt x="35002" y="29"/>
                  <a:pt x="34834" y="85"/>
                </a:cubicBezTo>
                <a:cubicBezTo>
                  <a:pt x="34074" y="359"/>
                  <a:pt x="32159" y="2183"/>
                  <a:pt x="29909" y="4827"/>
                </a:cubicBezTo>
                <a:cubicBezTo>
                  <a:pt x="29636" y="5131"/>
                  <a:pt x="28906" y="5830"/>
                  <a:pt x="28268" y="6408"/>
                </a:cubicBezTo>
                <a:cubicBezTo>
                  <a:pt x="26566" y="7927"/>
                  <a:pt x="26110" y="8627"/>
                  <a:pt x="25472" y="10906"/>
                </a:cubicBezTo>
                <a:cubicBezTo>
                  <a:pt x="25289" y="11575"/>
                  <a:pt x="24925" y="12517"/>
                  <a:pt x="24590" y="13216"/>
                </a:cubicBezTo>
                <a:cubicBezTo>
                  <a:pt x="24286" y="13885"/>
                  <a:pt x="23952" y="14675"/>
                  <a:pt x="23830" y="15070"/>
                </a:cubicBezTo>
                <a:cubicBezTo>
                  <a:pt x="23587" y="15769"/>
                  <a:pt x="23374" y="17289"/>
                  <a:pt x="23405" y="17958"/>
                </a:cubicBezTo>
                <a:cubicBezTo>
                  <a:pt x="23435" y="18292"/>
                  <a:pt x="23374" y="18505"/>
                  <a:pt x="23040" y="19235"/>
                </a:cubicBezTo>
                <a:cubicBezTo>
                  <a:pt x="22067" y="21210"/>
                  <a:pt x="21247" y="24067"/>
                  <a:pt x="20912" y="26499"/>
                </a:cubicBezTo>
                <a:lnTo>
                  <a:pt x="20821" y="27107"/>
                </a:lnTo>
                <a:lnTo>
                  <a:pt x="20821" y="26499"/>
                </a:lnTo>
                <a:cubicBezTo>
                  <a:pt x="20821" y="26165"/>
                  <a:pt x="20791" y="25344"/>
                  <a:pt x="20791" y="24706"/>
                </a:cubicBezTo>
                <a:cubicBezTo>
                  <a:pt x="20791" y="24067"/>
                  <a:pt x="20730" y="23034"/>
                  <a:pt x="20639" y="22396"/>
                </a:cubicBezTo>
                <a:cubicBezTo>
                  <a:pt x="20304" y="19812"/>
                  <a:pt x="20244" y="17532"/>
                  <a:pt x="20548" y="16590"/>
                </a:cubicBezTo>
                <a:cubicBezTo>
                  <a:pt x="20608" y="16377"/>
                  <a:pt x="20973" y="15678"/>
                  <a:pt x="21338" y="15101"/>
                </a:cubicBezTo>
                <a:cubicBezTo>
                  <a:pt x="22554" y="13095"/>
                  <a:pt x="23405" y="10572"/>
                  <a:pt x="23526" y="8627"/>
                </a:cubicBezTo>
                <a:cubicBezTo>
                  <a:pt x="23617" y="7016"/>
                  <a:pt x="23405" y="5709"/>
                  <a:pt x="22675" y="3155"/>
                </a:cubicBezTo>
                <a:cubicBezTo>
                  <a:pt x="22098" y="1210"/>
                  <a:pt x="21490" y="207"/>
                  <a:pt x="20851" y="116"/>
                </a:cubicBezTo>
                <a:cubicBezTo>
                  <a:pt x="20846" y="115"/>
                  <a:pt x="20840" y="115"/>
                  <a:pt x="20834" y="115"/>
                </a:cubicBezTo>
                <a:cubicBezTo>
                  <a:pt x="20406" y="115"/>
                  <a:pt x="19658" y="1231"/>
                  <a:pt x="19058" y="2821"/>
                </a:cubicBezTo>
                <a:cubicBezTo>
                  <a:pt x="18116" y="5253"/>
                  <a:pt x="17964" y="5830"/>
                  <a:pt x="17751" y="7593"/>
                </a:cubicBezTo>
                <a:cubicBezTo>
                  <a:pt x="17538" y="9265"/>
                  <a:pt x="17538" y="9295"/>
                  <a:pt x="17751" y="10207"/>
                </a:cubicBezTo>
                <a:cubicBezTo>
                  <a:pt x="18055" y="11575"/>
                  <a:pt x="18633" y="13186"/>
                  <a:pt x="19301" y="14402"/>
                </a:cubicBezTo>
                <a:cubicBezTo>
                  <a:pt x="20122" y="15982"/>
                  <a:pt x="20122" y="15982"/>
                  <a:pt x="20092" y="17532"/>
                </a:cubicBezTo>
                <a:cubicBezTo>
                  <a:pt x="20092" y="19204"/>
                  <a:pt x="20122" y="20116"/>
                  <a:pt x="20396" y="22122"/>
                </a:cubicBezTo>
                <a:cubicBezTo>
                  <a:pt x="20578" y="23672"/>
                  <a:pt x="20608" y="24979"/>
                  <a:pt x="20548" y="27259"/>
                </a:cubicBezTo>
                <a:cubicBezTo>
                  <a:pt x="20517" y="28627"/>
                  <a:pt x="20365" y="29235"/>
                  <a:pt x="19301" y="33247"/>
                </a:cubicBezTo>
                <a:cubicBezTo>
                  <a:pt x="18754" y="35344"/>
                  <a:pt x="18298" y="36742"/>
                  <a:pt x="17690" y="38049"/>
                </a:cubicBezTo>
                <a:lnTo>
                  <a:pt x="17447" y="38597"/>
                </a:lnTo>
                <a:lnTo>
                  <a:pt x="17508" y="38110"/>
                </a:lnTo>
                <a:cubicBezTo>
                  <a:pt x="17569" y="37320"/>
                  <a:pt x="17356" y="36469"/>
                  <a:pt x="16748" y="35162"/>
                </a:cubicBezTo>
                <a:cubicBezTo>
                  <a:pt x="15988" y="33551"/>
                  <a:pt x="14772" y="30481"/>
                  <a:pt x="14316" y="28961"/>
                </a:cubicBezTo>
                <a:lnTo>
                  <a:pt x="13952" y="27806"/>
                </a:lnTo>
                <a:lnTo>
                  <a:pt x="14164" y="26408"/>
                </a:lnTo>
                <a:cubicBezTo>
                  <a:pt x="14286" y="25648"/>
                  <a:pt x="14468" y="24675"/>
                  <a:pt x="14590" y="24250"/>
                </a:cubicBezTo>
                <a:cubicBezTo>
                  <a:pt x="15350" y="21545"/>
                  <a:pt x="15623" y="18323"/>
                  <a:pt x="15259" y="16560"/>
                </a:cubicBezTo>
                <a:cubicBezTo>
                  <a:pt x="14955" y="15070"/>
                  <a:pt x="14560" y="14219"/>
                  <a:pt x="12645" y="10754"/>
                </a:cubicBezTo>
                <a:cubicBezTo>
                  <a:pt x="11155" y="8079"/>
                  <a:pt x="10335" y="7076"/>
                  <a:pt x="9575" y="6985"/>
                </a:cubicBezTo>
                <a:cubicBezTo>
                  <a:pt x="9553" y="6983"/>
                  <a:pt x="9532" y="6981"/>
                  <a:pt x="9511" y="6981"/>
                </a:cubicBezTo>
                <a:cubicBezTo>
                  <a:pt x="8542" y="6981"/>
                  <a:pt x="7874" y="9707"/>
                  <a:pt x="7964" y="13277"/>
                </a:cubicBezTo>
                <a:cubicBezTo>
                  <a:pt x="8025" y="15314"/>
                  <a:pt x="8237" y="18323"/>
                  <a:pt x="8480" y="19660"/>
                </a:cubicBezTo>
                <a:cubicBezTo>
                  <a:pt x="8724" y="21271"/>
                  <a:pt x="9453" y="23095"/>
                  <a:pt x="10274" y="24250"/>
                </a:cubicBezTo>
                <a:cubicBezTo>
                  <a:pt x="10699" y="24919"/>
                  <a:pt x="11642" y="25861"/>
                  <a:pt x="12584" y="26621"/>
                </a:cubicBezTo>
                <a:cubicBezTo>
                  <a:pt x="12979" y="26985"/>
                  <a:pt x="13405" y="27381"/>
                  <a:pt x="13496" y="27563"/>
                </a:cubicBezTo>
                <a:cubicBezTo>
                  <a:pt x="13587" y="27715"/>
                  <a:pt x="13830" y="28384"/>
                  <a:pt x="14012" y="29052"/>
                </a:cubicBezTo>
                <a:cubicBezTo>
                  <a:pt x="14468" y="30542"/>
                  <a:pt x="15836" y="34037"/>
                  <a:pt x="16475" y="35314"/>
                </a:cubicBezTo>
                <a:cubicBezTo>
                  <a:pt x="17204" y="36773"/>
                  <a:pt x="17265" y="37077"/>
                  <a:pt x="17174" y="38293"/>
                </a:cubicBezTo>
                <a:lnTo>
                  <a:pt x="17082" y="39356"/>
                </a:lnTo>
                <a:lnTo>
                  <a:pt x="16292" y="40815"/>
                </a:lnTo>
                <a:cubicBezTo>
                  <a:pt x="15867" y="41606"/>
                  <a:pt x="15076" y="42943"/>
                  <a:pt x="14560" y="43825"/>
                </a:cubicBezTo>
                <a:cubicBezTo>
                  <a:pt x="14073" y="44676"/>
                  <a:pt x="13222" y="46104"/>
                  <a:pt x="12705" y="46986"/>
                </a:cubicBezTo>
                <a:lnTo>
                  <a:pt x="11763" y="48627"/>
                </a:lnTo>
                <a:lnTo>
                  <a:pt x="11763" y="47989"/>
                </a:lnTo>
                <a:cubicBezTo>
                  <a:pt x="11794" y="46834"/>
                  <a:pt x="11520" y="45709"/>
                  <a:pt x="10730" y="43551"/>
                </a:cubicBezTo>
                <a:cubicBezTo>
                  <a:pt x="9635" y="40603"/>
                  <a:pt x="9483" y="39752"/>
                  <a:pt x="9605" y="37259"/>
                </a:cubicBezTo>
                <a:cubicBezTo>
                  <a:pt x="9879" y="32396"/>
                  <a:pt x="9787" y="31788"/>
                  <a:pt x="8602" y="28840"/>
                </a:cubicBezTo>
                <a:cubicBezTo>
                  <a:pt x="7173" y="25283"/>
                  <a:pt x="6353" y="22943"/>
                  <a:pt x="5714" y="20572"/>
                </a:cubicBezTo>
                <a:cubicBezTo>
                  <a:pt x="5380" y="19326"/>
                  <a:pt x="5137" y="18809"/>
                  <a:pt x="4894" y="18779"/>
                </a:cubicBezTo>
                <a:cubicBezTo>
                  <a:pt x="4881" y="18777"/>
                  <a:pt x="4868" y="18776"/>
                  <a:pt x="4856" y="18776"/>
                </a:cubicBezTo>
                <a:cubicBezTo>
                  <a:pt x="4637" y="18776"/>
                  <a:pt x="4518" y="19046"/>
                  <a:pt x="4316" y="20025"/>
                </a:cubicBezTo>
                <a:cubicBezTo>
                  <a:pt x="3526" y="23551"/>
                  <a:pt x="3739" y="27472"/>
                  <a:pt x="4924" y="31818"/>
                </a:cubicBezTo>
                <a:cubicBezTo>
                  <a:pt x="5927" y="35527"/>
                  <a:pt x="6717" y="37229"/>
                  <a:pt x="8572" y="39782"/>
                </a:cubicBezTo>
                <a:lnTo>
                  <a:pt x="9666" y="41302"/>
                </a:lnTo>
                <a:lnTo>
                  <a:pt x="10517" y="43612"/>
                </a:lnTo>
                <a:cubicBezTo>
                  <a:pt x="11155" y="45344"/>
                  <a:pt x="11398" y="46195"/>
                  <a:pt x="11490" y="46864"/>
                </a:cubicBezTo>
                <a:cubicBezTo>
                  <a:pt x="11672" y="48110"/>
                  <a:pt x="11550" y="48961"/>
                  <a:pt x="11125" y="49813"/>
                </a:cubicBezTo>
                <a:cubicBezTo>
                  <a:pt x="10395" y="51302"/>
                  <a:pt x="8420" y="55466"/>
                  <a:pt x="8025" y="56378"/>
                </a:cubicBezTo>
                <a:cubicBezTo>
                  <a:pt x="7806" y="56883"/>
                  <a:pt x="7692" y="57168"/>
                  <a:pt x="7632" y="57168"/>
                </a:cubicBezTo>
                <a:cubicBezTo>
                  <a:pt x="7559" y="57168"/>
                  <a:pt x="7569" y="56741"/>
                  <a:pt x="7569" y="55770"/>
                </a:cubicBezTo>
                <a:cubicBezTo>
                  <a:pt x="7569" y="54554"/>
                  <a:pt x="7356" y="52639"/>
                  <a:pt x="7021" y="51241"/>
                </a:cubicBezTo>
                <a:cubicBezTo>
                  <a:pt x="6869" y="50664"/>
                  <a:pt x="6535" y="49174"/>
                  <a:pt x="6292" y="47989"/>
                </a:cubicBezTo>
                <a:cubicBezTo>
                  <a:pt x="5714" y="45314"/>
                  <a:pt x="5623" y="45010"/>
                  <a:pt x="5076" y="43581"/>
                </a:cubicBezTo>
                <a:cubicBezTo>
                  <a:pt x="4316" y="41454"/>
                  <a:pt x="2979" y="38749"/>
                  <a:pt x="2128" y="37442"/>
                </a:cubicBezTo>
                <a:cubicBezTo>
                  <a:pt x="1624" y="36686"/>
                  <a:pt x="1016" y="36223"/>
                  <a:pt x="618" y="36223"/>
                </a:cubicBezTo>
                <a:cubicBezTo>
                  <a:pt x="487" y="36223"/>
                  <a:pt x="379" y="36273"/>
                  <a:pt x="304" y="36378"/>
                </a:cubicBezTo>
                <a:cubicBezTo>
                  <a:pt x="0" y="36834"/>
                  <a:pt x="122" y="39083"/>
                  <a:pt x="578" y="40998"/>
                </a:cubicBezTo>
                <a:cubicBezTo>
                  <a:pt x="821" y="42122"/>
                  <a:pt x="1641" y="44341"/>
                  <a:pt x="2219" y="45466"/>
                </a:cubicBezTo>
                <a:cubicBezTo>
                  <a:pt x="2918" y="46834"/>
                  <a:pt x="3283" y="47381"/>
                  <a:pt x="5289" y="49995"/>
                </a:cubicBezTo>
                <a:cubicBezTo>
                  <a:pt x="7082" y="52305"/>
                  <a:pt x="7052" y="52214"/>
                  <a:pt x="7204" y="53946"/>
                </a:cubicBezTo>
                <a:cubicBezTo>
                  <a:pt x="7265" y="54433"/>
                  <a:pt x="7295" y="55618"/>
                  <a:pt x="7295" y="56591"/>
                </a:cubicBezTo>
                <a:cubicBezTo>
                  <a:pt x="7265" y="57563"/>
                  <a:pt x="7295" y="58384"/>
                  <a:pt x="7295" y="58445"/>
                </a:cubicBezTo>
                <a:cubicBezTo>
                  <a:pt x="7320" y="58487"/>
                  <a:pt x="7350" y="58506"/>
                  <a:pt x="7381" y="58506"/>
                </a:cubicBezTo>
                <a:cubicBezTo>
                  <a:pt x="7461" y="58506"/>
                  <a:pt x="7547" y="58378"/>
                  <a:pt x="7569" y="58202"/>
                </a:cubicBezTo>
                <a:cubicBezTo>
                  <a:pt x="7599" y="57837"/>
                  <a:pt x="8389" y="56013"/>
                  <a:pt x="9088" y="54615"/>
                </a:cubicBezTo>
                <a:cubicBezTo>
                  <a:pt x="9392" y="53977"/>
                  <a:pt x="9879" y="53004"/>
                  <a:pt x="10122" y="52457"/>
                </a:cubicBezTo>
                <a:cubicBezTo>
                  <a:pt x="10791" y="51089"/>
                  <a:pt x="11733" y="49235"/>
                  <a:pt x="11854" y="49144"/>
                </a:cubicBezTo>
                <a:cubicBezTo>
                  <a:pt x="11915" y="49113"/>
                  <a:pt x="11946" y="49022"/>
                  <a:pt x="11946" y="48961"/>
                </a:cubicBezTo>
                <a:cubicBezTo>
                  <a:pt x="11976" y="48749"/>
                  <a:pt x="12918" y="47563"/>
                  <a:pt x="13921" y="46439"/>
                </a:cubicBezTo>
                <a:cubicBezTo>
                  <a:pt x="14499" y="45770"/>
                  <a:pt x="15532" y="44828"/>
                  <a:pt x="16414" y="44068"/>
                </a:cubicBezTo>
                <a:cubicBezTo>
                  <a:pt x="17234" y="43399"/>
                  <a:pt x="18207" y="42518"/>
                  <a:pt x="18572" y="42153"/>
                </a:cubicBezTo>
                <a:cubicBezTo>
                  <a:pt x="19484" y="41211"/>
                  <a:pt x="22523" y="37624"/>
                  <a:pt x="23344" y="36469"/>
                </a:cubicBezTo>
                <a:cubicBezTo>
                  <a:pt x="25563" y="33338"/>
                  <a:pt x="26232" y="32487"/>
                  <a:pt x="26384" y="32426"/>
                </a:cubicBezTo>
                <a:cubicBezTo>
                  <a:pt x="27630" y="31879"/>
                  <a:pt x="29909" y="31119"/>
                  <a:pt x="30791" y="30967"/>
                </a:cubicBezTo>
                <a:cubicBezTo>
                  <a:pt x="32159" y="30755"/>
                  <a:pt x="32767" y="30603"/>
                  <a:pt x="33678" y="30238"/>
                </a:cubicBezTo>
                <a:cubicBezTo>
                  <a:pt x="34773" y="29782"/>
                  <a:pt x="35897" y="29083"/>
                  <a:pt x="36688" y="28353"/>
                </a:cubicBezTo>
                <a:cubicBezTo>
                  <a:pt x="38420" y="26773"/>
                  <a:pt x="41156" y="22973"/>
                  <a:pt x="42159" y="20785"/>
                </a:cubicBezTo>
                <a:cubicBezTo>
                  <a:pt x="42463" y="20146"/>
                  <a:pt x="42919" y="19052"/>
                  <a:pt x="43132" y="18384"/>
                </a:cubicBezTo>
                <a:cubicBezTo>
                  <a:pt x="43527" y="17289"/>
                  <a:pt x="43587" y="16955"/>
                  <a:pt x="43739" y="15618"/>
                </a:cubicBezTo>
                <a:cubicBezTo>
                  <a:pt x="43952" y="14067"/>
                  <a:pt x="43922" y="13399"/>
                  <a:pt x="43648" y="12700"/>
                </a:cubicBezTo>
                <a:cubicBezTo>
                  <a:pt x="43446" y="12131"/>
                  <a:pt x="43040" y="11852"/>
                  <a:pt x="42453" y="11852"/>
                </a:cubicBezTo>
                <a:cubicBezTo>
                  <a:pt x="41626" y="11852"/>
                  <a:pt x="40442" y="12406"/>
                  <a:pt x="38967" y="13490"/>
                </a:cubicBezTo>
                <a:cubicBezTo>
                  <a:pt x="37934" y="14250"/>
                  <a:pt x="36748" y="15314"/>
                  <a:pt x="34286" y="17745"/>
                </a:cubicBezTo>
                <a:cubicBezTo>
                  <a:pt x="33010" y="18991"/>
                  <a:pt x="31581" y="20390"/>
                  <a:pt x="31125" y="20846"/>
                </a:cubicBezTo>
                <a:cubicBezTo>
                  <a:pt x="29970" y="22001"/>
                  <a:pt x="29484" y="22609"/>
                  <a:pt x="28481" y="24098"/>
                </a:cubicBezTo>
                <a:cubicBezTo>
                  <a:pt x="27022" y="26317"/>
                  <a:pt x="26839" y="26894"/>
                  <a:pt x="26535" y="29751"/>
                </a:cubicBezTo>
                <a:lnTo>
                  <a:pt x="26353" y="31545"/>
                </a:lnTo>
                <a:lnTo>
                  <a:pt x="25897" y="32305"/>
                </a:lnTo>
                <a:cubicBezTo>
                  <a:pt x="25624" y="32730"/>
                  <a:pt x="24925" y="33703"/>
                  <a:pt x="24347" y="34493"/>
                </a:cubicBezTo>
                <a:cubicBezTo>
                  <a:pt x="23769" y="35283"/>
                  <a:pt x="23070" y="36226"/>
                  <a:pt x="22827" y="36560"/>
                </a:cubicBezTo>
                <a:cubicBezTo>
                  <a:pt x="22219" y="37411"/>
                  <a:pt x="18876" y="41363"/>
                  <a:pt x="18085" y="42122"/>
                </a:cubicBezTo>
                <a:cubicBezTo>
                  <a:pt x="17751" y="42487"/>
                  <a:pt x="16809" y="43308"/>
                  <a:pt x="16049" y="43977"/>
                </a:cubicBezTo>
                <a:cubicBezTo>
                  <a:pt x="15289" y="44645"/>
                  <a:pt x="14347" y="45557"/>
                  <a:pt x="13952" y="45983"/>
                </a:cubicBezTo>
                <a:cubicBezTo>
                  <a:pt x="13557" y="46439"/>
                  <a:pt x="13222" y="46773"/>
                  <a:pt x="13192" y="46773"/>
                </a:cubicBezTo>
                <a:cubicBezTo>
                  <a:pt x="13161" y="46773"/>
                  <a:pt x="13313" y="46499"/>
                  <a:pt x="14225" y="44949"/>
                </a:cubicBezTo>
                <a:cubicBezTo>
                  <a:pt x="16748" y="40755"/>
                  <a:pt x="17782" y="38809"/>
                  <a:pt x="18602" y="36621"/>
                </a:cubicBezTo>
                <a:cubicBezTo>
                  <a:pt x="19028" y="35587"/>
                  <a:pt x="19970" y="32183"/>
                  <a:pt x="20487" y="29934"/>
                </a:cubicBezTo>
                <a:cubicBezTo>
                  <a:pt x="20639" y="29204"/>
                  <a:pt x="20791" y="28536"/>
                  <a:pt x="20851" y="28414"/>
                </a:cubicBezTo>
                <a:cubicBezTo>
                  <a:pt x="20882" y="28262"/>
                  <a:pt x="21034" y="27472"/>
                  <a:pt x="21186" y="26651"/>
                </a:cubicBezTo>
                <a:cubicBezTo>
                  <a:pt x="21551" y="24706"/>
                  <a:pt x="21976" y="22852"/>
                  <a:pt x="22341" y="21727"/>
                </a:cubicBezTo>
                <a:cubicBezTo>
                  <a:pt x="22668" y="20715"/>
                  <a:pt x="23579" y="18624"/>
                  <a:pt x="23702" y="18624"/>
                </a:cubicBezTo>
                <a:cubicBezTo>
                  <a:pt x="23705" y="18624"/>
                  <a:pt x="23707" y="18625"/>
                  <a:pt x="23709" y="18627"/>
                </a:cubicBezTo>
                <a:cubicBezTo>
                  <a:pt x="23718" y="18632"/>
                  <a:pt x="23736" y="18634"/>
                  <a:pt x="23761" y="18634"/>
                </a:cubicBezTo>
                <a:cubicBezTo>
                  <a:pt x="24052" y="18634"/>
                  <a:pt x="25323" y="18322"/>
                  <a:pt x="26414" y="17958"/>
                </a:cubicBezTo>
                <a:cubicBezTo>
                  <a:pt x="28390" y="17289"/>
                  <a:pt x="29453" y="16499"/>
                  <a:pt x="30852" y="14766"/>
                </a:cubicBezTo>
                <a:cubicBezTo>
                  <a:pt x="31277" y="14219"/>
                  <a:pt x="31946" y="13399"/>
                  <a:pt x="32341" y="12973"/>
                </a:cubicBezTo>
                <a:cubicBezTo>
                  <a:pt x="32706" y="12548"/>
                  <a:pt x="33192" y="11909"/>
                  <a:pt x="33375" y="11605"/>
                </a:cubicBezTo>
                <a:cubicBezTo>
                  <a:pt x="34286" y="10086"/>
                  <a:pt x="35563" y="5678"/>
                  <a:pt x="35958" y="2487"/>
                </a:cubicBezTo>
                <a:cubicBezTo>
                  <a:pt x="36110" y="1362"/>
                  <a:pt x="36110" y="997"/>
                  <a:pt x="36019" y="693"/>
                </a:cubicBezTo>
                <a:cubicBezTo>
                  <a:pt x="35885" y="223"/>
                  <a:pt x="35652" y="1"/>
                  <a:pt x="3528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1"/>
          <p:cNvSpPr/>
          <p:nvPr/>
        </p:nvSpPr>
        <p:spPr>
          <a:xfrm rot="-8100000" flipH="1">
            <a:off x="8518400" y="158631"/>
            <a:ext cx="598834" cy="1401375"/>
          </a:xfrm>
          <a:custGeom>
            <a:avLst/>
            <a:gdLst/>
            <a:ahLst/>
            <a:cxnLst/>
            <a:rect l="l" t="t" r="r" b="b"/>
            <a:pathLst>
              <a:path w="18664" h="43677" extrusionOk="0">
                <a:moveTo>
                  <a:pt x="10912" y="244"/>
                </a:moveTo>
                <a:cubicBezTo>
                  <a:pt x="11551" y="244"/>
                  <a:pt x="13009" y="2614"/>
                  <a:pt x="13283" y="4165"/>
                </a:cubicBezTo>
                <a:cubicBezTo>
                  <a:pt x="13319" y="4298"/>
                  <a:pt x="13336" y="4373"/>
                  <a:pt x="13325" y="4373"/>
                </a:cubicBezTo>
                <a:cubicBezTo>
                  <a:pt x="13307" y="4373"/>
                  <a:pt x="13223" y="4202"/>
                  <a:pt x="13040" y="3800"/>
                </a:cubicBezTo>
                <a:cubicBezTo>
                  <a:pt x="12858" y="3405"/>
                  <a:pt x="12341" y="2523"/>
                  <a:pt x="11885" y="1824"/>
                </a:cubicBezTo>
                <a:cubicBezTo>
                  <a:pt x="11399" y="1125"/>
                  <a:pt x="10973" y="517"/>
                  <a:pt x="10943" y="456"/>
                </a:cubicBezTo>
                <a:cubicBezTo>
                  <a:pt x="10924" y="419"/>
                  <a:pt x="10893" y="393"/>
                  <a:pt x="10866" y="393"/>
                </a:cubicBezTo>
                <a:cubicBezTo>
                  <a:pt x="10849" y="393"/>
                  <a:pt x="10833" y="403"/>
                  <a:pt x="10821" y="426"/>
                </a:cubicBezTo>
                <a:cubicBezTo>
                  <a:pt x="10791" y="456"/>
                  <a:pt x="11155" y="1095"/>
                  <a:pt x="11642" y="1824"/>
                </a:cubicBezTo>
                <a:cubicBezTo>
                  <a:pt x="12493" y="3162"/>
                  <a:pt x="13009" y="4134"/>
                  <a:pt x="13161" y="4742"/>
                </a:cubicBezTo>
                <a:lnTo>
                  <a:pt x="13222" y="5046"/>
                </a:lnTo>
                <a:lnTo>
                  <a:pt x="12979" y="4651"/>
                </a:lnTo>
                <a:cubicBezTo>
                  <a:pt x="12858" y="4438"/>
                  <a:pt x="12432" y="3830"/>
                  <a:pt x="12037" y="3283"/>
                </a:cubicBezTo>
                <a:cubicBezTo>
                  <a:pt x="11186" y="2067"/>
                  <a:pt x="10791" y="1368"/>
                  <a:pt x="10639" y="852"/>
                </a:cubicBezTo>
                <a:cubicBezTo>
                  <a:pt x="10547" y="426"/>
                  <a:pt x="10608" y="244"/>
                  <a:pt x="10912" y="244"/>
                </a:cubicBezTo>
                <a:close/>
                <a:moveTo>
                  <a:pt x="17381" y="3688"/>
                </a:moveTo>
                <a:cubicBezTo>
                  <a:pt x="17475" y="3688"/>
                  <a:pt x="17559" y="3695"/>
                  <a:pt x="17630" y="3709"/>
                </a:cubicBezTo>
                <a:cubicBezTo>
                  <a:pt x="17964" y="3770"/>
                  <a:pt x="18086" y="3861"/>
                  <a:pt x="18177" y="4073"/>
                </a:cubicBezTo>
                <a:cubicBezTo>
                  <a:pt x="18207" y="4195"/>
                  <a:pt x="18177" y="4225"/>
                  <a:pt x="17812" y="4286"/>
                </a:cubicBezTo>
                <a:cubicBezTo>
                  <a:pt x="16383" y="4499"/>
                  <a:pt x="14499" y="5289"/>
                  <a:pt x="13709" y="6080"/>
                </a:cubicBezTo>
                <a:cubicBezTo>
                  <a:pt x="13537" y="6238"/>
                  <a:pt x="13416" y="6317"/>
                  <a:pt x="13353" y="6317"/>
                </a:cubicBezTo>
                <a:cubicBezTo>
                  <a:pt x="13271" y="6317"/>
                  <a:pt x="13284" y="6185"/>
                  <a:pt x="13405" y="5928"/>
                </a:cubicBezTo>
                <a:cubicBezTo>
                  <a:pt x="13678" y="5259"/>
                  <a:pt x="13982" y="4925"/>
                  <a:pt x="14620" y="4529"/>
                </a:cubicBezTo>
                <a:cubicBezTo>
                  <a:pt x="15372" y="4073"/>
                  <a:pt x="16669" y="3688"/>
                  <a:pt x="17381" y="3688"/>
                </a:cubicBezTo>
                <a:close/>
                <a:moveTo>
                  <a:pt x="17863" y="4478"/>
                </a:moveTo>
                <a:cubicBezTo>
                  <a:pt x="17936" y="4478"/>
                  <a:pt x="17964" y="4494"/>
                  <a:pt x="17934" y="4529"/>
                </a:cubicBezTo>
                <a:cubicBezTo>
                  <a:pt x="17842" y="4621"/>
                  <a:pt x="17234" y="4864"/>
                  <a:pt x="16596" y="5046"/>
                </a:cubicBezTo>
                <a:cubicBezTo>
                  <a:pt x="15532" y="5350"/>
                  <a:pt x="15168" y="5532"/>
                  <a:pt x="14286" y="6080"/>
                </a:cubicBezTo>
                <a:cubicBezTo>
                  <a:pt x="13904" y="6342"/>
                  <a:pt x="13653" y="6474"/>
                  <a:pt x="13608" y="6474"/>
                </a:cubicBezTo>
                <a:cubicBezTo>
                  <a:pt x="13595" y="6474"/>
                  <a:pt x="13598" y="6464"/>
                  <a:pt x="13617" y="6444"/>
                </a:cubicBezTo>
                <a:cubicBezTo>
                  <a:pt x="13709" y="6323"/>
                  <a:pt x="14013" y="6080"/>
                  <a:pt x="14317" y="5867"/>
                </a:cubicBezTo>
                <a:cubicBezTo>
                  <a:pt x="14590" y="5654"/>
                  <a:pt x="15107" y="5350"/>
                  <a:pt x="15472" y="5198"/>
                </a:cubicBezTo>
                <a:cubicBezTo>
                  <a:pt x="16078" y="4869"/>
                  <a:pt x="17505" y="4478"/>
                  <a:pt x="17863" y="4478"/>
                </a:cubicBezTo>
                <a:close/>
                <a:moveTo>
                  <a:pt x="8620" y="6061"/>
                </a:moveTo>
                <a:cubicBezTo>
                  <a:pt x="8702" y="6061"/>
                  <a:pt x="8797" y="6077"/>
                  <a:pt x="8906" y="6110"/>
                </a:cubicBezTo>
                <a:cubicBezTo>
                  <a:pt x="10000" y="6444"/>
                  <a:pt x="11338" y="8298"/>
                  <a:pt x="11794" y="10122"/>
                </a:cubicBezTo>
                <a:cubicBezTo>
                  <a:pt x="11940" y="10726"/>
                  <a:pt x="11987" y="11022"/>
                  <a:pt x="11935" y="11022"/>
                </a:cubicBezTo>
                <a:cubicBezTo>
                  <a:pt x="11901" y="11022"/>
                  <a:pt x="11823" y="10893"/>
                  <a:pt x="11702" y="10639"/>
                </a:cubicBezTo>
                <a:cubicBezTo>
                  <a:pt x="11064" y="9423"/>
                  <a:pt x="10365" y="8298"/>
                  <a:pt x="9666" y="7447"/>
                </a:cubicBezTo>
                <a:cubicBezTo>
                  <a:pt x="8958" y="6576"/>
                  <a:pt x="8592" y="6217"/>
                  <a:pt x="8457" y="6217"/>
                </a:cubicBezTo>
                <a:cubicBezTo>
                  <a:pt x="8442" y="6217"/>
                  <a:pt x="8429" y="6222"/>
                  <a:pt x="8420" y="6232"/>
                </a:cubicBezTo>
                <a:cubicBezTo>
                  <a:pt x="8389" y="6292"/>
                  <a:pt x="8420" y="6384"/>
                  <a:pt x="8511" y="6444"/>
                </a:cubicBezTo>
                <a:cubicBezTo>
                  <a:pt x="8754" y="6657"/>
                  <a:pt x="10031" y="8238"/>
                  <a:pt x="10365" y="8724"/>
                </a:cubicBezTo>
                <a:cubicBezTo>
                  <a:pt x="10760" y="9332"/>
                  <a:pt x="11581" y="10852"/>
                  <a:pt x="11672" y="11064"/>
                </a:cubicBezTo>
                <a:cubicBezTo>
                  <a:pt x="11685" y="11117"/>
                  <a:pt x="11687" y="11147"/>
                  <a:pt x="11670" y="11147"/>
                </a:cubicBezTo>
                <a:cubicBezTo>
                  <a:pt x="11648" y="11147"/>
                  <a:pt x="11594" y="11094"/>
                  <a:pt x="11490" y="10973"/>
                </a:cubicBezTo>
                <a:cubicBezTo>
                  <a:pt x="11368" y="10852"/>
                  <a:pt x="10882" y="10305"/>
                  <a:pt x="10365" y="9757"/>
                </a:cubicBezTo>
                <a:cubicBezTo>
                  <a:pt x="9301" y="8602"/>
                  <a:pt x="8876" y="8055"/>
                  <a:pt x="8541" y="7387"/>
                </a:cubicBezTo>
                <a:cubicBezTo>
                  <a:pt x="8131" y="6539"/>
                  <a:pt x="8175" y="6061"/>
                  <a:pt x="8620" y="6061"/>
                </a:cubicBezTo>
                <a:close/>
                <a:moveTo>
                  <a:pt x="16401" y="9338"/>
                </a:moveTo>
                <a:cubicBezTo>
                  <a:pt x="16517" y="9338"/>
                  <a:pt x="16613" y="9366"/>
                  <a:pt x="16687" y="9423"/>
                </a:cubicBezTo>
                <a:cubicBezTo>
                  <a:pt x="16870" y="9575"/>
                  <a:pt x="16870" y="9605"/>
                  <a:pt x="16718" y="9727"/>
                </a:cubicBezTo>
                <a:cubicBezTo>
                  <a:pt x="16596" y="9788"/>
                  <a:pt x="16019" y="10274"/>
                  <a:pt x="15380" y="10821"/>
                </a:cubicBezTo>
                <a:cubicBezTo>
                  <a:pt x="14772" y="11338"/>
                  <a:pt x="13709" y="12189"/>
                  <a:pt x="13070" y="12736"/>
                </a:cubicBezTo>
                <a:cubicBezTo>
                  <a:pt x="12402" y="13253"/>
                  <a:pt x="11672" y="13891"/>
                  <a:pt x="11429" y="14104"/>
                </a:cubicBezTo>
                <a:cubicBezTo>
                  <a:pt x="11204" y="14329"/>
                  <a:pt x="11030" y="14502"/>
                  <a:pt x="11006" y="14502"/>
                </a:cubicBezTo>
                <a:cubicBezTo>
                  <a:pt x="11004" y="14502"/>
                  <a:pt x="11003" y="14501"/>
                  <a:pt x="11003" y="14499"/>
                </a:cubicBezTo>
                <a:cubicBezTo>
                  <a:pt x="10973" y="14165"/>
                  <a:pt x="12797" y="11916"/>
                  <a:pt x="13982" y="10821"/>
                </a:cubicBezTo>
                <a:cubicBezTo>
                  <a:pt x="15043" y="9859"/>
                  <a:pt x="15903" y="9338"/>
                  <a:pt x="16401" y="9338"/>
                </a:cubicBezTo>
                <a:close/>
                <a:moveTo>
                  <a:pt x="16809" y="9940"/>
                </a:moveTo>
                <a:cubicBezTo>
                  <a:pt x="16991" y="9940"/>
                  <a:pt x="16444" y="10700"/>
                  <a:pt x="15897" y="11216"/>
                </a:cubicBezTo>
                <a:cubicBezTo>
                  <a:pt x="15320" y="11794"/>
                  <a:pt x="11824" y="14438"/>
                  <a:pt x="11338" y="14712"/>
                </a:cubicBezTo>
                <a:cubicBezTo>
                  <a:pt x="11156" y="14810"/>
                  <a:pt x="11042" y="14859"/>
                  <a:pt x="10996" y="14859"/>
                </a:cubicBezTo>
                <a:cubicBezTo>
                  <a:pt x="10842" y="14859"/>
                  <a:pt x="11453" y="14302"/>
                  <a:pt x="12858" y="13131"/>
                </a:cubicBezTo>
                <a:cubicBezTo>
                  <a:pt x="13557" y="12584"/>
                  <a:pt x="14681" y="11642"/>
                  <a:pt x="15380" y="11034"/>
                </a:cubicBezTo>
                <a:cubicBezTo>
                  <a:pt x="16110" y="10457"/>
                  <a:pt x="16748" y="9970"/>
                  <a:pt x="16809" y="9940"/>
                </a:cubicBezTo>
                <a:close/>
                <a:moveTo>
                  <a:pt x="5263" y="14194"/>
                </a:moveTo>
                <a:cubicBezTo>
                  <a:pt x="5290" y="14194"/>
                  <a:pt x="5320" y="14259"/>
                  <a:pt x="5350" y="14408"/>
                </a:cubicBezTo>
                <a:cubicBezTo>
                  <a:pt x="5927" y="17022"/>
                  <a:pt x="6414" y="18998"/>
                  <a:pt x="6748" y="20183"/>
                </a:cubicBezTo>
                <a:cubicBezTo>
                  <a:pt x="6864" y="20591"/>
                  <a:pt x="6953" y="20915"/>
                  <a:pt x="6934" y="20915"/>
                </a:cubicBezTo>
                <a:cubicBezTo>
                  <a:pt x="6933" y="20915"/>
                  <a:pt x="6932" y="20914"/>
                  <a:pt x="6930" y="20913"/>
                </a:cubicBezTo>
                <a:cubicBezTo>
                  <a:pt x="6778" y="20791"/>
                  <a:pt x="5745" y="18481"/>
                  <a:pt x="5502" y="17782"/>
                </a:cubicBezTo>
                <a:cubicBezTo>
                  <a:pt x="5380" y="17356"/>
                  <a:pt x="5228" y="16627"/>
                  <a:pt x="5198" y="16171"/>
                </a:cubicBezTo>
                <a:cubicBezTo>
                  <a:pt x="5076" y="15291"/>
                  <a:pt x="5150" y="14194"/>
                  <a:pt x="5263" y="14194"/>
                </a:cubicBezTo>
                <a:close/>
                <a:moveTo>
                  <a:pt x="5659" y="13883"/>
                </a:moveTo>
                <a:cubicBezTo>
                  <a:pt x="5750" y="13883"/>
                  <a:pt x="6084" y="14218"/>
                  <a:pt x="6201" y="14499"/>
                </a:cubicBezTo>
                <a:cubicBezTo>
                  <a:pt x="6444" y="15077"/>
                  <a:pt x="6687" y="16080"/>
                  <a:pt x="6991" y="17964"/>
                </a:cubicBezTo>
                <a:cubicBezTo>
                  <a:pt x="7174" y="18937"/>
                  <a:pt x="7417" y="20274"/>
                  <a:pt x="7569" y="20943"/>
                </a:cubicBezTo>
                <a:cubicBezTo>
                  <a:pt x="7721" y="21642"/>
                  <a:pt x="7842" y="22220"/>
                  <a:pt x="7842" y="22250"/>
                </a:cubicBezTo>
                <a:cubicBezTo>
                  <a:pt x="7845" y="22270"/>
                  <a:pt x="7844" y="22279"/>
                  <a:pt x="7839" y="22279"/>
                </a:cubicBezTo>
                <a:cubicBezTo>
                  <a:pt x="7790" y="22279"/>
                  <a:pt x="7394" y="21398"/>
                  <a:pt x="7174" y="20791"/>
                </a:cubicBezTo>
                <a:cubicBezTo>
                  <a:pt x="6626" y="19271"/>
                  <a:pt x="5411" y="14226"/>
                  <a:pt x="5593" y="14134"/>
                </a:cubicBezTo>
                <a:cubicBezTo>
                  <a:pt x="5654" y="14134"/>
                  <a:pt x="5654" y="14043"/>
                  <a:pt x="5654" y="13982"/>
                </a:cubicBezTo>
                <a:cubicBezTo>
                  <a:pt x="5626" y="13913"/>
                  <a:pt x="5632" y="13883"/>
                  <a:pt x="5659" y="13883"/>
                </a:cubicBezTo>
                <a:close/>
                <a:moveTo>
                  <a:pt x="13484" y="16338"/>
                </a:moveTo>
                <a:cubicBezTo>
                  <a:pt x="13608" y="16338"/>
                  <a:pt x="13585" y="16440"/>
                  <a:pt x="13313" y="16657"/>
                </a:cubicBezTo>
                <a:cubicBezTo>
                  <a:pt x="12523" y="17326"/>
                  <a:pt x="9818" y="20913"/>
                  <a:pt x="9119" y="22250"/>
                </a:cubicBezTo>
                <a:cubicBezTo>
                  <a:pt x="8935" y="22597"/>
                  <a:pt x="8847" y="22739"/>
                  <a:pt x="8819" y="22739"/>
                </a:cubicBezTo>
                <a:cubicBezTo>
                  <a:pt x="8805" y="22739"/>
                  <a:pt x="8805" y="22705"/>
                  <a:pt x="8815" y="22645"/>
                </a:cubicBezTo>
                <a:cubicBezTo>
                  <a:pt x="8815" y="22098"/>
                  <a:pt x="9605" y="20365"/>
                  <a:pt x="10274" y="19332"/>
                </a:cubicBezTo>
                <a:cubicBezTo>
                  <a:pt x="10699" y="18694"/>
                  <a:pt x="12158" y="17083"/>
                  <a:pt x="12554" y="16779"/>
                </a:cubicBezTo>
                <a:cubicBezTo>
                  <a:pt x="12957" y="16493"/>
                  <a:pt x="13332" y="16338"/>
                  <a:pt x="13484" y="16338"/>
                </a:cubicBezTo>
                <a:close/>
                <a:moveTo>
                  <a:pt x="13794" y="16595"/>
                </a:moveTo>
                <a:cubicBezTo>
                  <a:pt x="14074" y="16595"/>
                  <a:pt x="13862" y="17345"/>
                  <a:pt x="13313" y="18207"/>
                </a:cubicBezTo>
                <a:cubicBezTo>
                  <a:pt x="12949" y="18755"/>
                  <a:pt x="12554" y="19241"/>
                  <a:pt x="11824" y="20031"/>
                </a:cubicBezTo>
                <a:cubicBezTo>
                  <a:pt x="11247" y="20609"/>
                  <a:pt x="10365" y="21551"/>
                  <a:pt x="9848" y="22128"/>
                </a:cubicBezTo>
                <a:lnTo>
                  <a:pt x="8876" y="23162"/>
                </a:lnTo>
                <a:lnTo>
                  <a:pt x="9119" y="22645"/>
                </a:lnTo>
                <a:cubicBezTo>
                  <a:pt x="9392" y="22128"/>
                  <a:pt x="10243" y="20821"/>
                  <a:pt x="10882" y="19940"/>
                </a:cubicBezTo>
                <a:cubicBezTo>
                  <a:pt x="11399" y="19210"/>
                  <a:pt x="13435" y="16809"/>
                  <a:pt x="13617" y="16657"/>
                </a:cubicBezTo>
                <a:cubicBezTo>
                  <a:pt x="13690" y="16615"/>
                  <a:pt x="13748" y="16595"/>
                  <a:pt x="13794" y="16595"/>
                </a:cubicBezTo>
                <a:close/>
                <a:moveTo>
                  <a:pt x="8165" y="31661"/>
                </a:moveTo>
                <a:cubicBezTo>
                  <a:pt x="8172" y="31661"/>
                  <a:pt x="8177" y="31665"/>
                  <a:pt x="8177" y="31673"/>
                </a:cubicBezTo>
                <a:cubicBezTo>
                  <a:pt x="8177" y="31703"/>
                  <a:pt x="8146" y="31794"/>
                  <a:pt x="8085" y="31825"/>
                </a:cubicBezTo>
                <a:cubicBezTo>
                  <a:pt x="8063" y="31832"/>
                  <a:pt x="8045" y="31836"/>
                  <a:pt x="8034" y="31836"/>
                </a:cubicBezTo>
                <a:cubicBezTo>
                  <a:pt x="7998" y="31836"/>
                  <a:pt x="8009" y="31802"/>
                  <a:pt x="8055" y="31733"/>
                </a:cubicBezTo>
                <a:cubicBezTo>
                  <a:pt x="8099" y="31689"/>
                  <a:pt x="8144" y="31661"/>
                  <a:pt x="8165" y="31661"/>
                </a:cubicBezTo>
                <a:close/>
                <a:moveTo>
                  <a:pt x="14059" y="25790"/>
                </a:moveTo>
                <a:cubicBezTo>
                  <a:pt x="14129" y="25790"/>
                  <a:pt x="14185" y="25805"/>
                  <a:pt x="14225" y="25837"/>
                </a:cubicBezTo>
                <a:cubicBezTo>
                  <a:pt x="14377" y="25989"/>
                  <a:pt x="14256" y="26749"/>
                  <a:pt x="13952" y="27508"/>
                </a:cubicBezTo>
                <a:cubicBezTo>
                  <a:pt x="13435" y="28907"/>
                  <a:pt x="12067" y="30305"/>
                  <a:pt x="10092" y="31490"/>
                </a:cubicBezTo>
                <a:cubicBezTo>
                  <a:pt x="9502" y="31855"/>
                  <a:pt x="7199" y="32818"/>
                  <a:pt x="6972" y="32818"/>
                </a:cubicBezTo>
                <a:cubicBezTo>
                  <a:pt x="6954" y="32818"/>
                  <a:pt x="6949" y="32811"/>
                  <a:pt x="6961" y="32797"/>
                </a:cubicBezTo>
                <a:cubicBezTo>
                  <a:pt x="6991" y="32736"/>
                  <a:pt x="7477" y="32433"/>
                  <a:pt x="8025" y="32068"/>
                </a:cubicBezTo>
                <a:cubicBezTo>
                  <a:pt x="9301" y="31247"/>
                  <a:pt x="10730" y="30062"/>
                  <a:pt x="11733" y="29028"/>
                </a:cubicBezTo>
                <a:cubicBezTo>
                  <a:pt x="12523" y="28177"/>
                  <a:pt x="14165" y="26110"/>
                  <a:pt x="14165" y="25958"/>
                </a:cubicBezTo>
                <a:cubicBezTo>
                  <a:pt x="14157" y="25897"/>
                  <a:pt x="14136" y="25865"/>
                  <a:pt x="14099" y="25865"/>
                </a:cubicBezTo>
                <a:cubicBezTo>
                  <a:pt x="13988" y="25865"/>
                  <a:pt x="13731" y="26156"/>
                  <a:pt x="13253" y="26840"/>
                </a:cubicBezTo>
                <a:cubicBezTo>
                  <a:pt x="12128" y="28451"/>
                  <a:pt x="10061" y="30487"/>
                  <a:pt x="8633" y="31399"/>
                </a:cubicBezTo>
                <a:lnTo>
                  <a:pt x="8268" y="31642"/>
                </a:lnTo>
                <a:lnTo>
                  <a:pt x="8268" y="31642"/>
                </a:lnTo>
                <a:lnTo>
                  <a:pt x="8541" y="31369"/>
                </a:lnTo>
                <a:cubicBezTo>
                  <a:pt x="8693" y="31247"/>
                  <a:pt x="9727" y="30062"/>
                  <a:pt x="10821" y="28755"/>
                </a:cubicBezTo>
                <a:cubicBezTo>
                  <a:pt x="12432" y="26870"/>
                  <a:pt x="12918" y="26323"/>
                  <a:pt x="13253" y="26110"/>
                </a:cubicBezTo>
                <a:cubicBezTo>
                  <a:pt x="13566" y="25909"/>
                  <a:pt x="13863" y="25790"/>
                  <a:pt x="14059" y="25790"/>
                </a:cubicBezTo>
                <a:close/>
                <a:moveTo>
                  <a:pt x="1811" y="27523"/>
                </a:moveTo>
                <a:cubicBezTo>
                  <a:pt x="1854" y="27523"/>
                  <a:pt x="1857" y="27760"/>
                  <a:pt x="1824" y="28238"/>
                </a:cubicBezTo>
                <a:cubicBezTo>
                  <a:pt x="1793" y="28724"/>
                  <a:pt x="1733" y="29910"/>
                  <a:pt x="1733" y="30882"/>
                </a:cubicBezTo>
                <a:cubicBezTo>
                  <a:pt x="1696" y="33485"/>
                  <a:pt x="1647" y="34689"/>
                  <a:pt x="1559" y="34689"/>
                </a:cubicBezTo>
                <a:cubicBezTo>
                  <a:pt x="1503" y="34689"/>
                  <a:pt x="1432" y="34204"/>
                  <a:pt x="1338" y="33284"/>
                </a:cubicBezTo>
                <a:cubicBezTo>
                  <a:pt x="1125" y="31004"/>
                  <a:pt x="1216" y="29332"/>
                  <a:pt x="1611" y="28025"/>
                </a:cubicBezTo>
                <a:cubicBezTo>
                  <a:pt x="1708" y="27691"/>
                  <a:pt x="1774" y="27523"/>
                  <a:pt x="1811" y="27523"/>
                </a:cubicBezTo>
                <a:close/>
                <a:moveTo>
                  <a:pt x="2229" y="27459"/>
                </a:moveTo>
                <a:cubicBezTo>
                  <a:pt x="2245" y="27459"/>
                  <a:pt x="2262" y="27465"/>
                  <a:pt x="2280" y="27478"/>
                </a:cubicBezTo>
                <a:cubicBezTo>
                  <a:pt x="2401" y="27569"/>
                  <a:pt x="2584" y="28390"/>
                  <a:pt x="2614" y="29089"/>
                </a:cubicBezTo>
                <a:cubicBezTo>
                  <a:pt x="2827" y="31308"/>
                  <a:pt x="2493" y="33922"/>
                  <a:pt x="1793" y="36232"/>
                </a:cubicBezTo>
                <a:cubicBezTo>
                  <a:pt x="1709" y="36486"/>
                  <a:pt x="1651" y="36661"/>
                  <a:pt x="1642" y="36661"/>
                </a:cubicBezTo>
                <a:cubicBezTo>
                  <a:pt x="1642" y="36661"/>
                  <a:pt x="1641" y="36660"/>
                  <a:pt x="1641" y="36658"/>
                </a:cubicBezTo>
                <a:cubicBezTo>
                  <a:pt x="1611" y="36597"/>
                  <a:pt x="1702" y="35837"/>
                  <a:pt x="1763" y="34895"/>
                </a:cubicBezTo>
                <a:cubicBezTo>
                  <a:pt x="1854" y="33952"/>
                  <a:pt x="1945" y="32129"/>
                  <a:pt x="1976" y="30852"/>
                </a:cubicBezTo>
                <a:cubicBezTo>
                  <a:pt x="2004" y="28263"/>
                  <a:pt x="2057" y="27459"/>
                  <a:pt x="2229" y="27459"/>
                </a:cubicBezTo>
                <a:close/>
                <a:moveTo>
                  <a:pt x="10882" y="0"/>
                </a:moveTo>
                <a:cubicBezTo>
                  <a:pt x="10487" y="0"/>
                  <a:pt x="10335" y="152"/>
                  <a:pt x="10335" y="578"/>
                </a:cubicBezTo>
                <a:cubicBezTo>
                  <a:pt x="10335" y="1034"/>
                  <a:pt x="10882" y="2098"/>
                  <a:pt x="11824" y="3435"/>
                </a:cubicBezTo>
                <a:cubicBezTo>
                  <a:pt x="13131" y="5259"/>
                  <a:pt x="13101" y="5198"/>
                  <a:pt x="12858" y="6475"/>
                </a:cubicBezTo>
                <a:cubicBezTo>
                  <a:pt x="12766" y="7052"/>
                  <a:pt x="12584" y="8055"/>
                  <a:pt x="12493" y="8663"/>
                </a:cubicBezTo>
                <a:cubicBezTo>
                  <a:pt x="12402" y="9271"/>
                  <a:pt x="12310" y="9940"/>
                  <a:pt x="12250" y="10183"/>
                </a:cubicBezTo>
                <a:lnTo>
                  <a:pt x="12158" y="10639"/>
                </a:lnTo>
                <a:lnTo>
                  <a:pt x="12037" y="10061"/>
                </a:lnTo>
                <a:cubicBezTo>
                  <a:pt x="11763" y="8602"/>
                  <a:pt x="11003" y="7235"/>
                  <a:pt x="10061" y="6444"/>
                </a:cubicBezTo>
                <a:cubicBezTo>
                  <a:pt x="9514" y="5988"/>
                  <a:pt x="9005" y="5760"/>
                  <a:pt x="8633" y="5760"/>
                </a:cubicBezTo>
                <a:cubicBezTo>
                  <a:pt x="8260" y="5760"/>
                  <a:pt x="8025" y="5988"/>
                  <a:pt x="8025" y="6444"/>
                </a:cubicBezTo>
                <a:cubicBezTo>
                  <a:pt x="7994" y="7204"/>
                  <a:pt x="8724" y="8329"/>
                  <a:pt x="10213" y="9879"/>
                </a:cubicBezTo>
                <a:cubicBezTo>
                  <a:pt x="11003" y="10730"/>
                  <a:pt x="11824" y="11703"/>
                  <a:pt x="11854" y="11855"/>
                </a:cubicBezTo>
                <a:cubicBezTo>
                  <a:pt x="11854" y="11976"/>
                  <a:pt x="10882" y="14195"/>
                  <a:pt x="10426" y="15046"/>
                </a:cubicBezTo>
                <a:cubicBezTo>
                  <a:pt x="9240" y="17387"/>
                  <a:pt x="8602" y="19879"/>
                  <a:pt x="8572" y="22554"/>
                </a:cubicBezTo>
                <a:cubicBezTo>
                  <a:pt x="8550" y="23241"/>
                  <a:pt x="8544" y="23489"/>
                  <a:pt x="8499" y="23489"/>
                </a:cubicBezTo>
                <a:cubicBezTo>
                  <a:pt x="8481" y="23489"/>
                  <a:pt x="8455" y="23446"/>
                  <a:pt x="8420" y="23375"/>
                </a:cubicBezTo>
                <a:cubicBezTo>
                  <a:pt x="8146" y="22706"/>
                  <a:pt x="7508" y="19727"/>
                  <a:pt x="7082" y="17204"/>
                </a:cubicBezTo>
                <a:cubicBezTo>
                  <a:pt x="6687" y="14955"/>
                  <a:pt x="6414" y="14074"/>
                  <a:pt x="5927" y="13709"/>
                </a:cubicBezTo>
                <a:cubicBezTo>
                  <a:pt x="5881" y="13672"/>
                  <a:pt x="5806" y="13654"/>
                  <a:pt x="5720" y="13654"/>
                </a:cubicBezTo>
                <a:cubicBezTo>
                  <a:pt x="5525" y="13654"/>
                  <a:pt x="5273" y="13744"/>
                  <a:pt x="5167" y="13891"/>
                </a:cubicBezTo>
                <a:cubicBezTo>
                  <a:pt x="4711" y="14438"/>
                  <a:pt x="4742" y="16384"/>
                  <a:pt x="5228" y="17903"/>
                </a:cubicBezTo>
                <a:cubicBezTo>
                  <a:pt x="5623" y="19150"/>
                  <a:pt x="6414" y="20791"/>
                  <a:pt x="7143" y="21824"/>
                </a:cubicBezTo>
                <a:cubicBezTo>
                  <a:pt x="8389" y="23587"/>
                  <a:pt x="8693" y="24590"/>
                  <a:pt x="8541" y="26657"/>
                </a:cubicBezTo>
                <a:cubicBezTo>
                  <a:pt x="8420" y="28846"/>
                  <a:pt x="7751" y="30639"/>
                  <a:pt x="6505" y="32220"/>
                </a:cubicBezTo>
                <a:cubicBezTo>
                  <a:pt x="6110" y="32706"/>
                  <a:pt x="5684" y="33101"/>
                  <a:pt x="4438" y="34074"/>
                </a:cubicBezTo>
                <a:cubicBezTo>
                  <a:pt x="3374" y="34895"/>
                  <a:pt x="2736" y="35472"/>
                  <a:pt x="2432" y="35837"/>
                </a:cubicBezTo>
                <a:cubicBezTo>
                  <a:pt x="2198" y="36129"/>
                  <a:pt x="2089" y="36259"/>
                  <a:pt x="2049" y="36259"/>
                </a:cubicBezTo>
                <a:cubicBezTo>
                  <a:pt x="2027" y="36259"/>
                  <a:pt x="2026" y="36217"/>
                  <a:pt x="2037" y="36141"/>
                </a:cubicBezTo>
                <a:cubicBezTo>
                  <a:pt x="2432" y="34773"/>
                  <a:pt x="2705" y="33466"/>
                  <a:pt x="2797" y="32585"/>
                </a:cubicBezTo>
                <a:cubicBezTo>
                  <a:pt x="3100" y="30153"/>
                  <a:pt x="2888" y="27600"/>
                  <a:pt x="2341" y="27174"/>
                </a:cubicBezTo>
                <a:cubicBezTo>
                  <a:pt x="2249" y="27083"/>
                  <a:pt x="2067" y="27053"/>
                  <a:pt x="1945" y="27053"/>
                </a:cubicBezTo>
                <a:cubicBezTo>
                  <a:pt x="1641" y="27083"/>
                  <a:pt x="1459" y="27508"/>
                  <a:pt x="1216" y="28663"/>
                </a:cubicBezTo>
                <a:cubicBezTo>
                  <a:pt x="912" y="30062"/>
                  <a:pt x="912" y="31399"/>
                  <a:pt x="1155" y="33740"/>
                </a:cubicBezTo>
                <a:cubicBezTo>
                  <a:pt x="1398" y="35989"/>
                  <a:pt x="1338" y="37174"/>
                  <a:pt x="973" y="38025"/>
                </a:cubicBezTo>
                <a:cubicBezTo>
                  <a:pt x="334" y="39484"/>
                  <a:pt x="0" y="40943"/>
                  <a:pt x="61" y="42159"/>
                </a:cubicBezTo>
                <a:cubicBezTo>
                  <a:pt x="91" y="43071"/>
                  <a:pt x="213" y="43557"/>
                  <a:pt x="456" y="43649"/>
                </a:cubicBezTo>
                <a:cubicBezTo>
                  <a:pt x="493" y="43667"/>
                  <a:pt x="519" y="43677"/>
                  <a:pt x="534" y="43677"/>
                </a:cubicBezTo>
                <a:cubicBezTo>
                  <a:pt x="569" y="43677"/>
                  <a:pt x="550" y="43624"/>
                  <a:pt x="486" y="43497"/>
                </a:cubicBezTo>
                <a:cubicBezTo>
                  <a:pt x="304" y="43193"/>
                  <a:pt x="213" y="42038"/>
                  <a:pt x="274" y="41217"/>
                </a:cubicBezTo>
                <a:cubicBezTo>
                  <a:pt x="334" y="40487"/>
                  <a:pt x="638" y="39363"/>
                  <a:pt x="1064" y="38329"/>
                </a:cubicBezTo>
                <a:cubicBezTo>
                  <a:pt x="1733" y="36688"/>
                  <a:pt x="3404" y="34895"/>
                  <a:pt x="5137" y="33922"/>
                </a:cubicBezTo>
                <a:cubicBezTo>
                  <a:pt x="5563" y="33709"/>
                  <a:pt x="6687" y="33223"/>
                  <a:pt x="7660" y="32828"/>
                </a:cubicBezTo>
                <a:cubicBezTo>
                  <a:pt x="9636" y="32068"/>
                  <a:pt x="10426" y="31673"/>
                  <a:pt x="11581" y="30761"/>
                </a:cubicBezTo>
                <a:cubicBezTo>
                  <a:pt x="13222" y="29484"/>
                  <a:pt x="14104" y="28268"/>
                  <a:pt x="14408" y="26840"/>
                </a:cubicBezTo>
                <a:cubicBezTo>
                  <a:pt x="14583" y="25984"/>
                  <a:pt x="14474" y="25556"/>
                  <a:pt x="14056" y="25556"/>
                </a:cubicBezTo>
                <a:cubicBezTo>
                  <a:pt x="13895" y="25556"/>
                  <a:pt x="13688" y="25619"/>
                  <a:pt x="13435" y="25746"/>
                </a:cubicBezTo>
                <a:cubicBezTo>
                  <a:pt x="12736" y="26110"/>
                  <a:pt x="12189" y="26657"/>
                  <a:pt x="10669" y="28512"/>
                </a:cubicBezTo>
                <a:cubicBezTo>
                  <a:pt x="9940" y="29423"/>
                  <a:pt x="9058" y="30457"/>
                  <a:pt x="8724" y="30761"/>
                </a:cubicBezTo>
                <a:cubicBezTo>
                  <a:pt x="8116" y="31369"/>
                  <a:pt x="6657" y="32615"/>
                  <a:pt x="6596" y="32615"/>
                </a:cubicBezTo>
                <a:cubicBezTo>
                  <a:pt x="6566" y="32615"/>
                  <a:pt x="6748" y="32311"/>
                  <a:pt x="6991" y="31977"/>
                </a:cubicBezTo>
                <a:cubicBezTo>
                  <a:pt x="8450" y="29788"/>
                  <a:pt x="8936" y="27752"/>
                  <a:pt x="8784" y="24074"/>
                </a:cubicBezTo>
                <a:cubicBezTo>
                  <a:pt x="8784" y="23435"/>
                  <a:pt x="8602" y="23679"/>
                  <a:pt x="10669" y="21581"/>
                </a:cubicBezTo>
                <a:cubicBezTo>
                  <a:pt x="12067" y="20153"/>
                  <a:pt x="13617" y="18268"/>
                  <a:pt x="13891" y="17630"/>
                </a:cubicBezTo>
                <a:cubicBezTo>
                  <a:pt x="14301" y="16724"/>
                  <a:pt x="14068" y="16124"/>
                  <a:pt x="13485" y="16124"/>
                </a:cubicBezTo>
                <a:cubicBezTo>
                  <a:pt x="13246" y="16124"/>
                  <a:pt x="12949" y="16224"/>
                  <a:pt x="12614" y="16444"/>
                </a:cubicBezTo>
                <a:cubicBezTo>
                  <a:pt x="11611" y="17083"/>
                  <a:pt x="9940" y="19180"/>
                  <a:pt x="9240" y="20730"/>
                </a:cubicBezTo>
                <a:cubicBezTo>
                  <a:pt x="9033" y="21160"/>
                  <a:pt x="8927" y="21380"/>
                  <a:pt x="8886" y="21380"/>
                </a:cubicBezTo>
                <a:cubicBezTo>
                  <a:pt x="8844" y="21380"/>
                  <a:pt x="8874" y="21137"/>
                  <a:pt x="8936" y="20639"/>
                </a:cubicBezTo>
                <a:cubicBezTo>
                  <a:pt x="9088" y="19089"/>
                  <a:pt x="9666" y="17144"/>
                  <a:pt x="10365" y="15776"/>
                </a:cubicBezTo>
                <a:cubicBezTo>
                  <a:pt x="10669" y="15137"/>
                  <a:pt x="10699" y="15107"/>
                  <a:pt x="10912" y="15077"/>
                </a:cubicBezTo>
                <a:cubicBezTo>
                  <a:pt x="11277" y="15016"/>
                  <a:pt x="11946" y="14590"/>
                  <a:pt x="13465" y="13435"/>
                </a:cubicBezTo>
                <a:cubicBezTo>
                  <a:pt x="15259" y="12098"/>
                  <a:pt x="15745" y="11703"/>
                  <a:pt x="16353" y="11064"/>
                </a:cubicBezTo>
                <a:cubicBezTo>
                  <a:pt x="17143" y="10244"/>
                  <a:pt x="17326" y="9575"/>
                  <a:pt x="16839" y="9180"/>
                </a:cubicBezTo>
                <a:cubicBezTo>
                  <a:pt x="16757" y="9106"/>
                  <a:pt x="16633" y="9072"/>
                  <a:pt x="16480" y="9072"/>
                </a:cubicBezTo>
                <a:cubicBezTo>
                  <a:pt x="16128" y="9072"/>
                  <a:pt x="15625" y="9257"/>
                  <a:pt x="15137" y="9575"/>
                </a:cubicBezTo>
                <a:cubicBezTo>
                  <a:pt x="14377" y="10092"/>
                  <a:pt x="13009" y="11368"/>
                  <a:pt x="12280" y="12250"/>
                </a:cubicBezTo>
                <a:lnTo>
                  <a:pt x="11763" y="12888"/>
                </a:lnTo>
                <a:lnTo>
                  <a:pt x="11915" y="12432"/>
                </a:lnTo>
                <a:cubicBezTo>
                  <a:pt x="12189" y="11794"/>
                  <a:pt x="12614" y="9849"/>
                  <a:pt x="12827" y="8390"/>
                </a:cubicBezTo>
                <a:lnTo>
                  <a:pt x="13009" y="7174"/>
                </a:lnTo>
                <a:lnTo>
                  <a:pt x="13952" y="6566"/>
                </a:lnTo>
                <a:cubicBezTo>
                  <a:pt x="15107" y="5867"/>
                  <a:pt x="15411" y="5715"/>
                  <a:pt x="16687" y="5289"/>
                </a:cubicBezTo>
                <a:cubicBezTo>
                  <a:pt x="18177" y="4833"/>
                  <a:pt x="18663" y="4408"/>
                  <a:pt x="18359" y="3861"/>
                </a:cubicBezTo>
                <a:cubicBezTo>
                  <a:pt x="18238" y="3648"/>
                  <a:pt x="18146" y="3587"/>
                  <a:pt x="17782" y="3496"/>
                </a:cubicBezTo>
                <a:cubicBezTo>
                  <a:pt x="17603" y="3446"/>
                  <a:pt x="17437" y="3419"/>
                  <a:pt x="17258" y="3419"/>
                </a:cubicBezTo>
                <a:cubicBezTo>
                  <a:pt x="16888" y="3419"/>
                  <a:pt x="16461" y="3534"/>
                  <a:pt x="15745" y="3800"/>
                </a:cubicBezTo>
                <a:cubicBezTo>
                  <a:pt x="14742" y="4165"/>
                  <a:pt x="14134" y="4529"/>
                  <a:pt x="13739" y="5016"/>
                </a:cubicBezTo>
                <a:lnTo>
                  <a:pt x="13465" y="5350"/>
                </a:lnTo>
                <a:lnTo>
                  <a:pt x="13496" y="4773"/>
                </a:lnTo>
                <a:cubicBezTo>
                  <a:pt x="13557" y="4134"/>
                  <a:pt x="13253" y="3101"/>
                  <a:pt x="12736" y="2037"/>
                </a:cubicBezTo>
                <a:cubicBezTo>
                  <a:pt x="12037" y="669"/>
                  <a:pt x="11459" y="0"/>
                  <a:pt x="108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11"/>
          <p:cNvSpPr/>
          <p:nvPr/>
        </p:nvSpPr>
        <p:spPr>
          <a:xfrm rot="7075628" flipH="1">
            <a:off x="8447113" y="814685"/>
            <a:ext cx="1106273" cy="601394"/>
          </a:xfrm>
          <a:custGeom>
            <a:avLst/>
            <a:gdLst/>
            <a:ahLst/>
            <a:cxnLst/>
            <a:rect l="l" t="t" r="r" b="b"/>
            <a:pathLst>
              <a:path w="20632" h="11216" extrusionOk="0">
                <a:moveTo>
                  <a:pt x="2475" y="0"/>
                </a:moveTo>
                <a:cubicBezTo>
                  <a:pt x="2442" y="0"/>
                  <a:pt x="2408" y="7"/>
                  <a:pt x="2371" y="19"/>
                </a:cubicBezTo>
                <a:cubicBezTo>
                  <a:pt x="2250" y="79"/>
                  <a:pt x="2219" y="110"/>
                  <a:pt x="2159" y="292"/>
                </a:cubicBezTo>
                <a:cubicBezTo>
                  <a:pt x="2037" y="535"/>
                  <a:pt x="2037" y="748"/>
                  <a:pt x="2159" y="1295"/>
                </a:cubicBezTo>
                <a:cubicBezTo>
                  <a:pt x="2280" y="1782"/>
                  <a:pt x="2432" y="2116"/>
                  <a:pt x="2645" y="2329"/>
                </a:cubicBezTo>
                <a:lnTo>
                  <a:pt x="2797" y="2481"/>
                </a:lnTo>
                <a:lnTo>
                  <a:pt x="2523" y="2420"/>
                </a:lnTo>
                <a:cubicBezTo>
                  <a:pt x="2454" y="2407"/>
                  <a:pt x="2376" y="2401"/>
                  <a:pt x="2292" y="2401"/>
                </a:cubicBezTo>
                <a:cubicBezTo>
                  <a:pt x="1973" y="2401"/>
                  <a:pt x="1564" y="2488"/>
                  <a:pt x="1156" y="2633"/>
                </a:cubicBezTo>
                <a:cubicBezTo>
                  <a:pt x="426" y="2906"/>
                  <a:pt x="92" y="3149"/>
                  <a:pt x="31" y="3423"/>
                </a:cubicBezTo>
                <a:cubicBezTo>
                  <a:pt x="1" y="3605"/>
                  <a:pt x="92" y="3696"/>
                  <a:pt x="274" y="3727"/>
                </a:cubicBezTo>
                <a:cubicBezTo>
                  <a:pt x="289" y="3729"/>
                  <a:pt x="306" y="3730"/>
                  <a:pt x="324" y="3730"/>
                </a:cubicBezTo>
                <a:cubicBezTo>
                  <a:pt x="587" y="3730"/>
                  <a:pt x="1108" y="3520"/>
                  <a:pt x="1763" y="3149"/>
                </a:cubicBezTo>
                <a:cubicBezTo>
                  <a:pt x="2333" y="2837"/>
                  <a:pt x="2558" y="2725"/>
                  <a:pt x="2774" y="2725"/>
                </a:cubicBezTo>
                <a:cubicBezTo>
                  <a:pt x="2916" y="2725"/>
                  <a:pt x="3055" y="2773"/>
                  <a:pt x="3283" y="2845"/>
                </a:cubicBezTo>
                <a:cubicBezTo>
                  <a:pt x="3587" y="2937"/>
                  <a:pt x="4043" y="3058"/>
                  <a:pt x="4347" y="3149"/>
                </a:cubicBezTo>
                <a:cubicBezTo>
                  <a:pt x="4621" y="3241"/>
                  <a:pt x="4955" y="3332"/>
                  <a:pt x="5077" y="3362"/>
                </a:cubicBezTo>
                <a:lnTo>
                  <a:pt x="5289" y="3423"/>
                </a:lnTo>
                <a:lnTo>
                  <a:pt x="4985" y="3453"/>
                </a:lnTo>
                <a:cubicBezTo>
                  <a:pt x="4256" y="3514"/>
                  <a:pt x="3557" y="3788"/>
                  <a:pt x="3131" y="4213"/>
                </a:cubicBezTo>
                <a:cubicBezTo>
                  <a:pt x="2615" y="4669"/>
                  <a:pt x="2554" y="5125"/>
                  <a:pt x="3010" y="5186"/>
                </a:cubicBezTo>
                <a:cubicBezTo>
                  <a:pt x="3040" y="5191"/>
                  <a:pt x="3072" y="5194"/>
                  <a:pt x="3107" y="5194"/>
                </a:cubicBezTo>
                <a:cubicBezTo>
                  <a:pt x="3456" y="5194"/>
                  <a:pt x="4029" y="4915"/>
                  <a:pt x="4803" y="4335"/>
                </a:cubicBezTo>
                <a:cubicBezTo>
                  <a:pt x="5259" y="4000"/>
                  <a:pt x="5776" y="3666"/>
                  <a:pt x="5836" y="3666"/>
                </a:cubicBezTo>
                <a:cubicBezTo>
                  <a:pt x="5897" y="3666"/>
                  <a:pt x="6931" y="4274"/>
                  <a:pt x="7326" y="4548"/>
                </a:cubicBezTo>
                <a:cubicBezTo>
                  <a:pt x="8390" y="5247"/>
                  <a:pt x="9545" y="5703"/>
                  <a:pt x="10852" y="5885"/>
                </a:cubicBezTo>
                <a:cubicBezTo>
                  <a:pt x="11308" y="5976"/>
                  <a:pt x="11369" y="5976"/>
                  <a:pt x="11217" y="6007"/>
                </a:cubicBezTo>
                <a:cubicBezTo>
                  <a:pt x="10882" y="6098"/>
                  <a:pt x="9423" y="6250"/>
                  <a:pt x="8177" y="6311"/>
                </a:cubicBezTo>
                <a:cubicBezTo>
                  <a:pt x="7052" y="6341"/>
                  <a:pt x="6596" y="6432"/>
                  <a:pt x="6384" y="6645"/>
                </a:cubicBezTo>
                <a:cubicBezTo>
                  <a:pt x="6323" y="6706"/>
                  <a:pt x="6353" y="6949"/>
                  <a:pt x="6444" y="7040"/>
                </a:cubicBezTo>
                <a:cubicBezTo>
                  <a:pt x="6607" y="7202"/>
                  <a:pt x="7079" y="7297"/>
                  <a:pt x="7602" y="7297"/>
                </a:cubicBezTo>
                <a:cubicBezTo>
                  <a:pt x="7863" y="7297"/>
                  <a:pt x="8136" y="7273"/>
                  <a:pt x="8390" y="7222"/>
                </a:cubicBezTo>
                <a:cubicBezTo>
                  <a:pt x="9028" y="7131"/>
                  <a:pt x="9879" y="6827"/>
                  <a:pt x="10396" y="6523"/>
                </a:cubicBezTo>
                <a:cubicBezTo>
                  <a:pt x="11024" y="6199"/>
                  <a:pt x="11463" y="6050"/>
                  <a:pt x="11974" y="6050"/>
                </a:cubicBezTo>
                <a:cubicBezTo>
                  <a:pt x="12230" y="6050"/>
                  <a:pt x="12503" y="6088"/>
                  <a:pt x="12827" y="6159"/>
                </a:cubicBezTo>
                <a:cubicBezTo>
                  <a:pt x="13891" y="6341"/>
                  <a:pt x="14712" y="6766"/>
                  <a:pt x="15411" y="7466"/>
                </a:cubicBezTo>
                <a:cubicBezTo>
                  <a:pt x="15624" y="7709"/>
                  <a:pt x="15776" y="7921"/>
                  <a:pt x="16201" y="8590"/>
                </a:cubicBezTo>
                <a:cubicBezTo>
                  <a:pt x="16536" y="9137"/>
                  <a:pt x="16779" y="9502"/>
                  <a:pt x="16931" y="9654"/>
                </a:cubicBezTo>
                <a:cubicBezTo>
                  <a:pt x="17076" y="9823"/>
                  <a:pt x="17125" y="9877"/>
                  <a:pt x="17093" y="9877"/>
                </a:cubicBezTo>
                <a:cubicBezTo>
                  <a:pt x="17085" y="9877"/>
                  <a:pt x="17071" y="9873"/>
                  <a:pt x="17052" y="9867"/>
                </a:cubicBezTo>
                <a:cubicBezTo>
                  <a:pt x="16414" y="9593"/>
                  <a:pt x="15806" y="9380"/>
                  <a:pt x="15381" y="9289"/>
                </a:cubicBezTo>
                <a:cubicBezTo>
                  <a:pt x="14702" y="9133"/>
                  <a:pt x="14003" y="9046"/>
                  <a:pt x="13484" y="9046"/>
                </a:cubicBezTo>
                <a:cubicBezTo>
                  <a:pt x="13097" y="9046"/>
                  <a:pt x="12810" y="9094"/>
                  <a:pt x="12706" y="9198"/>
                </a:cubicBezTo>
                <a:cubicBezTo>
                  <a:pt x="12676" y="9228"/>
                  <a:pt x="12645" y="9320"/>
                  <a:pt x="12645" y="9380"/>
                </a:cubicBezTo>
                <a:cubicBezTo>
                  <a:pt x="12645" y="9532"/>
                  <a:pt x="12827" y="9654"/>
                  <a:pt x="13375" y="9836"/>
                </a:cubicBezTo>
                <a:cubicBezTo>
                  <a:pt x="14043" y="10049"/>
                  <a:pt x="14682" y="10140"/>
                  <a:pt x="15837" y="10171"/>
                </a:cubicBezTo>
                <a:cubicBezTo>
                  <a:pt x="16931" y="10171"/>
                  <a:pt x="17508" y="10262"/>
                  <a:pt x="17904" y="10505"/>
                </a:cubicBezTo>
                <a:cubicBezTo>
                  <a:pt x="18572" y="10900"/>
                  <a:pt x="19271" y="11143"/>
                  <a:pt x="19849" y="11204"/>
                </a:cubicBezTo>
                <a:cubicBezTo>
                  <a:pt x="19957" y="11211"/>
                  <a:pt x="20052" y="11215"/>
                  <a:pt x="20137" y="11215"/>
                </a:cubicBezTo>
                <a:cubicBezTo>
                  <a:pt x="20409" y="11215"/>
                  <a:pt x="20562" y="11175"/>
                  <a:pt x="20609" y="11083"/>
                </a:cubicBezTo>
                <a:cubicBezTo>
                  <a:pt x="20624" y="11052"/>
                  <a:pt x="20632" y="11037"/>
                  <a:pt x="20620" y="11037"/>
                </a:cubicBezTo>
                <a:cubicBezTo>
                  <a:pt x="20609" y="11037"/>
                  <a:pt x="20578" y="11052"/>
                  <a:pt x="20518" y="11083"/>
                </a:cubicBezTo>
                <a:cubicBezTo>
                  <a:pt x="20464" y="11104"/>
                  <a:pt x="20360" y="11114"/>
                  <a:pt x="20232" y="11114"/>
                </a:cubicBezTo>
                <a:cubicBezTo>
                  <a:pt x="19997" y="11114"/>
                  <a:pt x="19679" y="11081"/>
                  <a:pt x="19423" y="11022"/>
                </a:cubicBezTo>
                <a:cubicBezTo>
                  <a:pt x="19059" y="10961"/>
                  <a:pt x="18542" y="10748"/>
                  <a:pt x="18056" y="10475"/>
                </a:cubicBezTo>
                <a:cubicBezTo>
                  <a:pt x="17296" y="10049"/>
                  <a:pt x="16536" y="9137"/>
                  <a:pt x="16171" y="8225"/>
                </a:cubicBezTo>
                <a:cubicBezTo>
                  <a:pt x="16080" y="8013"/>
                  <a:pt x="15897" y="7435"/>
                  <a:pt x="15776" y="6949"/>
                </a:cubicBezTo>
                <a:cubicBezTo>
                  <a:pt x="15533" y="5946"/>
                  <a:pt x="15381" y="5551"/>
                  <a:pt x="15016" y="4912"/>
                </a:cubicBezTo>
                <a:cubicBezTo>
                  <a:pt x="14499" y="4061"/>
                  <a:pt x="13952" y="3545"/>
                  <a:pt x="13283" y="3301"/>
                </a:cubicBezTo>
                <a:cubicBezTo>
                  <a:pt x="13115" y="3248"/>
                  <a:pt x="12980" y="3221"/>
                  <a:pt x="12878" y="3221"/>
                </a:cubicBezTo>
                <a:cubicBezTo>
                  <a:pt x="12628" y="3221"/>
                  <a:pt x="12568" y="3382"/>
                  <a:pt x="12676" y="3727"/>
                </a:cubicBezTo>
                <a:cubicBezTo>
                  <a:pt x="12827" y="4092"/>
                  <a:pt x="13040" y="4365"/>
                  <a:pt x="13861" y="5216"/>
                </a:cubicBezTo>
                <a:cubicBezTo>
                  <a:pt x="14256" y="5642"/>
                  <a:pt x="14712" y="6128"/>
                  <a:pt x="14834" y="6311"/>
                </a:cubicBezTo>
                <a:cubicBezTo>
                  <a:pt x="15077" y="6645"/>
                  <a:pt x="15594" y="7405"/>
                  <a:pt x="15594" y="7466"/>
                </a:cubicBezTo>
                <a:cubicBezTo>
                  <a:pt x="15594" y="7466"/>
                  <a:pt x="15472" y="7374"/>
                  <a:pt x="15320" y="7222"/>
                </a:cubicBezTo>
                <a:cubicBezTo>
                  <a:pt x="14347" y="6371"/>
                  <a:pt x="13375" y="6037"/>
                  <a:pt x="11612" y="5885"/>
                </a:cubicBezTo>
                <a:cubicBezTo>
                  <a:pt x="11277" y="5855"/>
                  <a:pt x="11399" y="5946"/>
                  <a:pt x="10487" y="4821"/>
                </a:cubicBezTo>
                <a:cubicBezTo>
                  <a:pt x="9879" y="4061"/>
                  <a:pt x="9058" y="3180"/>
                  <a:pt x="8785" y="2997"/>
                </a:cubicBezTo>
                <a:cubicBezTo>
                  <a:pt x="8613" y="2903"/>
                  <a:pt x="8460" y="2859"/>
                  <a:pt x="8337" y="2859"/>
                </a:cubicBezTo>
                <a:cubicBezTo>
                  <a:pt x="8024" y="2859"/>
                  <a:pt x="7898" y="3139"/>
                  <a:pt x="8116" y="3575"/>
                </a:cubicBezTo>
                <a:cubicBezTo>
                  <a:pt x="8359" y="4092"/>
                  <a:pt x="9302" y="5034"/>
                  <a:pt x="10001" y="5459"/>
                </a:cubicBezTo>
                <a:cubicBezTo>
                  <a:pt x="10246" y="5610"/>
                  <a:pt x="10339" y="5668"/>
                  <a:pt x="10265" y="5668"/>
                </a:cubicBezTo>
                <a:cubicBezTo>
                  <a:pt x="10220" y="5668"/>
                  <a:pt x="10113" y="5646"/>
                  <a:pt x="9940" y="5611"/>
                </a:cubicBezTo>
                <a:cubicBezTo>
                  <a:pt x="9210" y="5429"/>
                  <a:pt x="8299" y="5034"/>
                  <a:pt x="7660" y="4608"/>
                </a:cubicBezTo>
                <a:cubicBezTo>
                  <a:pt x="7387" y="4426"/>
                  <a:pt x="7356" y="4396"/>
                  <a:pt x="7356" y="4304"/>
                </a:cubicBezTo>
                <a:cubicBezTo>
                  <a:pt x="7356" y="4122"/>
                  <a:pt x="7174" y="3757"/>
                  <a:pt x="6718" y="2967"/>
                </a:cubicBezTo>
                <a:cubicBezTo>
                  <a:pt x="6171" y="2025"/>
                  <a:pt x="5988" y="1751"/>
                  <a:pt x="5745" y="1447"/>
                </a:cubicBezTo>
                <a:cubicBezTo>
                  <a:pt x="5497" y="1136"/>
                  <a:pt x="5276" y="981"/>
                  <a:pt x="5094" y="981"/>
                </a:cubicBezTo>
                <a:cubicBezTo>
                  <a:pt x="5008" y="981"/>
                  <a:pt x="4932" y="1015"/>
                  <a:pt x="4864" y="1082"/>
                </a:cubicBezTo>
                <a:cubicBezTo>
                  <a:pt x="4712" y="1204"/>
                  <a:pt x="4773" y="1569"/>
                  <a:pt x="4955" y="1934"/>
                </a:cubicBezTo>
                <a:cubicBezTo>
                  <a:pt x="5137" y="2329"/>
                  <a:pt x="5685" y="3058"/>
                  <a:pt x="6080" y="3484"/>
                </a:cubicBezTo>
                <a:lnTo>
                  <a:pt x="6353" y="3757"/>
                </a:lnTo>
                <a:lnTo>
                  <a:pt x="6140" y="3666"/>
                </a:lnTo>
                <a:cubicBezTo>
                  <a:pt x="5836" y="3484"/>
                  <a:pt x="4925" y="3180"/>
                  <a:pt x="4226" y="2967"/>
                </a:cubicBezTo>
                <a:lnTo>
                  <a:pt x="3648" y="2815"/>
                </a:lnTo>
                <a:lnTo>
                  <a:pt x="3405" y="2329"/>
                </a:lnTo>
                <a:cubicBezTo>
                  <a:pt x="3131" y="1721"/>
                  <a:pt x="3070" y="1569"/>
                  <a:pt x="2949" y="900"/>
                </a:cubicBezTo>
                <a:cubicBezTo>
                  <a:pt x="2843" y="267"/>
                  <a:pt x="2692" y="0"/>
                  <a:pt x="24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4" name="Google Shape;444;p11"/>
          <p:cNvGrpSpPr/>
          <p:nvPr/>
        </p:nvGrpSpPr>
        <p:grpSpPr>
          <a:xfrm rot="-9955566">
            <a:off x="8264701" y="-94682"/>
            <a:ext cx="1106220" cy="1167446"/>
            <a:chOff x="1727500" y="4205075"/>
            <a:chExt cx="856425" cy="903825"/>
          </a:xfrm>
        </p:grpSpPr>
        <p:sp>
          <p:nvSpPr>
            <p:cNvPr id="445" name="Google Shape;445;p11"/>
            <p:cNvSpPr/>
            <p:nvPr/>
          </p:nvSpPr>
          <p:spPr>
            <a:xfrm>
              <a:off x="2448675" y="4205075"/>
              <a:ext cx="81300" cy="101200"/>
            </a:xfrm>
            <a:custGeom>
              <a:avLst/>
              <a:gdLst/>
              <a:ahLst/>
              <a:cxnLst/>
              <a:rect l="l" t="t" r="r" b="b"/>
              <a:pathLst>
                <a:path w="3252" h="4048" extrusionOk="0">
                  <a:moveTo>
                    <a:pt x="3067" y="1"/>
                  </a:moveTo>
                  <a:cubicBezTo>
                    <a:pt x="2671" y="1"/>
                    <a:pt x="1608" y="308"/>
                    <a:pt x="911" y="657"/>
                  </a:cubicBezTo>
                  <a:lnTo>
                    <a:pt x="60" y="1082"/>
                  </a:lnTo>
                  <a:lnTo>
                    <a:pt x="29" y="2723"/>
                  </a:lnTo>
                  <a:cubicBezTo>
                    <a:pt x="15" y="3592"/>
                    <a:pt x="0" y="4047"/>
                    <a:pt x="155" y="4047"/>
                  </a:cubicBezTo>
                  <a:cubicBezTo>
                    <a:pt x="319" y="4047"/>
                    <a:pt x="675" y="3531"/>
                    <a:pt x="1428" y="2450"/>
                  </a:cubicBezTo>
                  <a:cubicBezTo>
                    <a:pt x="2005" y="1660"/>
                    <a:pt x="2644" y="809"/>
                    <a:pt x="2856" y="565"/>
                  </a:cubicBezTo>
                  <a:cubicBezTo>
                    <a:pt x="3069" y="322"/>
                    <a:pt x="3251" y="79"/>
                    <a:pt x="3221" y="49"/>
                  </a:cubicBezTo>
                  <a:cubicBezTo>
                    <a:pt x="3210" y="16"/>
                    <a:pt x="3155" y="1"/>
                    <a:pt x="3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2412600" y="4216925"/>
              <a:ext cx="171325" cy="180575"/>
            </a:xfrm>
            <a:custGeom>
              <a:avLst/>
              <a:gdLst/>
              <a:ahLst/>
              <a:cxnLst/>
              <a:rect l="l" t="t" r="r" b="b"/>
              <a:pathLst>
                <a:path w="6853" h="7223" extrusionOk="0">
                  <a:moveTo>
                    <a:pt x="5883" y="1"/>
                  </a:moveTo>
                  <a:cubicBezTo>
                    <a:pt x="5397" y="1"/>
                    <a:pt x="4695" y="778"/>
                    <a:pt x="3448" y="2523"/>
                  </a:cubicBezTo>
                  <a:cubicBezTo>
                    <a:pt x="2780" y="3435"/>
                    <a:pt x="1746" y="4833"/>
                    <a:pt x="1169" y="5532"/>
                  </a:cubicBezTo>
                  <a:cubicBezTo>
                    <a:pt x="591" y="6262"/>
                    <a:pt x="74" y="6991"/>
                    <a:pt x="14" y="7174"/>
                  </a:cubicBezTo>
                  <a:cubicBezTo>
                    <a:pt x="0" y="7207"/>
                    <a:pt x="16" y="7223"/>
                    <a:pt x="56" y="7223"/>
                  </a:cubicBezTo>
                  <a:cubicBezTo>
                    <a:pt x="202" y="7223"/>
                    <a:pt x="666" y="7020"/>
                    <a:pt x="1260" y="6687"/>
                  </a:cubicBezTo>
                  <a:cubicBezTo>
                    <a:pt x="2020" y="6262"/>
                    <a:pt x="3600" y="5532"/>
                    <a:pt x="4755" y="5076"/>
                  </a:cubicBezTo>
                  <a:lnTo>
                    <a:pt x="6853" y="4195"/>
                  </a:lnTo>
                  <a:lnTo>
                    <a:pt x="6853" y="2827"/>
                  </a:lnTo>
                  <a:cubicBezTo>
                    <a:pt x="6853" y="2067"/>
                    <a:pt x="6731" y="1155"/>
                    <a:pt x="6579" y="760"/>
                  </a:cubicBezTo>
                  <a:cubicBezTo>
                    <a:pt x="6377" y="267"/>
                    <a:pt x="6167" y="1"/>
                    <a:pt x="58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2334650" y="4238200"/>
              <a:ext cx="101850" cy="249250"/>
            </a:xfrm>
            <a:custGeom>
              <a:avLst/>
              <a:gdLst/>
              <a:ahLst/>
              <a:cxnLst/>
              <a:rect l="l" t="t" r="r" b="b"/>
              <a:pathLst>
                <a:path w="4074" h="9970" extrusionOk="0">
                  <a:moveTo>
                    <a:pt x="4074" y="0"/>
                  </a:moveTo>
                  <a:lnTo>
                    <a:pt x="3314" y="487"/>
                  </a:lnTo>
                  <a:cubicBezTo>
                    <a:pt x="1976" y="1307"/>
                    <a:pt x="183" y="2857"/>
                    <a:pt x="305" y="3070"/>
                  </a:cubicBezTo>
                  <a:cubicBezTo>
                    <a:pt x="487" y="3344"/>
                    <a:pt x="396" y="7478"/>
                    <a:pt x="183" y="8815"/>
                  </a:cubicBezTo>
                  <a:lnTo>
                    <a:pt x="1" y="9970"/>
                  </a:lnTo>
                  <a:lnTo>
                    <a:pt x="1125" y="8085"/>
                  </a:lnTo>
                  <a:cubicBezTo>
                    <a:pt x="1764" y="7022"/>
                    <a:pt x="2645" y="5684"/>
                    <a:pt x="3071" y="5046"/>
                  </a:cubicBezTo>
                  <a:cubicBezTo>
                    <a:pt x="3861" y="3891"/>
                    <a:pt x="3861" y="3861"/>
                    <a:pt x="3983" y="1946"/>
                  </a:cubicBezTo>
                  <a:lnTo>
                    <a:pt x="40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2237550" y="4345125"/>
              <a:ext cx="346375" cy="323350"/>
            </a:xfrm>
            <a:custGeom>
              <a:avLst/>
              <a:gdLst/>
              <a:ahLst/>
              <a:cxnLst/>
              <a:rect l="l" t="t" r="r" b="b"/>
              <a:pathLst>
                <a:path w="13855" h="12934" extrusionOk="0">
                  <a:moveTo>
                    <a:pt x="13588" y="1"/>
                  </a:moveTo>
                  <a:cubicBezTo>
                    <a:pt x="12964" y="1"/>
                    <a:pt x="8785" y="1929"/>
                    <a:pt x="7319" y="2897"/>
                  </a:cubicBezTo>
                  <a:cubicBezTo>
                    <a:pt x="6043" y="3778"/>
                    <a:pt x="5860" y="3960"/>
                    <a:pt x="4584" y="6088"/>
                  </a:cubicBezTo>
                  <a:cubicBezTo>
                    <a:pt x="3277" y="8216"/>
                    <a:pt x="663" y="12167"/>
                    <a:pt x="24" y="12897"/>
                  </a:cubicBezTo>
                  <a:cubicBezTo>
                    <a:pt x="4" y="12922"/>
                    <a:pt x="0" y="12933"/>
                    <a:pt x="12" y="12933"/>
                  </a:cubicBezTo>
                  <a:cubicBezTo>
                    <a:pt x="85" y="12933"/>
                    <a:pt x="777" y="12455"/>
                    <a:pt x="1696" y="11772"/>
                  </a:cubicBezTo>
                  <a:cubicBezTo>
                    <a:pt x="5344" y="9037"/>
                    <a:pt x="8687" y="7000"/>
                    <a:pt x="12092" y="5419"/>
                  </a:cubicBezTo>
                  <a:lnTo>
                    <a:pt x="13763" y="4629"/>
                  </a:lnTo>
                  <a:lnTo>
                    <a:pt x="13824" y="2350"/>
                  </a:lnTo>
                  <a:cubicBezTo>
                    <a:pt x="13855" y="1134"/>
                    <a:pt x="13763" y="70"/>
                    <a:pt x="13642" y="9"/>
                  </a:cubicBezTo>
                  <a:cubicBezTo>
                    <a:pt x="13629" y="4"/>
                    <a:pt x="13611" y="1"/>
                    <a:pt x="13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2198650" y="4322550"/>
              <a:ext cx="129200" cy="363275"/>
            </a:xfrm>
            <a:custGeom>
              <a:avLst/>
              <a:gdLst/>
              <a:ahLst/>
              <a:cxnLst/>
              <a:rect l="l" t="t" r="r" b="b"/>
              <a:pathLst>
                <a:path w="5168" h="14531" extrusionOk="0">
                  <a:moveTo>
                    <a:pt x="5167" y="0"/>
                  </a:moveTo>
                  <a:cubicBezTo>
                    <a:pt x="5167" y="0"/>
                    <a:pt x="3982" y="1064"/>
                    <a:pt x="2614" y="2371"/>
                  </a:cubicBezTo>
                  <a:lnTo>
                    <a:pt x="61" y="4742"/>
                  </a:lnTo>
                  <a:lnTo>
                    <a:pt x="213" y="6049"/>
                  </a:lnTo>
                  <a:cubicBezTo>
                    <a:pt x="486" y="8025"/>
                    <a:pt x="456" y="12493"/>
                    <a:pt x="152" y="13617"/>
                  </a:cubicBezTo>
                  <a:cubicBezTo>
                    <a:pt x="5" y="14145"/>
                    <a:pt x="0" y="14531"/>
                    <a:pt x="109" y="14531"/>
                  </a:cubicBezTo>
                  <a:cubicBezTo>
                    <a:pt x="113" y="14531"/>
                    <a:pt x="117" y="14530"/>
                    <a:pt x="121" y="14529"/>
                  </a:cubicBezTo>
                  <a:cubicBezTo>
                    <a:pt x="486" y="14347"/>
                    <a:pt x="3283" y="10304"/>
                    <a:pt x="3921" y="9028"/>
                  </a:cubicBezTo>
                  <a:cubicBezTo>
                    <a:pt x="4681" y="7447"/>
                    <a:pt x="5167" y="4803"/>
                    <a:pt x="5167" y="2128"/>
                  </a:cubicBezTo>
                  <a:cubicBezTo>
                    <a:pt x="5167" y="1003"/>
                    <a:pt x="5167" y="31"/>
                    <a:pt x="5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994225" y="4481475"/>
              <a:ext cx="585900" cy="480150"/>
            </a:xfrm>
            <a:custGeom>
              <a:avLst/>
              <a:gdLst/>
              <a:ahLst/>
              <a:cxnLst/>
              <a:rect l="l" t="t" r="r" b="b"/>
              <a:pathLst>
                <a:path w="23436" h="19206" extrusionOk="0">
                  <a:moveTo>
                    <a:pt x="23339" y="0"/>
                  </a:moveTo>
                  <a:cubicBezTo>
                    <a:pt x="22870" y="0"/>
                    <a:pt x="20067" y="1381"/>
                    <a:pt x="17812" y="2762"/>
                  </a:cubicBezTo>
                  <a:cubicBezTo>
                    <a:pt x="12888" y="5710"/>
                    <a:pt x="8207" y="9418"/>
                    <a:pt x="5229" y="12701"/>
                  </a:cubicBezTo>
                  <a:cubicBezTo>
                    <a:pt x="3222" y="14890"/>
                    <a:pt x="1004" y="17595"/>
                    <a:pt x="396" y="18598"/>
                  </a:cubicBezTo>
                  <a:lnTo>
                    <a:pt x="0" y="19206"/>
                  </a:lnTo>
                  <a:lnTo>
                    <a:pt x="943" y="18598"/>
                  </a:lnTo>
                  <a:cubicBezTo>
                    <a:pt x="1915" y="17960"/>
                    <a:pt x="3101" y="17291"/>
                    <a:pt x="4165" y="16744"/>
                  </a:cubicBezTo>
                  <a:cubicBezTo>
                    <a:pt x="11672" y="12975"/>
                    <a:pt x="17691" y="9996"/>
                    <a:pt x="20001" y="8932"/>
                  </a:cubicBezTo>
                  <a:lnTo>
                    <a:pt x="22919" y="7625"/>
                  </a:lnTo>
                  <a:lnTo>
                    <a:pt x="23192" y="3917"/>
                  </a:lnTo>
                  <a:cubicBezTo>
                    <a:pt x="23344" y="1880"/>
                    <a:pt x="23436" y="117"/>
                    <a:pt x="23405" y="26"/>
                  </a:cubicBezTo>
                  <a:cubicBezTo>
                    <a:pt x="23399" y="9"/>
                    <a:pt x="23376" y="0"/>
                    <a:pt x="23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998775" y="4454700"/>
              <a:ext cx="196850" cy="472750"/>
            </a:xfrm>
            <a:custGeom>
              <a:avLst/>
              <a:gdLst/>
              <a:ahLst/>
              <a:cxnLst/>
              <a:rect l="l" t="t" r="r" b="b"/>
              <a:pathLst>
                <a:path w="7874" h="18910" extrusionOk="0">
                  <a:moveTo>
                    <a:pt x="7437" y="1"/>
                  </a:moveTo>
                  <a:cubicBezTo>
                    <a:pt x="7348" y="1"/>
                    <a:pt x="6943" y="293"/>
                    <a:pt x="6566" y="641"/>
                  </a:cubicBezTo>
                  <a:cubicBezTo>
                    <a:pt x="5746" y="1432"/>
                    <a:pt x="2980" y="3438"/>
                    <a:pt x="1612" y="4289"/>
                  </a:cubicBezTo>
                  <a:lnTo>
                    <a:pt x="730" y="4806"/>
                  </a:lnTo>
                  <a:lnTo>
                    <a:pt x="518" y="7055"/>
                  </a:lnTo>
                  <a:cubicBezTo>
                    <a:pt x="366" y="8301"/>
                    <a:pt x="305" y="10976"/>
                    <a:pt x="305" y="12982"/>
                  </a:cubicBezTo>
                  <a:cubicBezTo>
                    <a:pt x="335" y="15018"/>
                    <a:pt x="274" y="17177"/>
                    <a:pt x="183" y="17784"/>
                  </a:cubicBezTo>
                  <a:lnTo>
                    <a:pt x="1" y="18909"/>
                  </a:lnTo>
                  <a:lnTo>
                    <a:pt x="1" y="18909"/>
                  </a:lnTo>
                  <a:lnTo>
                    <a:pt x="1551" y="17025"/>
                  </a:lnTo>
                  <a:cubicBezTo>
                    <a:pt x="2402" y="15961"/>
                    <a:pt x="3922" y="14198"/>
                    <a:pt x="4925" y="13073"/>
                  </a:cubicBezTo>
                  <a:cubicBezTo>
                    <a:pt x="6718" y="11067"/>
                    <a:pt x="6809" y="10945"/>
                    <a:pt x="7326" y="9304"/>
                  </a:cubicBezTo>
                  <a:cubicBezTo>
                    <a:pt x="7782" y="7936"/>
                    <a:pt x="7873" y="7176"/>
                    <a:pt x="7873" y="5049"/>
                  </a:cubicBezTo>
                  <a:cubicBezTo>
                    <a:pt x="7873" y="3620"/>
                    <a:pt x="7813" y="1918"/>
                    <a:pt x="7721" y="1280"/>
                  </a:cubicBezTo>
                  <a:cubicBezTo>
                    <a:pt x="7661" y="611"/>
                    <a:pt x="7539" y="64"/>
                    <a:pt x="7448" y="3"/>
                  </a:cubicBezTo>
                  <a:cubicBezTo>
                    <a:pt x="7445" y="2"/>
                    <a:pt x="7441" y="1"/>
                    <a:pt x="7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2194825" y="4694450"/>
              <a:ext cx="368575" cy="172950"/>
            </a:xfrm>
            <a:custGeom>
              <a:avLst/>
              <a:gdLst/>
              <a:ahLst/>
              <a:cxnLst/>
              <a:rect l="l" t="t" r="r" b="b"/>
              <a:pathLst>
                <a:path w="14743" h="6918" extrusionOk="0">
                  <a:moveTo>
                    <a:pt x="14518" y="1"/>
                  </a:moveTo>
                  <a:cubicBezTo>
                    <a:pt x="13996" y="1"/>
                    <a:pt x="12615" y="640"/>
                    <a:pt x="6779" y="3544"/>
                  </a:cubicBezTo>
                  <a:lnTo>
                    <a:pt x="1" y="6918"/>
                  </a:lnTo>
                  <a:lnTo>
                    <a:pt x="1" y="6918"/>
                  </a:lnTo>
                  <a:lnTo>
                    <a:pt x="3132" y="6006"/>
                  </a:lnTo>
                  <a:cubicBezTo>
                    <a:pt x="4864" y="5489"/>
                    <a:pt x="7600" y="4790"/>
                    <a:pt x="9211" y="4425"/>
                  </a:cubicBezTo>
                  <a:cubicBezTo>
                    <a:pt x="13132" y="3513"/>
                    <a:pt x="13193" y="3483"/>
                    <a:pt x="14105" y="1629"/>
                  </a:cubicBezTo>
                  <a:cubicBezTo>
                    <a:pt x="14530" y="748"/>
                    <a:pt x="14743" y="48"/>
                    <a:pt x="14652" y="18"/>
                  </a:cubicBezTo>
                  <a:cubicBezTo>
                    <a:pt x="14613" y="7"/>
                    <a:pt x="14570" y="1"/>
                    <a:pt x="14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846050" y="4589000"/>
              <a:ext cx="151250" cy="232050"/>
            </a:xfrm>
            <a:custGeom>
              <a:avLst/>
              <a:gdLst/>
              <a:ahLst/>
              <a:cxnLst/>
              <a:rect l="l" t="t" r="r" b="b"/>
              <a:pathLst>
                <a:path w="6050" h="9282" extrusionOk="0">
                  <a:moveTo>
                    <a:pt x="5995" y="1"/>
                  </a:moveTo>
                  <a:cubicBezTo>
                    <a:pt x="5727" y="1"/>
                    <a:pt x="3334" y="1474"/>
                    <a:pt x="2493" y="2200"/>
                  </a:cubicBezTo>
                  <a:cubicBezTo>
                    <a:pt x="1672" y="2899"/>
                    <a:pt x="0" y="5178"/>
                    <a:pt x="122" y="5452"/>
                  </a:cubicBezTo>
                  <a:cubicBezTo>
                    <a:pt x="152" y="5513"/>
                    <a:pt x="973" y="5908"/>
                    <a:pt x="1946" y="6303"/>
                  </a:cubicBezTo>
                  <a:cubicBezTo>
                    <a:pt x="3709" y="7032"/>
                    <a:pt x="4864" y="7853"/>
                    <a:pt x="5563" y="8826"/>
                  </a:cubicBezTo>
                  <a:lnTo>
                    <a:pt x="5897" y="9282"/>
                  </a:lnTo>
                  <a:lnTo>
                    <a:pt x="5897" y="9282"/>
                  </a:lnTo>
                  <a:lnTo>
                    <a:pt x="5867" y="8431"/>
                  </a:lnTo>
                  <a:cubicBezTo>
                    <a:pt x="5745" y="4996"/>
                    <a:pt x="5745" y="3689"/>
                    <a:pt x="5897" y="2017"/>
                  </a:cubicBezTo>
                  <a:cubicBezTo>
                    <a:pt x="5988" y="984"/>
                    <a:pt x="6049" y="72"/>
                    <a:pt x="6019" y="11"/>
                  </a:cubicBezTo>
                  <a:cubicBezTo>
                    <a:pt x="6016" y="4"/>
                    <a:pt x="6008" y="1"/>
                    <a:pt x="59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938750" y="4805825"/>
              <a:ext cx="565375" cy="227250"/>
            </a:xfrm>
            <a:custGeom>
              <a:avLst/>
              <a:gdLst/>
              <a:ahLst/>
              <a:cxnLst/>
              <a:rect l="l" t="t" r="r" b="b"/>
              <a:pathLst>
                <a:path w="22615" h="9090" extrusionOk="0">
                  <a:moveTo>
                    <a:pt x="22585" y="1"/>
                  </a:moveTo>
                  <a:cubicBezTo>
                    <a:pt x="22585" y="1"/>
                    <a:pt x="21095" y="335"/>
                    <a:pt x="19332" y="730"/>
                  </a:cubicBezTo>
                  <a:cubicBezTo>
                    <a:pt x="16445" y="1399"/>
                    <a:pt x="14195" y="2037"/>
                    <a:pt x="8390" y="3739"/>
                  </a:cubicBezTo>
                  <a:cubicBezTo>
                    <a:pt x="5776" y="4530"/>
                    <a:pt x="2250" y="6627"/>
                    <a:pt x="760" y="8268"/>
                  </a:cubicBezTo>
                  <a:lnTo>
                    <a:pt x="1" y="9089"/>
                  </a:lnTo>
                  <a:lnTo>
                    <a:pt x="1490" y="8694"/>
                  </a:lnTo>
                  <a:cubicBezTo>
                    <a:pt x="3010" y="8268"/>
                    <a:pt x="6080" y="7691"/>
                    <a:pt x="9940" y="7083"/>
                  </a:cubicBezTo>
                  <a:cubicBezTo>
                    <a:pt x="12615" y="6657"/>
                    <a:pt x="16840" y="5502"/>
                    <a:pt x="17904" y="4925"/>
                  </a:cubicBezTo>
                  <a:cubicBezTo>
                    <a:pt x="18329" y="4682"/>
                    <a:pt x="18816" y="4226"/>
                    <a:pt x="19059" y="3831"/>
                  </a:cubicBezTo>
                  <a:cubicBezTo>
                    <a:pt x="19302" y="3466"/>
                    <a:pt x="19971" y="2706"/>
                    <a:pt x="20548" y="2128"/>
                  </a:cubicBezTo>
                  <a:cubicBezTo>
                    <a:pt x="21126" y="1551"/>
                    <a:pt x="21855" y="852"/>
                    <a:pt x="22129" y="548"/>
                  </a:cubicBezTo>
                  <a:cubicBezTo>
                    <a:pt x="22402" y="244"/>
                    <a:pt x="22615" y="1"/>
                    <a:pt x="225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81750" y="4950775"/>
              <a:ext cx="500050" cy="158125"/>
            </a:xfrm>
            <a:custGeom>
              <a:avLst/>
              <a:gdLst/>
              <a:ahLst/>
              <a:cxnLst/>
              <a:rect l="l" t="t" r="r" b="b"/>
              <a:pathLst>
                <a:path w="20002" h="6325" extrusionOk="0">
                  <a:moveTo>
                    <a:pt x="19947" y="1"/>
                  </a:moveTo>
                  <a:cubicBezTo>
                    <a:pt x="19782" y="1"/>
                    <a:pt x="18765" y="288"/>
                    <a:pt x="17570" y="677"/>
                  </a:cubicBezTo>
                  <a:cubicBezTo>
                    <a:pt x="16263" y="1072"/>
                    <a:pt x="13375" y="1710"/>
                    <a:pt x="11126" y="2075"/>
                  </a:cubicBezTo>
                  <a:cubicBezTo>
                    <a:pt x="4803" y="3139"/>
                    <a:pt x="2463" y="3717"/>
                    <a:pt x="1156" y="4476"/>
                  </a:cubicBezTo>
                  <a:cubicBezTo>
                    <a:pt x="518" y="4841"/>
                    <a:pt x="1" y="5176"/>
                    <a:pt x="31" y="5236"/>
                  </a:cubicBezTo>
                  <a:cubicBezTo>
                    <a:pt x="92" y="5358"/>
                    <a:pt x="6323" y="6209"/>
                    <a:pt x="7813" y="6300"/>
                  </a:cubicBezTo>
                  <a:cubicBezTo>
                    <a:pt x="8159" y="6317"/>
                    <a:pt x="8498" y="6325"/>
                    <a:pt x="8830" y="6325"/>
                  </a:cubicBezTo>
                  <a:cubicBezTo>
                    <a:pt x="13421" y="6325"/>
                    <a:pt x="16650" y="4749"/>
                    <a:pt x="19059" y="1376"/>
                  </a:cubicBezTo>
                  <a:cubicBezTo>
                    <a:pt x="19576" y="647"/>
                    <a:pt x="20001" y="39"/>
                    <a:pt x="19971" y="8"/>
                  </a:cubicBezTo>
                  <a:cubicBezTo>
                    <a:pt x="19971" y="3"/>
                    <a:pt x="19963" y="1"/>
                    <a:pt x="199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76125" y="4747150"/>
              <a:ext cx="228000" cy="298400"/>
            </a:xfrm>
            <a:custGeom>
              <a:avLst/>
              <a:gdLst/>
              <a:ahLst/>
              <a:cxnLst/>
              <a:rect l="l" t="t" r="r" b="b"/>
              <a:pathLst>
                <a:path w="9120" h="11936" extrusionOk="0">
                  <a:moveTo>
                    <a:pt x="2410" y="1"/>
                  </a:moveTo>
                  <a:cubicBezTo>
                    <a:pt x="2393" y="1"/>
                    <a:pt x="2380" y="3"/>
                    <a:pt x="2372" y="7"/>
                  </a:cubicBezTo>
                  <a:cubicBezTo>
                    <a:pt x="2281" y="38"/>
                    <a:pt x="2159" y="190"/>
                    <a:pt x="2098" y="372"/>
                  </a:cubicBezTo>
                  <a:cubicBezTo>
                    <a:pt x="2037" y="554"/>
                    <a:pt x="1551" y="1102"/>
                    <a:pt x="1004" y="1618"/>
                  </a:cubicBezTo>
                  <a:lnTo>
                    <a:pt x="1" y="2561"/>
                  </a:lnTo>
                  <a:lnTo>
                    <a:pt x="457" y="4232"/>
                  </a:lnTo>
                  <a:cubicBezTo>
                    <a:pt x="1004" y="6147"/>
                    <a:pt x="1308" y="6725"/>
                    <a:pt x="3253" y="9369"/>
                  </a:cubicBezTo>
                  <a:cubicBezTo>
                    <a:pt x="4044" y="10494"/>
                    <a:pt x="4743" y="11497"/>
                    <a:pt x="4743" y="11649"/>
                  </a:cubicBezTo>
                  <a:cubicBezTo>
                    <a:pt x="4787" y="11836"/>
                    <a:pt x="4851" y="11936"/>
                    <a:pt x="4964" y="11936"/>
                  </a:cubicBezTo>
                  <a:cubicBezTo>
                    <a:pt x="5162" y="11936"/>
                    <a:pt x="5512" y="11628"/>
                    <a:pt x="6171" y="10950"/>
                  </a:cubicBezTo>
                  <a:cubicBezTo>
                    <a:pt x="7114" y="9977"/>
                    <a:pt x="7326" y="9612"/>
                    <a:pt x="7995" y="7910"/>
                  </a:cubicBezTo>
                  <a:cubicBezTo>
                    <a:pt x="9120" y="4962"/>
                    <a:pt x="8907" y="3564"/>
                    <a:pt x="7022" y="2044"/>
                  </a:cubicBezTo>
                  <a:cubicBezTo>
                    <a:pt x="6465" y="1574"/>
                    <a:pt x="2878" y="1"/>
                    <a:pt x="2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727500" y="4825600"/>
              <a:ext cx="169475" cy="248125"/>
            </a:xfrm>
            <a:custGeom>
              <a:avLst/>
              <a:gdLst/>
              <a:ahLst/>
              <a:cxnLst/>
              <a:rect l="l" t="t" r="r" b="b"/>
              <a:pathLst>
                <a:path w="6779" h="9925" extrusionOk="0">
                  <a:moveTo>
                    <a:pt x="1460" y="0"/>
                  </a:moveTo>
                  <a:lnTo>
                    <a:pt x="973" y="669"/>
                  </a:lnTo>
                  <a:cubicBezTo>
                    <a:pt x="244" y="1672"/>
                    <a:pt x="1" y="2432"/>
                    <a:pt x="1" y="3830"/>
                  </a:cubicBezTo>
                  <a:cubicBezTo>
                    <a:pt x="1" y="5289"/>
                    <a:pt x="1186" y="8632"/>
                    <a:pt x="1885" y="9180"/>
                  </a:cubicBezTo>
                  <a:cubicBezTo>
                    <a:pt x="2128" y="9362"/>
                    <a:pt x="2827" y="9635"/>
                    <a:pt x="3435" y="9787"/>
                  </a:cubicBezTo>
                  <a:cubicBezTo>
                    <a:pt x="3798" y="9878"/>
                    <a:pt x="4083" y="9925"/>
                    <a:pt x="4355" y="9925"/>
                  </a:cubicBezTo>
                  <a:cubicBezTo>
                    <a:pt x="4721" y="9925"/>
                    <a:pt x="5062" y="9840"/>
                    <a:pt x="5533" y="9666"/>
                  </a:cubicBezTo>
                  <a:cubicBezTo>
                    <a:pt x="6779" y="9210"/>
                    <a:pt x="6748" y="9119"/>
                    <a:pt x="4773" y="6717"/>
                  </a:cubicBezTo>
                  <a:cubicBezTo>
                    <a:pt x="4013" y="5745"/>
                    <a:pt x="3071" y="4407"/>
                    <a:pt x="2706" y="3708"/>
                  </a:cubicBezTo>
                  <a:cubicBezTo>
                    <a:pt x="2311" y="2979"/>
                    <a:pt x="1916" y="1885"/>
                    <a:pt x="1764" y="1216"/>
                  </a:cubicBezTo>
                  <a:lnTo>
                    <a:pt x="14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11"/>
          <p:cNvGrpSpPr/>
          <p:nvPr/>
        </p:nvGrpSpPr>
        <p:grpSpPr>
          <a:xfrm rot="-9127385">
            <a:off x="8052650" y="-346391"/>
            <a:ext cx="965272" cy="1018696"/>
            <a:chOff x="1727500" y="4205075"/>
            <a:chExt cx="856425" cy="903825"/>
          </a:xfrm>
        </p:grpSpPr>
        <p:sp>
          <p:nvSpPr>
            <p:cNvPr id="459" name="Google Shape;459;p11"/>
            <p:cNvSpPr/>
            <p:nvPr/>
          </p:nvSpPr>
          <p:spPr>
            <a:xfrm>
              <a:off x="2448675" y="4205075"/>
              <a:ext cx="81300" cy="101200"/>
            </a:xfrm>
            <a:custGeom>
              <a:avLst/>
              <a:gdLst/>
              <a:ahLst/>
              <a:cxnLst/>
              <a:rect l="l" t="t" r="r" b="b"/>
              <a:pathLst>
                <a:path w="3252" h="4048" extrusionOk="0">
                  <a:moveTo>
                    <a:pt x="3067" y="1"/>
                  </a:moveTo>
                  <a:cubicBezTo>
                    <a:pt x="2671" y="1"/>
                    <a:pt x="1608" y="308"/>
                    <a:pt x="911" y="657"/>
                  </a:cubicBezTo>
                  <a:lnTo>
                    <a:pt x="60" y="1082"/>
                  </a:lnTo>
                  <a:lnTo>
                    <a:pt x="29" y="2723"/>
                  </a:lnTo>
                  <a:cubicBezTo>
                    <a:pt x="15" y="3592"/>
                    <a:pt x="0" y="4047"/>
                    <a:pt x="155" y="4047"/>
                  </a:cubicBezTo>
                  <a:cubicBezTo>
                    <a:pt x="319" y="4047"/>
                    <a:pt x="675" y="3531"/>
                    <a:pt x="1428" y="2450"/>
                  </a:cubicBezTo>
                  <a:cubicBezTo>
                    <a:pt x="2005" y="1660"/>
                    <a:pt x="2644" y="809"/>
                    <a:pt x="2856" y="565"/>
                  </a:cubicBezTo>
                  <a:cubicBezTo>
                    <a:pt x="3069" y="322"/>
                    <a:pt x="3251" y="79"/>
                    <a:pt x="3221" y="49"/>
                  </a:cubicBezTo>
                  <a:cubicBezTo>
                    <a:pt x="3210" y="16"/>
                    <a:pt x="3155" y="1"/>
                    <a:pt x="3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2412600" y="4216925"/>
              <a:ext cx="171325" cy="180575"/>
            </a:xfrm>
            <a:custGeom>
              <a:avLst/>
              <a:gdLst/>
              <a:ahLst/>
              <a:cxnLst/>
              <a:rect l="l" t="t" r="r" b="b"/>
              <a:pathLst>
                <a:path w="6853" h="7223" extrusionOk="0">
                  <a:moveTo>
                    <a:pt x="5883" y="1"/>
                  </a:moveTo>
                  <a:cubicBezTo>
                    <a:pt x="5397" y="1"/>
                    <a:pt x="4695" y="778"/>
                    <a:pt x="3448" y="2523"/>
                  </a:cubicBezTo>
                  <a:cubicBezTo>
                    <a:pt x="2780" y="3435"/>
                    <a:pt x="1746" y="4833"/>
                    <a:pt x="1169" y="5532"/>
                  </a:cubicBezTo>
                  <a:cubicBezTo>
                    <a:pt x="591" y="6262"/>
                    <a:pt x="74" y="6991"/>
                    <a:pt x="14" y="7174"/>
                  </a:cubicBezTo>
                  <a:cubicBezTo>
                    <a:pt x="0" y="7207"/>
                    <a:pt x="16" y="7223"/>
                    <a:pt x="56" y="7223"/>
                  </a:cubicBezTo>
                  <a:cubicBezTo>
                    <a:pt x="202" y="7223"/>
                    <a:pt x="666" y="7020"/>
                    <a:pt x="1260" y="6687"/>
                  </a:cubicBezTo>
                  <a:cubicBezTo>
                    <a:pt x="2020" y="6262"/>
                    <a:pt x="3600" y="5532"/>
                    <a:pt x="4755" y="5076"/>
                  </a:cubicBezTo>
                  <a:lnTo>
                    <a:pt x="6853" y="4195"/>
                  </a:lnTo>
                  <a:lnTo>
                    <a:pt x="6853" y="2827"/>
                  </a:lnTo>
                  <a:cubicBezTo>
                    <a:pt x="6853" y="2067"/>
                    <a:pt x="6731" y="1155"/>
                    <a:pt x="6579" y="760"/>
                  </a:cubicBezTo>
                  <a:cubicBezTo>
                    <a:pt x="6377" y="267"/>
                    <a:pt x="6167" y="1"/>
                    <a:pt x="58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2334650" y="4238200"/>
              <a:ext cx="101850" cy="249250"/>
            </a:xfrm>
            <a:custGeom>
              <a:avLst/>
              <a:gdLst/>
              <a:ahLst/>
              <a:cxnLst/>
              <a:rect l="l" t="t" r="r" b="b"/>
              <a:pathLst>
                <a:path w="4074" h="9970" extrusionOk="0">
                  <a:moveTo>
                    <a:pt x="4074" y="0"/>
                  </a:moveTo>
                  <a:lnTo>
                    <a:pt x="3314" y="487"/>
                  </a:lnTo>
                  <a:cubicBezTo>
                    <a:pt x="1976" y="1307"/>
                    <a:pt x="183" y="2857"/>
                    <a:pt x="305" y="3070"/>
                  </a:cubicBezTo>
                  <a:cubicBezTo>
                    <a:pt x="487" y="3344"/>
                    <a:pt x="396" y="7478"/>
                    <a:pt x="183" y="8815"/>
                  </a:cubicBezTo>
                  <a:lnTo>
                    <a:pt x="1" y="9970"/>
                  </a:lnTo>
                  <a:lnTo>
                    <a:pt x="1125" y="8085"/>
                  </a:lnTo>
                  <a:cubicBezTo>
                    <a:pt x="1764" y="7022"/>
                    <a:pt x="2645" y="5684"/>
                    <a:pt x="3071" y="5046"/>
                  </a:cubicBezTo>
                  <a:cubicBezTo>
                    <a:pt x="3861" y="3891"/>
                    <a:pt x="3861" y="3861"/>
                    <a:pt x="3983" y="1946"/>
                  </a:cubicBezTo>
                  <a:lnTo>
                    <a:pt x="40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1"/>
            <p:cNvSpPr/>
            <p:nvPr/>
          </p:nvSpPr>
          <p:spPr>
            <a:xfrm>
              <a:off x="2237550" y="4345125"/>
              <a:ext cx="346375" cy="323350"/>
            </a:xfrm>
            <a:custGeom>
              <a:avLst/>
              <a:gdLst/>
              <a:ahLst/>
              <a:cxnLst/>
              <a:rect l="l" t="t" r="r" b="b"/>
              <a:pathLst>
                <a:path w="13855" h="12934" extrusionOk="0">
                  <a:moveTo>
                    <a:pt x="13588" y="1"/>
                  </a:moveTo>
                  <a:cubicBezTo>
                    <a:pt x="12964" y="1"/>
                    <a:pt x="8785" y="1929"/>
                    <a:pt x="7319" y="2897"/>
                  </a:cubicBezTo>
                  <a:cubicBezTo>
                    <a:pt x="6043" y="3778"/>
                    <a:pt x="5860" y="3960"/>
                    <a:pt x="4584" y="6088"/>
                  </a:cubicBezTo>
                  <a:cubicBezTo>
                    <a:pt x="3277" y="8216"/>
                    <a:pt x="663" y="12167"/>
                    <a:pt x="24" y="12897"/>
                  </a:cubicBezTo>
                  <a:cubicBezTo>
                    <a:pt x="4" y="12922"/>
                    <a:pt x="0" y="12933"/>
                    <a:pt x="12" y="12933"/>
                  </a:cubicBezTo>
                  <a:cubicBezTo>
                    <a:pt x="85" y="12933"/>
                    <a:pt x="777" y="12455"/>
                    <a:pt x="1696" y="11772"/>
                  </a:cubicBezTo>
                  <a:cubicBezTo>
                    <a:pt x="5344" y="9037"/>
                    <a:pt x="8687" y="7000"/>
                    <a:pt x="12092" y="5419"/>
                  </a:cubicBezTo>
                  <a:lnTo>
                    <a:pt x="13763" y="4629"/>
                  </a:lnTo>
                  <a:lnTo>
                    <a:pt x="13824" y="2350"/>
                  </a:lnTo>
                  <a:cubicBezTo>
                    <a:pt x="13855" y="1134"/>
                    <a:pt x="13763" y="70"/>
                    <a:pt x="13642" y="9"/>
                  </a:cubicBezTo>
                  <a:cubicBezTo>
                    <a:pt x="13629" y="4"/>
                    <a:pt x="13611" y="1"/>
                    <a:pt x="135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1"/>
            <p:cNvSpPr/>
            <p:nvPr/>
          </p:nvSpPr>
          <p:spPr>
            <a:xfrm>
              <a:off x="2198650" y="4322550"/>
              <a:ext cx="129200" cy="363275"/>
            </a:xfrm>
            <a:custGeom>
              <a:avLst/>
              <a:gdLst/>
              <a:ahLst/>
              <a:cxnLst/>
              <a:rect l="l" t="t" r="r" b="b"/>
              <a:pathLst>
                <a:path w="5168" h="14531" extrusionOk="0">
                  <a:moveTo>
                    <a:pt x="5167" y="0"/>
                  </a:moveTo>
                  <a:cubicBezTo>
                    <a:pt x="5167" y="0"/>
                    <a:pt x="3982" y="1064"/>
                    <a:pt x="2614" y="2371"/>
                  </a:cubicBezTo>
                  <a:lnTo>
                    <a:pt x="61" y="4742"/>
                  </a:lnTo>
                  <a:lnTo>
                    <a:pt x="213" y="6049"/>
                  </a:lnTo>
                  <a:cubicBezTo>
                    <a:pt x="486" y="8025"/>
                    <a:pt x="456" y="12493"/>
                    <a:pt x="152" y="13617"/>
                  </a:cubicBezTo>
                  <a:cubicBezTo>
                    <a:pt x="5" y="14145"/>
                    <a:pt x="0" y="14531"/>
                    <a:pt x="109" y="14531"/>
                  </a:cubicBezTo>
                  <a:cubicBezTo>
                    <a:pt x="113" y="14531"/>
                    <a:pt x="117" y="14530"/>
                    <a:pt x="121" y="14529"/>
                  </a:cubicBezTo>
                  <a:cubicBezTo>
                    <a:pt x="486" y="14347"/>
                    <a:pt x="3283" y="10304"/>
                    <a:pt x="3921" y="9028"/>
                  </a:cubicBezTo>
                  <a:cubicBezTo>
                    <a:pt x="4681" y="7447"/>
                    <a:pt x="5167" y="4803"/>
                    <a:pt x="5167" y="2128"/>
                  </a:cubicBezTo>
                  <a:cubicBezTo>
                    <a:pt x="5167" y="1003"/>
                    <a:pt x="5167" y="31"/>
                    <a:pt x="5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1"/>
            <p:cNvSpPr/>
            <p:nvPr/>
          </p:nvSpPr>
          <p:spPr>
            <a:xfrm>
              <a:off x="1994225" y="4481475"/>
              <a:ext cx="585900" cy="480150"/>
            </a:xfrm>
            <a:custGeom>
              <a:avLst/>
              <a:gdLst/>
              <a:ahLst/>
              <a:cxnLst/>
              <a:rect l="l" t="t" r="r" b="b"/>
              <a:pathLst>
                <a:path w="23436" h="19206" extrusionOk="0">
                  <a:moveTo>
                    <a:pt x="23339" y="0"/>
                  </a:moveTo>
                  <a:cubicBezTo>
                    <a:pt x="22870" y="0"/>
                    <a:pt x="20067" y="1381"/>
                    <a:pt x="17812" y="2762"/>
                  </a:cubicBezTo>
                  <a:cubicBezTo>
                    <a:pt x="12888" y="5710"/>
                    <a:pt x="8207" y="9418"/>
                    <a:pt x="5229" y="12701"/>
                  </a:cubicBezTo>
                  <a:cubicBezTo>
                    <a:pt x="3222" y="14890"/>
                    <a:pt x="1004" y="17595"/>
                    <a:pt x="396" y="18598"/>
                  </a:cubicBezTo>
                  <a:lnTo>
                    <a:pt x="0" y="19206"/>
                  </a:lnTo>
                  <a:lnTo>
                    <a:pt x="943" y="18598"/>
                  </a:lnTo>
                  <a:cubicBezTo>
                    <a:pt x="1915" y="17960"/>
                    <a:pt x="3101" y="17291"/>
                    <a:pt x="4165" y="16744"/>
                  </a:cubicBezTo>
                  <a:cubicBezTo>
                    <a:pt x="11672" y="12975"/>
                    <a:pt x="17691" y="9996"/>
                    <a:pt x="20001" y="8932"/>
                  </a:cubicBezTo>
                  <a:lnTo>
                    <a:pt x="22919" y="7625"/>
                  </a:lnTo>
                  <a:lnTo>
                    <a:pt x="23192" y="3917"/>
                  </a:lnTo>
                  <a:cubicBezTo>
                    <a:pt x="23344" y="1880"/>
                    <a:pt x="23436" y="117"/>
                    <a:pt x="23405" y="26"/>
                  </a:cubicBezTo>
                  <a:cubicBezTo>
                    <a:pt x="23399" y="9"/>
                    <a:pt x="23376" y="0"/>
                    <a:pt x="23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1"/>
            <p:cNvSpPr/>
            <p:nvPr/>
          </p:nvSpPr>
          <p:spPr>
            <a:xfrm>
              <a:off x="1998775" y="4454700"/>
              <a:ext cx="196850" cy="472750"/>
            </a:xfrm>
            <a:custGeom>
              <a:avLst/>
              <a:gdLst/>
              <a:ahLst/>
              <a:cxnLst/>
              <a:rect l="l" t="t" r="r" b="b"/>
              <a:pathLst>
                <a:path w="7874" h="18910" extrusionOk="0">
                  <a:moveTo>
                    <a:pt x="7437" y="1"/>
                  </a:moveTo>
                  <a:cubicBezTo>
                    <a:pt x="7348" y="1"/>
                    <a:pt x="6943" y="293"/>
                    <a:pt x="6566" y="641"/>
                  </a:cubicBezTo>
                  <a:cubicBezTo>
                    <a:pt x="5746" y="1432"/>
                    <a:pt x="2980" y="3438"/>
                    <a:pt x="1612" y="4289"/>
                  </a:cubicBezTo>
                  <a:lnTo>
                    <a:pt x="730" y="4806"/>
                  </a:lnTo>
                  <a:lnTo>
                    <a:pt x="518" y="7055"/>
                  </a:lnTo>
                  <a:cubicBezTo>
                    <a:pt x="366" y="8301"/>
                    <a:pt x="305" y="10976"/>
                    <a:pt x="305" y="12982"/>
                  </a:cubicBezTo>
                  <a:cubicBezTo>
                    <a:pt x="335" y="15018"/>
                    <a:pt x="274" y="17177"/>
                    <a:pt x="183" y="17784"/>
                  </a:cubicBezTo>
                  <a:lnTo>
                    <a:pt x="1" y="18909"/>
                  </a:lnTo>
                  <a:lnTo>
                    <a:pt x="1" y="18909"/>
                  </a:lnTo>
                  <a:lnTo>
                    <a:pt x="1551" y="17025"/>
                  </a:lnTo>
                  <a:cubicBezTo>
                    <a:pt x="2402" y="15961"/>
                    <a:pt x="3922" y="14198"/>
                    <a:pt x="4925" y="13073"/>
                  </a:cubicBezTo>
                  <a:cubicBezTo>
                    <a:pt x="6718" y="11067"/>
                    <a:pt x="6809" y="10945"/>
                    <a:pt x="7326" y="9304"/>
                  </a:cubicBezTo>
                  <a:cubicBezTo>
                    <a:pt x="7782" y="7936"/>
                    <a:pt x="7873" y="7176"/>
                    <a:pt x="7873" y="5049"/>
                  </a:cubicBezTo>
                  <a:cubicBezTo>
                    <a:pt x="7873" y="3620"/>
                    <a:pt x="7813" y="1918"/>
                    <a:pt x="7721" y="1280"/>
                  </a:cubicBezTo>
                  <a:cubicBezTo>
                    <a:pt x="7661" y="611"/>
                    <a:pt x="7539" y="64"/>
                    <a:pt x="7448" y="3"/>
                  </a:cubicBezTo>
                  <a:cubicBezTo>
                    <a:pt x="7445" y="2"/>
                    <a:pt x="7441" y="1"/>
                    <a:pt x="7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1"/>
            <p:cNvSpPr/>
            <p:nvPr/>
          </p:nvSpPr>
          <p:spPr>
            <a:xfrm>
              <a:off x="2194825" y="4694450"/>
              <a:ext cx="368575" cy="172950"/>
            </a:xfrm>
            <a:custGeom>
              <a:avLst/>
              <a:gdLst/>
              <a:ahLst/>
              <a:cxnLst/>
              <a:rect l="l" t="t" r="r" b="b"/>
              <a:pathLst>
                <a:path w="14743" h="6918" extrusionOk="0">
                  <a:moveTo>
                    <a:pt x="14518" y="1"/>
                  </a:moveTo>
                  <a:cubicBezTo>
                    <a:pt x="13996" y="1"/>
                    <a:pt x="12615" y="640"/>
                    <a:pt x="6779" y="3544"/>
                  </a:cubicBezTo>
                  <a:lnTo>
                    <a:pt x="1" y="6918"/>
                  </a:lnTo>
                  <a:lnTo>
                    <a:pt x="1" y="6918"/>
                  </a:lnTo>
                  <a:lnTo>
                    <a:pt x="3132" y="6006"/>
                  </a:lnTo>
                  <a:cubicBezTo>
                    <a:pt x="4864" y="5489"/>
                    <a:pt x="7600" y="4790"/>
                    <a:pt x="9211" y="4425"/>
                  </a:cubicBezTo>
                  <a:cubicBezTo>
                    <a:pt x="13132" y="3513"/>
                    <a:pt x="13193" y="3483"/>
                    <a:pt x="14105" y="1629"/>
                  </a:cubicBezTo>
                  <a:cubicBezTo>
                    <a:pt x="14530" y="748"/>
                    <a:pt x="14743" y="48"/>
                    <a:pt x="14652" y="18"/>
                  </a:cubicBezTo>
                  <a:cubicBezTo>
                    <a:pt x="14613" y="7"/>
                    <a:pt x="14570" y="1"/>
                    <a:pt x="14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1846050" y="4589000"/>
              <a:ext cx="151250" cy="232050"/>
            </a:xfrm>
            <a:custGeom>
              <a:avLst/>
              <a:gdLst/>
              <a:ahLst/>
              <a:cxnLst/>
              <a:rect l="l" t="t" r="r" b="b"/>
              <a:pathLst>
                <a:path w="6050" h="9282" extrusionOk="0">
                  <a:moveTo>
                    <a:pt x="5995" y="1"/>
                  </a:moveTo>
                  <a:cubicBezTo>
                    <a:pt x="5727" y="1"/>
                    <a:pt x="3334" y="1474"/>
                    <a:pt x="2493" y="2200"/>
                  </a:cubicBezTo>
                  <a:cubicBezTo>
                    <a:pt x="1672" y="2899"/>
                    <a:pt x="0" y="5178"/>
                    <a:pt x="122" y="5452"/>
                  </a:cubicBezTo>
                  <a:cubicBezTo>
                    <a:pt x="152" y="5513"/>
                    <a:pt x="973" y="5908"/>
                    <a:pt x="1946" y="6303"/>
                  </a:cubicBezTo>
                  <a:cubicBezTo>
                    <a:pt x="3709" y="7032"/>
                    <a:pt x="4864" y="7853"/>
                    <a:pt x="5563" y="8826"/>
                  </a:cubicBezTo>
                  <a:lnTo>
                    <a:pt x="5897" y="9282"/>
                  </a:lnTo>
                  <a:lnTo>
                    <a:pt x="5897" y="9282"/>
                  </a:lnTo>
                  <a:lnTo>
                    <a:pt x="5867" y="8431"/>
                  </a:lnTo>
                  <a:cubicBezTo>
                    <a:pt x="5745" y="4996"/>
                    <a:pt x="5745" y="3689"/>
                    <a:pt x="5897" y="2017"/>
                  </a:cubicBezTo>
                  <a:cubicBezTo>
                    <a:pt x="5988" y="984"/>
                    <a:pt x="6049" y="72"/>
                    <a:pt x="6019" y="11"/>
                  </a:cubicBezTo>
                  <a:cubicBezTo>
                    <a:pt x="6016" y="4"/>
                    <a:pt x="6008" y="1"/>
                    <a:pt x="59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38750" y="4805825"/>
              <a:ext cx="565375" cy="227250"/>
            </a:xfrm>
            <a:custGeom>
              <a:avLst/>
              <a:gdLst/>
              <a:ahLst/>
              <a:cxnLst/>
              <a:rect l="l" t="t" r="r" b="b"/>
              <a:pathLst>
                <a:path w="22615" h="9090" extrusionOk="0">
                  <a:moveTo>
                    <a:pt x="22585" y="1"/>
                  </a:moveTo>
                  <a:cubicBezTo>
                    <a:pt x="22585" y="1"/>
                    <a:pt x="21095" y="335"/>
                    <a:pt x="19332" y="730"/>
                  </a:cubicBezTo>
                  <a:cubicBezTo>
                    <a:pt x="16445" y="1399"/>
                    <a:pt x="14195" y="2037"/>
                    <a:pt x="8390" y="3739"/>
                  </a:cubicBezTo>
                  <a:cubicBezTo>
                    <a:pt x="5776" y="4530"/>
                    <a:pt x="2250" y="6627"/>
                    <a:pt x="760" y="8268"/>
                  </a:cubicBezTo>
                  <a:lnTo>
                    <a:pt x="1" y="9089"/>
                  </a:lnTo>
                  <a:lnTo>
                    <a:pt x="1490" y="8694"/>
                  </a:lnTo>
                  <a:cubicBezTo>
                    <a:pt x="3010" y="8268"/>
                    <a:pt x="6080" y="7691"/>
                    <a:pt x="9940" y="7083"/>
                  </a:cubicBezTo>
                  <a:cubicBezTo>
                    <a:pt x="12615" y="6657"/>
                    <a:pt x="16840" y="5502"/>
                    <a:pt x="17904" y="4925"/>
                  </a:cubicBezTo>
                  <a:cubicBezTo>
                    <a:pt x="18329" y="4682"/>
                    <a:pt x="18816" y="4226"/>
                    <a:pt x="19059" y="3831"/>
                  </a:cubicBezTo>
                  <a:cubicBezTo>
                    <a:pt x="19302" y="3466"/>
                    <a:pt x="19971" y="2706"/>
                    <a:pt x="20548" y="2128"/>
                  </a:cubicBezTo>
                  <a:cubicBezTo>
                    <a:pt x="21126" y="1551"/>
                    <a:pt x="21855" y="852"/>
                    <a:pt x="22129" y="548"/>
                  </a:cubicBezTo>
                  <a:cubicBezTo>
                    <a:pt x="22402" y="244"/>
                    <a:pt x="22615" y="1"/>
                    <a:pt x="22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881750" y="4950775"/>
              <a:ext cx="500050" cy="158125"/>
            </a:xfrm>
            <a:custGeom>
              <a:avLst/>
              <a:gdLst/>
              <a:ahLst/>
              <a:cxnLst/>
              <a:rect l="l" t="t" r="r" b="b"/>
              <a:pathLst>
                <a:path w="20002" h="6325" extrusionOk="0">
                  <a:moveTo>
                    <a:pt x="19947" y="1"/>
                  </a:moveTo>
                  <a:cubicBezTo>
                    <a:pt x="19782" y="1"/>
                    <a:pt x="18765" y="288"/>
                    <a:pt x="17570" y="677"/>
                  </a:cubicBezTo>
                  <a:cubicBezTo>
                    <a:pt x="16263" y="1072"/>
                    <a:pt x="13375" y="1710"/>
                    <a:pt x="11126" y="2075"/>
                  </a:cubicBezTo>
                  <a:cubicBezTo>
                    <a:pt x="4803" y="3139"/>
                    <a:pt x="2463" y="3717"/>
                    <a:pt x="1156" y="4476"/>
                  </a:cubicBezTo>
                  <a:cubicBezTo>
                    <a:pt x="518" y="4841"/>
                    <a:pt x="1" y="5176"/>
                    <a:pt x="31" y="5236"/>
                  </a:cubicBezTo>
                  <a:cubicBezTo>
                    <a:pt x="92" y="5358"/>
                    <a:pt x="6323" y="6209"/>
                    <a:pt x="7813" y="6300"/>
                  </a:cubicBezTo>
                  <a:cubicBezTo>
                    <a:pt x="8159" y="6317"/>
                    <a:pt x="8498" y="6325"/>
                    <a:pt x="8830" y="6325"/>
                  </a:cubicBezTo>
                  <a:cubicBezTo>
                    <a:pt x="13421" y="6325"/>
                    <a:pt x="16650" y="4749"/>
                    <a:pt x="19059" y="1376"/>
                  </a:cubicBezTo>
                  <a:cubicBezTo>
                    <a:pt x="19576" y="647"/>
                    <a:pt x="20001" y="39"/>
                    <a:pt x="19971" y="8"/>
                  </a:cubicBezTo>
                  <a:cubicBezTo>
                    <a:pt x="19971" y="3"/>
                    <a:pt x="19963" y="1"/>
                    <a:pt x="19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1"/>
            <p:cNvSpPr/>
            <p:nvPr/>
          </p:nvSpPr>
          <p:spPr>
            <a:xfrm>
              <a:off x="1776125" y="4747150"/>
              <a:ext cx="228000" cy="298400"/>
            </a:xfrm>
            <a:custGeom>
              <a:avLst/>
              <a:gdLst/>
              <a:ahLst/>
              <a:cxnLst/>
              <a:rect l="l" t="t" r="r" b="b"/>
              <a:pathLst>
                <a:path w="9120" h="11936" extrusionOk="0">
                  <a:moveTo>
                    <a:pt x="2410" y="1"/>
                  </a:moveTo>
                  <a:cubicBezTo>
                    <a:pt x="2393" y="1"/>
                    <a:pt x="2380" y="3"/>
                    <a:pt x="2372" y="7"/>
                  </a:cubicBezTo>
                  <a:cubicBezTo>
                    <a:pt x="2281" y="38"/>
                    <a:pt x="2159" y="190"/>
                    <a:pt x="2098" y="372"/>
                  </a:cubicBezTo>
                  <a:cubicBezTo>
                    <a:pt x="2037" y="554"/>
                    <a:pt x="1551" y="1102"/>
                    <a:pt x="1004" y="1618"/>
                  </a:cubicBezTo>
                  <a:lnTo>
                    <a:pt x="1" y="2561"/>
                  </a:lnTo>
                  <a:lnTo>
                    <a:pt x="457" y="4232"/>
                  </a:lnTo>
                  <a:cubicBezTo>
                    <a:pt x="1004" y="6147"/>
                    <a:pt x="1308" y="6725"/>
                    <a:pt x="3253" y="9369"/>
                  </a:cubicBezTo>
                  <a:cubicBezTo>
                    <a:pt x="4044" y="10494"/>
                    <a:pt x="4743" y="11497"/>
                    <a:pt x="4743" y="11649"/>
                  </a:cubicBezTo>
                  <a:cubicBezTo>
                    <a:pt x="4787" y="11836"/>
                    <a:pt x="4851" y="11936"/>
                    <a:pt x="4964" y="11936"/>
                  </a:cubicBezTo>
                  <a:cubicBezTo>
                    <a:pt x="5162" y="11936"/>
                    <a:pt x="5512" y="11628"/>
                    <a:pt x="6171" y="10950"/>
                  </a:cubicBezTo>
                  <a:cubicBezTo>
                    <a:pt x="7114" y="9977"/>
                    <a:pt x="7326" y="9612"/>
                    <a:pt x="7995" y="7910"/>
                  </a:cubicBezTo>
                  <a:cubicBezTo>
                    <a:pt x="9120" y="4962"/>
                    <a:pt x="8907" y="3564"/>
                    <a:pt x="7022" y="2044"/>
                  </a:cubicBezTo>
                  <a:cubicBezTo>
                    <a:pt x="6465" y="1574"/>
                    <a:pt x="2878" y="1"/>
                    <a:pt x="2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1"/>
            <p:cNvSpPr/>
            <p:nvPr/>
          </p:nvSpPr>
          <p:spPr>
            <a:xfrm>
              <a:off x="1727500" y="4825600"/>
              <a:ext cx="169475" cy="248125"/>
            </a:xfrm>
            <a:custGeom>
              <a:avLst/>
              <a:gdLst/>
              <a:ahLst/>
              <a:cxnLst/>
              <a:rect l="l" t="t" r="r" b="b"/>
              <a:pathLst>
                <a:path w="6779" h="9925" extrusionOk="0">
                  <a:moveTo>
                    <a:pt x="1460" y="0"/>
                  </a:moveTo>
                  <a:lnTo>
                    <a:pt x="973" y="669"/>
                  </a:lnTo>
                  <a:cubicBezTo>
                    <a:pt x="244" y="1672"/>
                    <a:pt x="1" y="2432"/>
                    <a:pt x="1" y="3830"/>
                  </a:cubicBezTo>
                  <a:cubicBezTo>
                    <a:pt x="1" y="5289"/>
                    <a:pt x="1186" y="8632"/>
                    <a:pt x="1885" y="9180"/>
                  </a:cubicBezTo>
                  <a:cubicBezTo>
                    <a:pt x="2128" y="9362"/>
                    <a:pt x="2827" y="9635"/>
                    <a:pt x="3435" y="9787"/>
                  </a:cubicBezTo>
                  <a:cubicBezTo>
                    <a:pt x="3798" y="9878"/>
                    <a:pt x="4083" y="9925"/>
                    <a:pt x="4355" y="9925"/>
                  </a:cubicBezTo>
                  <a:cubicBezTo>
                    <a:pt x="4721" y="9925"/>
                    <a:pt x="5062" y="9840"/>
                    <a:pt x="5533" y="9666"/>
                  </a:cubicBezTo>
                  <a:cubicBezTo>
                    <a:pt x="6779" y="9210"/>
                    <a:pt x="6748" y="9119"/>
                    <a:pt x="4773" y="6717"/>
                  </a:cubicBezTo>
                  <a:cubicBezTo>
                    <a:pt x="4013" y="5745"/>
                    <a:pt x="3071" y="4407"/>
                    <a:pt x="2706" y="3708"/>
                  </a:cubicBezTo>
                  <a:cubicBezTo>
                    <a:pt x="2311" y="2979"/>
                    <a:pt x="1916" y="1885"/>
                    <a:pt x="1764" y="1216"/>
                  </a:cubicBezTo>
                  <a:lnTo>
                    <a:pt x="14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3"/>
          <p:cNvSpPr txBox="1">
            <a:spLocks noGrp="1"/>
          </p:cNvSpPr>
          <p:nvPr>
            <p:ph type="title"/>
          </p:nvPr>
        </p:nvSpPr>
        <p:spPr>
          <a:xfrm>
            <a:off x="3303475" y="1908875"/>
            <a:ext cx="2396400" cy="3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2" hasCustomPrompt="1"/>
          </p:nvPr>
        </p:nvSpPr>
        <p:spPr>
          <a:xfrm>
            <a:off x="3864025" y="1410600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1"/>
          </p:nvPr>
        </p:nvSpPr>
        <p:spPr>
          <a:xfrm>
            <a:off x="3303473" y="2329300"/>
            <a:ext cx="239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title" idx="3"/>
          </p:nvPr>
        </p:nvSpPr>
        <p:spPr>
          <a:xfrm>
            <a:off x="6021705" y="1908875"/>
            <a:ext cx="2396400" cy="3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4" hasCustomPrompt="1"/>
          </p:nvPr>
        </p:nvSpPr>
        <p:spPr>
          <a:xfrm>
            <a:off x="6582254" y="1410600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5"/>
          </p:nvPr>
        </p:nvSpPr>
        <p:spPr>
          <a:xfrm>
            <a:off x="6021709" y="2329300"/>
            <a:ext cx="239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title" idx="6"/>
          </p:nvPr>
        </p:nvSpPr>
        <p:spPr>
          <a:xfrm>
            <a:off x="3303475" y="3698375"/>
            <a:ext cx="2396400" cy="3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7" hasCustomPrompt="1"/>
          </p:nvPr>
        </p:nvSpPr>
        <p:spPr>
          <a:xfrm>
            <a:off x="3864025" y="3216200"/>
            <a:ext cx="1275300" cy="4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8"/>
          </p:nvPr>
        </p:nvSpPr>
        <p:spPr>
          <a:xfrm>
            <a:off x="3303473" y="4118700"/>
            <a:ext cx="239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9"/>
          </p:nvPr>
        </p:nvSpPr>
        <p:spPr>
          <a:xfrm>
            <a:off x="6021705" y="3698375"/>
            <a:ext cx="2396400" cy="3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3" hasCustomPrompt="1"/>
          </p:nvPr>
        </p:nvSpPr>
        <p:spPr>
          <a:xfrm>
            <a:off x="6582254" y="3216200"/>
            <a:ext cx="1275300" cy="4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85" name="Google Shape;485;p13"/>
          <p:cNvSpPr txBox="1">
            <a:spLocks noGrp="1"/>
          </p:cNvSpPr>
          <p:nvPr>
            <p:ph type="subTitle" idx="14"/>
          </p:nvPr>
        </p:nvSpPr>
        <p:spPr>
          <a:xfrm>
            <a:off x="6021709" y="4118700"/>
            <a:ext cx="239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13"/>
          <p:cNvSpPr txBox="1">
            <a:spLocks noGrp="1"/>
          </p:cNvSpPr>
          <p:nvPr>
            <p:ph type="title" idx="15"/>
          </p:nvPr>
        </p:nvSpPr>
        <p:spPr>
          <a:xfrm>
            <a:off x="3303475" y="542750"/>
            <a:ext cx="5114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7" name="Google Shape;487;p13"/>
          <p:cNvGrpSpPr/>
          <p:nvPr/>
        </p:nvGrpSpPr>
        <p:grpSpPr>
          <a:xfrm rot="5400000">
            <a:off x="-883022" y="878787"/>
            <a:ext cx="5143610" cy="3378003"/>
            <a:chOff x="6577462" y="2463665"/>
            <a:chExt cx="2566544" cy="2716966"/>
          </a:xfrm>
        </p:grpSpPr>
        <p:sp>
          <p:nvSpPr>
            <p:cNvPr id="488" name="Google Shape;488;p13"/>
            <p:cNvSpPr/>
            <p:nvPr/>
          </p:nvSpPr>
          <p:spPr>
            <a:xfrm>
              <a:off x="6688043" y="2609183"/>
              <a:ext cx="2455120" cy="2569831"/>
            </a:xfrm>
            <a:custGeom>
              <a:avLst/>
              <a:gdLst/>
              <a:ahLst/>
              <a:cxnLst/>
              <a:rect l="l" t="t" r="r" b="b"/>
              <a:pathLst>
                <a:path w="90428" h="97250" extrusionOk="0">
                  <a:moveTo>
                    <a:pt x="88807" y="1"/>
                  </a:moveTo>
                  <a:cubicBezTo>
                    <a:pt x="83193" y="1"/>
                    <a:pt x="77690" y="1581"/>
                    <a:pt x="72920" y="4604"/>
                  </a:cubicBezTo>
                  <a:cubicBezTo>
                    <a:pt x="56598" y="15090"/>
                    <a:pt x="54318" y="38525"/>
                    <a:pt x="40731" y="52386"/>
                  </a:cubicBezTo>
                  <a:cubicBezTo>
                    <a:pt x="33223" y="60045"/>
                    <a:pt x="22767" y="64179"/>
                    <a:pt x="14652" y="71201"/>
                  </a:cubicBezTo>
                  <a:cubicBezTo>
                    <a:pt x="6961" y="77888"/>
                    <a:pt x="1976" y="87280"/>
                    <a:pt x="1" y="97250"/>
                  </a:cubicBezTo>
                  <a:lnTo>
                    <a:pt x="90428" y="97250"/>
                  </a:lnTo>
                  <a:lnTo>
                    <a:pt x="90428" y="45"/>
                  </a:lnTo>
                  <a:cubicBezTo>
                    <a:pt x="89887" y="15"/>
                    <a:pt x="89347" y="1"/>
                    <a:pt x="888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3"/>
            <p:cNvSpPr/>
            <p:nvPr/>
          </p:nvSpPr>
          <p:spPr>
            <a:xfrm>
              <a:off x="6577462" y="2463665"/>
              <a:ext cx="2566544" cy="2716966"/>
            </a:xfrm>
            <a:custGeom>
              <a:avLst/>
              <a:gdLst/>
              <a:ahLst/>
              <a:cxnLst/>
              <a:rect l="l" t="t" r="r" b="b"/>
              <a:pathLst>
                <a:path w="94532" h="102818" extrusionOk="0">
                  <a:moveTo>
                    <a:pt x="92785" y="1"/>
                  </a:moveTo>
                  <a:cubicBezTo>
                    <a:pt x="86905" y="1"/>
                    <a:pt x="81121" y="1672"/>
                    <a:pt x="76142" y="4852"/>
                  </a:cubicBezTo>
                  <a:cubicBezTo>
                    <a:pt x="66567" y="11084"/>
                    <a:pt x="61522" y="21813"/>
                    <a:pt x="56628" y="32209"/>
                  </a:cubicBezTo>
                  <a:cubicBezTo>
                    <a:pt x="52737" y="40415"/>
                    <a:pt x="48755" y="48896"/>
                    <a:pt x="42524" y="55309"/>
                  </a:cubicBezTo>
                  <a:cubicBezTo>
                    <a:pt x="38208" y="59777"/>
                    <a:pt x="32859" y="63151"/>
                    <a:pt x="27722" y="66404"/>
                  </a:cubicBezTo>
                  <a:cubicBezTo>
                    <a:pt x="23497" y="69109"/>
                    <a:pt x="19150" y="71844"/>
                    <a:pt x="15351" y="75188"/>
                  </a:cubicBezTo>
                  <a:cubicBezTo>
                    <a:pt x="7600" y="81996"/>
                    <a:pt x="2128" y="91784"/>
                    <a:pt x="1" y="102757"/>
                  </a:cubicBezTo>
                  <a:lnTo>
                    <a:pt x="274" y="102817"/>
                  </a:lnTo>
                  <a:cubicBezTo>
                    <a:pt x="2402" y="91875"/>
                    <a:pt x="7812" y="82148"/>
                    <a:pt x="15563" y="75401"/>
                  </a:cubicBezTo>
                  <a:cubicBezTo>
                    <a:pt x="19332" y="72057"/>
                    <a:pt x="23679" y="69322"/>
                    <a:pt x="27874" y="66647"/>
                  </a:cubicBezTo>
                  <a:cubicBezTo>
                    <a:pt x="33071" y="63364"/>
                    <a:pt x="38421" y="59960"/>
                    <a:pt x="42768" y="55492"/>
                  </a:cubicBezTo>
                  <a:cubicBezTo>
                    <a:pt x="49029" y="49048"/>
                    <a:pt x="53011" y="40537"/>
                    <a:pt x="56902" y="32330"/>
                  </a:cubicBezTo>
                  <a:cubicBezTo>
                    <a:pt x="61765" y="21965"/>
                    <a:pt x="66841" y="11266"/>
                    <a:pt x="76324" y="5096"/>
                  </a:cubicBezTo>
                  <a:cubicBezTo>
                    <a:pt x="81241" y="1947"/>
                    <a:pt x="86961" y="304"/>
                    <a:pt x="92776" y="304"/>
                  </a:cubicBezTo>
                  <a:cubicBezTo>
                    <a:pt x="93361" y="304"/>
                    <a:pt x="93946" y="321"/>
                    <a:pt x="94531" y="354"/>
                  </a:cubicBezTo>
                  <a:lnTo>
                    <a:pt x="94531" y="50"/>
                  </a:lnTo>
                  <a:cubicBezTo>
                    <a:pt x="93949" y="17"/>
                    <a:pt x="93367" y="1"/>
                    <a:pt x="9278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13"/>
          <p:cNvSpPr/>
          <p:nvPr/>
        </p:nvSpPr>
        <p:spPr>
          <a:xfrm>
            <a:off x="-277912" y="3442113"/>
            <a:ext cx="1098825" cy="1462650"/>
          </a:xfrm>
          <a:custGeom>
            <a:avLst/>
            <a:gdLst/>
            <a:ahLst/>
            <a:cxnLst/>
            <a:rect l="l" t="t" r="r" b="b"/>
            <a:pathLst>
              <a:path w="43953" h="58506" extrusionOk="0">
                <a:moveTo>
                  <a:pt x="21064" y="511"/>
                </a:moveTo>
                <a:cubicBezTo>
                  <a:pt x="21125" y="541"/>
                  <a:pt x="21307" y="754"/>
                  <a:pt x="21490" y="997"/>
                </a:cubicBezTo>
                <a:cubicBezTo>
                  <a:pt x="21885" y="1544"/>
                  <a:pt x="22098" y="2152"/>
                  <a:pt x="22614" y="3946"/>
                </a:cubicBezTo>
                <a:cubicBezTo>
                  <a:pt x="23557" y="7289"/>
                  <a:pt x="23466" y="9386"/>
                  <a:pt x="22310" y="12335"/>
                </a:cubicBezTo>
                <a:cubicBezTo>
                  <a:pt x="21867" y="13457"/>
                  <a:pt x="20851" y="15440"/>
                  <a:pt x="20710" y="15440"/>
                </a:cubicBezTo>
                <a:cubicBezTo>
                  <a:pt x="20705" y="15440"/>
                  <a:pt x="20702" y="15439"/>
                  <a:pt x="20700" y="15435"/>
                </a:cubicBezTo>
                <a:cubicBezTo>
                  <a:pt x="20700" y="15405"/>
                  <a:pt x="20700" y="14918"/>
                  <a:pt x="20700" y="14311"/>
                </a:cubicBezTo>
                <a:cubicBezTo>
                  <a:pt x="20730" y="13733"/>
                  <a:pt x="20730" y="12578"/>
                  <a:pt x="20700" y="11727"/>
                </a:cubicBezTo>
                <a:cubicBezTo>
                  <a:pt x="20639" y="10876"/>
                  <a:pt x="20669" y="9873"/>
                  <a:pt x="20700" y="9447"/>
                </a:cubicBezTo>
                <a:cubicBezTo>
                  <a:pt x="20760" y="9052"/>
                  <a:pt x="20760" y="8201"/>
                  <a:pt x="20730" y="7563"/>
                </a:cubicBezTo>
                <a:cubicBezTo>
                  <a:pt x="20730" y="6924"/>
                  <a:pt x="20700" y="5921"/>
                  <a:pt x="20700" y="5313"/>
                </a:cubicBezTo>
                <a:cubicBezTo>
                  <a:pt x="20730" y="4736"/>
                  <a:pt x="20730" y="3763"/>
                  <a:pt x="20730" y="3155"/>
                </a:cubicBezTo>
                <a:cubicBezTo>
                  <a:pt x="20700" y="1636"/>
                  <a:pt x="20851" y="511"/>
                  <a:pt x="21064" y="511"/>
                </a:cubicBezTo>
                <a:close/>
                <a:moveTo>
                  <a:pt x="20669" y="481"/>
                </a:moveTo>
                <a:cubicBezTo>
                  <a:pt x="20669" y="481"/>
                  <a:pt x="20639" y="754"/>
                  <a:pt x="20578" y="1058"/>
                </a:cubicBezTo>
                <a:cubicBezTo>
                  <a:pt x="20517" y="1392"/>
                  <a:pt x="20456" y="2243"/>
                  <a:pt x="20487" y="3064"/>
                </a:cubicBezTo>
                <a:cubicBezTo>
                  <a:pt x="20517" y="3854"/>
                  <a:pt x="20517" y="4979"/>
                  <a:pt x="20487" y="5587"/>
                </a:cubicBezTo>
                <a:cubicBezTo>
                  <a:pt x="20487" y="6164"/>
                  <a:pt x="20487" y="7016"/>
                  <a:pt x="20517" y="7441"/>
                </a:cubicBezTo>
                <a:cubicBezTo>
                  <a:pt x="20548" y="7867"/>
                  <a:pt x="20548" y="8839"/>
                  <a:pt x="20487" y="9630"/>
                </a:cubicBezTo>
                <a:cubicBezTo>
                  <a:pt x="20456" y="10389"/>
                  <a:pt x="20456" y="11514"/>
                  <a:pt x="20487" y="12122"/>
                </a:cubicBezTo>
                <a:cubicBezTo>
                  <a:pt x="20548" y="13125"/>
                  <a:pt x="20517" y="15405"/>
                  <a:pt x="20426" y="16013"/>
                </a:cubicBezTo>
                <a:cubicBezTo>
                  <a:pt x="20397" y="16112"/>
                  <a:pt x="20382" y="16165"/>
                  <a:pt x="20365" y="16165"/>
                </a:cubicBezTo>
                <a:cubicBezTo>
                  <a:pt x="20345" y="16165"/>
                  <a:pt x="20322" y="16097"/>
                  <a:pt x="20274" y="15952"/>
                </a:cubicBezTo>
                <a:cubicBezTo>
                  <a:pt x="20244" y="15769"/>
                  <a:pt x="19940" y="15131"/>
                  <a:pt x="19636" y="14554"/>
                </a:cubicBezTo>
                <a:cubicBezTo>
                  <a:pt x="19028" y="13277"/>
                  <a:pt x="18420" y="11666"/>
                  <a:pt x="18116" y="10389"/>
                </a:cubicBezTo>
                <a:cubicBezTo>
                  <a:pt x="17934" y="9569"/>
                  <a:pt x="17934" y="9386"/>
                  <a:pt x="18055" y="8079"/>
                </a:cubicBezTo>
                <a:cubicBezTo>
                  <a:pt x="18146" y="7046"/>
                  <a:pt x="18237" y="6468"/>
                  <a:pt x="18420" y="5861"/>
                </a:cubicBezTo>
                <a:cubicBezTo>
                  <a:pt x="18785" y="4675"/>
                  <a:pt x="19484" y="2760"/>
                  <a:pt x="19788" y="2091"/>
                </a:cubicBezTo>
                <a:cubicBezTo>
                  <a:pt x="20031" y="1544"/>
                  <a:pt x="20608" y="481"/>
                  <a:pt x="20669" y="481"/>
                </a:cubicBezTo>
                <a:close/>
                <a:moveTo>
                  <a:pt x="35249" y="285"/>
                </a:moveTo>
                <a:cubicBezTo>
                  <a:pt x="35409" y="285"/>
                  <a:pt x="35532" y="352"/>
                  <a:pt x="35624" y="481"/>
                </a:cubicBezTo>
                <a:cubicBezTo>
                  <a:pt x="35989" y="967"/>
                  <a:pt x="35837" y="2335"/>
                  <a:pt x="35168" y="5313"/>
                </a:cubicBezTo>
                <a:cubicBezTo>
                  <a:pt x="34317" y="9234"/>
                  <a:pt x="33466" y="11332"/>
                  <a:pt x="32280" y="12608"/>
                </a:cubicBezTo>
                <a:cubicBezTo>
                  <a:pt x="31855" y="13064"/>
                  <a:pt x="31308" y="13703"/>
                  <a:pt x="30274" y="15010"/>
                </a:cubicBezTo>
                <a:cubicBezTo>
                  <a:pt x="29727" y="15709"/>
                  <a:pt x="28937" y="16408"/>
                  <a:pt x="28268" y="16803"/>
                </a:cubicBezTo>
                <a:cubicBezTo>
                  <a:pt x="27660" y="17168"/>
                  <a:pt x="25107" y="18110"/>
                  <a:pt x="24590" y="18171"/>
                </a:cubicBezTo>
                <a:cubicBezTo>
                  <a:pt x="24438" y="18171"/>
                  <a:pt x="24195" y="18232"/>
                  <a:pt x="24043" y="18292"/>
                </a:cubicBezTo>
                <a:cubicBezTo>
                  <a:pt x="23987" y="18311"/>
                  <a:pt x="23944" y="18324"/>
                  <a:pt x="23917" y="18324"/>
                </a:cubicBezTo>
                <a:cubicBezTo>
                  <a:pt x="23808" y="18324"/>
                  <a:pt x="23936" y="18118"/>
                  <a:pt x="24469" y="17198"/>
                </a:cubicBezTo>
                <a:cubicBezTo>
                  <a:pt x="24833" y="16560"/>
                  <a:pt x="25624" y="15131"/>
                  <a:pt x="26201" y="14007"/>
                </a:cubicBezTo>
                <a:cubicBezTo>
                  <a:pt x="27508" y="11545"/>
                  <a:pt x="28359" y="10207"/>
                  <a:pt x="29028" y="9569"/>
                </a:cubicBezTo>
                <a:cubicBezTo>
                  <a:pt x="30001" y="8657"/>
                  <a:pt x="30487" y="8019"/>
                  <a:pt x="31672" y="6164"/>
                </a:cubicBezTo>
                <a:cubicBezTo>
                  <a:pt x="32341" y="5131"/>
                  <a:pt x="33253" y="3794"/>
                  <a:pt x="33739" y="3186"/>
                </a:cubicBezTo>
                <a:cubicBezTo>
                  <a:pt x="35259" y="1149"/>
                  <a:pt x="35563" y="724"/>
                  <a:pt x="35593" y="633"/>
                </a:cubicBezTo>
                <a:cubicBezTo>
                  <a:pt x="35609" y="541"/>
                  <a:pt x="35563" y="496"/>
                  <a:pt x="35502" y="496"/>
                </a:cubicBezTo>
                <a:cubicBezTo>
                  <a:pt x="35441" y="496"/>
                  <a:pt x="35365" y="541"/>
                  <a:pt x="35320" y="633"/>
                </a:cubicBezTo>
                <a:cubicBezTo>
                  <a:pt x="35289" y="724"/>
                  <a:pt x="34985" y="1149"/>
                  <a:pt x="34651" y="1575"/>
                </a:cubicBezTo>
                <a:cubicBezTo>
                  <a:pt x="33435" y="3125"/>
                  <a:pt x="32280" y="4766"/>
                  <a:pt x="31125" y="6529"/>
                </a:cubicBezTo>
                <a:cubicBezTo>
                  <a:pt x="30213" y="7958"/>
                  <a:pt x="29818" y="8475"/>
                  <a:pt x="29271" y="8991"/>
                </a:cubicBezTo>
                <a:cubicBezTo>
                  <a:pt x="28450" y="9751"/>
                  <a:pt x="28146" y="10116"/>
                  <a:pt x="27782" y="10785"/>
                </a:cubicBezTo>
                <a:cubicBezTo>
                  <a:pt x="27630" y="11058"/>
                  <a:pt x="27447" y="11301"/>
                  <a:pt x="27417" y="11332"/>
                </a:cubicBezTo>
                <a:cubicBezTo>
                  <a:pt x="27387" y="11332"/>
                  <a:pt x="26991" y="12031"/>
                  <a:pt x="26535" y="12882"/>
                </a:cubicBezTo>
                <a:cubicBezTo>
                  <a:pt x="26080" y="13703"/>
                  <a:pt x="25259" y="15222"/>
                  <a:pt x="24681" y="16195"/>
                </a:cubicBezTo>
                <a:cubicBezTo>
                  <a:pt x="23988" y="17452"/>
                  <a:pt x="23758" y="17844"/>
                  <a:pt x="23672" y="17844"/>
                </a:cubicBezTo>
                <a:cubicBezTo>
                  <a:pt x="23637" y="17844"/>
                  <a:pt x="23626" y="17780"/>
                  <a:pt x="23617" y="17684"/>
                </a:cubicBezTo>
                <a:cubicBezTo>
                  <a:pt x="23587" y="17532"/>
                  <a:pt x="23648" y="16925"/>
                  <a:pt x="23739" y="16347"/>
                </a:cubicBezTo>
                <a:cubicBezTo>
                  <a:pt x="23921" y="15314"/>
                  <a:pt x="24256" y="14371"/>
                  <a:pt x="25016" y="12882"/>
                </a:cubicBezTo>
                <a:cubicBezTo>
                  <a:pt x="25168" y="12517"/>
                  <a:pt x="25441" y="11818"/>
                  <a:pt x="25593" y="11301"/>
                </a:cubicBezTo>
                <a:cubicBezTo>
                  <a:pt x="26292" y="8718"/>
                  <a:pt x="26687" y="8079"/>
                  <a:pt x="28724" y="6347"/>
                </a:cubicBezTo>
                <a:cubicBezTo>
                  <a:pt x="29180" y="5952"/>
                  <a:pt x="30305" y="4766"/>
                  <a:pt x="31277" y="3733"/>
                </a:cubicBezTo>
                <a:cubicBezTo>
                  <a:pt x="33412" y="1331"/>
                  <a:pt x="34618" y="285"/>
                  <a:pt x="35249" y="285"/>
                </a:cubicBezTo>
                <a:close/>
                <a:moveTo>
                  <a:pt x="9714" y="7291"/>
                </a:moveTo>
                <a:cubicBezTo>
                  <a:pt x="9786" y="7291"/>
                  <a:pt x="9943" y="7385"/>
                  <a:pt x="10213" y="7593"/>
                </a:cubicBezTo>
                <a:cubicBezTo>
                  <a:pt x="10760" y="8049"/>
                  <a:pt x="11246" y="8779"/>
                  <a:pt x="12645" y="11332"/>
                </a:cubicBezTo>
                <a:cubicBezTo>
                  <a:pt x="14134" y="14007"/>
                  <a:pt x="14560" y="14888"/>
                  <a:pt x="14833" y="15952"/>
                </a:cubicBezTo>
                <a:cubicBezTo>
                  <a:pt x="15137" y="17137"/>
                  <a:pt x="15198" y="17654"/>
                  <a:pt x="15137" y="19143"/>
                </a:cubicBezTo>
                <a:cubicBezTo>
                  <a:pt x="15076" y="20633"/>
                  <a:pt x="14742" y="22548"/>
                  <a:pt x="14286" y="24219"/>
                </a:cubicBezTo>
                <a:cubicBezTo>
                  <a:pt x="14164" y="24675"/>
                  <a:pt x="14043" y="25314"/>
                  <a:pt x="13982" y="25648"/>
                </a:cubicBezTo>
                <a:cubicBezTo>
                  <a:pt x="13952" y="25952"/>
                  <a:pt x="13860" y="26378"/>
                  <a:pt x="13800" y="26590"/>
                </a:cubicBezTo>
                <a:lnTo>
                  <a:pt x="13709" y="26955"/>
                </a:lnTo>
                <a:lnTo>
                  <a:pt x="13587" y="26134"/>
                </a:lnTo>
                <a:cubicBezTo>
                  <a:pt x="13313" y="24311"/>
                  <a:pt x="12888" y="22578"/>
                  <a:pt x="12371" y="21271"/>
                </a:cubicBezTo>
                <a:cubicBezTo>
                  <a:pt x="11216" y="18201"/>
                  <a:pt x="11094" y="17684"/>
                  <a:pt x="10882" y="15374"/>
                </a:cubicBezTo>
                <a:cubicBezTo>
                  <a:pt x="10730" y="14037"/>
                  <a:pt x="10578" y="13064"/>
                  <a:pt x="9970" y="9934"/>
                </a:cubicBezTo>
                <a:cubicBezTo>
                  <a:pt x="9879" y="9508"/>
                  <a:pt x="9635" y="7502"/>
                  <a:pt x="9666" y="7350"/>
                </a:cubicBezTo>
                <a:cubicBezTo>
                  <a:pt x="9666" y="7311"/>
                  <a:pt x="9681" y="7291"/>
                  <a:pt x="9714" y="7291"/>
                </a:cubicBezTo>
                <a:close/>
                <a:moveTo>
                  <a:pt x="9326" y="7361"/>
                </a:moveTo>
                <a:cubicBezTo>
                  <a:pt x="9340" y="7361"/>
                  <a:pt x="9352" y="7367"/>
                  <a:pt x="9362" y="7380"/>
                </a:cubicBezTo>
                <a:cubicBezTo>
                  <a:pt x="9392" y="7441"/>
                  <a:pt x="9483" y="7988"/>
                  <a:pt x="9544" y="8627"/>
                </a:cubicBezTo>
                <a:cubicBezTo>
                  <a:pt x="9605" y="9265"/>
                  <a:pt x="9848" y="10663"/>
                  <a:pt x="10061" y="11727"/>
                </a:cubicBezTo>
                <a:cubicBezTo>
                  <a:pt x="10274" y="12791"/>
                  <a:pt x="10517" y="14341"/>
                  <a:pt x="10608" y="15162"/>
                </a:cubicBezTo>
                <a:cubicBezTo>
                  <a:pt x="10882" y="17624"/>
                  <a:pt x="11094" y="18535"/>
                  <a:pt x="12128" y="21210"/>
                </a:cubicBezTo>
                <a:cubicBezTo>
                  <a:pt x="12584" y="22426"/>
                  <a:pt x="12888" y="23520"/>
                  <a:pt x="13253" y="25678"/>
                </a:cubicBezTo>
                <a:lnTo>
                  <a:pt x="13526" y="27046"/>
                </a:lnTo>
                <a:lnTo>
                  <a:pt x="12827" y="26438"/>
                </a:lnTo>
                <a:cubicBezTo>
                  <a:pt x="9787" y="23855"/>
                  <a:pt x="8906" y="21909"/>
                  <a:pt x="8450" y="16925"/>
                </a:cubicBezTo>
                <a:cubicBezTo>
                  <a:pt x="8116" y="13034"/>
                  <a:pt x="8207" y="9964"/>
                  <a:pt x="8724" y="8475"/>
                </a:cubicBezTo>
                <a:cubicBezTo>
                  <a:pt x="8968" y="7797"/>
                  <a:pt x="9212" y="7361"/>
                  <a:pt x="9326" y="7361"/>
                </a:cubicBezTo>
                <a:close/>
                <a:moveTo>
                  <a:pt x="42492" y="12197"/>
                </a:moveTo>
                <a:cubicBezTo>
                  <a:pt x="42615" y="12197"/>
                  <a:pt x="42686" y="12221"/>
                  <a:pt x="42676" y="12274"/>
                </a:cubicBezTo>
                <a:cubicBezTo>
                  <a:pt x="42676" y="12487"/>
                  <a:pt x="41733" y="13976"/>
                  <a:pt x="40913" y="15101"/>
                </a:cubicBezTo>
                <a:cubicBezTo>
                  <a:pt x="39545" y="17016"/>
                  <a:pt x="37873" y="18961"/>
                  <a:pt x="36475" y="20329"/>
                </a:cubicBezTo>
                <a:cubicBezTo>
                  <a:pt x="35016" y="21818"/>
                  <a:pt x="34256" y="22700"/>
                  <a:pt x="32037" y="25587"/>
                </a:cubicBezTo>
                <a:cubicBezTo>
                  <a:pt x="29879" y="28384"/>
                  <a:pt x="28967" y="29417"/>
                  <a:pt x="27508" y="30694"/>
                </a:cubicBezTo>
                <a:cubicBezTo>
                  <a:pt x="27265" y="30906"/>
                  <a:pt x="26991" y="31180"/>
                  <a:pt x="26870" y="31302"/>
                </a:cubicBezTo>
                <a:lnTo>
                  <a:pt x="26657" y="31545"/>
                </a:lnTo>
                <a:lnTo>
                  <a:pt x="26931" y="29235"/>
                </a:lnTo>
                <a:lnTo>
                  <a:pt x="27174" y="26894"/>
                </a:lnTo>
                <a:lnTo>
                  <a:pt x="27539" y="26134"/>
                </a:lnTo>
                <a:cubicBezTo>
                  <a:pt x="28025" y="25192"/>
                  <a:pt x="29453" y="23034"/>
                  <a:pt x="30183" y="22183"/>
                </a:cubicBezTo>
                <a:cubicBezTo>
                  <a:pt x="30487" y="21849"/>
                  <a:pt x="31125" y="21180"/>
                  <a:pt x="31581" y="20754"/>
                </a:cubicBezTo>
                <a:cubicBezTo>
                  <a:pt x="32068" y="20298"/>
                  <a:pt x="33162" y="19204"/>
                  <a:pt x="34043" y="18353"/>
                </a:cubicBezTo>
                <a:cubicBezTo>
                  <a:pt x="37903" y="14584"/>
                  <a:pt x="39940" y="12943"/>
                  <a:pt x="41490" y="12396"/>
                </a:cubicBezTo>
                <a:cubicBezTo>
                  <a:pt x="41865" y="12277"/>
                  <a:pt x="42265" y="12197"/>
                  <a:pt x="42492" y="12197"/>
                </a:cubicBezTo>
                <a:close/>
                <a:moveTo>
                  <a:pt x="43093" y="12394"/>
                </a:moveTo>
                <a:cubicBezTo>
                  <a:pt x="43096" y="12394"/>
                  <a:pt x="43099" y="12394"/>
                  <a:pt x="43101" y="12396"/>
                </a:cubicBezTo>
                <a:cubicBezTo>
                  <a:pt x="43132" y="12426"/>
                  <a:pt x="43253" y="12639"/>
                  <a:pt x="43344" y="12852"/>
                </a:cubicBezTo>
                <a:cubicBezTo>
                  <a:pt x="43618" y="13459"/>
                  <a:pt x="43618" y="14311"/>
                  <a:pt x="43375" y="15952"/>
                </a:cubicBezTo>
                <a:cubicBezTo>
                  <a:pt x="43132" y="17624"/>
                  <a:pt x="42797" y="18627"/>
                  <a:pt x="41946" y="20511"/>
                </a:cubicBezTo>
                <a:cubicBezTo>
                  <a:pt x="40791" y="23034"/>
                  <a:pt x="37782" y="27107"/>
                  <a:pt x="35958" y="28536"/>
                </a:cubicBezTo>
                <a:cubicBezTo>
                  <a:pt x="34621" y="29599"/>
                  <a:pt x="33131" y="30238"/>
                  <a:pt x="31064" y="30572"/>
                </a:cubicBezTo>
                <a:cubicBezTo>
                  <a:pt x="30183" y="30724"/>
                  <a:pt x="29423" y="30937"/>
                  <a:pt x="28207" y="31393"/>
                </a:cubicBezTo>
                <a:lnTo>
                  <a:pt x="26535" y="32031"/>
                </a:lnTo>
                <a:lnTo>
                  <a:pt x="26870" y="31606"/>
                </a:lnTo>
                <a:cubicBezTo>
                  <a:pt x="27052" y="31393"/>
                  <a:pt x="27508" y="30967"/>
                  <a:pt x="27843" y="30663"/>
                </a:cubicBezTo>
                <a:cubicBezTo>
                  <a:pt x="29028" y="29630"/>
                  <a:pt x="30031" y="28475"/>
                  <a:pt x="31946" y="26013"/>
                </a:cubicBezTo>
                <a:cubicBezTo>
                  <a:pt x="34378" y="22912"/>
                  <a:pt x="35107" y="22061"/>
                  <a:pt x="36596" y="20602"/>
                </a:cubicBezTo>
                <a:cubicBezTo>
                  <a:pt x="38663" y="18566"/>
                  <a:pt x="41733" y="14736"/>
                  <a:pt x="42584" y="13095"/>
                </a:cubicBezTo>
                <a:cubicBezTo>
                  <a:pt x="42817" y="12716"/>
                  <a:pt x="43022" y="12394"/>
                  <a:pt x="43093" y="12394"/>
                </a:cubicBezTo>
                <a:close/>
                <a:moveTo>
                  <a:pt x="5046" y="19326"/>
                </a:moveTo>
                <a:lnTo>
                  <a:pt x="5167" y="19599"/>
                </a:lnTo>
                <a:cubicBezTo>
                  <a:pt x="5228" y="19751"/>
                  <a:pt x="5380" y="20329"/>
                  <a:pt x="5532" y="20876"/>
                </a:cubicBezTo>
                <a:cubicBezTo>
                  <a:pt x="5927" y="22517"/>
                  <a:pt x="6687" y="24797"/>
                  <a:pt x="7477" y="26803"/>
                </a:cubicBezTo>
                <a:cubicBezTo>
                  <a:pt x="7903" y="27837"/>
                  <a:pt x="8480" y="29356"/>
                  <a:pt x="8784" y="30207"/>
                </a:cubicBezTo>
                <a:cubicBezTo>
                  <a:pt x="9423" y="32001"/>
                  <a:pt x="9514" y="32578"/>
                  <a:pt x="9423" y="35709"/>
                </a:cubicBezTo>
                <a:cubicBezTo>
                  <a:pt x="9392" y="36925"/>
                  <a:pt x="9362" y="38323"/>
                  <a:pt x="9362" y="38779"/>
                </a:cubicBezTo>
                <a:cubicBezTo>
                  <a:pt x="9392" y="39235"/>
                  <a:pt x="9392" y="39600"/>
                  <a:pt x="9362" y="39600"/>
                </a:cubicBezTo>
                <a:cubicBezTo>
                  <a:pt x="9301" y="39600"/>
                  <a:pt x="9088" y="38749"/>
                  <a:pt x="8845" y="37411"/>
                </a:cubicBezTo>
                <a:cubicBezTo>
                  <a:pt x="8511" y="35800"/>
                  <a:pt x="7629" y="31818"/>
                  <a:pt x="7386" y="30815"/>
                </a:cubicBezTo>
                <a:cubicBezTo>
                  <a:pt x="7295" y="30481"/>
                  <a:pt x="6991" y="29417"/>
                  <a:pt x="6717" y="28475"/>
                </a:cubicBezTo>
                <a:cubicBezTo>
                  <a:pt x="5562" y="24645"/>
                  <a:pt x="5015" y="21849"/>
                  <a:pt x="5046" y="19843"/>
                </a:cubicBezTo>
                <a:lnTo>
                  <a:pt x="5046" y="19326"/>
                </a:lnTo>
                <a:close/>
                <a:moveTo>
                  <a:pt x="4770" y="19269"/>
                </a:moveTo>
                <a:cubicBezTo>
                  <a:pt x="4814" y="19269"/>
                  <a:pt x="4833" y="19507"/>
                  <a:pt x="4833" y="19964"/>
                </a:cubicBezTo>
                <a:cubicBezTo>
                  <a:pt x="4863" y="20450"/>
                  <a:pt x="4924" y="21301"/>
                  <a:pt x="4985" y="21879"/>
                </a:cubicBezTo>
                <a:cubicBezTo>
                  <a:pt x="5107" y="23186"/>
                  <a:pt x="5684" y="25739"/>
                  <a:pt x="6444" y="28262"/>
                </a:cubicBezTo>
                <a:cubicBezTo>
                  <a:pt x="7234" y="30998"/>
                  <a:pt x="7447" y="31879"/>
                  <a:pt x="8268" y="35800"/>
                </a:cubicBezTo>
                <a:cubicBezTo>
                  <a:pt x="8663" y="37715"/>
                  <a:pt x="9088" y="39539"/>
                  <a:pt x="9210" y="39904"/>
                </a:cubicBezTo>
                <a:cubicBezTo>
                  <a:pt x="9324" y="40217"/>
                  <a:pt x="9411" y="40423"/>
                  <a:pt x="9372" y="40423"/>
                </a:cubicBezTo>
                <a:cubicBezTo>
                  <a:pt x="9369" y="40423"/>
                  <a:pt x="9366" y="40422"/>
                  <a:pt x="9362" y="40420"/>
                </a:cubicBezTo>
                <a:cubicBezTo>
                  <a:pt x="7842" y="38384"/>
                  <a:pt x="6778" y="36499"/>
                  <a:pt x="6018" y="34341"/>
                </a:cubicBezTo>
                <a:cubicBezTo>
                  <a:pt x="4225" y="29326"/>
                  <a:pt x="3678" y="24919"/>
                  <a:pt x="4377" y="20998"/>
                </a:cubicBezTo>
                <a:cubicBezTo>
                  <a:pt x="4579" y="19823"/>
                  <a:pt x="4703" y="19269"/>
                  <a:pt x="4770" y="19269"/>
                </a:cubicBezTo>
                <a:close/>
                <a:moveTo>
                  <a:pt x="637" y="36409"/>
                </a:moveTo>
                <a:cubicBezTo>
                  <a:pt x="681" y="36409"/>
                  <a:pt x="776" y="36456"/>
                  <a:pt x="942" y="36560"/>
                </a:cubicBezTo>
                <a:cubicBezTo>
                  <a:pt x="1702" y="37077"/>
                  <a:pt x="3222" y="39721"/>
                  <a:pt x="4438" y="42639"/>
                </a:cubicBezTo>
                <a:cubicBezTo>
                  <a:pt x="5228" y="44554"/>
                  <a:pt x="5441" y="45284"/>
                  <a:pt x="6018" y="47958"/>
                </a:cubicBezTo>
                <a:cubicBezTo>
                  <a:pt x="6262" y="49144"/>
                  <a:pt x="6505" y="50208"/>
                  <a:pt x="6535" y="50329"/>
                </a:cubicBezTo>
                <a:cubicBezTo>
                  <a:pt x="6552" y="50398"/>
                  <a:pt x="6554" y="50431"/>
                  <a:pt x="6542" y="50431"/>
                </a:cubicBezTo>
                <a:cubicBezTo>
                  <a:pt x="6446" y="50431"/>
                  <a:pt x="5509" y="48455"/>
                  <a:pt x="4620" y="46408"/>
                </a:cubicBezTo>
                <a:cubicBezTo>
                  <a:pt x="4377" y="45800"/>
                  <a:pt x="3769" y="44402"/>
                  <a:pt x="3313" y="43308"/>
                </a:cubicBezTo>
                <a:cubicBezTo>
                  <a:pt x="2584" y="41667"/>
                  <a:pt x="578" y="36560"/>
                  <a:pt x="608" y="36438"/>
                </a:cubicBezTo>
                <a:cubicBezTo>
                  <a:pt x="608" y="36419"/>
                  <a:pt x="617" y="36409"/>
                  <a:pt x="637" y="36409"/>
                </a:cubicBezTo>
                <a:close/>
                <a:moveTo>
                  <a:pt x="456" y="36712"/>
                </a:moveTo>
                <a:lnTo>
                  <a:pt x="608" y="37016"/>
                </a:lnTo>
                <a:cubicBezTo>
                  <a:pt x="669" y="37198"/>
                  <a:pt x="882" y="37715"/>
                  <a:pt x="1064" y="38201"/>
                </a:cubicBezTo>
                <a:cubicBezTo>
                  <a:pt x="1489" y="39448"/>
                  <a:pt x="2675" y="42426"/>
                  <a:pt x="3344" y="43946"/>
                </a:cubicBezTo>
                <a:cubicBezTo>
                  <a:pt x="3648" y="44615"/>
                  <a:pt x="4164" y="45861"/>
                  <a:pt x="4529" y="46682"/>
                </a:cubicBezTo>
                <a:cubicBezTo>
                  <a:pt x="5471" y="48809"/>
                  <a:pt x="5836" y="49661"/>
                  <a:pt x="6170" y="50238"/>
                </a:cubicBezTo>
                <a:cubicBezTo>
                  <a:pt x="6322" y="50542"/>
                  <a:pt x="6444" y="50816"/>
                  <a:pt x="6414" y="50876"/>
                </a:cubicBezTo>
                <a:cubicBezTo>
                  <a:pt x="6414" y="50880"/>
                  <a:pt x="6412" y="50881"/>
                  <a:pt x="6410" y="50881"/>
                </a:cubicBezTo>
                <a:cubicBezTo>
                  <a:pt x="6321" y="50881"/>
                  <a:pt x="4625" y="48743"/>
                  <a:pt x="3678" y="47411"/>
                </a:cubicBezTo>
                <a:cubicBezTo>
                  <a:pt x="3252" y="46803"/>
                  <a:pt x="2644" y="45800"/>
                  <a:pt x="2310" y="45071"/>
                </a:cubicBezTo>
                <a:cubicBezTo>
                  <a:pt x="1094" y="42548"/>
                  <a:pt x="213" y="38901"/>
                  <a:pt x="426" y="37229"/>
                </a:cubicBezTo>
                <a:lnTo>
                  <a:pt x="456" y="36712"/>
                </a:lnTo>
                <a:close/>
                <a:moveTo>
                  <a:pt x="35283" y="1"/>
                </a:moveTo>
                <a:cubicBezTo>
                  <a:pt x="35151" y="1"/>
                  <a:pt x="35002" y="29"/>
                  <a:pt x="34834" y="85"/>
                </a:cubicBezTo>
                <a:cubicBezTo>
                  <a:pt x="34074" y="359"/>
                  <a:pt x="32159" y="2183"/>
                  <a:pt x="29909" y="4827"/>
                </a:cubicBezTo>
                <a:cubicBezTo>
                  <a:pt x="29636" y="5131"/>
                  <a:pt x="28906" y="5830"/>
                  <a:pt x="28268" y="6408"/>
                </a:cubicBezTo>
                <a:cubicBezTo>
                  <a:pt x="26566" y="7927"/>
                  <a:pt x="26110" y="8627"/>
                  <a:pt x="25472" y="10906"/>
                </a:cubicBezTo>
                <a:cubicBezTo>
                  <a:pt x="25289" y="11575"/>
                  <a:pt x="24925" y="12517"/>
                  <a:pt x="24590" y="13216"/>
                </a:cubicBezTo>
                <a:cubicBezTo>
                  <a:pt x="24286" y="13885"/>
                  <a:pt x="23952" y="14675"/>
                  <a:pt x="23830" y="15070"/>
                </a:cubicBezTo>
                <a:cubicBezTo>
                  <a:pt x="23587" y="15769"/>
                  <a:pt x="23374" y="17289"/>
                  <a:pt x="23405" y="17958"/>
                </a:cubicBezTo>
                <a:cubicBezTo>
                  <a:pt x="23435" y="18292"/>
                  <a:pt x="23374" y="18505"/>
                  <a:pt x="23040" y="19235"/>
                </a:cubicBezTo>
                <a:cubicBezTo>
                  <a:pt x="22067" y="21210"/>
                  <a:pt x="21247" y="24067"/>
                  <a:pt x="20912" y="26499"/>
                </a:cubicBezTo>
                <a:lnTo>
                  <a:pt x="20821" y="27107"/>
                </a:lnTo>
                <a:lnTo>
                  <a:pt x="20821" y="26499"/>
                </a:lnTo>
                <a:cubicBezTo>
                  <a:pt x="20821" y="26165"/>
                  <a:pt x="20791" y="25344"/>
                  <a:pt x="20791" y="24706"/>
                </a:cubicBezTo>
                <a:cubicBezTo>
                  <a:pt x="20791" y="24067"/>
                  <a:pt x="20730" y="23034"/>
                  <a:pt x="20639" y="22396"/>
                </a:cubicBezTo>
                <a:cubicBezTo>
                  <a:pt x="20304" y="19812"/>
                  <a:pt x="20244" y="17532"/>
                  <a:pt x="20548" y="16590"/>
                </a:cubicBezTo>
                <a:cubicBezTo>
                  <a:pt x="20608" y="16377"/>
                  <a:pt x="20973" y="15678"/>
                  <a:pt x="21338" y="15101"/>
                </a:cubicBezTo>
                <a:cubicBezTo>
                  <a:pt x="22554" y="13095"/>
                  <a:pt x="23405" y="10572"/>
                  <a:pt x="23526" y="8627"/>
                </a:cubicBezTo>
                <a:cubicBezTo>
                  <a:pt x="23617" y="7016"/>
                  <a:pt x="23405" y="5709"/>
                  <a:pt x="22675" y="3155"/>
                </a:cubicBezTo>
                <a:cubicBezTo>
                  <a:pt x="22098" y="1210"/>
                  <a:pt x="21490" y="207"/>
                  <a:pt x="20851" y="116"/>
                </a:cubicBezTo>
                <a:cubicBezTo>
                  <a:pt x="20846" y="115"/>
                  <a:pt x="20840" y="115"/>
                  <a:pt x="20834" y="115"/>
                </a:cubicBezTo>
                <a:cubicBezTo>
                  <a:pt x="20406" y="115"/>
                  <a:pt x="19658" y="1231"/>
                  <a:pt x="19058" y="2821"/>
                </a:cubicBezTo>
                <a:cubicBezTo>
                  <a:pt x="18116" y="5253"/>
                  <a:pt x="17964" y="5830"/>
                  <a:pt x="17751" y="7593"/>
                </a:cubicBezTo>
                <a:cubicBezTo>
                  <a:pt x="17538" y="9265"/>
                  <a:pt x="17538" y="9295"/>
                  <a:pt x="17751" y="10207"/>
                </a:cubicBezTo>
                <a:cubicBezTo>
                  <a:pt x="18055" y="11575"/>
                  <a:pt x="18633" y="13186"/>
                  <a:pt x="19301" y="14402"/>
                </a:cubicBezTo>
                <a:cubicBezTo>
                  <a:pt x="20122" y="15982"/>
                  <a:pt x="20122" y="15982"/>
                  <a:pt x="20092" y="17532"/>
                </a:cubicBezTo>
                <a:cubicBezTo>
                  <a:pt x="20092" y="19204"/>
                  <a:pt x="20122" y="20116"/>
                  <a:pt x="20396" y="22122"/>
                </a:cubicBezTo>
                <a:cubicBezTo>
                  <a:pt x="20578" y="23672"/>
                  <a:pt x="20608" y="24979"/>
                  <a:pt x="20548" y="27259"/>
                </a:cubicBezTo>
                <a:cubicBezTo>
                  <a:pt x="20517" y="28627"/>
                  <a:pt x="20365" y="29235"/>
                  <a:pt x="19301" y="33247"/>
                </a:cubicBezTo>
                <a:cubicBezTo>
                  <a:pt x="18754" y="35344"/>
                  <a:pt x="18298" y="36742"/>
                  <a:pt x="17690" y="38049"/>
                </a:cubicBezTo>
                <a:lnTo>
                  <a:pt x="17447" y="38597"/>
                </a:lnTo>
                <a:lnTo>
                  <a:pt x="17508" y="38110"/>
                </a:lnTo>
                <a:cubicBezTo>
                  <a:pt x="17569" y="37320"/>
                  <a:pt x="17356" y="36469"/>
                  <a:pt x="16748" y="35162"/>
                </a:cubicBezTo>
                <a:cubicBezTo>
                  <a:pt x="15988" y="33551"/>
                  <a:pt x="14772" y="30481"/>
                  <a:pt x="14316" y="28961"/>
                </a:cubicBezTo>
                <a:lnTo>
                  <a:pt x="13952" y="27806"/>
                </a:lnTo>
                <a:lnTo>
                  <a:pt x="14164" y="26408"/>
                </a:lnTo>
                <a:cubicBezTo>
                  <a:pt x="14286" y="25648"/>
                  <a:pt x="14468" y="24675"/>
                  <a:pt x="14590" y="24250"/>
                </a:cubicBezTo>
                <a:cubicBezTo>
                  <a:pt x="15350" y="21545"/>
                  <a:pt x="15623" y="18323"/>
                  <a:pt x="15259" y="16560"/>
                </a:cubicBezTo>
                <a:cubicBezTo>
                  <a:pt x="14955" y="15070"/>
                  <a:pt x="14560" y="14219"/>
                  <a:pt x="12645" y="10754"/>
                </a:cubicBezTo>
                <a:cubicBezTo>
                  <a:pt x="11155" y="8079"/>
                  <a:pt x="10335" y="7076"/>
                  <a:pt x="9575" y="6985"/>
                </a:cubicBezTo>
                <a:cubicBezTo>
                  <a:pt x="9553" y="6983"/>
                  <a:pt x="9532" y="6981"/>
                  <a:pt x="9511" y="6981"/>
                </a:cubicBezTo>
                <a:cubicBezTo>
                  <a:pt x="8542" y="6981"/>
                  <a:pt x="7874" y="9707"/>
                  <a:pt x="7964" y="13277"/>
                </a:cubicBezTo>
                <a:cubicBezTo>
                  <a:pt x="8025" y="15314"/>
                  <a:pt x="8237" y="18323"/>
                  <a:pt x="8480" y="19660"/>
                </a:cubicBezTo>
                <a:cubicBezTo>
                  <a:pt x="8724" y="21271"/>
                  <a:pt x="9453" y="23095"/>
                  <a:pt x="10274" y="24250"/>
                </a:cubicBezTo>
                <a:cubicBezTo>
                  <a:pt x="10699" y="24919"/>
                  <a:pt x="11642" y="25861"/>
                  <a:pt x="12584" y="26621"/>
                </a:cubicBezTo>
                <a:cubicBezTo>
                  <a:pt x="12979" y="26985"/>
                  <a:pt x="13405" y="27381"/>
                  <a:pt x="13496" y="27563"/>
                </a:cubicBezTo>
                <a:cubicBezTo>
                  <a:pt x="13587" y="27715"/>
                  <a:pt x="13830" y="28384"/>
                  <a:pt x="14012" y="29052"/>
                </a:cubicBezTo>
                <a:cubicBezTo>
                  <a:pt x="14468" y="30542"/>
                  <a:pt x="15836" y="34037"/>
                  <a:pt x="16475" y="35314"/>
                </a:cubicBezTo>
                <a:cubicBezTo>
                  <a:pt x="17204" y="36773"/>
                  <a:pt x="17265" y="37077"/>
                  <a:pt x="17174" y="38293"/>
                </a:cubicBezTo>
                <a:lnTo>
                  <a:pt x="17082" y="39356"/>
                </a:lnTo>
                <a:lnTo>
                  <a:pt x="16292" y="40815"/>
                </a:lnTo>
                <a:cubicBezTo>
                  <a:pt x="15867" y="41606"/>
                  <a:pt x="15076" y="42943"/>
                  <a:pt x="14560" y="43825"/>
                </a:cubicBezTo>
                <a:cubicBezTo>
                  <a:pt x="14073" y="44676"/>
                  <a:pt x="13222" y="46104"/>
                  <a:pt x="12705" y="46986"/>
                </a:cubicBezTo>
                <a:lnTo>
                  <a:pt x="11763" y="48627"/>
                </a:lnTo>
                <a:lnTo>
                  <a:pt x="11763" y="47989"/>
                </a:lnTo>
                <a:cubicBezTo>
                  <a:pt x="11794" y="46834"/>
                  <a:pt x="11520" y="45709"/>
                  <a:pt x="10730" y="43551"/>
                </a:cubicBezTo>
                <a:cubicBezTo>
                  <a:pt x="9635" y="40603"/>
                  <a:pt x="9483" y="39752"/>
                  <a:pt x="9605" y="37259"/>
                </a:cubicBezTo>
                <a:cubicBezTo>
                  <a:pt x="9879" y="32396"/>
                  <a:pt x="9787" y="31788"/>
                  <a:pt x="8602" y="28840"/>
                </a:cubicBezTo>
                <a:cubicBezTo>
                  <a:pt x="7173" y="25283"/>
                  <a:pt x="6353" y="22943"/>
                  <a:pt x="5714" y="20572"/>
                </a:cubicBezTo>
                <a:cubicBezTo>
                  <a:pt x="5380" y="19326"/>
                  <a:pt x="5137" y="18809"/>
                  <a:pt x="4894" y="18779"/>
                </a:cubicBezTo>
                <a:cubicBezTo>
                  <a:pt x="4881" y="18777"/>
                  <a:pt x="4868" y="18776"/>
                  <a:pt x="4856" y="18776"/>
                </a:cubicBezTo>
                <a:cubicBezTo>
                  <a:pt x="4637" y="18776"/>
                  <a:pt x="4518" y="19046"/>
                  <a:pt x="4316" y="20025"/>
                </a:cubicBezTo>
                <a:cubicBezTo>
                  <a:pt x="3526" y="23551"/>
                  <a:pt x="3739" y="27472"/>
                  <a:pt x="4924" y="31818"/>
                </a:cubicBezTo>
                <a:cubicBezTo>
                  <a:pt x="5927" y="35527"/>
                  <a:pt x="6717" y="37229"/>
                  <a:pt x="8572" y="39782"/>
                </a:cubicBezTo>
                <a:lnTo>
                  <a:pt x="9666" y="41302"/>
                </a:lnTo>
                <a:lnTo>
                  <a:pt x="10517" y="43612"/>
                </a:lnTo>
                <a:cubicBezTo>
                  <a:pt x="11155" y="45344"/>
                  <a:pt x="11398" y="46195"/>
                  <a:pt x="11490" y="46864"/>
                </a:cubicBezTo>
                <a:cubicBezTo>
                  <a:pt x="11672" y="48110"/>
                  <a:pt x="11550" y="48961"/>
                  <a:pt x="11125" y="49813"/>
                </a:cubicBezTo>
                <a:cubicBezTo>
                  <a:pt x="10395" y="51302"/>
                  <a:pt x="8420" y="55466"/>
                  <a:pt x="8025" y="56378"/>
                </a:cubicBezTo>
                <a:cubicBezTo>
                  <a:pt x="7806" y="56883"/>
                  <a:pt x="7692" y="57168"/>
                  <a:pt x="7632" y="57168"/>
                </a:cubicBezTo>
                <a:cubicBezTo>
                  <a:pt x="7559" y="57168"/>
                  <a:pt x="7569" y="56741"/>
                  <a:pt x="7569" y="55770"/>
                </a:cubicBezTo>
                <a:cubicBezTo>
                  <a:pt x="7569" y="54554"/>
                  <a:pt x="7356" y="52639"/>
                  <a:pt x="7021" y="51241"/>
                </a:cubicBezTo>
                <a:cubicBezTo>
                  <a:pt x="6869" y="50664"/>
                  <a:pt x="6535" y="49174"/>
                  <a:pt x="6292" y="47989"/>
                </a:cubicBezTo>
                <a:cubicBezTo>
                  <a:pt x="5714" y="45314"/>
                  <a:pt x="5623" y="45010"/>
                  <a:pt x="5076" y="43581"/>
                </a:cubicBezTo>
                <a:cubicBezTo>
                  <a:pt x="4316" y="41454"/>
                  <a:pt x="2979" y="38749"/>
                  <a:pt x="2128" y="37442"/>
                </a:cubicBezTo>
                <a:cubicBezTo>
                  <a:pt x="1624" y="36686"/>
                  <a:pt x="1016" y="36223"/>
                  <a:pt x="618" y="36223"/>
                </a:cubicBezTo>
                <a:cubicBezTo>
                  <a:pt x="487" y="36223"/>
                  <a:pt x="379" y="36273"/>
                  <a:pt x="304" y="36378"/>
                </a:cubicBezTo>
                <a:cubicBezTo>
                  <a:pt x="0" y="36834"/>
                  <a:pt x="122" y="39083"/>
                  <a:pt x="578" y="40998"/>
                </a:cubicBezTo>
                <a:cubicBezTo>
                  <a:pt x="821" y="42122"/>
                  <a:pt x="1641" y="44341"/>
                  <a:pt x="2219" y="45466"/>
                </a:cubicBezTo>
                <a:cubicBezTo>
                  <a:pt x="2918" y="46834"/>
                  <a:pt x="3283" y="47381"/>
                  <a:pt x="5289" y="49995"/>
                </a:cubicBezTo>
                <a:cubicBezTo>
                  <a:pt x="7082" y="52305"/>
                  <a:pt x="7052" y="52214"/>
                  <a:pt x="7204" y="53946"/>
                </a:cubicBezTo>
                <a:cubicBezTo>
                  <a:pt x="7265" y="54433"/>
                  <a:pt x="7295" y="55618"/>
                  <a:pt x="7295" y="56591"/>
                </a:cubicBezTo>
                <a:cubicBezTo>
                  <a:pt x="7265" y="57563"/>
                  <a:pt x="7295" y="58384"/>
                  <a:pt x="7295" y="58445"/>
                </a:cubicBezTo>
                <a:cubicBezTo>
                  <a:pt x="7320" y="58487"/>
                  <a:pt x="7350" y="58506"/>
                  <a:pt x="7381" y="58506"/>
                </a:cubicBezTo>
                <a:cubicBezTo>
                  <a:pt x="7461" y="58506"/>
                  <a:pt x="7547" y="58378"/>
                  <a:pt x="7569" y="58202"/>
                </a:cubicBezTo>
                <a:cubicBezTo>
                  <a:pt x="7599" y="57837"/>
                  <a:pt x="8389" y="56013"/>
                  <a:pt x="9088" y="54615"/>
                </a:cubicBezTo>
                <a:cubicBezTo>
                  <a:pt x="9392" y="53977"/>
                  <a:pt x="9879" y="53004"/>
                  <a:pt x="10122" y="52457"/>
                </a:cubicBezTo>
                <a:cubicBezTo>
                  <a:pt x="10791" y="51089"/>
                  <a:pt x="11733" y="49235"/>
                  <a:pt x="11854" y="49144"/>
                </a:cubicBezTo>
                <a:cubicBezTo>
                  <a:pt x="11915" y="49113"/>
                  <a:pt x="11946" y="49022"/>
                  <a:pt x="11946" y="48961"/>
                </a:cubicBezTo>
                <a:cubicBezTo>
                  <a:pt x="11976" y="48749"/>
                  <a:pt x="12918" y="47563"/>
                  <a:pt x="13921" y="46439"/>
                </a:cubicBezTo>
                <a:cubicBezTo>
                  <a:pt x="14499" y="45770"/>
                  <a:pt x="15532" y="44828"/>
                  <a:pt x="16414" y="44068"/>
                </a:cubicBezTo>
                <a:cubicBezTo>
                  <a:pt x="17234" y="43399"/>
                  <a:pt x="18207" y="42518"/>
                  <a:pt x="18572" y="42153"/>
                </a:cubicBezTo>
                <a:cubicBezTo>
                  <a:pt x="19484" y="41211"/>
                  <a:pt x="22523" y="37624"/>
                  <a:pt x="23344" y="36469"/>
                </a:cubicBezTo>
                <a:cubicBezTo>
                  <a:pt x="25563" y="33338"/>
                  <a:pt x="26232" y="32487"/>
                  <a:pt x="26384" y="32426"/>
                </a:cubicBezTo>
                <a:cubicBezTo>
                  <a:pt x="27630" y="31879"/>
                  <a:pt x="29909" y="31119"/>
                  <a:pt x="30791" y="30967"/>
                </a:cubicBezTo>
                <a:cubicBezTo>
                  <a:pt x="32159" y="30755"/>
                  <a:pt x="32767" y="30603"/>
                  <a:pt x="33678" y="30238"/>
                </a:cubicBezTo>
                <a:cubicBezTo>
                  <a:pt x="34773" y="29782"/>
                  <a:pt x="35897" y="29083"/>
                  <a:pt x="36688" y="28353"/>
                </a:cubicBezTo>
                <a:cubicBezTo>
                  <a:pt x="38420" y="26773"/>
                  <a:pt x="41156" y="22973"/>
                  <a:pt x="42159" y="20785"/>
                </a:cubicBezTo>
                <a:cubicBezTo>
                  <a:pt x="42463" y="20146"/>
                  <a:pt x="42919" y="19052"/>
                  <a:pt x="43132" y="18384"/>
                </a:cubicBezTo>
                <a:cubicBezTo>
                  <a:pt x="43527" y="17289"/>
                  <a:pt x="43587" y="16955"/>
                  <a:pt x="43739" y="15618"/>
                </a:cubicBezTo>
                <a:cubicBezTo>
                  <a:pt x="43952" y="14067"/>
                  <a:pt x="43922" y="13399"/>
                  <a:pt x="43648" y="12700"/>
                </a:cubicBezTo>
                <a:cubicBezTo>
                  <a:pt x="43446" y="12131"/>
                  <a:pt x="43040" y="11852"/>
                  <a:pt x="42453" y="11852"/>
                </a:cubicBezTo>
                <a:cubicBezTo>
                  <a:pt x="41626" y="11852"/>
                  <a:pt x="40442" y="12406"/>
                  <a:pt x="38967" y="13490"/>
                </a:cubicBezTo>
                <a:cubicBezTo>
                  <a:pt x="37934" y="14250"/>
                  <a:pt x="36748" y="15314"/>
                  <a:pt x="34286" y="17745"/>
                </a:cubicBezTo>
                <a:cubicBezTo>
                  <a:pt x="33010" y="18991"/>
                  <a:pt x="31581" y="20390"/>
                  <a:pt x="31125" y="20846"/>
                </a:cubicBezTo>
                <a:cubicBezTo>
                  <a:pt x="29970" y="22001"/>
                  <a:pt x="29484" y="22609"/>
                  <a:pt x="28481" y="24098"/>
                </a:cubicBezTo>
                <a:cubicBezTo>
                  <a:pt x="27022" y="26317"/>
                  <a:pt x="26839" y="26894"/>
                  <a:pt x="26535" y="29751"/>
                </a:cubicBezTo>
                <a:lnTo>
                  <a:pt x="26353" y="31545"/>
                </a:lnTo>
                <a:lnTo>
                  <a:pt x="25897" y="32305"/>
                </a:lnTo>
                <a:cubicBezTo>
                  <a:pt x="25624" y="32730"/>
                  <a:pt x="24925" y="33703"/>
                  <a:pt x="24347" y="34493"/>
                </a:cubicBezTo>
                <a:cubicBezTo>
                  <a:pt x="23769" y="35283"/>
                  <a:pt x="23070" y="36226"/>
                  <a:pt x="22827" y="36560"/>
                </a:cubicBezTo>
                <a:cubicBezTo>
                  <a:pt x="22219" y="37411"/>
                  <a:pt x="18876" y="41363"/>
                  <a:pt x="18085" y="42122"/>
                </a:cubicBezTo>
                <a:cubicBezTo>
                  <a:pt x="17751" y="42487"/>
                  <a:pt x="16809" y="43308"/>
                  <a:pt x="16049" y="43977"/>
                </a:cubicBezTo>
                <a:cubicBezTo>
                  <a:pt x="15289" y="44645"/>
                  <a:pt x="14347" y="45557"/>
                  <a:pt x="13952" y="45983"/>
                </a:cubicBezTo>
                <a:cubicBezTo>
                  <a:pt x="13557" y="46439"/>
                  <a:pt x="13222" y="46773"/>
                  <a:pt x="13192" y="46773"/>
                </a:cubicBezTo>
                <a:cubicBezTo>
                  <a:pt x="13161" y="46773"/>
                  <a:pt x="13313" y="46499"/>
                  <a:pt x="14225" y="44949"/>
                </a:cubicBezTo>
                <a:cubicBezTo>
                  <a:pt x="16748" y="40755"/>
                  <a:pt x="17782" y="38809"/>
                  <a:pt x="18602" y="36621"/>
                </a:cubicBezTo>
                <a:cubicBezTo>
                  <a:pt x="19028" y="35587"/>
                  <a:pt x="19970" y="32183"/>
                  <a:pt x="20487" y="29934"/>
                </a:cubicBezTo>
                <a:cubicBezTo>
                  <a:pt x="20639" y="29204"/>
                  <a:pt x="20791" y="28536"/>
                  <a:pt x="20851" y="28414"/>
                </a:cubicBezTo>
                <a:cubicBezTo>
                  <a:pt x="20882" y="28262"/>
                  <a:pt x="21034" y="27472"/>
                  <a:pt x="21186" y="26651"/>
                </a:cubicBezTo>
                <a:cubicBezTo>
                  <a:pt x="21551" y="24706"/>
                  <a:pt x="21976" y="22852"/>
                  <a:pt x="22341" y="21727"/>
                </a:cubicBezTo>
                <a:cubicBezTo>
                  <a:pt x="22668" y="20715"/>
                  <a:pt x="23579" y="18624"/>
                  <a:pt x="23702" y="18624"/>
                </a:cubicBezTo>
                <a:cubicBezTo>
                  <a:pt x="23705" y="18624"/>
                  <a:pt x="23707" y="18625"/>
                  <a:pt x="23709" y="18627"/>
                </a:cubicBezTo>
                <a:cubicBezTo>
                  <a:pt x="23718" y="18632"/>
                  <a:pt x="23736" y="18634"/>
                  <a:pt x="23761" y="18634"/>
                </a:cubicBezTo>
                <a:cubicBezTo>
                  <a:pt x="24052" y="18634"/>
                  <a:pt x="25323" y="18322"/>
                  <a:pt x="26414" y="17958"/>
                </a:cubicBezTo>
                <a:cubicBezTo>
                  <a:pt x="28390" y="17289"/>
                  <a:pt x="29453" y="16499"/>
                  <a:pt x="30852" y="14766"/>
                </a:cubicBezTo>
                <a:cubicBezTo>
                  <a:pt x="31277" y="14219"/>
                  <a:pt x="31946" y="13399"/>
                  <a:pt x="32341" y="12973"/>
                </a:cubicBezTo>
                <a:cubicBezTo>
                  <a:pt x="32706" y="12548"/>
                  <a:pt x="33192" y="11909"/>
                  <a:pt x="33375" y="11605"/>
                </a:cubicBezTo>
                <a:cubicBezTo>
                  <a:pt x="34286" y="10086"/>
                  <a:pt x="35563" y="5678"/>
                  <a:pt x="35958" y="2487"/>
                </a:cubicBezTo>
                <a:cubicBezTo>
                  <a:pt x="36110" y="1362"/>
                  <a:pt x="36110" y="997"/>
                  <a:pt x="36019" y="693"/>
                </a:cubicBezTo>
                <a:cubicBezTo>
                  <a:pt x="35885" y="223"/>
                  <a:pt x="35652" y="1"/>
                  <a:pt x="3528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1" name="Google Shape;491;p13"/>
          <p:cNvGrpSpPr/>
          <p:nvPr/>
        </p:nvGrpSpPr>
        <p:grpSpPr>
          <a:xfrm>
            <a:off x="47082" y="3752166"/>
            <a:ext cx="448865" cy="1217872"/>
            <a:chOff x="3691975" y="870225"/>
            <a:chExt cx="357775" cy="970725"/>
          </a:xfrm>
        </p:grpSpPr>
        <p:sp>
          <p:nvSpPr>
            <p:cNvPr id="492" name="Google Shape;492;p13"/>
            <p:cNvSpPr/>
            <p:nvPr/>
          </p:nvSpPr>
          <p:spPr>
            <a:xfrm>
              <a:off x="3728675" y="934450"/>
              <a:ext cx="277725" cy="906500"/>
            </a:xfrm>
            <a:custGeom>
              <a:avLst/>
              <a:gdLst/>
              <a:ahLst/>
              <a:cxnLst/>
              <a:rect l="l" t="t" r="r" b="b"/>
              <a:pathLst>
                <a:path w="11109" h="36260" extrusionOk="0">
                  <a:moveTo>
                    <a:pt x="501" y="36059"/>
                  </a:moveTo>
                  <a:cubicBezTo>
                    <a:pt x="467" y="36193"/>
                    <a:pt x="334" y="36260"/>
                    <a:pt x="200" y="36226"/>
                  </a:cubicBezTo>
                  <a:cubicBezTo>
                    <a:pt x="67" y="36159"/>
                    <a:pt x="0" y="36026"/>
                    <a:pt x="34" y="35893"/>
                  </a:cubicBezTo>
                  <a:cubicBezTo>
                    <a:pt x="67" y="35826"/>
                    <a:pt x="10541" y="2936"/>
                    <a:pt x="8740" y="434"/>
                  </a:cubicBezTo>
                  <a:cubicBezTo>
                    <a:pt x="8673" y="334"/>
                    <a:pt x="8706" y="167"/>
                    <a:pt x="8806" y="100"/>
                  </a:cubicBezTo>
                  <a:cubicBezTo>
                    <a:pt x="8907" y="0"/>
                    <a:pt x="9073" y="34"/>
                    <a:pt x="9140" y="134"/>
                  </a:cubicBezTo>
                  <a:cubicBezTo>
                    <a:pt x="11108" y="2836"/>
                    <a:pt x="534" y="35959"/>
                    <a:pt x="501" y="360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3"/>
            <p:cNvSpPr/>
            <p:nvPr/>
          </p:nvSpPr>
          <p:spPr>
            <a:xfrm>
              <a:off x="3780375" y="1509025"/>
              <a:ext cx="112600" cy="171800"/>
            </a:xfrm>
            <a:custGeom>
              <a:avLst/>
              <a:gdLst/>
              <a:ahLst/>
              <a:cxnLst/>
              <a:rect l="l" t="t" r="r" b="b"/>
              <a:pathLst>
                <a:path w="4504" h="6872" extrusionOk="0">
                  <a:moveTo>
                    <a:pt x="0" y="6872"/>
                  </a:moveTo>
                  <a:cubicBezTo>
                    <a:pt x="334" y="6572"/>
                    <a:pt x="834" y="4203"/>
                    <a:pt x="1601" y="3069"/>
                  </a:cubicBezTo>
                  <a:cubicBezTo>
                    <a:pt x="1601" y="3069"/>
                    <a:pt x="3870" y="0"/>
                    <a:pt x="4237" y="2102"/>
                  </a:cubicBezTo>
                  <a:cubicBezTo>
                    <a:pt x="4504" y="3369"/>
                    <a:pt x="167" y="5304"/>
                    <a:pt x="0" y="68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3"/>
            <p:cNvSpPr/>
            <p:nvPr/>
          </p:nvSpPr>
          <p:spPr>
            <a:xfrm>
              <a:off x="3834575" y="1347250"/>
              <a:ext cx="139300" cy="157625"/>
            </a:xfrm>
            <a:custGeom>
              <a:avLst/>
              <a:gdLst/>
              <a:ahLst/>
              <a:cxnLst/>
              <a:rect l="l" t="t" r="r" b="b"/>
              <a:pathLst>
                <a:path w="5572" h="6305" extrusionOk="0">
                  <a:moveTo>
                    <a:pt x="1" y="6305"/>
                  </a:moveTo>
                  <a:cubicBezTo>
                    <a:pt x="401" y="5304"/>
                    <a:pt x="834" y="3703"/>
                    <a:pt x="1735" y="2735"/>
                  </a:cubicBezTo>
                  <a:cubicBezTo>
                    <a:pt x="2402" y="2002"/>
                    <a:pt x="4937" y="0"/>
                    <a:pt x="5338" y="2102"/>
                  </a:cubicBezTo>
                  <a:cubicBezTo>
                    <a:pt x="5571" y="3403"/>
                    <a:pt x="167" y="4770"/>
                    <a:pt x="1" y="6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3"/>
            <p:cNvSpPr/>
            <p:nvPr/>
          </p:nvSpPr>
          <p:spPr>
            <a:xfrm>
              <a:off x="3918800" y="1014500"/>
              <a:ext cx="121775" cy="170150"/>
            </a:xfrm>
            <a:custGeom>
              <a:avLst/>
              <a:gdLst/>
              <a:ahLst/>
              <a:cxnLst/>
              <a:rect l="l" t="t" r="r" b="b"/>
              <a:pathLst>
                <a:path w="4871" h="6806" extrusionOk="0">
                  <a:moveTo>
                    <a:pt x="1" y="6805"/>
                  </a:moveTo>
                  <a:cubicBezTo>
                    <a:pt x="334" y="6539"/>
                    <a:pt x="901" y="4370"/>
                    <a:pt x="1668" y="3270"/>
                  </a:cubicBezTo>
                  <a:cubicBezTo>
                    <a:pt x="1668" y="3270"/>
                    <a:pt x="4237" y="1"/>
                    <a:pt x="4637" y="2102"/>
                  </a:cubicBezTo>
                  <a:cubicBezTo>
                    <a:pt x="4871" y="3370"/>
                    <a:pt x="167" y="5271"/>
                    <a:pt x="1" y="68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3"/>
            <p:cNvSpPr/>
            <p:nvPr/>
          </p:nvSpPr>
          <p:spPr>
            <a:xfrm>
              <a:off x="3873775" y="1188800"/>
              <a:ext cx="125950" cy="175150"/>
            </a:xfrm>
            <a:custGeom>
              <a:avLst/>
              <a:gdLst/>
              <a:ahLst/>
              <a:cxnLst/>
              <a:rect l="l" t="t" r="r" b="b"/>
              <a:pathLst>
                <a:path w="5038" h="7006" extrusionOk="0">
                  <a:moveTo>
                    <a:pt x="0" y="7005"/>
                  </a:moveTo>
                  <a:cubicBezTo>
                    <a:pt x="334" y="6738"/>
                    <a:pt x="801" y="3970"/>
                    <a:pt x="1702" y="2969"/>
                  </a:cubicBezTo>
                  <a:cubicBezTo>
                    <a:pt x="2369" y="2235"/>
                    <a:pt x="4770" y="0"/>
                    <a:pt x="4937" y="2135"/>
                  </a:cubicBezTo>
                  <a:cubicBezTo>
                    <a:pt x="5037" y="3503"/>
                    <a:pt x="0" y="5538"/>
                    <a:pt x="0" y="7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3819575" y="1009500"/>
              <a:ext cx="108425" cy="178475"/>
            </a:xfrm>
            <a:custGeom>
              <a:avLst/>
              <a:gdLst/>
              <a:ahLst/>
              <a:cxnLst/>
              <a:rect l="l" t="t" r="r" b="b"/>
              <a:pathLst>
                <a:path w="4337" h="7139" extrusionOk="0">
                  <a:moveTo>
                    <a:pt x="4070" y="7139"/>
                  </a:moveTo>
                  <a:cubicBezTo>
                    <a:pt x="4270" y="6805"/>
                    <a:pt x="4203" y="4103"/>
                    <a:pt x="3269" y="2836"/>
                  </a:cubicBezTo>
                  <a:cubicBezTo>
                    <a:pt x="3269" y="2802"/>
                    <a:pt x="1535" y="0"/>
                    <a:pt x="567" y="1935"/>
                  </a:cubicBezTo>
                  <a:cubicBezTo>
                    <a:pt x="0" y="3103"/>
                    <a:pt x="4337" y="5604"/>
                    <a:pt x="4070" y="71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3"/>
            <p:cNvSpPr/>
            <p:nvPr/>
          </p:nvSpPr>
          <p:spPr>
            <a:xfrm>
              <a:off x="3691975" y="1618275"/>
              <a:ext cx="81750" cy="150125"/>
            </a:xfrm>
            <a:custGeom>
              <a:avLst/>
              <a:gdLst/>
              <a:ahLst/>
              <a:cxnLst/>
              <a:rect l="l" t="t" r="r" b="b"/>
              <a:pathLst>
                <a:path w="3270" h="6005" extrusionOk="0">
                  <a:moveTo>
                    <a:pt x="2702" y="6004"/>
                  </a:moveTo>
                  <a:cubicBezTo>
                    <a:pt x="2536" y="5604"/>
                    <a:pt x="3169" y="4103"/>
                    <a:pt x="3036" y="2769"/>
                  </a:cubicBezTo>
                  <a:cubicBezTo>
                    <a:pt x="3036" y="2735"/>
                    <a:pt x="2169" y="0"/>
                    <a:pt x="834" y="1668"/>
                  </a:cubicBezTo>
                  <a:cubicBezTo>
                    <a:pt x="0" y="2702"/>
                    <a:pt x="3269" y="4537"/>
                    <a:pt x="2702" y="60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3"/>
            <p:cNvSpPr/>
            <p:nvPr/>
          </p:nvSpPr>
          <p:spPr>
            <a:xfrm>
              <a:off x="3735350" y="1479000"/>
              <a:ext cx="67550" cy="186000"/>
            </a:xfrm>
            <a:custGeom>
              <a:avLst/>
              <a:gdLst/>
              <a:ahLst/>
              <a:cxnLst/>
              <a:rect l="l" t="t" r="r" b="b"/>
              <a:pathLst>
                <a:path w="2702" h="7440" extrusionOk="0">
                  <a:moveTo>
                    <a:pt x="2302" y="7439"/>
                  </a:moveTo>
                  <a:cubicBezTo>
                    <a:pt x="2068" y="7072"/>
                    <a:pt x="2669" y="4671"/>
                    <a:pt x="2435" y="3336"/>
                  </a:cubicBezTo>
                  <a:cubicBezTo>
                    <a:pt x="2335" y="2803"/>
                    <a:pt x="1534" y="1"/>
                    <a:pt x="634" y="1935"/>
                  </a:cubicBezTo>
                  <a:cubicBezTo>
                    <a:pt x="0" y="3270"/>
                    <a:pt x="2702" y="6072"/>
                    <a:pt x="2302" y="74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3758700" y="1311375"/>
              <a:ext cx="100075" cy="181000"/>
            </a:xfrm>
            <a:custGeom>
              <a:avLst/>
              <a:gdLst/>
              <a:ahLst/>
              <a:cxnLst/>
              <a:rect l="l" t="t" r="r" b="b"/>
              <a:pathLst>
                <a:path w="4003" h="7240" extrusionOk="0">
                  <a:moveTo>
                    <a:pt x="3069" y="7239"/>
                  </a:moveTo>
                  <a:cubicBezTo>
                    <a:pt x="2902" y="6839"/>
                    <a:pt x="4003" y="5571"/>
                    <a:pt x="3236" y="3537"/>
                  </a:cubicBezTo>
                  <a:cubicBezTo>
                    <a:pt x="2802" y="2402"/>
                    <a:pt x="1268" y="1"/>
                    <a:pt x="400" y="1969"/>
                  </a:cubicBezTo>
                  <a:cubicBezTo>
                    <a:pt x="0" y="2869"/>
                    <a:pt x="4003" y="5671"/>
                    <a:pt x="3069" y="72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3"/>
            <p:cNvSpPr/>
            <p:nvPr/>
          </p:nvSpPr>
          <p:spPr>
            <a:xfrm>
              <a:off x="3782875" y="1187125"/>
              <a:ext cx="118450" cy="167650"/>
            </a:xfrm>
            <a:custGeom>
              <a:avLst/>
              <a:gdLst/>
              <a:ahLst/>
              <a:cxnLst/>
              <a:rect l="l" t="t" r="r" b="b"/>
              <a:pathLst>
                <a:path w="4738" h="6706" extrusionOk="0">
                  <a:moveTo>
                    <a:pt x="3603" y="6672"/>
                  </a:moveTo>
                  <a:cubicBezTo>
                    <a:pt x="3803" y="6705"/>
                    <a:pt x="4604" y="4470"/>
                    <a:pt x="3269" y="2569"/>
                  </a:cubicBezTo>
                  <a:cubicBezTo>
                    <a:pt x="3269" y="2569"/>
                    <a:pt x="1101" y="1"/>
                    <a:pt x="334" y="1935"/>
                  </a:cubicBezTo>
                  <a:cubicBezTo>
                    <a:pt x="0" y="2769"/>
                    <a:pt x="4737" y="4937"/>
                    <a:pt x="3603" y="66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3756175" y="1657450"/>
              <a:ext cx="116775" cy="109275"/>
            </a:xfrm>
            <a:custGeom>
              <a:avLst/>
              <a:gdLst/>
              <a:ahLst/>
              <a:cxnLst/>
              <a:rect l="l" t="t" r="r" b="b"/>
              <a:pathLst>
                <a:path w="4671" h="4371" extrusionOk="0">
                  <a:moveTo>
                    <a:pt x="1" y="4371"/>
                  </a:moveTo>
                  <a:cubicBezTo>
                    <a:pt x="301" y="4104"/>
                    <a:pt x="635" y="2636"/>
                    <a:pt x="1702" y="1435"/>
                  </a:cubicBezTo>
                  <a:cubicBezTo>
                    <a:pt x="2036" y="1068"/>
                    <a:pt x="4004" y="1"/>
                    <a:pt x="4371" y="1502"/>
                  </a:cubicBezTo>
                  <a:cubicBezTo>
                    <a:pt x="4671" y="2670"/>
                    <a:pt x="168" y="2936"/>
                    <a:pt x="1" y="43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3880450" y="870225"/>
              <a:ext cx="169300" cy="215175"/>
            </a:xfrm>
            <a:custGeom>
              <a:avLst/>
              <a:gdLst/>
              <a:ahLst/>
              <a:cxnLst/>
              <a:rect l="l" t="t" r="r" b="b"/>
              <a:pathLst>
                <a:path w="6772" h="8607" extrusionOk="0">
                  <a:moveTo>
                    <a:pt x="2769" y="6839"/>
                  </a:moveTo>
                  <a:cubicBezTo>
                    <a:pt x="2569" y="7039"/>
                    <a:pt x="0" y="1"/>
                    <a:pt x="3403" y="268"/>
                  </a:cubicBezTo>
                  <a:cubicBezTo>
                    <a:pt x="6772" y="534"/>
                    <a:pt x="2202" y="8607"/>
                    <a:pt x="2769" y="68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4" name="Google Shape;504;p13"/>
          <p:cNvSpPr/>
          <p:nvPr/>
        </p:nvSpPr>
        <p:spPr>
          <a:xfrm rot="3912651">
            <a:off x="38270" y="3808158"/>
            <a:ext cx="996297" cy="1807361"/>
          </a:xfrm>
          <a:custGeom>
            <a:avLst/>
            <a:gdLst/>
            <a:ahLst/>
            <a:cxnLst/>
            <a:rect l="l" t="t" r="r" b="b"/>
            <a:pathLst>
              <a:path w="39850" h="72291" extrusionOk="0">
                <a:moveTo>
                  <a:pt x="7766" y="279"/>
                </a:moveTo>
                <a:cubicBezTo>
                  <a:pt x="7843" y="279"/>
                  <a:pt x="7954" y="309"/>
                  <a:pt x="8116" y="374"/>
                </a:cubicBezTo>
                <a:cubicBezTo>
                  <a:pt x="8785" y="678"/>
                  <a:pt x="8907" y="1134"/>
                  <a:pt x="8785" y="2897"/>
                </a:cubicBezTo>
                <a:lnTo>
                  <a:pt x="8724" y="3961"/>
                </a:lnTo>
                <a:lnTo>
                  <a:pt x="8299" y="2897"/>
                </a:lnTo>
                <a:cubicBezTo>
                  <a:pt x="7873" y="1924"/>
                  <a:pt x="7509" y="557"/>
                  <a:pt x="7630" y="344"/>
                </a:cubicBezTo>
                <a:cubicBezTo>
                  <a:pt x="7658" y="302"/>
                  <a:pt x="7700" y="279"/>
                  <a:pt x="7766" y="279"/>
                </a:cubicBezTo>
                <a:close/>
                <a:moveTo>
                  <a:pt x="7292" y="534"/>
                </a:moveTo>
                <a:cubicBezTo>
                  <a:pt x="7342" y="534"/>
                  <a:pt x="7370" y="710"/>
                  <a:pt x="7448" y="1195"/>
                </a:cubicBezTo>
                <a:cubicBezTo>
                  <a:pt x="7509" y="1712"/>
                  <a:pt x="7691" y="2320"/>
                  <a:pt x="7934" y="2958"/>
                </a:cubicBezTo>
                <a:cubicBezTo>
                  <a:pt x="8390" y="4083"/>
                  <a:pt x="9271" y="5724"/>
                  <a:pt x="9849" y="6484"/>
                </a:cubicBezTo>
                <a:cubicBezTo>
                  <a:pt x="10062" y="6757"/>
                  <a:pt x="10305" y="7122"/>
                  <a:pt x="10427" y="7304"/>
                </a:cubicBezTo>
                <a:cubicBezTo>
                  <a:pt x="10474" y="7400"/>
                  <a:pt x="10489" y="7453"/>
                  <a:pt x="10462" y="7453"/>
                </a:cubicBezTo>
                <a:cubicBezTo>
                  <a:pt x="10420" y="7453"/>
                  <a:pt x="10278" y="7326"/>
                  <a:pt x="10001" y="7031"/>
                </a:cubicBezTo>
                <a:cubicBezTo>
                  <a:pt x="9697" y="6727"/>
                  <a:pt x="8907" y="5967"/>
                  <a:pt x="8238" y="5359"/>
                </a:cubicBezTo>
                <a:cubicBezTo>
                  <a:pt x="7600" y="4721"/>
                  <a:pt x="6931" y="4022"/>
                  <a:pt x="6779" y="3748"/>
                </a:cubicBezTo>
                <a:lnTo>
                  <a:pt x="6475" y="3262"/>
                </a:lnTo>
                <a:lnTo>
                  <a:pt x="6597" y="2532"/>
                </a:lnTo>
                <a:cubicBezTo>
                  <a:pt x="6718" y="1772"/>
                  <a:pt x="6931" y="1104"/>
                  <a:pt x="7174" y="678"/>
                </a:cubicBezTo>
                <a:cubicBezTo>
                  <a:pt x="7229" y="590"/>
                  <a:pt x="7264" y="534"/>
                  <a:pt x="7292" y="534"/>
                </a:cubicBezTo>
                <a:close/>
                <a:moveTo>
                  <a:pt x="11703" y="4113"/>
                </a:moveTo>
                <a:lnTo>
                  <a:pt x="12250" y="4630"/>
                </a:lnTo>
                <a:lnTo>
                  <a:pt x="12767" y="5146"/>
                </a:lnTo>
                <a:lnTo>
                  <a:pt x="12737" y="6271"/>
                </a:lnTo>
                <a:cubicBezTo>
                  <a:pt x="12737" y="6909"/>
                  <a:pt x="12706" y="7639"/>
                  <a:pt x="12706" y="7852"/>
                </a:cubicBezTo>
                <a:cubicBezTo>
                  <a:pt x="12688" y="8050"/>
                  <a:pt x="12667" y="8163"/>
                  <a:pt x="12634" y="8163"/>
                </a:cubicBezTo>
                <a:cubicBezTo>
                  <a:pt x="12554" y="8163"/>
                  <a:pt x="12401" y="7530"/>
                  <a:pt x="12037" y="5906"/>
                </a:cubicBezTo>
                <a:cubicBezTo>
                  <a:pt x="11946" y="5481"/>
                  <a:pt x="11855" y="4903"/>
                  <a:pt x="11794" y="4630"/>
                </a:cubicBezTo>
                <a:lnTo>
                  <a:pt x="11703" y="4113"/>
                </a:lnTo>
                <a:close/>
                <a:moveTo>
                  <a:pt x="6536" y="7031"/>
                </a:moveTo>
                <a:cubicBezTo>
                  <a:pt x="6536" y="7031"/>
                  <a:pt x="6779" y="7335"/>
                  <a:pt x="7022" y="7700"/>
                </a:cubicBezTo>
                <a:cubicBezTo>
                  <a:pt x="7509" y="8368"/>
                  <a:pt x="7782" y="8885"/>
                  <a:pt x="8420" y="10222"/>
                </a:cubicBezTo>
                <a:cubicBezTo>
                  <a:pt x="8647" y="10675"/>
                  <a:pt x="8720" y="10821"/>
                  <a:pt x="8668" y="10821"/>
                </a:cubicBezTo>
                <a:cubicBezTo>
                  <a:pt x="8643" y="10821"/>
                  <a:pt x="8590" y="10788"/>
                  <a:pt x="8512" y="10739"/>
                </a:cubicBezTo>
                <a:cubicBezTo>
                  <a:pt x="8208" y="10587"/>
                  <a:pt x="7265" y="9554"/>
                  <a:pt x="6809" y="8946"/>
                </a:cubicBezTo>
                <a:cubicBezTo>
                  <a:pt x="6475" y="8520"/>
                  <a:pt x="6475" y="8490"/>
                  <a:pt x="6505" y="7760"/>
                </a:cubicBezTo>
                <a:cubicBezTo>
                  <a:pt x="6505" y="7365"/>
                  <a:pt x="6536" y="7031"/>
                  <a:pt x="6536" y="7031"/>
                </a:cubicBezTo>
                <a:close/>
                <a:moveTo>
                  <a:pt x="9117" y="1285"/>
                </a:moveTo>
                <a:cubicBezTo>
                  <a:pt x="9118" y="1285"/>
                  <a:pt x="9119" y="1286"/>
                  <a:pt x="9119" y="1286"/>
                </a:cubicBezTo>
                <a:cubicBezTo>
                  <a:pt x="9150" y="1317"/>
                  <a:pt x="9697" y="1894"/>
                  <a:pt x="10335" y="2624"/>
                </a:cubicBezTo>
                <a:lnTo>
                  <a:pt x="11490" y="3900"/>
                </a:lnTo>
                <a:lnTo>
                  <a:pt x="11642" y="4994"/>
                </a:lnTo>
                <a:cubicBezTo>
                  <a:pt x="11855" y="6271"/>
                  <a:pt x="12189" y="7730"/>
                  <a:pt x="12493" y="8429"/>
                </a:cubicBezTo>
                <a:cubicBezTo>
                  <a:pt x="12676" y="8885"/>
                  <a:pt x="12676" y="9098"/>
                  <a:pt x="12676" y="10070"/>
                </a:cubicBezTo>
                <a:cubicBezTo>
                  <a:pt x="12676" y="10709"/>
                  <a:pt x="12676" y="11773"/>
                  <a:pt x="12706" y="12441"/>
                </a:cubicBezTo>
                <a:lnTo>
                  <a:pt x="12737" y="13657"/>
                </a:lnTo>
                <a:lnTo>
                  <a:pt x="12524" y="12958"/>
                </a:lnTo>
                <a:cubicBezTo>
                  <a:pt x="12402" y="12593"/>
                  <a:pt x="12129" y="11529"/>
                  <a:pt x="11946" y="10648"/>
                </a:cubicBezTo>
                <a:cubicBezTo>
                  <a:pt x="11734" y="9736"/>
                  <a:pt x="11521" y="8824"/>
                  <a:pt x="11460" y="8642"/>
                </a:cubicBezTo>
                <a:cubicBezTo>
                  <a:pt x="11338" y="8216"/>
                  <a:pt x="10609" y="6970"/>
                  <a:pt x="9758" y="5633"/>
                </a:cubicBezTo>
                <a:cubicBezTo>
                  <a:pt x="9454" y="5177"/>
                  <a:pt x="9180" y="4630"/>
                  <a:pt x="9150" y="4478"/>
                </a:cubicBezTo>
                <a:cubicBezTo>
                  <a:pt x="9030" y="4087"/>
                  <a:pt x="9028" y="1285"/>
                  <a:pt x="9117" y="1285"/>
                </a:cubicBezTo>
                <a:close/>
                <a:moveTo>
                  <a:pt x="6536" y="3900"/>
                </a:moveTo>
                <a:lnTo>
                  <a:pt x="6840" y="4295"/>
                </a:lnTo>
                <a:cubicBezTo>
                  <a:pt x="7022" y="4508"/>
                  <a:pt x="7782" y="5268"/>
                  <a:pt x="8542" y="5997"/>
                </a:cubicBezTo>
                <a:cubicBezTo>
                  <a:pt x="10761" y="8064"/>
                  <a:pt x="11399" y="8855"/>
                  <a:pt x="11430" y="9615"/>
                </a:cubicBezTo>
                <a:cubicBezTo>
                  <a:pt x="11460" y="10040"/>
                  <a:pt x="11946" y="12229"/>
                  <a:pt x="12281" y="13384"/>
                </a:cubicBezTo>
                <a:cubicBezTo>
                  <a:pt x="12402" y="13840"/>
                  <a:pt x="12493" y="14235"/>
                  <a:pt x="12493" y="14265"/>
                </a:cubicBezTo>
                <a:cubicBezTo>
                  <a:pt x="12491" y="14268"/>
                  <a:pt x="12487" y="14269"/>
                  <a:pt x="12483" y="14269"/>
                </a:cubicBezTo>
                <a:cubicBezTo>
                  <a:pt x="12437" y="14269"/>
                  <a:pt x="12298" y="14128"/>
                  <a:pt x="12159" y="13961"/>
                </a:cubicBezTo>
                <a:cubicBezTo>
                  <a:pt x="12007" y="13779"/>
                  <a:pt x="11247" y="13049"/>
                  <a:pt x="10487" y="12350"/>
                </a:cubicBezTo>
                <a:lnTo>
                  <a:pt x="9089" y="11104"/>
                </a:lnTo>
                <a:lnTo>
                  <a:pt x="8420" y="9706"/>
                </a:lnTo>
                <a:cubicBezTo>
                  <a:pt x="7995" y="8855"/>
                  <a:pt x="7478" y="7943"/>
                  <a:pt x="7113" y="7396"/>
                </a:cubicBezTo>
                <a:lnTo>
                  <a:pt x="6445" y="6514"/>
                </a:lnTo>
                <a:lnTo>
                  <a:pt x="6475" y="5815"/>
                </a:lnTo>
                <a:cubicBezTo>
                  <a:pt x="6475" y="5420"/>
                  <a:pt x="6505" y="4842"/>
                  <a:pt x="6505" y="4508"/>
                </a:cubicBezTo>
                <a:lnTo>
                  <a:pt x="6536" y="3900"/>
                </a:lnTo>
                <a:close/>
                <a:moveTo>
                  <a:pt x="6453" y="12477"/>
                </a:moveTo>
                <a:cubicBezTo>
                  <a:pt x="6467" y="12477"/>
                  <a:pt x="6485" y="12486"/>
                  <a:pt x="6505" y="12502"/>
                </a:cubicBezTo>
                <a:cubicBezTo>
                  <a:pt x="6566" y="12593"/>
                  <a:pt x="6901" y="12928"/>
                  <a:pt x="7235" y="13292"/>
                </a:cubicBezTo>
                <a:cubicBezTo>
                  <a:pt x="7569" y="13627"/>
                  <a:pt x="8481" y="14356"/>
                  <a:pt x="9271" y="14934"/>
                </a:cubicBezTo>
                <a:cubicBezTo>
                  <a:pt x="10062" y="15481"/>
                  <a:pt x="10700" y="15937"/>
                  <a:pt x="10670" y="15937"/>
                </a:cubicBezTo>
                <a:cubicBezTo>
                  <a:pt x="10670" y="15941"/>
                  <a:pt x="10661" y="15943"/>
                  <a:pt x="10644" y="15943"/>
                </a:cubicBezTo>
                <a:cubicBezTo>
                  <a:pt x="10538" y="15943"/>
                  <a:pt x="10106" y="15864"/>
                  <a:pt x="9606" y="15785"/>
                </a:cubicBezTo>
                <a:cubicBezTo>
                  <a:pt x="8572" y="15602"/>
                  <a:pt x="7265" y="15147"/>
                  <a:pt x="6779" y="14751"/>
                </a:cubicBezTo>
                <a:cubicBezTo>
                  <a:pt x="6597" y="14599"/>
                  <a:pt x="6566" y="14478"/>
                  <a:pt x="6475" y="13475"/>
                </a:cubicBezTo>
                <a:cubicBezTo>
                  <a:pt x="6400" y="12695"/>
                  <a:pt x="6387" y="12477"/>
                  <a:pt x="6453" y="12477"/>
                </a:cubicBezTo>
                <a:close/>
                <a:moveTo>
                  <a:pt x="1307" y="14619"/>
                </a:moveTo>
                <a:cubicBezTo>
                  <a:pt x="1365" y="14619"/>
                  <a:pt x="1455" y="14840"/>
                  <a:pt x="1612" y="15268"/>
                </a:cubicBezTo>
                <a:cubicBezTo>
                  <a:pt x="1794" y="15724"/>
                  <a:pt x="2007" y="16362"/>
                  <a:pt x="2098" y="16666"/>
                </a:cubicBezTo>
                <a:cubicBezTo>
                  <a:pt x="2263" y="17254"/>
                  <a:pt x="2318" y="17531"/>
                  <a:pt x="2248" y="17531"/>
                </a:cubicBezTo>
                <a:cubicBezTo>
                  <a:pt x="2202" y="17531"/>
                  <a:pt x="2103" y="17412"/>
                  <a:pt x="1946" y="17183"/>
                </a:cubicBezTo>
                <a:cubicBezTo>
                  <a:pt x="1764" y="16909"/>
                  <a:pt x="1521" y="16545"/>
                  <a:pt x="1399" y="16362"/>
                </a:cubicBezTo>
                <a:cubicBezTo>
                  <a:pt x="1186" y="16089"/>
                  <a:pt x="1156" y="15967"/>
                  <a:pt x="1186" y="15481"/>
                </a:cubicBezTo>
                <a:cubicBezTo>
                  <a:pt x="1218" y="14901"/>
                  <a:pt x="1242" y="14619"/>
                  <a:pt x="1307" y="14619"/>
                </a:cubicBezTo>
                <a:close/>
                <a:moveTo>
                  <a:pt x="13073" y="5536"/>
                </a:moveTo>
                <a:cubicBezTo>
                  <a:pt x="13174" y="5536"/>
                  <a:pt x="13383" y="5772"/>
                  <a:pt x="13892" y="6362"/>
                </a:cubicBezTo>
                <a:lnTo>
                  <a:pt x="14469" y="7061"/>
                </a:lnTo>
                <a:lnTo>
                  <a:pt x="14469" y="8338"/>
                </a:lnTo>
                <a:cubicBezTo>
                  <a:pt x="14469" y="9675"/>
                  <a:pt x="14348" y="11803"/>
                  <a:pt x="14226" y="13414"/>
                </a:cubicBezTo>
                <a:cubicBezTo>
                  <a:pt x="14165" y="13931"/>
                  <a:pt x="14135" y="15116"/>
                  <a:pt x="14135" y="15998"/>
                </a:cubicBezTo>
                <a:lnTo>
                  <a:pt x="14165" y="17639"/>
                </a:lnTo>
                <a:lnTo>
                  <a:pt x="14165" y="17639"/>
                </a:lnTo>
                <a:lnTo>
                  <a:pt x="13800" y="16727"/>
                </a:lnTo>
                <a:cubicBezTo>
                  <a:pt x="13101" y="14934"/>
                  <a:pt x="12858" y="13323"/>
                  <a:pt x="12919" y="10861"/>
                </a:cubicBezTo>
                <a:cubicBezTo>
                  <a:pt x="12919" y="10010"/>
                  <a:pt x="12949" y="9128"/>
                  <a:pt x="12949" y="8885"/>
                </a:cubicBezTo>
                <a:cubicBezTo>
                  <a:pt x="12949" y="7213"/>
                  <a:pt x="12949" y="5876"/>
                  <a:pt x="12980" y="5694"/>
                </a:cubicBezTo>
                <a:cubicBezTo>
                  <a:pt x="13000" y="5593"/>
                  <a:pt x="13023" y="5536"/>
                  <a:pt x="13073" y="5536"/>
                </a:cubicBezTo>
                <a:close/>
                <a:moveTo>
                  <a:pt x="6512" y="9056"/>
                </a:moveTo>
                <a:cubicBezTo>
                  <a:pt x="6539" y="9056"/>
                  <a:pt x="6655" y="9221"/>
                  <a:pt x="6840" y="9432"/>
                </a:cubicBezTo>
                <a:cubicBezTo>
                  <a:pt x="7022" y="9675"/>
                  <a:pt x="7478" y="10162"/>
                  <a:pt x="7843" y="10526"/>
                </a:cubicBezTo>
                <a:cubicBezTo>
                  <a:pt x="8238" y="10861"/>
                  <a:pt x="9089" y="11590"/>
                  <a:pt x="9758" y="12137"/>
                </a:cubicBezTo>
                <a:cubicBezTo>
                  <a:pt x="10427" y="12654"/>
                  <a:pt x="11369" y="13536"/>
                  <a:pt x="11855" y="14052"/>
                </a:cubicBezTo>
                <a:lnTo>
                  <a:pt x="12737" y="14995"/>
                </a:lnTo>
                <a:lnTo>
                  <a:pt x="13253" y="16362"/>
                </a:lnTo>
                <a:cubicBezTo>
                  <a:pt x="13557" y="17153"/>
                  <a:pt x="13770" y="17791"/>
                  <a:pt x="13770" y="17791"/>
                </a:cubicBezTo>
                <a:cubicBezTo>
                  <a:pt x="13767" y="17794"/>
                  <a:pt x="13762" y="17796"/>
                  <a:pt x="13757" y="17796"/>
                </a:cubicBezTo>
                <a:cubicBezTo>
                  <a:pt x="13707" y="17796"/>
                  <a:pt x="13565" y="17684"/>
                  <a:pt x="13375" y="17548"/>
                </a:cubicBezTo>
                <a:cubicBezTo>
                  <a:pt x="13162" y="17365"/>
                  <a:pt x="11977" y="16545"/>
                  <a:pt x="10730" y="15694"/>
                </a:cubicBezTo>
                <a:cubicBezTo>
                  <a:pt x="8572" y="14204"/>
                  <a:pt x="7509" y="13384"/>
                  <a:pt x="6718" y="12472"/>
                </a:cubicBezTo>
                <a:lnTo>
                  <a:pt x="6353" y="12077"/>
                </a:lnTo>
                <a:lnTo>
                  <a:pt x="6414" y="10618"/>
                </a:lnTo>
                <a:cubicBezTo>
                  <a:pt x="6475" y="9827"/>
                  <a:pt x="6505" y="9128"/>
                  <a:pt x="6505" y="9067"/>
                </a:cubicBezTo>
                <a:cubicBezTo>
                  <a:pt x="6505" y="9059"/>
                  <a:pt x="6508" y="9056"/>
                  <a:pt x="6512" y="9056"/>
                </a:cubicBezTo>
                <a:close/>
                <a:moveTo>
                  <a:pt x="34378" y="17153"/>
                </a:moveTo>
                <a:cubicBezTo>
                  <a:pt x="34439" y="17153"/>
                  <a:pt x="34621" y="17305"/>
                  <a:pt x="34804" y="17457"/>
                </a:cubicBezTo>
                <a:cubicBezTo>
                  <a:pt x="34986" y="17639"/>
                  <a:pt x="35290" y="18034"/>
                  <a:pt x="35442" y="18308"/>
                </a:cubicBezTo>
                <a:lnTo>
                  <a:pt x="35777" y="18824"/>
                </a:lnTo>
                <a:lnTo>
                  <a:pt x="35503" y="19159"/>
                </a:lnTo>
                <a:cubicBezTo>
                  <a:pt x="35351" y="19372"/>
                  <a:pt x="34986" y="19858"/>
                  <a:pt x="34682" y="20283"/>
                </a:cubicBezTo>
                <a:cubicBezTo>
                  <a:pt x="34409" y="20709"/>
                  <a:pt x="34135" y="21013"/>
                  <a:pt x="34105" y="21013"/>
                </a:cubicBezTo>
                <a:cubicBezTo>
                  <a:pt x="34105" y="20982"/>
                  <a:pt x="34105" y="20618"/>
                  <a:pt x="34135" y="20162"/>
                </a:cubicBezTo>
                <a:cubicBezTo>
                  <a:pt x="34166" y="19736"/>
                  <a:pt x="34196" y="19098"/>
                  <a:pt x="34166" y="18703"/>
                </a:cubicBezTo>
                <a:cubicBezTo>
                  <a:pt x="34135" y="17943"/>
                  <a:pt x="34226" y="17153"/>
                  <a:pt x="34378" y="17153"/>
                </a:cubicBezTo>
                <a:close/>
                <a:moveTo>
                  <a:pt x="32852" y="18092"/>
                </a:moveTo>
                <a:cubicBezTo>
                  <a:pt x="32855" y="18092"/>
                  <a:pt x="32857" y="18093"/>
                  <a:pt x="32859" y="18095"/>
                </a:cubicBezTo>
                <a:cubicBezTo>
                  <a:pt x="32889" y="18125"/>
                  <a:pt x="32859" y="18703"/>
                  <a:pt x="32828" y="19402"/>
                </a:cubicBezTo>
                <a:cubicBezTo>
                  <a:pt x="32739" y="20946"/>
                  <a:pt x="32630" y="21754"/>
                  <a:pt x="32536" y="21754"/>
                </a:cubicBezTo>
                <a:cubicBezTo>
                  <a:pt x="32469" y="21754"/>
                  <a:pt x="32410" y="21344"/>
                  <a:pt x="32372" y="20496"/>
                </a:cubicBezTo>
                <a:cubicBezTo>
                  <a:pt x="32311" y="19098"/>
                  <a:pt x="32311" y="19098"/>
                  <a:pt x="32555" y="18581"/>
                </a:cubicBezTo>
                <a:cubicBezTo>
                  <a:pt x="32698" y="18323"/>
                  <a:pt x="32814" y="18092"/>
                  <a:pt x="32852" y="18092"/>
                </a:cubicBezTo>
                <a:close/>
                <a:moveTo>
                  <a:pt x="14743" y="7456"/>
                </a:moveTo>
                <a:lnTo>
                  <a:pt x="15077" y="8034"/>
                </a:lnTo>
                <a:cubicBezTo>
                  <a:pt x="15290" y="8368"/>
                  <a:pt x="15563" y="8946"/>
                  <a:pt x="15715" y="9371"/>
                </a:cubicBezTo>
                <a:cubicBezTo>
                  <a:pt x="16202" y="10618"/>
                  <a:pt x="16354" y="11651"/>
                  <a:pt x="16566" y="14599"/>
                </a:cubicBezTo>
                <a:cubicBezTo>
                  <a:pt x="16718" y="17153"/>
                  <a:pt x="16749" y="17457"/>
                  <a:pt x="16597" y="19220"/>
                </a:cubicBezTo>
                <a:cubicBezTo>
                  <a:pt x="16506" y="20253"/>
                  <a:pt x="16445" y="21408"/>
                  <a:pt x="16475" y="21773"/>
                </a:cubicBezTo>
                <a:lnTo>
                  <a:pt x="16506" y="22441"/>
                </a:lnTo>
                <a:lnTo>
                  <a:pt x="16080" y="21712"/>
                </a:lnTo>
                <a:cubicBezTo>
                  <a:pt x="15867" y="21317"/>
                  <a:pt x="15442" y="20466"/>
                  <a:pt x="15138" y="19858"/>
                </a:cubicBezTo>
                <a:lnTo>
                  <a:pt x="14591" y="18764"/>
                </a:lnTo>
                <a:lnTo>
                  <a:pt x="14469" y="16545"/>
                </a:lnTo>
                <a:cubicBezTo>
                  <a:pt x="14408" y="15025"/>
                  <a:pt x="14408" y="13991"/>
                  <a:pt x="14469" y="13201"/>
                </a:cubicBezTo>
                <a:cubicBezTo>
                  <a:pt x="14591" y="11803"/>
                  <a:pt x="14712" y="9736"/>
                  <a:pt x="14743" y="8429"/>
                </a:cubicBezTo>
                <a:lnTo>
                  <a:pt x="14743" y="7456"/>
                </a:lnTo>
                <a:close/>
                <a:moveTo>
                  <a:pt x="6704" y="15074"/>
                </a:moveTo>
                <a:cubicBezTo>
                  <a:pt x="6733" y="15074"/>
                  <a:pt x="6802" y="15109"/>
                  <a:pt x="6870" y="15177"/>
                </a:cubicBezTo>
                <a:cubicBezTo>
                  <a:pt x="6961" y="15238"/>
                  <a:pt x="7357" y="15420"/>
                  <a:pt x="7721" y="15572"/>
                </a:cubicBezTo>
                <a:cubicBezTo>
                  <a:pt x="8512" y="15906"/>
                  <a:pt x="9028" y="16028"/>
                  <a:pt x="9910" y="16119"/>
                </a:cubicBezTo>
                <a:cubicBezTo>
                  <a:pt x="10305" y="16150"/>
                  <a:pt x="10882" y="16302"/>
                  <a:pt x="11186" y="16423"/>
                </a:cubicBezTo>
                <a:cubicBezTo>
                  <a:pt x="11764" y="16666"/>
                  <a:pt x="13314" y="17730"/>
                  <a:pt x="13800" y="18186"/>
                </a:cubicBezTo>
                <a:cubicBezTo>
                  <a:pt x="13922" y="18308"/>
                  <a:pt x="14226" y="18855"/>
                  <a:pt x="14439" y="19372"/>
                </a:cubicBezTo>
                <a:cubicBezTo>
                  <a:pt x="14682" y="19919"/>
                  <a:pt x="15047" y="20709"/>
                  <a:pt x="15259" y="21134"/>
                </a:cubicBezTo>
                <a:cubicBezTo>
                  <a:pt x="15472" y="21560"/>
                  <a:pt x="15715" y="22046"/>
                  <a:pt x="15807" y="22229"/>
                </a:cubicBezTo>
                <a:lnTo>
                  <a:pt x="15959" y="22502"/>
                </a:lnTo>
                <a:lnTo>
                  <a:pt x="15351" y="22107"/>
                </a:lnTo>
                <a:cubicBezTo>
                  <a:pt x="15016" y="21894"/>
                  <a:pt x="14013" y="21408"/>
                  <a:pt x="13162" y="21043"/>
                </a:cubicBezTo>
                <a:cubicBezTo>
                  <a:pt x="11703" y="20435"/>
                  <a:pt x="11582" y="20375"/>
                  <a:pt x="11217" y="19888"/>
                </a:cubicBezTo>
                <a:cubicBezTo>
                  <a:pt x="10974" y="19615"/>
                  <a:pt x="10518" y="19250"/>
                  <a:pt x="10031" y="18946"/>
                </a:cubicBezTo>
                <a:cubicBezTo>
                  <a:pt x="7995" y="17700"/>
                  <a:pt x="7812" y="17548"/>
                  <a:pt x="7478" y="16909"/>
                </a:cubicBezTo>
                <a:cubicBezTo>
                  <a:pt x="7174" y="16362"/>
                  <a:pt x="6718" y="15238"/>
                  <a:pt x="6688" y="15086"/>
                </a:cubicBezTo>
                <a:cubicBezTo>
                  <a:pt x="6688" y="15078"/>
                  <a:pt x="6694" y="15074"/>
                  <a:pt x="6704" y="15074"/>
                </a:cubicBezTo>
                <a:close/>
                <a:moveTo>
                  <a:pt x="1719" y="13167"/>
                </a:moveTo>
                <a:cubicBezTo>
                  <a:pt x="1724" y="13167"/>
                  <a:pt x="1729" y="13169"/>
                  <a:pt x="1733" y="13171"/>
                </a:cubicBezTo>
                <a:cubicBezTo>
                  <a:pt x="1794" y="13171"/>
                  <a:pt x="2037" y="13444"/>
                  <a:pt x="2250" y="13748"/>
                </a:cubicBezTo>
                <a:cubicBezTo>
                  <a:pt x="2919" y="14630"/>
                  <a:pt x="4287" y="17092"/>
                  <a:pt x="4743" y="18186"/>
                </a:cubicBezTo>
                <a:cubicBezTo>
                  <a:pt x="5168" y="19280"/>
                  <a:pt x="5806" y="21682"/>
                  <a:pt x="5837" y="22472"/>
                </a:cubicBezTo>
                <a:cubicBezTo>
                  <a:pt x="5867" y="22928"/>
                  <a:pt x="6050" y="23597"/>
                  <a:pt x="6262" y="24083"/>
                </a:cubicBezTo>
                <a:cubicBezTo>
                  <a:pt x="6265" y="24093"/>
                  <a:pt x="6265" y="24098"/>
                  <a:pt x="6262" y="24098"/>
                </a:cubicBezTo>
                <a:cubicBezTo>
                  <a:pt x="6234" y="24098"/>
                  <a:pt x="5917" y="23523"/>
                  <a:pt x="5472" y="22745"/>
                </a:cubicBezTo>
                <a:cubicBezTo>
                  <a:pt x="4986" y="21925"/>
                  <a:pt x="4135" y="20557"/>
                  <a:pt x="3587" y="19675"/>
                </a:cubicBezTo>
                <a:cubicBezTo>
                  <a:pt x="2828" y="18460"/>
                  <a:pt x="2615" y="18065"/>
                  <a:pt x="2584" y="17761"/>
                </a:cubicBezTo>
                <a:cubicBezTo>
                  <a:pt x="2554" y="17305"/>
                  <a:pt x="2250" y="16180"/>
                  <a:pt x="1764" y="14934"/>
                </a:cubicBezTo>
                <a:cubicBezTo>
                  <a:pt x="1399" y="13991"/>
                  <a:pt x="1399" y="13931"/>
                  <a:pt x="1490" y="13536"/>
                </a:cubicBezTo>
                <a:cubicBezTo>
                  <a:pt x="1575" y="13338"/>
                  <a:pt x="1659" y="13167"/>
                  <a:pt x="1719" y="13167"/>
                </a:cubicBezTo>
                <a:close/>
                <a:moveTo>
                  <a:pt x="33757" y="17183"/>
                </a:moveTo>
                <a:cubicBezTo>
                  <a:pt x="33842" y="17183"/>
                  <a:pt x="33865" y="17283"/>
                  <a:pt x="33831" y="17487"/>
                </a:cubicBezTo>
                <a:cubicBezTo>
                  <a:pt x="33801" y="17669"/>
                  <a:pt x="33770" y="18338"/>
                  <a:pt x="33770" y="18976"/>
                </a:cubicBezTo>
                <a:cubicBezTo>
                  <a:pt x="33770" y="20344"/>
                  <a:pt x="33588" y="21894"/>
                  <a:pt x="33254" y="23445"/>
                </a:cubicBezTo>
                <a:lnTo>
                  <a:pt x="33011" y="24539"/>
                </a:lnTo>
                <a:lnTo>
                  <a:pt x="32828" y="23627"/>
                </a:lnTo>
                <a:cubicBezTo>
                  <a:pt x="32737" y="23110"/>
                  <a:pt x="32646" y="22624"/>
                  <a:pt x="32615" y="22533"/>
                </a:cubicBezTo>
                <a:cubicBezTo>
                  <a:pt x="32585" y="22441"/>
                  <a:pt x="32615" y="22198"/>
                  <a:pt x="32707" y="21986"/>
                </a:cubicBezTo>
                <a:cubicBezTo>
                  <a:pt x="32980" y="21408"/>
                  <a:pt x="33041" y="20952"/>
                  <a:pt x="33102" y="19402"/>
                </a:cubicBezTo>
                <a:cubicBezTo>
                  <a:pt x="33193" y="17548"/>
                  <a:pt x="33193" y="17578"/>
                  <a:pt x="33436" y="17365"/>
                </a:cubicBezTo>
                <a:cubicBezTo>
                  <a:pt x="33583" y="17245"/>
                  <a:pt x="33689" y="17183"/>
                  <a:pt x="33757" y="17183"/>
                </a:cubicBezTo>
                <a:close/>
                <a:moveTo>
                  <a:pt x="35869" y="19208"/>
                </a:moveTo>
                <a:cubicBezTo>
                  <a:pt x="35880" y="19208"/>
                  <a:pt x="35890" y="19212"/>
                  <a:pt x="35898" y="19220"/>
                </a:cubicBezTo>
                <a:cubicBezTo>
                  <a:pt x="35929" y="19250"/>
                  <a:pt x="36080" y="19554"/>
                  <a:pt x="36202" y="19858"/>
                </a:cubicBezTo>
                <a:lnTo>
                  <a:pt x="36445" y="20435"/>
                </a:lnTo>
                <a:lnTo>
                  <a:pt x="35777" y="21773"/>
                </a:lnTo>
                <a:cubicBezTo>
                  <a:pt x="35412" y="22502"/>
                  <a:pt x="34804" y="23627"/>
                  <a:pt x="34409" y="24265"/>
                </a:cubicBezTo>
                <a:cubicBezTo>
                  <a:pt x="34014" y="24934"/>
                  <a:pt x="33558" y="25785"/>
                  <a:pt x="33345" y="26211"/>
                </a:cubicBezTo>
                <a:cubicBezTo>
                  <a:pt x="33160" y="26581"/>
                  <a:pt x="33021" y="26836"/>
                  <a:pt x="32988" y="26836"/>
                </a:cubicBezTo>
                <a:cubicBezTo>
                  <a:pt x="32983" y="26836"/>
                  <a:pt x="32980" y="26830"/>
                  <a:pt x="32980" y="26818"/>
                </a:cubicBezTo>
                <a:cubicBezTo>
                  <a:pt x="32950" y="26697"/>
                  <a:pt x="33071" y="26059"/>
                  <a:pt x="33223" y="25390"/>
                </a:cubicBezTo>
                <a:cubicBezTo>
                  <a:pt x="33375" y="24691"/>
                  <a:pt x="33618" y="23566"/>
                  <a:pt x="33740" y="22867"/>
                </a:cubicBezTo>
                <a:cubicBezTo>
                  <a:pt x="34014" y="21621"/>
                  <a:pt x="34014" y="21590"/>
                  <a:pt x="34652" y="20709"/>
                </a:cubicBezTo>
                <a:cubicBezTo>
                  <a:pt x="35401" y="19654"/>
                  <a:pt x="35745" y="19208"/>
                  <a:pt x="35869" y="19208"/>
                </a:cubicBezTo>
                <a:close/>
                <a:moveTo>
                  <a:pt x="30761" y="23293"/>
                </a:moveTo>
                <a:lnTo>
                  <a:pt x="30852" y="24052"/>
                </a:lnTo>
                <a:cubicBezTo>
                  <a:pt x="30913" y="24478"/>
                  <a:pt x="31004" y="25390"/>
                  <a:pt x="31035" y="26089"/>
                </a:cubicBezTo>
                <a:cubicBezTo>
                  <a:pt x="31086" y="27286"/>
                  <a:pt x="31073" y="28098"/>
                  <a:pt x="30978" y="28098"/>
                </a:cubicBezTo>
                <a:cubicBezTo>
                  <a:pt x="30959" y="28098"/>
                  <a:pt x="30938" y="28068"/>
                  <a:pt x="30913" y="28004"/>
                </a:cubicBezTo>
                <a:cubicBezTo>
                  <a:pt x="30883" y="27852"/>
                  <a:pt x="30731" y="27092"/>
                  <a:pt x="30579" y="26271"/>
                </a:cubicBezTo>
                <a:cubicBezTo>
                  <a:pt x="30427" y="25451"/>
                  <a:pt x="30305" y="24752"/>
                  <a:pt x="30275" y="24721"/>
                </a:cubicBezTo>
                <a:cubicBezTo>
                  <a:pt x="30275" y="24691"/>
                  <a:pt x="30396" y="24356"/>
                  <a:pt x="30518" y="23992"/>
                </a:cubicBezTo>
                <a:lnTo>
                  <a:pt x="30761" y="23293"/>
                </a:lnTo>
                <a:close/>
                <a:moveTo>
                  <a:pt x="849" y="20495"/>
                </a:moveTo>
                <a:cubicBezTo>
                  <a:pt x="850" y="20495"/>
                  <a:pt x="851" y="20496"/>
                  <a:pt x="852" y="20496"/>
                </a:cubicBezTo>
                <a:cubicBezTo>
                  <a:pt x="913" y="20527"/>
                  <a:pt x="943" y="20587"/>
                  <a:pt x="943" y="20648"/>
                </a:cubicBezTo>
                <a:cubicBezTo>
                  <a:pt x="943" y="20709"/>
                  <a:pt x="1125" y="21256"/>
                  <a:pt x="1369" y="21894"/>
                </a:cubicBezTo>
                <a:cubicBezTo>
                  <a:pt x="1977" y="23445"/>
                  <a:pt x="3375" y="26150"/>
                  <a:pt x="4317" y="27518"/>
                </a:cubicBezTo>
                <a:lnTo>
                  <a:pt x="4834" y="28308"/>
                </a:lnTo>
                <a:lnTo>
                  <a:pt x="4256" y="27821"/>
                </a:lnTo>
                <a:cubicBezTo>
                  <a:pt x="2736" y="26575"/>
                  <a:pt x="1490" y="25116"/>
                  <a:pt x="639" y="23597"/>
                </a:cubicBezTo>
                <a:cubicBezTo>
                  <a:pt x="426" y="23262"/>
                  <a:pt x="426" y="23141"/>
                  <a:pt x="457" y="22624"/>
                </a:cubicBezTo>
                <a:cubicBezTo>
                  <a:pt x="606" y="21486"/>
                  <a:pt x="786" y="20495"/>
                  <a:pt x="849" y="20495"/>
                </a:cubicBezTo>
                <a:close/>
                <a:moveTo>
                  <a:pt x="10609" y="19706"/>
                </a:moveTo>
                <a:lnTo>
                  <a:pt x="10791" y="19949"/>
                </a:lnTo>
                <a:cubicBezTo>
                  <a:pt x="10913" y="20071"/>
                  <a:pt x="11186" y="20466"/>
                  <a:pt x="11369" y="20831"/>
                </a:cubicBezTo>
                <a:lnTo>
                  <a:pt x="11734" y="21499"/>
                </a:lnTo>
                <a:lnTo>
                  <a:pt x="11825" y="22928"/>
                </a:lnTo>
                <a:cubicBezTo>
                  <a:pt x="11855" y="23840"/>
                  <a:pt x="11977" y="24873"/>
                  <a:pt x="12129" y="25724"/>
                </a:cubicBezTo>
                <a:cubicBezTo>
                  <a:pt x="12524" y="27700"/>
                  <a:pt x="12828" y="29676"/>
                  <a:pt x="12797" y="29736"/>
                </a:cubicBezTo>
                <a:cubicBezTo>
                  <a:pt x="12796" y="29737"/>
                  <a:pt x="12795" y="29738"/>
                  <a:pt x="12794" y="29738"/>
                </a:cubicBezTo>
                <a:cubicBezTo>
                  <a:pt x="12714" y="29738"/>
                  <a:pt x="12004" y="27901"/>
                  <a:pt x="11794" y="27153"/>
                </a:cubicBezTo>
                <a:cubicBezTo>
                  <a:pt x="11551" y="26241"/>
                  <a:pt x="11399" y="25481"/>
                  <a:pt x="11065" y="22958"/>
                </a:cubicBezTo>
                <a:cubicBezTo>
                  <a:pt x="10882" y="21682"/>
                  <a:pt x="10730" y="20435"/>
                  <a:pt x="10670" y="20192"/>
                </a:cubicBezTo>
                <a:lnTo>
                  <a:pt x="10609" y="19706"/>
                </a:lnTo>
                <a:close/>
                <a:moveTo>
                  <a:pt x="36567" y="20679"/>
                </a:moveTo>
                <a:lnTo>
                  <a:pt x="36962" y="21712"/>
                </a:lnTo>
                <a:lnTo>
                  <a:pt x="37357" y="22715"/>
                </a:lnTo>
                <a:lnTo>
                  <a:pt x="37205" y="23110"/>
                </a:lnTo>
                <a:cubicBezTo>
                  <a:pt x="36871" y="23840"/>
                  <a:pt x="36050" y="25329"/>
                  <a:pt x="35351" y="26454"/>
                </a:cubicBezTo>
                <a:cubicBezTo>
                  <a:pt x="34196" y="28308"/>
                  <a:pt x="33588" y="29463"/>
                  <a:pt x="33011" y="31013"/>
                </a:cubicBezTo>
                <a:cubicBezTo>
                  <a:pt x="32906" y="31273"/>
                  <a:pt x="32862" y="31395"/>
                  <a:pt x="32848" y="31395"/>
                </a:cubicBezTo>
                <a:cubicBezTo>
                  <a:pt x="32838" y="31395"/>
                  <a:pt x="32845" y="31326"/>
                  <a:pt x="32859" y="31195"/>
                </a:cubicBezTo>
                <a:cubicBezTo>
                  <a:pt x="32859" y="31013"/>
                  <a:pt x="32889" y="30284"/>
                  <a:pt x="32889" y="29584"/>
                </a:cubicBezTo>
                <a:cubicBezTo>
                  <a:pt x="32889" y="28885"/>
                  <a:pt x="32919" y="28125"/>
                  <a:pt x="32980" y="27852"/>
                </a:cubicBezTo>
                <a:cubicBezTo>
                  <a:pt x="33193" y="27031"/>
                  <a:pt x="33740" y="25907"/>
                  <a:pt x="34713" y="24204"/>
                </a:cubicBezTo>
                <a:cubicBezTo>
                  <a:pt x="35229" y="23323"/>
                  <a:pt x="35868" y="22168"/>
                  <a:pt x="36111" y="21651"/>
                </a:cubicBezTo>
                <a:lnTo>
                  <a:pt x="36567" y="20679"/>
                </a:lnTo>
                <a:close/>
                <a:moveTo>
                  <a:pt x="1247" y="16636"/>
                </a:moveTo>
                <a:lnTo>
                  <a:pt x="1460" y="17001"/>
                </a:lnTo>
                <a:cubicBezTo>
                  <a:pt x="1581" y="17183"/>
                  <a:pt x="1885" y="17578"/>
                  <a:pt x="2098" y="17882"/>
                </a:cubicBezTo>
                <a:cubicBezTo>
                  <a:pt x="2767" y="18764"/>
                  <a:pt x="4347" y="21286"/>
                  <a:pt x="5168" y="22715"/>
                </a:cubicBezTo>
                <a:cubicBezTo>
                  <a:pt x="5746" y="23718"/>
                  <a:pt x="6718" y="25724"/>
                  <a:pt x="7417" y="27274"/>
                </a:cubicBezTo>
                <a:cubicBezTo>
                  <a:pt x="8086" y="28855"/>
                  <a:pt x="8968" y="30375"/>
                  <a:pt x="9971" y="31773"/>
                </a:cubicBezTo>
                <a:cubicBezTo>
                  <a:pt x="10034" y="31849"/>
                  <a:pt x="10060" y="31888"/>
                  <a:pt x="10037" y="31888"/>
                </a:cubicBezTo>
                <a:cubicBezTo>
                  <a:pt x="10004" y="31888"/>
                  <a:pt x="9872" y="31811"/>
                  <a:pt x="9606" y="31651"/>
                </a:cubicBezTo>
                <a:cubicBezTo>
                  <a:pt x="9302" y="31439"/>
                  <a:pt x="8633" y="31013"/>
                  <a:pt x="8086" y="30648"/>
                </a:cubicBezTo>
                <a:cubicBezTo>
                  <a:pt x="5776" y="29128"/>
                  <a:pt x="5472" y="28855"/>
                  <a:pt x="4743" y="27791"/>
                </a:cubicBezTo>
                <a:cubicBezTo>
                  <a:pt x="4013" y="26697"/>
                  <a:pt x="2645" y="24296"/>
                  <a:pt x="2068" y="22958"/>
                </a:cubicBezTo>
                <a:cubicBezTo>
                  <a:pt x="1855" y="22502"/>
                  <a:pt x="1490" y="21590"/>
                  <a:pt x="1277" y="20952"/>
                </a:cubicBezTo>
                <a:lnTo>
                  <a:pt x="913" y="19767"/>
                </a:lnTo>
                <a:lnTo>
                  <a:pt x="1065" y="18216"/>
                </a:lnTo>
                <a:lnTo>
                  <a:pt x="1247" y="16636"/>
                </a:lnTo>
                <a:close/>
                <a:moveTo>
                  <a:pt x="1825" y="12928"/>
                </a:moveTo>
                <a:lnTo>
                  <a:pt x="2098" y="13019"/>
                </a:lnTo>
                <a:cubicBezTo>
                  <a:pt x="2220" y="13049"/>
                  <a:pt x="2463" y="13171"/>
                  <a:pt x="2615" y="13232"/>
                </a:cubicBezTo>
                <a:cubicBezTo>
                  <a:pt x="2736" y="13323"/>
                  <a:pt x="3314" y="13900"/>
                  <a:pt x="3891" y="14508"/>
                </a:cubicBezTo>
                <a:cubicBezTo>
                  <a:pt x="4439" y="15147"/>
                  <a:pt x="5077" y="15815"/>
                  <a:pt x="5290" y="15967"/>
                </a:cubicBezTo>
                <a:cubicBezTo>
                  <a:pt x="5746" y="16362"/>
                  <a:pt x="6657" y="17882"/>
                  <a:pt x="7083" y="18946"/>
                </a:cubicBezTo>
                <a:cubicBezTo>
                  <a:pt x="7660" y="20466"/>
                  <a:pt x="8360" y="23141"/>
                  <a:pt x="9150" y="26970"/>
                </a:cubicBezTo>
                <a:cubicBezTo>
                  <a:pt x="9515" y="28825"/>
                  <a:pt x="10305" y="31287"/>
                  <a:pt x="10791" y="32046"/>
                </a:cubicBezTo>
                <a:cubicBezTo>
                  <a:pt x="10822" y="32138"/>
                  <a:pt x="10852" y="32198"/>
                  <a:pt x="10852" y="32198"/>
                </a:cubicBezTo>
                <a:cubicBezTo>
                  <a:pt x="10851" y="32199"/>
                  <a:pt x="10850" y="32199"/>
                  <a:pt x="10849" y="32199"/>
                </a:cubicBezTo>
                <a:cubicBezTo>
                  <a:pt x="10710" y="32199"/>
                  <a:pt x="9237" y="30064"/>
                  <a:pt x="8724" y="29128"/>
                </a:cubicBezTo>
                <a:cubicBezTo>
                  <a:pt x="7691" y="27305"/>
                  <a:pt x="6657" y="24508"/>
                  <a:pt x="6232" y="22411"/>
                </a:cubicBezTo>
                <a:cubicBezTo>
                  <a:pt x="6141" y="22046"/>
                  <a:pt x="6050" y="21742"/>
                  <a:pt x="6050" y="21712"/>
                </a:cubicBezTo>
                <a:cubicBezTo>
                  <a:pt x="6019" y="21651"/>
                  <a:pt x="5867" y="21104"/>
                  <a:pt x="5685" y="20435"/>
                </a:cubicBezTo>
                <a:cubicBezTo>
                  <a:pt x="5229" y="18642"/>
                  <a:pt x="4712" y="17365"/>
                  <a:pt x="3770" y="15724"/>
                </a:cubicBezTo>
                <a:cubicBezTo>
                  <a:pt x="2828" y="14083"/>
                  <a:pt x="2463" y="13536"/>
                  <a:pt x="2098" y="13171"/>
                </a:cubicBezTo>
                <a:lnTo>
                  <a:pt x="1825" y="12928"/>
                </a:lnTo>
                <a:close/>
                <a:moveTo>
                  <a:pt x="1066" y="28017"/>
                </a:moveTo>
                <a:cubicBezTo>
                  <a:pt x="1099" y="28017"/>
                  <a:pt x="1325" y="28272"/>
                  <a:pt x="1642" y="28642"/>
                </a:cubicBezTo>
                <a:cubicBezTo>
                  <a:pt x="2007" y="29068"/>
                  <a:pt x="2736" y="29888"/>
                  <a:pt x="3284" y="30466"/>
                </a:cubicBezTo>
                <a:cubicBezTo>
                  <a:pt x="4682" y="31986"/>
                  <a:pt x="5533" y="32806"/>
                  <a:pt x="6505" y="33445"/>
                </a:cubicBezTo>
                <a:cubicBezTo>
                  <a:pt x="6961" y="33779"/>
                  <a:pt x="7357" y="34053"/>
                  <a:pt x="7417" y="34113"/>
                </a:cubicBezTo>
                <a:cubicBezTo>
                  <a:pt x="7424" y="34117"/>
                  <a:pt x="7426" y="34118"/>
                  <a:pt x="7424" y="34118"/>
                </a:cubicBezTo>
                <a:cubicBezTo>
                  <a:pt x="7408" y="34118"/>
                  <a:pt x="7097" y="34003"/>
                  <a:pt x="6688" y="33840"/>
                </a:cubicBezTo>
                <a:cubicBezTo>
                  <a:pt x="5138" y="33232"/>
                  <a:pt x="3496" y="32229"/>
                  <a:pt x="2068" y="31074"/>
                </a:cubicBezTo>
                <a:lnTo>
                  <a:pt x="1369" y="30496"/>
                </a:lnTo>
                <a:lnTo>
                  <a:pt x="1247" y="29372"/>
                </a:lnTo>
                <a:cubicBezTo>
                  <a:pt x="1186" y="28733"/>
                  <a:pt x="1095" y="28125"/>
                  <a:pt x="1065" y="28034"/>
                </a:cubicBezTo>
                <a:cubicBezTo>
                  <a:pt x="1061" y="28022"/>
                  <a:pt x="1061" y="28017"/>
                  <a:pt x="1066" y="28017"/>
                </a:cubicBezTo>
                <a:close/>
                <a:moveTo>
                  <a:pt x="28968" y="27335"/>
                </a:moveTo>
                <a:cubicBezTo>
                  <a:pt x="28998" y="27335"/>
                  <a:pt x="29059" y="27882"/>
                  <a:pt x="29089" y="28581"/>
                </a:cubicBezTo>
                <a:cubicBezTo>
                  <a:pt x="29120" y="29280"/>
                  <a:pt x="29181" y="30891"/>
                  <a:pt x="29211" y="32198"/>
                </a:cubicBezTo>
                <a:lnTo>
                  <a:pt x="29272" y="34539"/>
                </a:lnTo>
                <a:lnTo>
                  <a:pt x="29272" y="34539"/>
                </a:lnTo>
                <a:lnTo>
                  <a:pt x="28998" y="33718"/>
                </a:lnTo>
                <a:cubicBezTo>
                  <a:pt x="28786" y="33019"/>
                  <a:pt x="28694" y="32472"/>
                  <a:pt x="28542" y="30739"/>
                </a:cubicBezTo>
                <a:cubicBezTo>
                  <a:pt x="28330" y="28642"/>
                  <a:pt x="28330" y="28581"/>
                  <a:pt x="28512" y="28186"/>
                </a:cubicBezTo>
                <a:cubicBezTo>
                  <a:pt x="28725" y="27730"/>
                  <a:pt x="28937" y="27335"/>
                  <a:pt x="28968" y="27335"/>
                </a:cubicBezTo>
                <a:close/>
                <a:moveTo>
                  <a:pt x="37424" y="23027"/>
                </a:moveTo>
                <a:cubicBezTo>
                  <a:pt x="37460" y="23027"/>
                  <a:pt x="37582" y="23320"/>
                  <a:pt x="37722" y="23809"/>
                </a:cubicBezTo>
                <a:cubicBezTo>
                  <a:pt x="38117" y="25116"/>
                  <a:pt x="38117" y="25147"/>
                  <a:pt x="37722" y="25998"/>
                </a:cubicBezTo>
                <a:cubicBezTo>
                  <a:pt x="37357" y="26818"/>
                  <a:pt x="36354" y="28521"/>
                  <a:pt x="35381" y="29980"/>
                </a:cubicBezTo>
                <a:cubicBezTo>
                  <a:pt x="34378" y="31530"/>
                  <a:pt x="33892" y="32381"/>
                  <a:pt x="33345" y="33627"/>
                </a:cubicBezTo>
                <a:lnTo>
                  <a:pt x="32798" y="34843"/>
                </a:lnTo>
                <a:lnTo>
                  <a:pt x="32798" y="33718"/>
                </a:lnTo>
                <a:cubicBezTo>
                  <a:pt x="32798" y="32837"/>
                  <a:pt x="32859" y="32381"/>
                  <a:pt x="33041" y="31743"/>
                </a:cubicBezTo>
                <a:cubicBezTo>
                  <a:pt x="33375" y="30496"/>
                  <a:pt x="34166" y="28825"/>
                  <a:pt x="35169" y="27214"/>
                </a:cubicBezTo>
                <a:cubicBezTo>
                  <a:pt x="36111" y="25694"/>
                  <a:pt x="37418" y="23293"/>
                  <a:pt x="37418" y="23110"/>
                </a:cubicBezTo>
                <a:cubicBezTo>
                  <a:pt x="37411" y="23054"/>
                  <a:pt x="37414" y="23027"/>
                  <a:pt x="37424" y="23027"/>
                </a:cubicBezTo>
                <a:close/>
                <a:moveTo>
                  <a:pt x="32007" y="19858"/>
                </a:moveTo>
                <a:lnTo>
                  <a:pt x="32129" y="21104"/>
                </a:lnTo>
                <a:cubicBezTo>
                  <a:pt x="32190" y="21773"/>
                  <a:pt x="32342" y="22715"/>
                  <a:pt x="32433" y="23232"/>
                </a:cubicBezTo>
                <a:cubicBezTo>
                  <a:pt x="32707" y="24417"/>
                  <a:pt x="32767" y="25663"/>
                  <a:pt x="32615" y="26545"/>
                </a:cubicBezTo>
                <a:cubicBezTo>
                  <a:pt x="32555" y="26940"/>
                  <a:pt x="32524" y="27913"/>
                  <a:pt x="32555" y="28946"/>
                </a:cubicBezTo>
                <a:cubicBezTo>
                  <a:pt x="32585" y="29919"/>
                  <a:pt x="32555" y="31682"/>
                  <a:pt x="32524" y="32867"/>
                </a:cubicBezTo>
                <a:cubicBezTo>
                  <a:pt x="32463" y="34083"/>
                  <a:pt x="32433" y="35147"/>
                  <a:pt x="32433" y="35268"/>
                </a:cubicBezTo>
                <a:cubicBezTo>
                  <a:pt x="32433" y="35303"/>
                  <a:pt x="32428" y="35320"/>
                  <a:pt x="32419" y="35320"/>
                </a:cubicBezTo>
                <a:cubicBezTo>
                  <a:pt x="32350" y="35320"/>
                  <a:pt x="32037" y="34345"/>
                  <a:pt x="31795" y="33323"/>
                </a:cubicBezTo>
                <a:cubicBezTo>
                  <a:pt x="31673" y="32837"/>
                  <a:pt x="31460" y="31712"/>
                  <a:pt x="31339" y="30831"/>
                </a:cubicBezTo>
                <a:cubicBezTo>
                  <a:pt x="31096" y="29280"/>
                  <a:pt x="31096" y="29220"/>
                  <a:pt x="31217" y="28612"/>
                </a:cubicBezTo>
                <a:cubicBezTo>
                  <a:pt x="31369" y="28095"/>
                  <a:pt x="31369" y="27700"/>
                  <a:pt x="31217" y="25147"/>
                </a:cubicBezTo>
                <a:lnTo>
                  <a:pt x="31096" y="22259"/>
                </a:lnTo>
                <a:lnTo>
                  <a:pt x="31400" y="21378"/>
                </a:lnTo>
                <a:cubicBezTo>
                  <a:pt x="31552" y="20891"/>
                  <a:pt x="31764" y="20375"/>
                  <a:pt x="31855" y="20192"/>
                </a:cubicBezTo>
                <a:lnTo>
                  <a:pt x="32007" y="19858"/>
                </a:lnTo>
                <a:close/>
                <a:moveTo>
                  <a:pt x="426" y="23809"/>
                </a:moveTo>
                <a:lnTo>
                  <a:pt x="973" y="24630"/>
                </a:lnTo>
                <a:cubicBezTo>
                  <a:pt x="1247" y="25055"/>
                  <a:pt x="1794" y="25724"/>
                  <a:pt x="2128" y="26119"/>
                </a:cubicBezTo>
                <a:cubicBezTo>
                  <a:pt x="3435" y="27578"/>
                  <a:pt x="5350" y="29128"/>
                  <a:pt x="8724" y="31347"/>
                </a:cubicBezTo>
                <a:cubicBezTo>
                  <a:pt x="10214" y="32320"/>
                  <a:pt x="10761" y="32746"/>
                  <a:pt x="11186" y="33202"/>
                </a:cubicBezTo>
                <a:cubicBezTo>
                  <a:pt x="11460" y="33536"/>
                  <a:pt x="12129" y="34205"/>
                  <a:pt x="12645" y="34660"/>
                </a:cubicBezTo>
                <a:lnTo>
                  <a:pt x="13557" y="35542"/>
                </a:lnTo>
                <a:lnTo>
                  <a:pt x="12250" y="35299"/>
                </a:lnTo>
                <a:cubicBezTo>
                  <a:pt x="9241" y="34752"/>
                  <a:pt x="8360" y="34478"/>
                  <a:pt x="6961" y="33536"/>
                </a:cubicBezTo>
                <a:cubicBezTo>
                  <a:pt x="5776" y="32746"/>
                  <a:pt x="2949" y="29919"/>
                  <a:pt x="1551" y="28156"/>
                </a:cubicBezTo>
                <a:cubicBezTo>
                  <a:pt x="1338" y="27882"/>
                  <a:pt x="1125" y="27609"/>
                  <a:pt x="1065" y="27578"/>
                </a:cubicBezTo>
                <a:cubicBezTo>
                  <a:pt x="913" y="27487"/>
                  <a:pt x="548" y="25572"/>
                  <a:pt x="487" y="24660"/>
                </a:cubicBezTo>
                <a:lnTo>
                  <a:pt x="426" y="23809"/>
                </a:lnTo>
                <a:close/>
                <a:moveTo>
                  <a:pt x="6358" y="16969"/>
                </a:moveTo>
                <a:cubicBezTo>
                  <a:pt x="6428" y="16969"/>
                  <a:pt x="7109" y="17413"/>
                  <a:pt x="7904" y="17943"/>
                </a:cubicBezTo>
                <a:cubicBezTo>
                  <a:pt x="8724" y="18490"/>
                  <a:pt x="9606" y="19037"/>
                  <a:pt x="9849" y="19189"/>
                </a:cubicBezTo>
                <a:cubicBezTo>
                  <a:pt x="10366" y="19523"/>
                  <a:pt x="10335" y="19432"/>
                  <a:pt x="10670" y="21803"/>
                </a:cubicBezTo>
                <a:cubicBezTo>
                  <a:pt x="11095" y="24873"/>
                  <a:pt x="11338" y="26211"/>
                  <a:pt x="11582" y="27062"/>
                </a:cubicBezTo>
                <a:cubicBezTo>
                  <a:pt x="11825" y="28004"/>
                  <a:pt x="12433" y="29584"/>
                  <a:pt x="12737" y="30132"/>
                </a:cubicBezTo>
                <a:cubicBezTo>
                  <a:pt x="12858" y="30344"/>
                  <a:pt x="13071" y="31074"/>
                  <a:pt x="13193" y="31773"/>
                </a:cubicBezTo>
                <a:cubicBezTo>
                  <a:pt x="13466" y="33019"/>
                  <a:pt x="14074" y="34904"/>
                  <a:pt x="14378" y="35451"/>
                </a:cubicBezTo>
                <a:cubicBezTo>
                  <a:pt x="14469" y="35572"/>
                  <a:pt x="14530" y="35724"/>
                  <a:pt x="14530" y="35755"/>
                </a:cubicBezTo>
                <a:cubicBezTo>
                  <a:pt x="14530" y="35762"/>
                  <a:pt x="14526" y="35766"/>
                  <a:pt x="14518" y="35766"/>
                </a:cubicBezTo>
                <a:cubicBezTo>
                  <a:pt x="14369" y="35766"/>
                  <a:pt x="12797" y="34384"/>
                  <a:pt x="12189" y="33718"/>
                </a:cubicBezTo>
                <a:cubicBezTo>
                  <a:pt x="10852" y="32290"/>
                  <a:pt x="10031" y="30192"/>
                  <a:pt x="9180" y="26180"/>
                </a:cubicBezTo>
                <a:cubicBezTo>
                  <a:pt x="8208" y="21499"/>
                  <a:pt x="7265" y="18368"/>
                  <a:pt x="6505" y="17274"/>
                </a:cubicBezTo>
                <a:cubicBezTo>
                  <a:pt x="6414" y="17092"/>
                  <a:pt x="6323" y="16970"/>
                  <a:pt x="6353" y="16970"/>
                </a:cubicBezTo>
                <a:cubicBezTo>
                  <a:pt x="6354" y="16969"/>
                  <a:pt x="6356" y="16969"/>
                  <a:pt x="6358" y="16969"/>
                </a:cubicBezTo>
                <a:close/>
                <a:moveTo>
                  <a:pt x="1429" y="30861"/>
                </a:moveTo>
                <a:lnTo>
                  <a:pt x="1946" y="31287"/>
                </a:lnTo>
                <a:cubicBezTo>
                  <a:pt x="2250" y="31530"/>
                  <a:pt x="2767" y="31925"/>
                  <a:pt x="3071" y="32138"/>
                </a:cubicBezTo>
                <a:cubicBezTo>
                  <a:pt x="3891" y="32715"/>
                  <a:pt x="5229" y="33445"/>
                  <a:pt x="5989" y="33809"/>
                </a:cubicBezTo>
                <a:cubicBezTo>
                  <a:pt x="7569" y="34509"/>
                  <a:pt x="10001" y="35147"/>
                  <a:pt x="12585" y="35572"/>
                </a:cubicBezTo>
                <a:lnTo>
                  <a:pt x="13831" y="35785"/>
                </a:lnTo>
                <a:lnTo>
                  <a:pt x="14652" y="36454"/>
                </a:lnTo>
                <a:cubicBezTo>
                  <a:pt x="15107" y="36788"/>
                  <a:pt x="15442" y="37123"/>
                  <a:pt x="15442" y="37123"/>
                </a:cubicBezTo>
                <a:cubicBezTo>
                  <a:pt x="15411" y="37123"/>
                  <a:pt x="15107" y="37123"/>
                  <a:pt x="14743" y="37092"/>
                </a:cubicBezTo>
                <a:cubicBezTo>
                  <a:pt x="14378" y="37092"/>
                  <a:pt x="13071" y="37153"/>
                  <a:pt x="11825" y="37275"/>
                </a:cubicBezTo>
                <a:cubicBezTo>
                  <a:pt x="10591" y="37390"/>
                  <a:pt x="9932" y="37432"/>
                  <a:pt x="9367" y="37432"/>
                </a:cubicBezTo>
                <a:cubicBezTo>
                  <a:pt x="9041" y="37432"/>
                  <a:pt x="8746" y="37418"/>
                  <a:pt x="8390" y="37396"/>
                </a:cubicBezTo>
                <a:cubicBezTo>
                  <a:pt x="6293" y="37214"/>
                  <a:pt x="4712" y="36606"/>
                  <a:pt x="2949" y="35268"/>
                </a:cubicBezTo>
                <a:cubicBezTo>
                  <a:pt x="2402" y="34873"/>
                  <a:pt x="2311" y="34752"/>
                  <a:pt x="2098" y="34235"/>
                </a:cubicBezTo>
                <a:cubicBezTo>
                  <a:pt x="1825" y="33536"/>
                  <a:pt x="1673" y="32806"/>
                  <a:pt x="1521" y="31682"/>
                </a:cubicBezTo>
                <a:lnTo>
                  <a:pt x="1429" y="30861"/>
                </a:lnTo>
                <a:close/>
                <a:moveTo>
                  <a:pt x="11946" y="22016"/>
                </a:moveTo>
                <a:lnTo>
                  <a:pt x="12524" y="23232"/>
                </a:lnTo>
                <a:cubicBezTo>
                  <a:pt x="12858" y="23900"/>
                  <a:pt x="13223" y="24600"/>
                  <a:pt x="13344" y="24812"/>
                </a:cubicBezTo>
                <a:cubicBezTo>
                  <a:pt x="13436" y="24995"/>
                  <a:pt x="13709" y="25329"/>
                  <a:pt x="13922" y="25572"/>
                </a:cubicBezTo>
                <a:cubicBezTo>
                  <a:pt x="14104" y="25815"/>
                  <a:pt x="14287" y="26089"/>
                  <a:pt x="14317" y="26180"/>
                </a:cubicBezTo>
                <a:cubicBezTo>
                  <a:pt x="14530" y="27062"/>
                  <a:pt x="14864" y="29128"/>
                  <a:pt x="15016" y="30253"/>
                </a:cubicBezTo>
                <a:cubicBezTo>
                  <a:pt x="15472" y="33779"/>
                  <a:pt x="15837" y="35664"/>
                  <a:pt x="16354" y="36819"/>
                </a:cubicBezTo>
                <a:cubicBezTo>
                  <a:pt x="16475" y="37153"/>
                  <a:pt x="16597" y="37426"/>
                  <a:pt x="16566" y="37457"/>
                </a:cubicBezTo>
                <a:cubicBezTo>
                  <a:pt x="16566" y="37458"/>
                  <a:pt x="16566" y="37459"/>
                  <a:pt x="16564" y="37459"/>
                </a:cubicBezTo>
                <a:cubicBezTo>
                  <a:pt x="16532" y="37459"/>
                  <a:pt x="16181" y="37166"/>
                  <a:pt x="15746" y="36819"/>
                </a:cubicBezTo>
                <a:cubicBezTo>
                  <a:pt x="15016" y="36211"/>
                  <a:pt x="14925" y="36089"/>
                  <a:pt x="14591" y="35360"/>
                </a:cubicBezTo>
                <a:cubicBezTo>
                  <a:pt x="13861" y="33779"/>
                  <a:pt x="13527" y="32502"/>
                  <a:pt x="12980" y="29220"/>
                </a:cubicBezTo>
                <a:cubicBezTo>
                  <a:pt x="12828" y="28308"/>
                  <a:pt x="12585" y="26940"/>
                  <a:pt x="12433" y="26241"/>
                </a:cubicBezTo>
                <a:cubicBezTo>
                  <a:pt x="12311" y="25511"/>
                  <a:pt x="12129" y="24265"/>
                  <a:pt x="12068" y="23475"/>
                </a:cubicBezTo>
                <a:lnTo>
                  <a:pt x="11946" y="22016"/>
                </a:lnTo>
                <a:close/>
                <a:moveTo>
                  <a:pt x="38695" y="27973"/>
                </a:moveTo>
                <a:cubicBezTo>
                  <a:pt x="38725" y="27973"/>
                  <a:pt x="38846" y="28399"/>
                  <a:pt x="38938" y="28916"/>
                </a:cubicBezTo>
                <a:cubicBezTo>
                  <a:pt x="39059" y="29676"/>
                  <a:pt x="39090" y="29919"/>
                  <a:pt x="38998" y="30253"/>
                </a:cubicBezTo>
                <a:cubicBezTo>
                  <a:pt x="38786" y="31013"/>
                  <a:pt x="37387" y="33141"/>
                  <a:pt x="35503" y="35664"/>
                </a:cubicBezTo>
                <a:cubicBezTo>
                  <a:pt x="35108" y="36180"/>
                  <a:pt x="34530" y="37031"/>
                  <a:pt x="34257" y="37518"/>
                </a:cubicBezTo>
                <a:cubicBezTo>
                  <a:pt x="33826" y="38203"/>
                  <a:pt x="33648" y="38485"/>
                  <a:pt x="33607" y="38485"/>
                </a:cubicBezTo>
                <a:cubicBezTo>
                  <a:pt x="33585" y="38485"/>
                  <a:pt x="33606" y="38399"/>
                  <a:pt x="33649" y="38247"/>
                </a:cubicBezTo>
                <a:cubicBezTo>
                  <a:pt x="33953" y="37183"/>
                  <a:pt x="35503" y="33992"/>
                  <a:pt x="36506" y="32290"/>
                </a:cubicBezTo>
                <a:cubicBezTo>
                  <a:pt x="37114" y="31256"/>
                  <a:pt x="37813" y="29919"/>
                  <a:pt x="38117" y="29220"/>
                </a:cubicBezTo>
                <a:cubicBezTo>
                  <a:pt x="38421" y="28551"/>
                  <a:pt x="38664" y="27973"/>
                  <a:pt x="38695" y="27973"/>
                </a:cubicBezTo>
                <a:close/>
                <a:moveTo>
                  <a:pt x="14773" y="26636"/>
                </a:moveTo>
                <a:cubicBezTo>
                  <a:pt x="14803" y="26636"/>
                  <a:pt x="14986" y="26879"/>
                  <a:pt x="15138" y="27214"/>
                </a:cubicBezTo>
                <a:cubicBezTo>
                  <a:pt x="15624" y="28125"/>
                  <a:pt x="16779" y="31986"/>
                  <a:pt x="17022" y="33505"/>
                </a:cubicBezTo>
                <a:cubicBezTo>
                  <a:pt x="17144" y="34205"/>
                  <a:pt x="17296" y="34995"/>
                  <a:pt x="17357" y="35299"/>
                </a:cubicBezTo>
                <a:cubicBezTo>
                  <a:pt x="17569" y="36089"/>
                  <a:pt x="18208" y="38095"/>
                  <a:pt x="18451" y="38612"/>
                </a:cubicBezTo>
                <a:lnTo>
                  <a:pt x="18664" y="39098"/>
                </a:lnTo>
                <a:lnTo>
                  <a:pt x="18086" y="38642"/>
                </a:lnTo>
                <a:cubicBezTo>
                  <a:pt x="17418" y="38156"/>
                  <a:pt x="17083" y="37822"/>
                  <a:pt x="16870" y="37426"/>
                </a:cubicBezTo>
                <a:cubicBezTo>
                  <a:pt x="16323" y="36484"/>
                  <a:pt x="15807" y="34478"/>
                  <a:pt x="15503" y="32229"/>
                </a:cubicBezTo>
                <a:cubicBezTo>
                  <a:pt x="15016" y="28703"/>
                  <a:pt x="14864" y="27487"/>
                  <a:pt x="14803" y="27092"/>
                </a:cubicBezTo>
                <a:cubicBezTo>
                  <a:pt x="14743" y="26849"/>
                  <a:pt x="14743" y="26636"/>
                  <a:pt x="14773" y="26636"/>
                </a:cubicBezTo>
                <a:close/>
                <a:moveTo>
                  <a:pt x="2858" y="35481"/>
                </a:moveTo>
                <a:lnTo>
                  <a:pt x="3223" y="35755"/>
                </a:lnTo>
                <a:cubicBezTo>
                  <a:pt x="3405" y="35907"/>
                  <a:pt x="3891" y="36211"/>
                  <a:pt x="4317" y="36454"/>
                </a:cubicBezTo>
                <a:cubicBezTo>
                  <a:pt x="5229" y="36940"/>
                  <a:pt x="6475" y="37396"/>
                  <a:pt x="7448" y="37548"/>
                </a:cubicBezTo>
                <a:cubicBezTo>
                  <a:pt x="7701" y="37599"/>
                  <a:pt x="7961" y="37623"/>
                  <a:pt x="8384" y="37623"/>
                </a:cubicBezTo>
                <a:cubicBezTo>
                  <a:pt x="8975" y="37623"/>
                  <a:pt x="9887" y="37576"/>
                  <a:pt x="11551" y="37487"/>
                </a:cubicBezTo>
                <a:cubicBezTo>
                  <a:pt x="13177" y="37394"/>
                  <a:pt x="14394" y="37355"/>
                  <a:pt x="15014" y="37355"/>
                </a:cubicBezTo>
                <a:cubicBezTo>
                  <a:pt x="15205" y="37355"/>
                  <a:pt x="15340" y="37359"/>
                  <a:pt x="15411" y="37366"/>
                </a:cubicBezTo>
                <a:cubicBezTo>
                  <a:pt x="15807" y="37426"/>
                  <a:pt x="16019" y="37548"/>
                  <a:pt x="16536" y="37974"/>
                </a:cubicBezTo>
                <a:lnTo>
                  <a:pt x="17174" y="38490"/>
                </a:lnTo>
                <a:lnTo>
                  <a:pt x="16232" y="38582"/>
                </a:lnTo>
                <a:cubicBezTo>
                  <a:pt x="15715" y="38642"/>
                  <a:pt x="14469" y="38825"/>
                  <a:pt x="13466" y="38977"/>
                </a:cubicBezTo>
                <a:cubicBezTo>
                  <a:pt x="12332" y="39151"/>
                  <a:pt x="11649" y="39235"/>
                  <a:pt x="10980" y="39235"/>
                </a:cubicBezTo>
                <a:cubicBezTo>
                  <a:pt x="10482" y="39235"/>
                  <a:pt x="9993" y="39189"/>
                  <a:pt x="9332" y="39098"/>
                </a:cubicBezTo>
                <a:cubicBezTo>
                  <a:pt x="8116" y="38916"/>
                  <a:pt x="7174" y="38612"/>
                  <a:pt x="6293" y="38095"/>
                </a:cubicBezTo>
                <a:cubicBezTo>
                  <a:pt x="5898" y="37852"/>
                  <a:pt x="5533" y="37670"/>
                  <a:pt x="5472" y="37670"/>
                </a:cubicBezTo>
                <a:cubicBezTo>
                  <a:pt x="5442" y="37670"/>
                  <a:pt x="5350" y="37609"/>
                  <a:pt x="5259" y="37518"/>
                </a:cubicBezTo>
                <a:cubicBezTo>
                  <a:pt x="5198" y="37457"/>
                  <a:pt x="4773" y="37123"/>
                  <a:pt x="4347" y="36819"/>
                </a:cubicBezTo>
                <a:cubicBezTo>
                  <a:pt x="3922" y="36515"/>
                  <a:pt x="3405" y="36089"/>
                  <a:pt x="3223" y="35876"/>
                </a:cubicBezTo>
                <a:lnTo>
                  <a:pt x="2858" y="35481"/>
                </a:lnTo>
                <a:close/>
                <a:moveTo>
                  <a:pt x="30058" y="25267"/>
                </a:moveTo>
                <a:cubicBezTo>
                  <a:pt x="30060" y="25267"/>
                  <a:pt x="30061" y="25267"/>
                  <a:pt x="30062" y="25268"/>
                </a:cubicBezTo>
                <a:cubicBezTo>
                  <a:pt x="30123" y="25329"/>
                  <a:pt x="30245" y="25998"/>
                  <a:pt x="30396" y="26788"/>
                </a:cubicBezTo>
                <a:cubicBezTo>
                  <a:pt x="30548" y="27578"/>
                  <a:pt x="30731" y="28733"/>
                  <a:pt x="30822" y="29311"/>
                </a:cubicBezTo>
                <a:cubicBezTo>
                  <a:pt x="31278" y="32381"/>
                  <a:pt x="31491" y="33414"/>
                  <a:pt x="32007" y="35025"/>
                </a:cubicBezTo>
                <a:lnTo>
                  <a:pt x="32372" y="36211"/>
                </a:lnTo>
                <a:lnTo>
                  <a:pt x="32311" y="37275"/>
                </a:lnTo>
                <a:cubicBezTo>
                  <a:pt x="32281" y="37882"/>
                  <a:pt x="32220" y="38734"/>
                  <a:pt x="32220" y="39189"/>
                </a:cubicBezTo>
                <a:lnTo>
                  <a:pt x="32190" y="40010"/>
                </a:lnTo>
                <a:lnTo>
                  <a:pt x="31977" y="39524"/>
                </a:lnTo>
                <a:cubicBezTo>
                  <a:pt x="31734" y="39068"/>
                  <a:pt x="31308" y="38338"/>
                  <a:pt x="30184" y="36484"/>
                </a:cubicBezTo>
                <a:lnTo>
                  <a:pt x="29697" y="35664"/>
                </a:lnTo>
                <a:lnTo>
                  <a:pt x="29454" y="31378"/>
                </a:lnTo>
                <a:lnTo>
                  <a:pt x="29241" y="27092"/>
                </a:lnTo>
                <a:lnTo>
                  <a:pt x="29606" y="26150"/>
                </a:lnTo>
                <a:cubicBezTo>
                  <a:pt x="29811" y="25652"/>
                  <a:pt x="30016" y="25267"/>
                  <a:pt x="30058" y="25267"/>
                </a:cubicBezTo>
                <a:close/>
                <a:moveTo>
                  <a:pt x="38147" y="25663"/>
                </a:moveTo>
                <a:lnTo>
                  <a:pt x="38391" y="26606"/>
                </a:lnTo>
                <a:cubicBezTo>
                  <a:pt x="38512" y="27122"/>
                  <a:pt x="38603" y="27578"/>
                  <a:pt x="38573" y="27609"/>
                </a:cubicBezTo>
                <a:cubicBezTo>
                  <a:pt x="38512" y="27639"/>
                  <a:pt x="38299" y="28156"/>
                  <a:pt x="38087" y="28733"/>
                </a:cubicBezTo>
                <a:cubicBezTo>
                  <a:pt x="37600" y="29949"/>
                  <a:pt x="37236" y="30679"/>
                  <a:pt x="36050" y="32624"/>
                </a:cubicBezTo>
                <a:cubicBezTo>
                  <a:pt x="35229" y="34022"/>
                  <a:pt x="34287" y="36028"/>
                  <a:pt x="33193" y="38825"/>
                </a:cubicBezTo>
                <a:cubicBezTo>
                  <a:pt x="32813" y="39785"/>
                  <a:pt x="32683" y="40126"/>
                  <a:pt x="32630" y="40126"/>
                </a:cubicBezTo>
                <a:cubicBezTo>
                  <a:pt x="32602" y="40126"/>
                  <a:pt x="32595" y="40034"/>
                  <a:pt x="32585" y="39889"/>
                </a:cubicBezTo>
                <a:cubicBezTo>
                  <a:pt x="32585" y="39615"/>
                  <a:pt x="32615" y="38612"/>
                  <a:pt x="32646" y="37578"/>
                </a:cubicBezTo>
                <a:cubicBezTo>
                  <a:pt x="32737" y="35968"/>
                  <a:pt x="32798" y="35664"/>
                  <a:pt x="33041" y="34904"/>
                </a:cubicBezTo>
                <a:cubicBezTo>
                  <a:pt x="33588" y="33384"/>
                  <a:pt x="34287" y="32107"/>
                  <a:pt x="36324" y="28946"/>
                </a:cubicBezTo>
                <a:cubicBezTo>
                  <a:pt x="36840" y="28125"/>
                  <a:pt x="37479" y="27031"/>
                  <a:pt x="37722" y="26545"/>
                </a:cubicBezTo>
                <a:lnTo>
                  <a:pt x="38147" y="25663"/>
                </a:lnTo>
                <a:close/>
                <a:moveTo>
                  <a:pt x="5746" y="38004"/>
                </a:moveTo>
                <a:lnTo>
                  <a:pt x="6080" y="38247"/>
                </a:lnTo>
                <a:cubicBezTo>
                  <a:pt x="6262" y="38369"/>
                  <a:pt x="6627" y="38551"/>
                  <a:pt x="6901" y="38673"/>
                </a:cubicBezTo>
                <a:cubicBezTo>
                  <a:pt x="8019" y="39170"/>
                  <a:pt x="9545" y="39443"/>
                  <a:pt x="11011" y="39443"/>
                </a:cubicBezTo>
                <a:cubicBezTo>
                  <a:pt x="11338" y="39443"/>
                  <a:pt x="11661" y="39430"/>
                  <a:pt x="11977" y="39402"/>
                </a:cubicBezTo>
                <a:cubicBezTo>
                  <a:pt x="12277" y="39375"/>
                  <a:pt x="12492" y="39360"/>
                  <a:pt x="12623" y="39360"/>
                </a:cubicBezTo>
                <a:cubicBezTo>
                  <a:pt x="12784" y="39360"/>
                  <a:pt x="12820" y="39382"/>
                  <a:pt x="12737" y="39433"/>
                </a:cubicBezTo>
                <a:cubicBezTo>
                  <a:pt x="12615" y="39493"/>
                  <a:pt x="11977" y="39797"/>
                  <a:pt x="11338" y="40132"/>
                </a:cubicBezTo>
                <a:cubicBezTo>
                  <a:pt x="9940" y="40861"/>
                  <a:pt x="9363" y="41074"/>
                  <a:pt x="8724" y="41104"/>
                </a:cubicBezTo>
                <a:cubicBezTo>
                  <a:pt x="8648" y="41109"/>
                  <a:pt x="8583" y="41112"/>
                  <a:pt x="8525" y="41112"/>
                </a:cubicBezTo>
                <a:cubicBezTo>
                  <a:pt x="8215" y="41112"/>
                  <a:pt x="8117" y="41018"/>
                  <a:pt x="7630" y="40557"/>
                </a:cubicBezTo>
                <a:cubicBezTo>
                  <a:pt x="7083" y="40041"/>
                  <a:pt x="6840" y="39706"/>
                  <a:pt x="6050" y="38460"/>
                </a:cubicBezTo>
                <a:lnTo>
                  <a:pt x="5746" y="38004"/>
                </a:lnTo>
                <a:close/>
                <a:moveTo>
                  <a:pt x="17539" y="38764"/>
                </a:moveTo>
                <a:lnTo>
                  <a:pt x="18208" y="39250"/>
                </a:lnTo>
                <a:cubicBezTo>
                  <a:pt x="18603" y="39524"/>
                  <a:pt x="18907" y="39767"/>
                  <a:pt x="18907" y="39797"/>
                </a:cubicBezTo>
                <a:lnTo>
                  <a:pt x="18633" y="39797"/>
                </a:lnTo>
                <a:cubicBezTo>
                  <a:pt x="18599" y="39791"/>
                  <a:pt x="18556" y="39787"/>
                  <a:pt x="18505" y="39787"/>
                </a:cubicBezTo>
                <a:cubicBezTo>
                  <a:pt x="17874" y="39787"/>
                  <a:pt x="16033" y="40285"/>
                  <a:pt x="15077" y="40679"/>
                </a:cubicBezTo>
                <a:cubicBezTo>
                  <a:pt x="13291" y="41460"/>
                  <a:pt x="12068" y="41781"/>
                  <a:pt x="10868" y="41781"/>
                </a:cubicBezTo>
                <a:cubicBezTo>
                  <a:pt x="10761" y="41781"/>
                  <a:pt x="10655" y="41778"/>
                  <a:pt x="10548" y="41773"/>
                </a:cubicBezTo>
                <a:cubicBezTo>
                  <a:pt x="9667" y="41712"/>
                  <a:pt x="9180" y="41621"/>
                  <a:pt x="8937" y="41439"/>
                </a:cubicBezTo>
                <a:cubicBezTo>
                  <a:pt x="8724" y="41287"/>
                  <a:pt x="8724" y="41287"/>
                  <a:pt x="9028" y="41287"/>
                </a:cubicBezTo>
                <a:cubicBezTo>
                  <a:pt x="9423" y="41256"/>
                  <a:pt x="10123" y="40983"/>
                  <a:pt x="10974" y="40557"/>
                </a:cubicBezTo>
                <a:cubicBezTo>
                  <a:pt x="13770" y="39098"/>
                  <a:pt x="14044" y="39007"/>
                  <a:pt x="16566" y="38825"/>
                </a:cubicBezTo>
                <a:lnTo>
                  <a:pt x="17539" y="38764"/>
                </a:lnTo>
                <a:close/>
                <a:moveTo>
                  <a:pt x="28094" y="29729"/>
                </a:moveTo>
                <a:cubicBezTo>
                  <a:pt x="28173" y="29729"/>
                  <a:pt x="28228" y="30188"/>
                  <a:pt x="28269" y="31135"/>
                </a:cubicBezTo>
                <a:cubicBezTo>
                  <a:pt x="28390" y="33110"/>
                  <a:pt x="28877" y="34782"/>
                  <a:pt x="29941" y="36575"/>
                </a:cubicBezTo>
                <a:cubicBezTo>
                  <a:pt x="30305" y="37244"/>
                  <a:pt x="30974" y="38369"/>
                  <a:pt x="31369" y="39068"/>
                </a:cubicBezTo>
                <a:lnTo>
                  <a:pt x="32099" y="40344"/>
                </a:lnTo>
                <a:lnTo>
                  <a:pt x="32129" y="41621"/>
                </a:lnTo>
                <a:cubicBezTo>
                  <a:pt x="32159" y="42320"/>
                  <a:pt x="32129" y="43262"/>
                  <a:pt x="32099" y="43688"/>
                </a:cubicBezTo>
                <a:lnTo>
                  <a:pt x="32007" y="44509"/>
                </a:lnTo>
                <a:lnTo>
                  <a:pt x="31795" y="44144"/>
                </a:lnTo>
                <a:cubicBezTo>
                  <a:pt x="31673" y="43931"/>
                  <a:pt x="31096" y="43171"/>
                  <a:pt x="30518" y="42472"/>
                </a:cubicBezTo>
                <a:cubicBezTo>
                  <a:pt x="28816" y="40344"/>
                  <a:pt x="27387" y="38126"/>
                  <a:pt x="27023" y="36971"/>
                </a:cubicBezTo>
                <a:cubicBezTo>
                  <a:pt x="26931" y="36697"/>
                  <a:pt x="26749" y="35907"/>
                  <a:pt x="26627" y="35208"/>
                </a:cubicBezTo>
                <a:lnTo>
                  <a:pt x="26384" y="33992"/>
                </a:lnTo>
                <a:lnTo>
                  <a:pt x="26779" y="33141"/>
                </a:lnTo>
                <a:cubicBezTo>
                  <a:pt x="27235" y="32198"/>
                  <a:pt x="27813" y="30679"/>
                  <a:pt x="27965" y="30040"/>
                </a:cubicBezTo>
                <a:cubicBezTo>
                  <a:pt x="28014" y="29834"/>
                  <a:pt x="28057" y="29729"/>
                  <a:pt x="28094" y="29729"/>
                </a:cubicBezTo>
                <a:close/>
                <a:moveTo>
                  <a:pt x="11825" y="20831"/>
                </a:moveTo>
                <a:lnTo>
                  <a:pt x="12220" y="21074"/>
                </a:lnTo>
                <a:cubicBezTo>
                  <a:pt x="12463" y="21195"/>
                  <a:pt x="13041" y="21438"/>
                  <a:pt x="13527" y="21651"/>
                </a:cubicBezTo>
                <a:cubicBezTo>
                  <a:pt x="14560" y="22077"/>
                  <a:pt x="15655" y="22745"/>
                  <a:pt x="16171" y="23232"/>
                </a:cubicBezTo>
                <a:cubicBezTo>
                  <a:pt x="16384" y="23445"/>
                  <a:pt x="16749" y="23961"/>
                  <a:pt x="17022" y="24539"/>
                </a:cubicBezTo>
                <a:cubicBezTo>
                  <a:pt x="17509" y="25511"/>
                  <a:pt x="19332" y="30192"/>
                  <a:pt x="20275" y="32837"/>
                </a:cubicBezTo>
                <a:cubicBezTo>
                  <a:pt x="20548" y="33597"/>
                  <a:pt x="21065" y="35056"/>
                  <a:pt x="21430" y="36059"/>
                </a:cubicBezTo>
                <a:cubicBezTo>
                  <a:pt x="22281" y="38430"/>
                  <a:pt x="22433" y="38977"/>
                  <a:pt x="23223" y="41925"/>
                </a:cubicBezTo>
                <a:cubicBezTo>
                  <a:pt x="23557" y="43262"/>
                  <a:pt x="23861" y="44448"/>
                  <a:pt x="23922" y="44539"/>
                </a:cubicBezTo>
                <a:cubicBezTo>
                  <a:pt x="23927" y="44555"/>
                  <a:pt x="23926" y="44562"/>
                  <a:pt x="23920" y="44562"/>
                </a:cubicBezTo>
                <a:cubicBezTo>
                  <a:pt x="23888" y="44562"/>
                  <a:pt x="23729" y="44385"/>
                  <a:pt x="23527" y="44083"/>
                </a:cubicBezTo>
                <a:cubicBezTo>
                  <a:pt x="22858" y="43080"/>
                  <a:pt x="22038" y="42168"/>
                  <a:pt x="20336" y="40557"/>
                </a:cubicBezTo>
                <a:cubicBezTo>
                  <a:pt x="19667" y="39919"/>
                  <a:pt x="19393" y="39585"/>
                  <a:pt x="19028" y="38885"/>
                </a:cubicBezTo>
                <a:cubicBezTo>
                  <a:pt x="18299" y="37609"/>
                  <a:pt x="17539" y="35116"/>
                  <a:pt x="17296" y="33353"/>
                </a:cubicBezTo>
                <a:cubicBezTo>
                  <a:pt x="17144" y="32320"/>
                  <a:pt x="15746" y="27396"/>
                  <a:pt x="15442" y="26849"/>
                </a:cubicBezTo>
                <a:cubicBezTo>
                  <a:pt x="15290" y="26606"/>
                  <a:pt x="14864" y="26028"/>
                  <a:pt x="14469" y="25542"/>
                </a:cubicBezTo>
                <a:cubicBezTo>
                  <a:pt x="13648" y="24539"/>
                  <a:pt x="13648" y="24539"/>
                  <a:pt x="12585" y="22381"/>
                </a:cubicBezTo>
                <a:lnTo>
                  <a:pt x="11825" y="20831"/>
                </a:lnTo>
                <a:close/>
                <a:moveTo>
                  <a:pt x="39117" y="30607"/>
                </a:moveTo>
                <a:cubicBezTo>
                  <a:pt x="39157" y="30607"/>
                  <a:pt x="39171" y="30803"/>
                  <a:pt x="39211" y="31347"/>
                </a:cubicBezTo>
                <a:cubicBezTo>
                  <a:pt x="39272" y="31864"/>
                  <a:pt x="39242" y="32715"/>
                  <a:pt x="39181" y="33293"/>
                </a:cubicBezTo>
                <a:cubicBezTo>
                  <a:pt x="39059" y="34539"/>
                  <a:pt x="38846" y="35937"/>
                  <a:pt x="38664" y="36302"/>
                </a:cubicBezTo>
                <a:cubicBezTo>
                  <a:pt x="38360" y="37001"/>
                  <a:pt x="37327" y="38642"/>
                  <a:pt x="36780" y="39372"/>
                </a:cubicBezTo>
                <a:cubicBezTo>
                  <a:pt x="36445" y="39797"/>
                  <a:pt x="35442" y="40922"/>
                  <a:pt x="34591" y="41864"/>
                </a:cubicBezTo>
                <a:cubicBezTo>
                  <a:pt x="33466" y="43110"/>
                  <a:pt x="32919" y="43779"/>
                  <a:pt x="32676" y="44235"/>
                </a:cubicBezTo>
                <a:cubicBezTo>
                  <a:pt x="32520" y="44534"/>
                  <a:pt x="32431" y="44706"/>
                  <a:pt x="32389" y="44706"/>
                </a:cubicBezTo>
                <a:cubicBezTo>
                  <a:pt x="32334" y="44706"/>
                  <a:pt x="32363" y="44401"/>
                  <a:pt x="32433" y="43688"/>
                </a:cubicBezTo>
                <a:cubicBezTo>
                  <a:pt x="32494" y="43202"/>
                  <a:pt x="32555" y="42411"/>
                  <a:pt x="32555" y="41986"/>
                </a:cubicBezTo>
                <a:cubicBezTo>
                  <a:pt x="32585" y="41287"/>
                  <a:pt x="32646" y="41074"/>
                  <a:pt x="33041" y="40162"/>
                </a:cubicBezTo>
                <a:cubicBezTo>
                  <a:pt x="33618" y="38885"/>
                  <a:pt x="34743" y="37001"/>
                  <a:pt x="35685" y="35785"/>
                </a:cubicBezTo>
                <a:cubicBezTo>
                  <a:pt x="37114" y="33901"/>
                  <a:pt x="38755" y="31408"/>
                  <a:pt x="39029" y="30739"/>
                </a:cubicBezTo>
                <a:cubicBezTo>
                  <a:pt x="39070" y="30657"/>
                  <a:pt x="39097" y="30607"/>
                  <a:pt x="39117" y="30607"/>
                </a:cubicBezTo>
                <a:close/>
                <a:moveTo>
                  <a:pt x="27114" y="38004"/>
                </a:moveTo>
                <a:lnTo>
                  <a:pt x="27813" y="39068"/>
                </a:lnTo>
                <a:cubicBezTo>
                  <a:pt x="28178" y="39676"/>
                  <a:pt x="28755" y="40557"/>
                  <a:pt x="29120" y="41044"/>
                </a:cubicBezTo>
                <a:cubicBezTo>
                  <a:pt x="29485" y="41530"/>
                  <a:pt x="30093" y="42351"/>
                  <a:pt x="30518" y="42867"/>
                </a:cubicBezTo>
                <a:cubicBezTo>
                  <a:pt x="31430" y="43931"/>
                  <a:pt x="31916" y="44752"/>
                  <a:pt x="31916" y="45177"/>
                </a:cubicBezTo>
                <a:cubicBezTo>
                  <a:pt x="31947" y="45451"/>
                  <a:pt x="31704" y="46819"/>
                  <a:pt x="31582" y="47214"/>
                </a:cubicBezTo>
                <a:cubicBezTo>
                  <a:pt x="31576" y="47232"/>
                  <a:pt x="31565" y="47240"/>
                  <a:pt x="31551" y="47240"/>
                </a:cubicBezTo>
                <a:cubicBezTo>
                  <a:pt x="31491" y="47240"/>
                  <a:pt x="31364" y="47094"/>
                  <a:pt x="31217" y="46849"/>
                </a:cubicBezTo>
                <a:cubicBezTo>
                  <a:pt x="31035" y="46576"/>
                  <a:pt x="30518" y="45937"/>
                  <a:pt x="30123" y="45451"/>
                </a:cubicBezTo>
                <a:cubicBezTo>
                  <a:pt x="28573" y="43597"/>
                  <a:pt x="28178" y="42989"/>
                  <a:pt x="27843" y="41834"/>
                </a:cubicBezTo>
                <a:cubicBezTo>
                  <a:pt x="27630" y="41196"/>
                  <a:pt x="27327" y="39524"/>
                  <a:pt x="27205" y="38582"/>
                </a:cubicBezTo>
                <a:lnTo>
                  <a:pt x="27114" y="38004"/>
                </a:lnTo>
                <a:close/>
                <a:moveTo>
                  <a:pt x="38634" y="36971"/>
                </a:moveTo>
                <a:cubicBezTo>
                  <a:pt x="38634" y="37001"/>
                  <a:pt x="38603" y="37335"/>
                  <a:pt x="38512" y="37730"/>
                </a:cubicBezTo>
                <a:cubicBezTo>
                  <a:pt x="38330" y="38642"/>
                  <a:pt x="38026" y="39615"/>
                  <a:pt x="37661" y="40375"/>
                </a:cubicBezTo>
                <a:cubicBezTo>
                  <a:pt x="37175" y="41348"/>
                  <a:pt x="35746" y="43475"/>
                  <a:pt x="34713" y="44782"/>
                </a:cubicBezTo>
                <a:cubicBezTo>
                  <a:pt x="34166" y="45481"/>
                  <a:pt x="33497" y="46393"/>
                  <a:pt x="33223" y="46880"/>
                </a:cubicBezTo>
                <a:cubicBezTo>
                  <a:pt x="32676" y="47791"/>
                  <a:pt x="31855" y="48946"/>
                  <a:pt x="31552" y="49250"/>
                </a:cubicBezTo>
                <a:cubicBezTo>
                  <a:pt x="31504" y="49298"/>
                  <a:pt x="31471" y="49331"/>
                  <a:pt x="31454" y="49331"/>
                </a:cubicBezTo>
                <a:cubicBezTo>
                  <a:pt x="31417" y="49331"/>
                  <a:pt x="31457" y="49174"/>
                  <a:pt x="31582" y="48673"/>
                </a:cubicBezTo>
                <a:cubicBezTo>
                  <a:pt x="31673" y="48247"/>
                  <a:pt x="31886" y="47366"/>
                  <a:pt x="32038" y="46697"/>
                </a:cubicBezTo>
                <a:cubicBezTo>
                  <a:pt x="32281" y="45451"/>
                  <a:pt x="32646" y="44600"/>
                  <a:pt x="33193" y="43779"/>
                </a:cubicBezTo>
                <a:cubicBezTo>
                  <a:pt x="33345" y="43536"/>
                  <a:pt x="34166" y="42624"/>
                  <a:pt x="35017" y="41712"/>
                </a:cubicBezTo>
                <a:cubicBezTo>
                  <a:pt x="36749" y="39858"/>
                  <a:pt x="37661" y="38703"/>
                  <a:pt x="38208" y="37639"/>
                </a:cubicBezTo>
                <a:cubicBezTo>
                  <a:pt x="38421" y="37275"/>
                  <a:pt x="38603" y="36971"/>
                  <a:pt x="38634" y="36971"/>
                </a:cubicBezTo>
                <a:close/>
                <a:moveTo>
                  <a:pt x="26202" y="34235"/>
                </a:moveTo>
                <a:lnTo>
                  <a:pt x="26323" y="34843"/>
                </a:lnTo>
                <a:cubicBezTo>
                  <a:pt x="26354" y="35177"/>
                  <a:pt x="26506" y="35846"/>
                  <a:pt x="26597" y="36332"/>
                </a:cubicBezTo>
                <a:cubicBezTo>
                  <a:pt x="26688" y="36819"/>
                  <a:pt x="26871" y="37791"/>
                  <a:pt x="26931" y="38490"/>
                </a:cubicBezTo>
                <a:cubicBezTo>
                  <a:pt x="27235" y="40861"/>
                  <a:pt x="27600" y="42229"/>
                  <a:pt x="28238" y="43323"/>
                </a:cubicBezTo>
                <a:cubicBezTo>
                  <a:pt x="28451" y="43718"/>
                  <a:pt x="29211" y="44691"/>
                  <a:pt x="29910" y="45542"/>
                </a:cubicBezTo>
                <a:cubicBezTo>
                  <a:pt x="30609" y="46393"/>
                  <a:pt x="31248" y="47214"/>
                  <a:pt x="31308" y="47396"/>
                </a:cubicBezTo>
                <a:cubicBezTo>
                  <a:pt x="31460" y="47700"/>
                  <a:pt x="31460" y="47791"/>
                  <a:pt x="31217" y="48825"/>
                </a:cubicBezTo>
                <a:lnTo>
                  <a:pt x="30944" y="49949"/>
                </a:lnTo>
                <a:lnTo>
                  <a:pt x="30761" y="49585"/>
                </a:lnTo>
                <a:cubicBezTo>
                  <a:pt x="30518" y="49098"/>
                  <a:pt x="30366" y="48916"/>
                  <a:pt x="28998" y="47943"/>
                </a:cubicBezTo>
                <a:cubicBezTo>
                  <a:pt x="27023" y="46515"/>
                  <a:pt x="26475" y="45816"/>
                  <a:pt x="25685" y="43840"/>
                </a:cubicBezTo>
                <a:cubicBezTo>
                  <a:pt x="24409" y="40557"/>
                  <a:pt x="24439" y="38673"/>
                  <a:pt x="25898" y="35056"/>
                </a:cubicBezTo>
                <a:lnTo>
                  <a:pt x="26202" y="34235"/>
                </a:lnTo>
                <a:close/>
                <a:moveTo>
                  <a:pt x="7702" y="1"/>
                </a:moveTo>
                <a:cubicBezTo>
                  <a:pt x="7580" y="1"/>
                  <a:pt x="7494" y="70"/>
                  <a:pt x="7265" y="222"/>
                </a:cubicBezTo>
                <a:cubicBezTo>
                  <a:pt x="6931" y="496"/>
                  <a:pt x="6566" y="1225"/>
                  <a:pt x="6384" y="2076"/>
                </a:cubicBezTo>
                <a:cubicBezTo>
                  <a:pt x="6323" y="2411"/>
                  <a:pt x="6232" y="3596"/>
                  <a:pt x="6232" y="4751"/>
                </a:cubicBezTo>
                <a:cubicBezTo>
                  <a:pt x="6171" y="7152"/>
                  <a:pt x="6110" y="10070"/>
                  <a:pt x="6050" y="11499"/>
                </a:cubicBezTo>
                <a:cubicBezTo>
                  <a:pt x="5958" y="13323"/>
                  <a:pt x="6262" y="15207"/>
                  <a:pt x="6840" y="16454"/>
                </a:cubicBezTo>
                <a:lnTo>
                  <a:pt x="7174" y="17122"/>
                </a:lnTo>
                <a:lnTo>
                  <a:pt x="6749" y="16818"/>
                </a:lnTo>
                <a:cubicBezTo>
                  <a:pt x="6141" y="16393"/>
                  <a:pt x="5290" y="15572"/>
                  <a:pt x="4165" y="14387"/>
                </a:cubicBezTo>
                <a:cubicBezTo>
                  <a:pt x="2949" y="13080"/>
                  <a:pt x="2767" y="12958"/>
                  <a:pt x="2311" y="12776"/>
                </a:cubicBezTo>
                <a:cubicBezTo>
                  <a:pt x="2149" y="12715"/>
                  <a:pt x="2007" y="12684"/>
                  <a:pt x="1884" y="12684"/>
                </a:cubicBezTo>
                <a:cubicBezTo>
                  <a:pt x="1639" y="12684"/>
                  <a:pt x="1470" y="12806"/>
                  <a:pt x="1369" y="13049"/>
                </a:cubicBezTo>
                <a:cubicBezTo>
                  <a:pt x="1125" y="13596"/>
                  <a:pt x="913" y="14934"/>
                  <a:pt x="882" y="16150"/>
                </a:cubicBezTo>
                <a:cubicBezTo>
                  <a:pt x="882" y="17487"/>
                  <a:pt x="730" y="19068"/>
                  <a:pt x="396" y="21074"/>
                </a:cubicBezTo>
                <a:cubicBezTo>
                  <a:pt x="1" y="23353"/>
                  <a:pt x="31" y="24660"/>
                  <a:pt x="548" y="26879"/>
                </a:cubicBezTo>
                <a:cubicBezTo>
                  <a:pt x="639" y="27305"/>
                  <a:pt x="882" y="28885"/>
                  <a:pt x="1095" y="30405"/>
                </a:cubicBezTo>
                <a:cubicBezTo>
                  <a:pt x="1490" y="33262"/>
                  <a:pt x="1703" y="34235"/>
                  <a:pt x="2189" y="34995"/>
                </a:cubicBezTo>
                <a:cubicBezTo>
                  <a:pt x="2615" y="35694"/>
                  <a:pt x="3314" y="36393"/>
                  <a:pt x="4195" y="37031"/>
                </a:cubicBezTo>
                <a:cubicBezTo>
                  <a:pt x="5168" y="37730"/>
                  <a:pt x="5502" y="38095"/>
                  <a:pt x="6262" y="39311"/>
                </a:cubicBezTo>
                <a:cubicBezTo>
                  <a:pt x="7326" y="40983"/>
                  <a:pt x="8481" y="41864"/>
                  <a:pt x="9940" y="42077"/>
                </a:cubicBezTo>
                <a:cubicBezTo>
                  <a:pt x="10105" y="42103"/>
                  <a:pt x="10316" y="42115"/>
                  <a:pt x="10556" y="42115"/>
                </a:cubicBezTo>
                <a:cubicBezTo>
                  <a:pt x="11423" y="42115"/>
                  <a:pt x="12660" y="41957"/>
                  <a:pt x="13375" y="41743"/>
                </a:cubicBezTo>
                <a:cubicBezTo>
                  <a:pt x="13800" y="41591"/>
                  <a:pt x="14560" y="41317"/>
                  <a:pt x="15077" y="41074"/>
                </a:cubicBezTo>
                <a:cubicBezTo>
                  <a:pt x="16111" y="40648"/>
                  <a:pt x="17904" y="40162"/>
                  <a:pt x="18725" y="40132"/>
                </a:cubicBezTo>
                <a:lnTo>
                  <a:pt x="19211" y="40101"/>
                </a:lnTo>
                <a:lnTo>
                  <a:pt x="20184" y="40952"/>
                </a:lnTo>
                <a:cubicBezTo>
                  <a:pt x="22494" y="43080"/>
                  <a:pt x="23405" y="44235"/>
                  <a:pt x="24074" y="45937"/>
                </a:cubicBezTo>
                <a:cubicBezTo>
                  <a:pt x="24287" y="46515"/>
                  <a:pt x="24500" y="47001"/>
                  <a:pt x="24561" y="47062"/>
                </a:cubicBezTo>
                <a:cubicBezTo>
                  <a:pt x="24682" y="47214"/>
                  <a:pt x="24834" y="47731"/>
                  <a:pt x="25746" y="51378"/>
                </a:cubicBezTo>
                <a:cubicBezTo>
                  <a:pt x="27509" y="58339"/>
                  <a:pt x="28451" y="61500"/>
                  <a:pt x="30184" y="66272"/>
                </a:cubicBezTo>
                <a:cubicBezTo>
                  <a:pt x="30822" y="68035"/>
                  <a:pt x="31521" y="69919"/>
                  <a:pt x="31734" y="70497"/>
                </a:cubicBezTo>
                <a:cubicBezTo>
                  <a:pt x="32220" y="71804"/>
                  <a:pt x="32403" y="72199"/>
                  <a:pt x="32524" y="72199"/>
                </a:cubicBezTo>
                <a:cubicBezTo>
                  <a:pt x="32676" y="72169"/>
                  <a:pt x="32707" y="72290"/>
                  <a:pt x="31004" y="67488"/>
                </a:cubicBezTo>
                <a:lnTo>
                  <a:pt x="29485" y="63232"/>
                </a:lnTo>
                <a:lnTo>
                  <a:pt x="29363" y="61834"/>
                </a:lnTo>
                <a:cubicBezTo>
                  <a:pt x="29241" y="60314"/>
                  <a:pt x="29302" y="58886"/>
                  <a:pt x="29515" y="57153"/>
                </a:cubicBezTo>
                <a:cubicBezTo>
                  <a:pt x="29697" y="55512"/>
                  <a:pt x="29849" y="54782"/>
                  <a:pt x="30579" y="52351"/>
                </a:cubicBezTo>
                <a:cubicBezTo>
                  <a:pt x="31217" y="50253"/>
                  <a:pt x="31278" y="50101"/>
                  <a:pt x="31673" y="49646"/>
                </a:cubicBezTo>
                <a:cubicBezTo>
                  <a:pt x="32311" y="48946"/>
                  <a:pt x="33254" y="47639"/>
                  <a:pt x="33679" y="46971"/>
                </a:cubicBezTo>
                <a:cubicBezTo>
                  <a:pt x="33862" y="46636"/>
                  <a:pt x="34470" y="45816"/>
                  <a:pt x="35017" y="45117"/>
                </a:cubicBezTo>
                <a:cubicBezTo>
                  <a:pt x="36141" y="43627"/>
                  <a:pt x="37722" y="41135"/>
                  <a:pt x="38178" y="40101"/>
                </a:cubicBezTo>
                <a:cubicBezTo>
                  <a:pt x="38603" y="39129"/>
                  <a:pt x="38816" y="38186"/>
                  <a:pt x="39181" y="36028"/>
                </a:cubicBezTo>
                <a:cubicBezTo>
                  <a:pt x="39850" y="31894"/>
                  <a:pt x="39819" y="30861"/>
                  <a:pt x="38816" y="26666"/>
                </a:cubicBezTo>
                <a:cubicBezTo>
                  <a:pt x="38208" y="24052"/>
                  <a:pt x="37995" y="23414"/>
                  <a:pt x="37175" y="21378"/>
                </a:cubicBezTo>
                <a:cubicBezTo>
                  <a:pt x="35959" y="18429"/>
                  <a:pt x="35564" y="17669"/>
                  <a:pt x="34804" y="17061"/>
                </a:cubicBezTo>
                <a:cubicBezTo>
                  <a:pt x="34580" y="16872"/>
                  <a:pt x="34347" y="16780"/>
                  <a:pt x="34093" y="16780"/>
                </a:cubicBezTo>
                <a:cubicBezTo>
                  <a:pt x="33898" y="16780"/>
                  <a:pt x="33691" y="16834"/>
                  <a:pt x="33466" y="16940"/>
                </a:cubicBezTo>
                <a:cubicBezTo>
                  <a:pt x="32737" y="17305"/>
                  <a:pt x="31916" y="18885"/>
                  <a:pt x="30913" y="21894"/>
                </a:cubicBezTo>
                <a:cubicBezTo>
                  <a:pt x="30245" y="23870"/>
                  <a:pt x="29241" y="26241"/>
                  <a:pt x="28755" y="27001"/>
                </a:cubicBezTo>
                <a:cubicBezTo>
                  <a:pt x="28330" y="27639"/>
                  <a:pt x="28026" y="28429"/>
                  <a:pt x="27722" y="29524"/>
                </a:cubicBezTo>
                <a:cubicBezTo>
                  <a:pt x="27357" y="30831"/>
                  <a:pt x="26688" y="32502"/>
                  <a:pt x="26080" y="33688"/>
                </a:cubicBezTo>
                <a:cubicBezTo>
                  <a:pt x="25412" y="34934"/>
                  <a:pt x="24743" y="36758"/>
                  <a:pt x="24500" y="37943"/>
                </a:cubicBezTo>
                <a:cubicBezTo>
                  <a:pt x="24074" y="39980"/>
                  <a:pt x="24469" y="42442"/>
                  <a:pt x="25685" y="44965"/>
                </a:cubicBezTo>
                <a:cubicBezTo>
                  <a:pt x="26263" y="46241"/>
                  <a:pt x="27114" y="47092"/>
                  <a:pt x="29029" y="48399"/>
                </a:cubicBezTo>
                <a:cubicBezTo>
                  <a:pt x="29606" y="48764"/>
                  <a:pt x="30184" y="49250"/>
                  <a:pt x="30336" y="49463"/>
                </a:cubicBezTo>
                <a:cubicBezTo>
                  <a:pt x="30852" y="50162"/>
                  <a:pt x="30852" y="50314"/>
                  <a:pt x="30123" y="52837"/>
                </a:cubicBezTo>
                <a:cubicBezTo>
                  <a:pt x="29272" y="55846"/>
                  <a:pt x="28998" y="57700"/>
                  <a:pt x="29029" y="60375"/>
                </a:cubicBezTo>
                <a:lnTo>
                  <a:pt x="29029" y="61834"/>
                </a:lnTo>
                <a:lnTo>
                  <a:pt x="28694" y="60770"/>
                </a:lnTo>
                <a:cubicBezTo>
                  <a:pt x="28238" y="59190"/>
                  <a:pt x="27114" y="54904"/>
                  <a:pt x="26293" y="51591"/>
                </a:cubicBezTo>
                <a:cubicBezTo>
                  <a:pt x="25898" y="50010"/>
                  <a:pt x="25229" y="47518"/>
                  <a:pt x="24834" y="46059"/>
                </a:cubicBezTo>
                <a:cubicBezTo>
                  <a:pt x="24439" y="44600"/>
                  <a:pt x="23861" y="42503"/>
                  <a:pt x="23588" y="41378"/>
                </a:cubicBezTo>
                <a:cubicBezTo>
                  <a:pt x="22980" y="38825"/>
                  <a:pt x="22767" y="38156"/>
                  <a:pt x="21491" y="34569"/>
                </a:cubicBezTo>
                <a:cubicBezTo>
                  <a:pt x="19636" y="29311"/>
                  <a:pt x="17813" y="24721"/>
                  <a:pt x="17022" y="23384"/>
                </a:cubicBezTo>
                <a:cubicBezTo>
                  <a:pt x="16840" y="23080"/>
                  <a:pt x="16810" y="20891"/>
                  <a:pt x="16962" y="19189"/>
                </a:cubicBezTo>
                <a:cubicBezTo>
                  <a:pt x="17174" y="16909"/>
                  <a:pt x="16901" y="12320"/>
                  <a:pt x="16414" y="10435"/>
                </a:cubicBezTo>
                <a:cubicBezTo>
                  <a:pt x="15867" y="8186"/>
                  <a:pt x="15107" y="7031"/>
                  <a:pt x="12402" y="4386"/>
                </a:cubicBezTo>
                <a:cubicBezTo>
                  <a:pt x="11703" y="3718"/>
                  <a:pt x="10670" y="2654"/>
                  <a:pt x="10092" y="1985"/>
                </a:cubicBezTo>
                <a:cubicBezTo>
                  <a:pt x="8876" y="648"/>
                  <a:pt x="8390" y="192"/>
                  <a:pt x="7995" y="70"/>
                </a:cubicBezTo>
                <a:cubicBezTo>
                  <a:pt x="7859" y="25"/>
                  <a:pt x="7774" y="1"/>
                  <a:pt x="77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3"/>
          <p:cNvSpPr/>
          <p:nvPr/>
        </p:nvSpPr>
        <p:spPr>
          <a:xfrm rot="5964973">
            <a:off x="-281633" y="4214103"/>
            <a:ext cx="1106287" cy="601402"/>
          </a:xfrm>
          <a:custGeom>
            <a:avLst/>
            <a:gdLst/>
            <a:ahLst/>
            <a:cxnLst/>
            <a:rect l="l" t="t" r="r" b="b"/>
            <a:pathLst>
              <a:path w="20632" h="11216" extrusionOk="0">
                <a:moveTo>
                  <a:pt x="2475" y="0"/>
                </a:moveTo>
                <a:cubicBezTo>
                  <a:pt x="2442" y="0"/>
                  <a:pt x="2408" y="7"/>
                  <a:pt x="2371" y="19"/>
                </a:cubicBezTo>
                <a:cubicBezTo>
                  <a:pt x="2250" y="79"/>
                  <a:pt x="2219" y="110"/>
                  <a:pt x="2159" y="292"/>
                </a:cubicBezTo>
                <a:cubicBezTo>
                  <a:pt x="2037" y="535"/>
                  <a:pt x="2037" y="748"/>
                  <a:pt x="2159" y="1295"/>
                </a:cubicBezTo>
                <a:cubicBezTo>
                  <a:pt x="2280" y="1782"/>
                  <a:pt x="2432" y="2116"/>
                  <a:pt x="2645" y="2329"/>
                </a:cubicBezTo>
                <a:lnTo>
                  <a:pt x="2797" y="2481"/>
                </a:lnTo>
                <a:lnTo>
                  <a:pt x="2523" y="2420"/>
                </a:lnTo>
                <a:cubicBezTo>
                  <a:pt x="2454" y="2407"/>
                  <a:pt x="2376" y="2401"/>
                  <a:pt x="2292" y="2401"/>
                </a:cubicBezTo>
                <a:cubicBezTo>
                  <a:pt x="1973" y="2401"/>
                  <a:pt x="1564" y="2488"/>
                  <a:pt x="1156" y="2633"/>
                </a:cubicBezTo>
                <a:cubicBezTo>
                  <a:pt x="426" y="2906"/>
                  <a:pt x="92" y="3149"/>
                  <a:pt x="31" y="3423"/>
                </a:cubicBezTo>
                <a:cubicBezTo>
                  <a:pt x="1" y="3605"/>
                  <a:pt x="92" y="3696"/>
                  <a:pt x="274" y="3727"/>
                </a:cubicBezTo>
                <a:cubicBezTo>
                  <a:pt x="289" y="3729"/>
                  <a:pt x="306" y="3730"/>
                  <a:pt x="324" y="3730"/>
                </a:cubicBezTo>
                <a:cubicBezTo>
                  <a:pt x="587" y="3730"/>
                  <a:pt x="1108" y="3520"/>
                  <a:pt x="1763" y="3149"/>
                </a:cubicBezTo>
                <a:cubicBezTo>
                  <a:pt x="2333" y="2837"/>
                  <a:pt x="2558" y="2725"/>
                  <a:pt x="2774" y="2725"/>
                </a:cubicBezTo>
                <a:cubicBezTo>
                  <a:pt x="2916" y="2725"/>
                  <a:pt x="3055" y="2773"/>
                  <a:pt x="3283" y="2845"/>
                </a:cubicBezTo>
                <a:cubicBezTo>
                  <a:pt x="3587" y="2937"/>
                  <a:pt x="4043" y="3058"/>
                  <a:pt x="4347" y="3149"/>
                </a:cubicBezTo>
                <a:cubicBezTo>
                  <a:pt x="4621" y="3241"/>
                  <a:pt x="4955" y="3332"/>
                  <a:pt x="5077" y="3362"/>
                </a:cubicBezTo>
                <a:lnTo>
                  <a:pt x="5289" y="3423"/>
                </a:lnTo>
                <a:lnTo>
                  <a:pt x="4985" y="3453"/>
                </a:lnTo>
                <a:cubicBezTo>
                  <a:pt x="4256" y="3514"/>
                  <a:pt x="3557" y="3788"/>
                  <a:pt x="3131" y="4213"/>
                </a:cubicBezTo>
                <a:cubicBezTo>
                  <a:pt x="2615" y="4669"/>
                  <a:pt x="2554" y="5125"/>
                  <a:pt x="3010" y="5186"/>
                </a:cubicBezTo>
                <a:cubicBezTo>
                  <a:pt x="3040" y="5191"/>
                  <a:pt x="3072" y="5194"/>
                  <a:pt x="3107" y="5194"/>
                </a:cubicBezTo>
                <a:cubicBezTo>
                  <a:pt x="3456" y="5194"/>
                  <a:pt x="4029" y="4915"/>
                  <a:pt x="4803" y="4335"/>
                </a:cubicBezTo>
                <a:cubicBezTo>
                  <a:pt x="5259" y="4000"/>
                  <a:pt x="5776" y="3666"/>
                  <a:pt x="5836" y="3666"/>
                </a:cubicBezTo>
                <a:cubicBezTo>
                  <a:pt x="5897" y="3666"/>
                  <a:pt x="6931" y="4274"/>
                  <a:pt x="7326" y="4548"/>
                </a:cubicBezTo>
                <a:cubicBezTo>
                  <a:pt x="8390" y="5247"/>
                  <a:pt x="9545" y="5703"/>
                  <a:pt x="10852" y="5885"/>
                </a:cubicBezTo>
                <a:cubicBezTo>
                  <a:pt x="11308" y="5976"/>
                  <a:pt x="11369" y="5976"/>
                  <a:pt x="11217" y="6007"/>
                </a:cubicBezTo>
                <a:cubicBezTo>
                  <a:pt x="10882" y="6098"/>
                  <a:pt x="9423" y="6250"/>
                  <a:pt x="8177" y="6311"/>
                </a:cubicBezTo>
                <a:cubicBezTo>
                  <a:pt x="7052" y="6341"/>
                  <a:pt x="6596" y="6432"/>
                  <a:pt x="6384" y="6645"/>
                </a:cubicBezTo>
                <a:cubicBezTo>
                  <a:pt x="6323" y="6706"/>
                  <a:pt x="6353" y="6949"/>
                  <a:pt x="6444" y="7040"/>
                </a:cubicBezTo>
                <a:cubicBezTo>
                  <a:pt x="6607" y="7202"/>
                  <a:pt x="7079" y="7297"/>
                  <a:pt x="7602" y="7297"/>
                </a:cubicBezTo>
                <a:cubicBezTo>
                  <a:pt x="7863" y="7297"/>
                  <a:pt x="8136" y="7273"/>
                  <a:pt x="8390" y="7222"/>
                </a:cubicBezTo>
                <a:cubicBezTo>
                  <a:pt x="9028" y="7131"/>
                  <a:pt x="9879" y="6827"/>
                  <a:pt x="10396" y="6523"/>
                </a:cubicBezTo>
                <a:cubicBezTo>
                  <a:pt x="11024" y="6199"/>
                  <a:pt x="11463" y="6050"/>
                  <a:pt x="11974" y="6050"/>
                </a:cubicBezTo>
                <a:cubicBezTo>
                  <a:pt x="12230" y="6050"/>
                  <a:pt x="12503" y="6088"/>
                  <a:pt x="12827" y="6159"/>
                </a:cubicBezTo>
                <a:cubicBezTo>
                  <a:pt x="13891" y="6341"/>
                  <a:pt x="14712" y="6766"/>
                  <a:pt x="15411" y="7466"/>
                </a:cubicBezTo>
                <a:cubicBezTo>
                  <a:pt x="15624" y="7709"/>
                  <a:pt x="15776" y="7921"/>
                  <a:pt x="16201" y="8590"/>
                </a:cubicBezTo>
                <a:cubicBezTo>
                  <a:pt x="16536" y="9137"/>
                  <a:pt x="16779" y="9502"/>
                  <a:pt x="16931" y="9654"/>
                </a:cubicBezTo>
                <a:cubicBezTo>
                  <a:pt x="17076" y="9823"/>
                  <a:pt x="17125" y="9877"/>
                  <a:pt x="17093" y="9877"/>
                </a:cubicBezTo>
                <a:cubicBezTo>
                  <a:pt x="17085" y="9877"/>
                  <a:pt x="17071" y="9873"/>
                  <a:pt x="17052" y="9867"/>
                </a:cubicBezTo>
                <a:cubicBezTo>
                  <a:pt x="16414" y="9593"/>
                  <a:pt x="15806" y="9380"/>
                  <a:pt x="15381" y="9289"/>
                </a:cubicBezTo>
                <a:cubicBezTo>
                  <a:pt x="14702" y="9133"/>
                  <a:pt x="14003" y="9046"/>
                  <a:pt x="13484" y="9046"/>
                </a:cubicBezTo>
                <a:cubicBezTo>
                  <a:pt x="13097" y="9046"/>
                  <a:pt x="12810" y="9094"/>
                  <a:pt x="12706" y="9198"/>
                </a:cubicBezTo>
                <a:cubicBezTo>
                  <a:pt x="12676" y="9228"/>
                  <a:pt x="12645" y="9320"/>
                  <a:pt x="12645" y="9380"/>
                </a:cubicBezTo>
                <a:cubicBezTo>
                  <a:pt x="12645" y="9532"/>
                  <a:pt x="12827" y="9654"/>
                  <a:pt x="13375" y="9836"/>
                </a:cubicBezTo>
                <a:cubicBezTo>
                  <a:pt x="14043" y="10049"/>
                  <a:pt x="14682" y="10140"/>
                  <a:pt x="15837" y="10171"/>
                </a:cubicBezTo>
                <a:cubicBezTo>
                  <a:pt x="16931" y="10171"/>
                  <a:pt x="17508" y="10262"/>
                  <a:pt x="17904" y="10505"/>
                </a:cubicBezTo>
                <a:cubicBezTo>
                  <a:pt x="18572" y="10900"/>
                  <a:pt x="19271" y="11143"/>
                  <a:pt x="19849" y="11204"/>
                </a:cubicBezTo>
                <a:cubicBezTo>
                  <a:pt x="19957" y="11211"/>
                  <a:pt x="20052" y="11215"/>
                  <a:pt x="20137" y="11215"/>
                </a:cubicBezTo>
                <a:cubicBezTo>
                  <a:pt x="20409" y="11215"/>
                  <a:pt x="20562" y="11175"/>
                  <a:pt x="20609" y="11083"/>
                </a:cubicBezTo>
                <a:cubicBezTo>
                  <a:pt x="20624" y="11052"/>
                  <a:pt x="20632" y="11037"/>
                  <a:pt x="20620" y="11037"/>
                </a:cubicBezTo>
                <a:cubicBezTo>
                  <a:pt x="20609" y="11037"/>
                  <a:pt x="20578" y="11052"/>
                  <a:pt x="20518" y="11083"/>
                </a:cubicBezTo>
                <a:cubicBezTo>
                  <a:pt x="20464" y="11104"/>
                  <a:pt x="20360" y="11114"/>
                  <a:pt x="20232" y="11114"/>
                </a:cubicBezTo>
                <a:cubicBezTo>
                  <a:pt x="19997" y="11114"/>
                  <a:pt x="19679" y="11081"/>
                  <a:pt x="19423" y="11022"/>
                </a:cubicBezTo>
                <a:cubicBezTo>
                  <a:pt x="19059" y="10961"/>
                  <a:pt x="18542" y="10748"/>
                  <a:pt x="18056" y="10475"/>
                </a:cubicBezTo>
                <a:cubicBezTo>
                  <a:pt x="17296" y="10049"/>
                  <a:pt x="16536" y="9137"/>
                  <a:pt x="16171" y="8225"/>
                </a:cubicBezTo>
                <a:cubicBezTo>
                  <a:pt x="16080" y="8013"/>
                  <a:pt x="15897" y="7435"/>
                  <a:pt x="15776" y="6949"/>
                </a:cubicBezTo>
                <a:cubicBezTo>
                  <a:pt x="15533" y="5946"/>
                  <a:pt x="15381" y="5551"/>
                  <a:pt x="15016" y="4912"/>
                </a:cubicBezTo>
                <a:cubicBezTo>
                  <a:pt x="14499" y="4061"/>
                  <a:pt x="13952" y="3545"/>
                  <a:pt x="13283" y="3301"/>
                </a:cubicBezTo>
                <a:cubicBezTo>
                  <a:pt x="13115" y="3248"/>
                  <a:pt x="12980" y="3221"/>
                  <a:pt x="12878" y="3221"/>
                </a:cubicBezTo>
                <a:cubicBezTo>
                  <a:pt x="12628" y="3221"/>
                  <a:pt x="12568" y="3382"/>
                  <a:pt x="12676" y="3727"/>
                </a:cubicBezTo>
                <a:cubicBezTo>
                  <a:pt x="12827" y="4092"/>
                  <a:pt x="13040" y="4365"/>
                  <a:pt x="13861" y="5216"/>
                </a:cubicBezTo>
                <a:cubicBezTo>
                  <a:pt x="14256" y="5642"/>
                  <a:pt x="14712" y="6128"/>
                  <a:pt x="14834" y="6311"/>
                </a:cubicBezTo>
                <a:cubicBezTo>
                  <a:pt x="15077" y="6645"/>
                  <a:pt x="15594" y="7405"/>
                  <a:pt x="15594" y="7466"/>
                </a:cubicBezTo>
                <a:cubicBezTo>
                  <a:pt x="15594" y="7466"/>
                  <a:pt x="15472" y="7374"/>
                  <a:pt x="15320" y="7222"/>
                </a:cubicBezTo>
                <a:cubicBezTo>
                  <a:pt x="14347" y="6371"/>
                  <a:pt x="13375" y="6037"/>
                  <a:pt x="11612" y="5885"/>
                </a:cubicBezTo>
                <a:cubicBezTo>
                  <a:pt x="11277" y="5855"/>
                  <a:pt x="11399" y="5946"/>
                  <a:pt x="10487" y="4821"/>
                </a:cubicBezTo>
                <a:cubicBezTo>
                  <a:pt x="9879" y="4061"/>
                  <a:pt x="9058" y="3180"/>
                  <a:pt x="8785" y="2997"/>
                </a:cubicBezTo>
                <a:cubicBezTo>
                  <a:pt x="8613" y="2903"/>
                  <a:pt x="8460" y="2859"/>
                  <a:pt x="8337" y="2859"/>
                </a:cubicBezTo>
                <a:cubicBezTo>
                  <a:pt x="8024" y="2859"/>
                  <a:pt x="7898" y="3139"/>
                  <a:pt x="8116" y="3575"/>
                </a:cubicBezTo>
                <a:cubicBezTo>
                  <a:pt x="8359" y="4092"/>
                  <a:pt x="9302" y="5034"/>
                  <a:pt x="10001" y="5459"/>
                </a:cubicBezTo>
                <a:cubicBezTo>
                  <a:pt x="10246" y="5610"/>
                  <a:pt x="10339" y="5668"/>
                  <a:pt x="10265" y="5668"/>
                </a:cubicBezTo>
                <a:cubicBezTo>
                  <a:pt x="10220" y="5668"/>
                  <a:pt x="10113" y="5646"/>
                  <a:pt x="9940" y="5611"/>
                </a:cubicBezTo>
                <a:cubicBezTo>
                  <a:pt x="9210" y="5429"/>
                  <a:pt x="8299" y="5034"/>
                  <a:pt x="7660" y="4608"/>
                </a:cubicBezTo>
                <a:cubicBezTo>
                  <a:pt x="7387" y="4426"/>
                  <a:pt x="7356" y="4396"/>
                  <a:pt x="7356" y="4304"/>
                </a:cubicBezTo>
                <a:cubicBezTo>
                  <a:pt x="7356" y="4122"/>
                  <a:pt x="7174" y="3757"/>
                  <a:pt x="6718" y="2967"/>
                </a:cubicBezTo>
                <a:cubicBezTo>
                  <a:pt x="6171" y="2025"/>
                  <a:pt x="5988" y="1751"/>
                  <a:pt x="5745" y="1447"/>
                </a:cubicBezTo>
                <a:cubicBezTo>
                  <a:pt x="5497" y="1136"/>
                  <a:pt x="5276" y="981"/>
                  <a:pt x="5094" y="981"/>
                </a:cubicBezTo>
                <a:cubicBezTo>
                  <a:pt x="5008" y="981"/>
                  <a:pt x="4932" y="1015"/>
                  <a:pt x="4864" y="1082"/>
                </a:cubicBezTo>
                <a:cubicBezTo>
                  <a:pt x="4712" y="1204"/>
                  <a:pt x="4773" y="1569"/>
                  <a:pt x="4955" y="1934"/>
                </a:cubicBezTo>
                <a:cubicBezTo>
                  <a:pt x="5137" y="2329"/>
                  <a:pt x="5685" y="3058"/>
                  <a:pt x="6080" y="3484"/>
                </a:cubicBezTo>
                <a:lnTo>
                  <a:pt x="6353" y="3757"/>
                </a:lnTo>
                <a:lnTo>
                  <a:pt x="6140" y="3666"/>
                </a:lnTo>
                <a:cubicBezTo>
                  <a:pt x="5836" y="3484"/>
                  <a:pt x="4925" y="3180"/>
                  <a:pt x="4226" y="2967"/>
                </a:cubicBezTo>
                <a:lnTo>
                  <a:pt x="3648" y="2815"/>
                </a:lnTo>
                <a:lnTo>
                  <a:pt x="3405" y="2329"/>
                </a:lnTo>
                <a:cubicBezTo>
                  <a:pt x="3131" y="1721"/>
                  <a:pt x="3070" y="1569"/>
                  <a:pt x="2949" y="900"/>
                </a:cubicBezTo>
                <a:cubicBezTo>
                  <a:pt x="2843" y="267"/>
                  <a:pt x="2692" y="0"/>
                  <a:pt x="247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6" name="Google Shape;506;p13"/>
          <p:cNvGrpSpPr/>
          <p:nvPr/>
        </p:nvGrpSpPr>
        <p:grpSpPr>
          <a:xfrm rot="1226977">
            <a:off x="-281406" y="4277934"/>
            <a:ext cx="1106247" cy="1167474"/>
            <a:chOff x="1727500" y="4205075"/>
            <a:chExt cx="856425" cy="903825"/>
          </a:xfrm>
        </p:grpSpPr>
        <p:sp>
          <p:nvSpPr>
            <p:cNvPr id="507" name="Google Shape;507;p13"/>
            <p:cNvSpPr/>
            <p:nvPr/>
          </p:nvSpPr>
          <p:spPr>
            <a:xfrm>
              <a:off x="2448675" y="4205075"/>
              <a:ext cx="81300" cy="101200"/>
            </a:xfrm>
            <a:custGeom>
              <a:avLst/>
              <a:gdLst/>
              <a:ahLst/>
              <a:cxnLst/>
              <a:rect l="l" t="t" r="r" b="b"/>
              <a:pathLst>
                <a:path w="3252" h="4048" extrusionOk="0">
                  <a:moveTo>
                    <a:pt x="3067" y="1"/>
                  </a:moveTo>
                  <a:cubicBezTo>
                    <a:pt x="2671" y="1"/>
                    <a:pt x="1608" y="308"/>
                    <a:pt x="911" y="657"/>
                  </a:cubicBezTo>
                  <a:lnTo>
                    <a:pt x="60" y="1082"/>
                  </a:lnTo>
                  <a:lnTo>
                    <a:pt x="29" y="2723"/>
                  </a:lnTo>
                  <a:cubicBezTo>
                    <a:pt x="15" y="3592"/>
                    <a:pt x="0" y="4047"/>
                    <a:pt x="155" y="4047"/>
                  </a:cubicBezTo>
                  <a:cubicBezTo>
                    <a:pt x="319" y="4047"/>
                    <a:pt x="675" y="3531"/>
                    <a:pt x="1428" y="2450"/>
                  </a:cubicBezTo>
                  <a:cubicBezTo>
                    <a:pt x="2005" y="1660"/>
                    <a:pt x="2644" y="809"/>
                    <a:pt x="2856" y="565"/>
                  </a:cubicBezTo>
                  <a:cubicBezTo>
                    <a:pt x="3069" y="322"/>
                    <a:pt x="3251" y="79"/>
                    <a:pt x="3221" y="49"/>
                  </a:cubicBezTo>
                  <a:cubicBezTo>
                    <a:pt x="3210" y="16"/>
                    <a:pt x="3155" y="1"/>
                    <a:pt x="30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3"/>
            <p:cNvSpPr/>
            <p:nvPr/>
          </p:nvSpPr>
          <p:spPr>
            <a:xfrm>
              <a:off x="2412600" y="4216925"/>
              <a:ext cx="171325" cy="180575"/>
            </a:xfrm>
            <a:custGeom>
              <a:avLst/>
              <a:gdLst/>
              <a:ahLst/>
              <a:cxnLst/>
              <a:rect l="l" t="t" r="r" b="b"/>
              <a:pathLst>
                <a:path w="6853" h="7223" extrusionOk="0">
                  <a:moveTo>
                    <a:pt x="5883" y="1"/>
                  </a:moveTo>
                  <a:cubicBezTo>
                    <a:pt x="5397" y="1"/>
                    <a:pt x="4695" y="778"/>
                    <a:pt x="3448" y="2523"/>
                  </a:cubicBezTo>
                  <a:cubicBezTo>
                    <a:pt x="2780" y="3435"/>
                    <a:pt x="1746" y="4833"/>
                    <a:pt x="1169" y="5532"/>
                  </a:cubicBezTo>
                  <a:cubicBezTo>
                    <a:pt x="591" y="6262"/>
                    <a:pt x="74" y="6991"/>
                    <a:pt x="14" y="7174"/>
                  </a:cubicBezTo>
                  <a:cubicBezTo>
                    <a:pt x="0" y="7207"/>
                    <a:pt x="16" y="7223"/>
                    <a:pt x="56" y="7223"/>
                  </a:cubicBezTo>
                  <a:cubicBezTo>
                    <a:pt x="202" y="7223"/>
                    <a:pt x="666" y="7020"/>
                    <a:pt x="1260" y="6687"/>
                  </a:cubicBezTo>
                  <a:cubicBezTo>
                    <a:pt x="2020" y="6262"/>
                    <a:pt x="3600" y="5532"/>
                    <a:pt x="4755" y="5076"/>
                  </a:cubicBezTo>
                  <a:lnTo>
                    <a:pt x="6853" y="4195"/>
                  </a:lnTo>
                  <a:lnTo>
                    <a:pt x="6853" y="2827"/>
                  </a:lnTo>
                  <a:cubicBezTo>
                    <a:pt x="6853" y="2067"/>
                    <a:pt x="6731" y="1155"/>
                    <a:pt x="6579" y="760"/>
                  </a:cubicBezTo>
                  <a:cubicBezTo>
                    <a:pt x="6377" y="267"/>
                    <a:pt x="6167" y="1"/>
                    <a:pt x="58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3"/>
            <p:cNvSpPr/>
            <p:nvPr/>
          </p:nvSpPr>
          <p:spPr>
            <a:xfrm>
              <a:off x="2334650" y="4238200"/>
              <a:ext cx="101850" cy="249250"/>
            </a:xfrm>
            <a:custGeom>
              <a:avLst/>
              <a:gdLst/>
              <a:ahLst/>
              <a:cxnLst/>
              <a:rect l="l" t="t" r="r" b="b"/>
              <a:pathLst>
                <a:path w="4074" h="9970" extrusionOk="0">
                  <a:moveTo>
                    <a:pt x="4074" y="0"/>
                  </a:moveTo>
                  <a:lnTo>
                    <a:pt x="3314" y="487"/>
                  </a:lnTo>
                  <a:cubicBezTo>
                    <a:pt x="1976" y="1307"/>
                    <a:pt x="183" y="2857"/>
                    <a:pt x="305" y="3070"/>
                  </a:cubicBezTo>
                  <a:cubicBezTo>
                    <a:pt x="487" y="3344"/>
                    <a:pt x="396" y="7478"/>
                    <a:pt x="183" y="8815"/>
                  </a:cubicBezTo>
                  <a:lnTo>
                    <a:pt x="1" y="9970"/>
                  </a:lnTo>
                  <a:lnTo>
                    <a:pt x="1125" y="8085"/>
                  </a:lnTo>
                  <a:cubicBezTo>
                    <a:pt x="1764" y="7022"/>
                    <a:pt x="2645" y="5684"/>
                    <a:pt x="3071" y="5046"/>
                  </a:cubicBezTo>
                  <a:cubicBezTo>
                    <a:pt x="3861" y="3891"/>
                    <a:pt x="3861" y="3861"/>
                    <a:pt x="3983" y="1946"/>
                  </a:cubicBezTo>
                  <a:lnTo>
                    <a:pt x="40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2237550" y="4345125"/>
              <a:ext cx="346375" cy="323350"/>
            </a:xfrm>
            <a:custGeom>
              <a:avLst/>
              <a:gdLst/>
              <a:ahLst/>
              <a:cxnLst/>
              <a:rect l="l" t="t" r="r" b="b"/>
              <a:pathLst>
                <a:path w="13855" h="12934" extrusionOk="0">
                  <a:moveTo>
                    <a:pt x="13588" y="1"/>
                  </a:moveTo>
                  <a:cubicBezTo>
                    <a:pt x="12964" y="1"/>
                    <a:pt x="8785" y="1929"/>
                    <a:pt x="7319" y="2897"/>
                  </a:cubicBezTo>
                  <a:cubicBezTo>
                    <a:pt x="6043" y="3778"/>
                    <a:pt x="5860" y="3960"/>
                    <a:pt x="4584" y="6088"/>
                  </a:cubicBezTo>
                  <a:cubicBezTo>
                    <a:pt x="3277" y="8216"/>
                    <a:pt x="663" y="12167"/>
                    <a:pt x="24" y="12897"/>
                  </a:cubicBezTo>
                  <a:cubicBezTo>
                    <a:pt x="4" y="12922"/>
                    <a:pt x="0" y="12933"/>
                    <a:pt x="12" y="12933"/>
                  </a:cubicBezTo>
                  <a:cubicBezTo>
                    <a:pt x="85" y="12933"/>
                    <a:pt x="777" y="12455"/>
                    <a:pt x="1696" y="11772"/>
                  </a:cubicBezTo>
                  <a:cubicBezTo>
                    <a:pt x="5344" y="9037"/>
                    <a:pt x="8687" y="7000"/>
                    <a:pt x="12092" y="5419"/>
                  </a:cubicBezTo>
                  <a:lnTo>
                    <a:pt x="13763" y="4629"/>
                  </a:lnTo>
                  <a:lnTo>
                    <a:pt x="13824" y="2350"/>
                  </a:lnTo>
                  <a:cubicBezTo>
                    <a:pt x="13855" y="1134"/>
                    <a:pt x="13763" y="70"/>
                    <a:pt x="13642" y="9"/>
                  </a:cubicBezTo>
                  <a:cubicBezTo>
                    <a:pt x="13629" y="4"/>
                    <a:pt x="13611" y="1"/>
                    <a:pt x="13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3"/>
            <p:cNvSpPr/>
            <p:nvPr/>
          </p:nvSpPr>
          <p:spPr>
            <a:xfrm>
              <a:off x="2198650" y="4322550"/>
              <a:ext cx="129200" cy="363275"/>
            </a:xfrm>
            <a:custGeom>
              <a:avLst/>
              <a:gdLst/>
              <a:ahLst/>
              <a:cxnLst/>
              <a:rect l="l" t="t" r="r" b="b"/>
              <a:pathLst>
                <a:path w="5168" h="14531" extrusionOk="0">
                  <a:moveTo>
                    <a:pt x="5167" y="0"/>
                  </a:moveTo>
                  <a:cubicBezTo>
                    <a:pt x="5167" y="0"/>
                    <a:pt x="3982" y="1064"/>
                    <a:pt x="2614" y="2371"/>
                  </a:cubicBezTo>
                  <a:lnTo>
                    <a:pt x="61" y="4742"/>
                  </a:lnTo>
                  <a:lnTo>
                    <a:pt x="213" y="6049"/>
                  </a:lnTo>
                  <a:cubicBezTo>
                    <a:pt x="486" y="8025"/>
                    <a:pt x="456" y="12493"/>
                    <a:pt x="152" y="13617"/>
                  </a:cubicBezTo>
                  <a:cubicBezTo>
                    <a:pt x="5" y="14145"/>
                    <a:pt x="0" y="14531"/>
                    <a:pt x="109" y="14531"/>
                  </a:cubicBezTo>
                  <a:cubicBezTo>
                    <a:pt x="113" y="14531"/>
                    <a:pt x="117" y="14530"/>
                    <a:pt x="121" y="14529"/>
                  </a:cubicBezTo>
                  <a:cubicBezTo>
                    <a:pt x="486" y="14347"/>
                    <a:pt x="3283" y="10304"/>
                    <a:pt x="3921" y="9028"/>
                  </a:cubicBezTo>
                  <a:cubicBezTo>
                    <a:pt x="4681" y="7447"/>
                    <a:pt x="5167" y="4803"/>
                    <a:pt x="5167" y="2128"/>
                  </a:cubicBezTo>
                  <a:cubicBezTo>
                    <a:pt x="5167" y="1003"/>
                    <a:pt x="5167" y="31"/>
                    <a:pt x="5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3"/>
            <p:cNvSpPr/>
            <p:nvPr/>
          </p:nvSpPr>
          <p:spPr>
            <a:xfrm>
              <a:off x="1994225" y="4481475"/>
              <a:ext cx="585900" cy="480150"/>
            </a:xfrm>
            <a:custGeom>
              <a:avLst/>
              <a:gdLst/>
              <a:ahLst/>
              <a:cxnLst/>
              <a:rect l="l" t="t" r="r" b="b"/>
              <a:pathLst>
                <a:path w="23436" h="19206" extrusionOk="0">
                  <a:moveTo>
                    <a:pt x="23339" y="0"/>
                  </a:moveTo>
                  <a:cubicBezTo>
                    <a:pt x="22870" y="0"/>
                    <a:pt x="20067" y="1381"/>
                    <a:pt x="17812" y="2762"/>
                  </a:cubicBezTo>
                  <a:cubicBezTo>
                    <a:pt x="12888" y="5710"/>
                    <a:pt x="8207" y="9418"/>
                    <a:pt x="5229" y="12701"/>
                  </a:cubicBezTo>
                  <a:cubicBezTo>
                    <a:pt x="3222" y="14890"/>
                    <a:pt x="1004" y="17595"/>
                    <a:pt x="396" y="18598"/>
                  </a:cubicBezTo>
                  <a:lnTo>
                    <a:pt x="0" y="19206"/>
                  </a:lnTo>
                  <a:lnTo>
                    <a:pt x="943" y="18598"/>
                  </a:lnTo>
                  <a:cubicBezTo>
                    <a:pt x="1915" y="17960"/>
                    <a:pt x="3101" y="17291"/>
                    <a:pt x="4165" y="16744"/>
                  </a:cubicBezTo>
                  <a:cubicBezTo>
                    <a:pt x="11672" y="12975"/>
                    <a:pt x="17691" y="9996"/>
                    <a:pt x="20001" y="8932"/>
                  </a:cubicBezTo>
                  <a:lnTo>
                    <a:pt x="22919" y="7625"/>
                  </a:lnTo>
                  <a:lnTo>
                    <a:pt x="23192" y="3917"/>
                  </a:lnTo>
                  <a:cubicBezTo>
                    <a:pt x="23344" y="1880"/>
                    <a:pt x="23436" y="117"/>
                    <a:pt x="23405" y="26"/>
                  </a:cubicBezTo>
                  <a:cubicBezTo>
                    <a:pt x="23399" y="9"/>
                    <a:pt x="23376" y="0"/>
                    <a:pt x="233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3"/>
            <p:cNvSpPr/>
            <p:nvPr/>
          </p:nvSpPr>
          <p:spPr>
            <a:xfrm>
              <a:off x="1998775" y="4454700"/>
              <a:ext cx="196850" cy="472750"/>
            </a:xfrm>
            <a:custGeom>
              <a:avLst/>
              <a:gdLst/>
              <a:ahLst/>
              <a:cxnLst/>
              <a:rect l="l" t="t" r="r" b="b"/>
              <a:pathLst>
                <a:path w="7874" h="18910" extrusionOk="0">
                  <a:moveTo>
                    <a:pt x="7437" y="1"/>
                  </a:moveTo>
                  <a:cubicBezTo>
                    <a:pt x="7348" y="1"/>
                    <a:pt x="6943" y="293"/>
                    <a:pt x="6566" y="641"/>
                  </a:cubicBezTo>
                  <a:cubicBezTo>
                    <a:pt x="5746" y="1432"/>
                    <a:pt x="2980" y="3438"/>
                    <a:pt x="1612" y="4289"/>
                  </a:cubicBezTo>
                  <a:lnTo>
                    <a:pt x="730" y="4806"/>
                  </a:lnTo>
                  <a:lnTo>
                    <a:pt x="518" y="7055"/>
                  </a:lnTo>
                  <a:cubicBezTo>
                    <a:pt x="366" y="8301"/>
                    <a:pt x="305" y="10976"/>
                    <a:pt x="305" y="12982"/>
                  </a:cubicBezTo>
                  <a:cubicBezTo>
                    <a:pt x="335" y="15018"/>
                    <a:pt x="274" y="17177"/>
                    <a:pt x="183" y="17784"/>
                  </a:cubicBezTo>
                  <a:lnTo>
                    <a:pt x="1" y="18909"/>
                  </a:lnTo>
                  <a:lnTo>
                    <a:pt x="1" y="18909"/>
                  </a:lnTo>
                  <a:lnTo>
                    <a:pt x="1551" y="17025"/>
                  </a:lnTo>
                  <a:cubicBezTo>
                    <a:pt x="2402" y="15961"/>
                    <a:pt x="3922" y="14198"/>
                    <a:pt x="4925" y="13073"/>
                  </a:cubicBezTo>
                  <a:cubicBezTo>
                    <a:pt x="6718" y="11067"/>
                    <a:pt x="6809" y="10945"/>
                    <a:pt x="7326" y="9304"/>
                  </a:cubicBezTo>
                  <a:cubicBezTo>
                    <a:pt x="7782" y="7936"/>
                    <a:pt x="7873" y="7176"/>
                    <a:pt x="7873" y="5049"/>
                  </a:cubicBezTo>
                  <a:cubicBezTo>
                    <a:pt x="7873" y="3620"/>
                    <a:pt x="7813" y="1918"/>
                    <a:pt x="7721" y="1280"/>
                  </a:cubicBezTo>
                  <a:cubicBezTo>
                    <a:pt x="7661" y="611"/>
                    <a:pt x="7539" y="64"/>
                    <a:pt x="7448" y="3"/>
                  </a:cubicBezTo>
                  <a:cubicBezTo>
                    <a:pt x="7445" y="2"/>
                    <a:pt x="7441" y="1"/>
                    <a:pt x="74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3"/>
            <p:cNvSpPr/>
            <p:nvPr/>
          </p:nvSpPr>
          <p:spPr>
            <a:xfrm>
              <a:off x="2194825" y="4694450"/>
              <a:ext cx="368575" cy="172950"/>
            </a:xfrm>
            <a:custGeom>
              <a:avLst/>
              <a:gdLst/>
              <a:ahLst/>
              <a:cxnLst/>
              <a:rect l="l" t="t" r="r" b="b"/>
              <a:pathLst>
                <a:path w="14743" h="6918" extrusionOk="0">
                  <a:moveTo>
                    <a:pt x="14518" y="1"/>
                  </a:moveTo>
                  <a:cubicBezTo>
                    <a:pt x="13996" y="1"/>
                    <a:pt x="12615" y="640"/>
                    <a:pt x="6779" y="3544"/>
                  </a:cubicBezTo>
                  <a:lnTo>
                    <a:pt x="1" y="6918"/>
                  </a:lnTo>
                  <a:lnTo>
                    <a:pt x="1" y="6918"/>
                  </a:lnTo>
                  <a:lnTo>
                    <a:pt x="3132" y="6006"/>
                  </a:lnTo>
                  <a:cubicBezTo>
                    <a:pt x="4864" y="5489"/>
                    <a:pt x="7600" y="4790"/>
                    <a:pt x="9211" y="4425"/>
                  </a:cubicBezTo>
                  <a:cubicBezTo>
                    <a:pt x="13132" y="3513"/>
                    <a:pt x="13193" y="3483"/>
                    <a:pt x="14105" y="1629"/>
                  </a:cubicBezTo>
                  <a:cubicBezTo>
                    <a:pt x="14530" y="748"/>
                    <a:pt x="14743" y="48"/>
                    <a:pt x="14652" y="18"/>
                  </a:cubicBezTo>
                  <a:cubicBezTo>
                    <a:pt x="14613" y="7"/>
                    <a:pt x="14570" y="1"/>
                    <a:pt x="14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3"/>
            <p:cNvSpPr/>
            <p:nvPr/>
          </p:nvSpPr>
          <p:spPr>
            <a:xfrm>
              <a:off x="1846050" y="4589000"/>
              <a:ext cx="151250" cy="232050"/>
            </a:xfrm>
            <a:custGeom>
              <a:avLst/>
              <a:gdLst/>
              <a:ahLst/>
              <a:cxnLst/>
              <a:rect l="l" t="t" r="r" b="b"/>
              <a:pathLst>
                <a:path w="6050" h="9282" extrusionOk="0">
                  <a:moveTo>
                    <a:pt x="5995" y="1"/>
                  </a:moveTo>
                  <a:cubicBezTo>
                    <a:pt x="5727" y="1"/>
                    <a:pt x="3334" y="1474"/>
                    <a:pt x="2493" y="2200"/>
                  </a:cubicBezTo>
                  <a:cubicBezTo>
                    <a:pt x="1672" y="2899"/>
                    <a:pt x="0" y="5178"/>
                    <a:pt x="122" y="5452"/>
                  </a:cubicBezTo>
                  <a:cubicBezTo>
                    <a:pt x="152" y="5513"/>
                    <a:pt x="973" y="5908"/>
                    <a:pt x="1946" y="6303"/>
                  </a:cubicBezTo>
                  <a:cubicBezTo>
                    <a:pt x="3709" y="7032"/>
                    <a:pt x="4864" y="7853"/>
                    <a:pt x="5563" y="8826"/>
                  </a:cubicBezTo>
                  <a:lnTo>
                    <a:pt x="5897" y="9282"/>
                  </a:lnTo>
                  <a:lnTo>
                    <a:pt x="5897" y="9282"/>
                  </a:lnTo>
                  <a:lnTo>
                    <a:pt x="5867" y="8431"/>
                  </a:lnTo>
                  <a:cubicBezTo>
                    <a:pt x="5745" y="4996"/>
                    <a:pt x="5745" y="3689"/>
                    <a:pt x="5897" y="2017"/>
                  </a:cubicBezTo>
                  <a:cubicBezTo>
                    <a:pt x="5988" y="984"/>
                    <a:pt x="6049" y="72"/>
                    <a:pt x="6019" y="11"/>
                  </a:cubicBezTo>
                  <a:cubicBezTo>
                    <a:pt x="6016" y="4"/>
                    <a:pt x="6008" y="1"/>
                    <a:pt x="59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3"/>
            <p:cNvSpPr/>
            <p:nvPr/>
          </p:nvSpPr>
          <p:spPr>
            <a:xfrm>
              <a:off x="1938750" y="4805825"/>
              <a:ext cx="565375" cy="227250"/>
            </a:xfrm>
            <a:custGeom>
              <a:avLst/>
              <a:gdLst/>
              <a:ahLst/>
              <a:cxnLst/>
              <a:rect l="l" t="t" r="r" b="b"/>
              <a:pathLst>
                <a:path w="22615" h="9090" extrusionOk="0">
                  <a:moveTo>
                    <a:pt x="22585" y="1"/>
                  </a:moveTo>
                  <a:cubicBezTo>
                    <a:pt x="22585" y="1"/>
                    <a:pt x="21095" y="335"/>
                    <a:pt x="19332" y="730"/>
                  </a:cubicBezTo>
                  <a:cubicBezTo>
                    <a:pt x="16445" y="1399"/>
                    <a:pt x="14195" y="2037"/>
                    <a:pt x="8390" y="3739"/>
                  </a:cubicBezTo>
                  <a:cubicBezTo>
                    <a:pt x="5776" y="4530"/>
                    <a:pt x="2250" y="6627"/>
                    <a:pt x="760" y="8268"/>
                  </a:cubicBezTo>
                  <a:lnTo>
                    <a:pt x="1" y="9089"/>
                  </a:lnTo>
                  <a:lnTo>
                    <a:pt x="1490" y="8694"/>
                  </a:lnTo>
                  <a:cubicBezTo>
                    <a:pt x="3010" y="8268"/>
                    <a:pt x="6080" y="7691"/>
                    <a:pt x="9940" y="7083"/>
                  </a:cubicBezTo>
                  <a:cubicBezTo>
                    <a:pt x="12615" y="6657"/>
                    <a:pt x="16840" y="5502"/>
                    <a:pt x="17904" y="4925"/>
                  </a:cubicBezTo>
                  <a:cubicBezTo>
                    <a:pt x="18329" y="4682"/>
                    <a:pt x="18816" y="4226"/>
                    <a:pt x="19059" y="3831"/>
                  </a:cubicBezTo>
                  <a:cubicBezTo>
                    <a:pt x="19302" y="3466"/>
                    <a:pt x="19971" y="2706"/>
                    <a:pt x="20548" y="2128"/>
                  </a:cubicBezTo>
                  <a:cubicBezTo>
                    <a:pt x="21126" y="1551"/>
                    <a:pt x="21855" y="852"/>
                    <a:pt x="22129" y="548"/>
                  </a:cubicBezTo>
                  <a:cubicBezTo>
                    <a:pt x="22402" y="244"/>
                    <a:pt x="22615" y="1"/>
                    <a:pt x="225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3"/>
            <p:cNvSpPr/>
            <p:nvPr/>
          </p:nvSpPr>
          <p:spPr>
            <a:xfrm>
              <a:off x="1881750" y="4950775"/>
              <a:ext cx="500050" cy="158125"/>
            </a:xfrm>
            <a:custGeom>
              <a:avLst/>
              <a:gdLst/>
              <a:ahLst/>
              <a:cxnLst/>
              <a:rect l="l" t="t" r="r" b="b"/>
              <a:pathLst>
                <a:path w="20002" h="6325" extrusionOk="0">
                  <a:moveTo>
                    <a:pt x="19947" y="1"/>
                  </a:moveTo>
                  <a:cubicBezTo>
                    <a:pt x="19782" y="1"/>
                    <a:pt x="18765" y="288"/>
                    <a:pt x="17570" y="677"/>
                  </a:cubicBezTo>
                  <a:cubicBezTo>
                    <a:pt x="16263" y="1072"/>
                    <a:pt x="13375" y="1710"/>
                    <a:pt x="11126" y="2075"/>
                  </a:cubicBezTo>
                  <a:cubicBezTo>
                    <a:pt x="4803" y="3139"/>
                    <a:pt x="2463" y="3717"/>
                    <a:pt x="1156" y="4476"/>
                  </a:cubicBezTo>
                  <a:cubicBezTo>
                    <a:pt x="518" y="4841"/>
                    <a:pt x="1" y="5176"/>
                    <a:pt x="31" y="5236"/>
                  </a:cubicBezTo>
                  <a:cubicBezTo>
                    <a:pt x="92" y="5358"/>
                    <a:pt x="6323" y="6209"/>
                    <a:pt x="7813" y="6300"/>
                  </a:cubicBezTo>
                  <a:cubicBezTo>
                    <a:pt x="8159" y="6317"/>
                    <a:pt x="8498" y="6325"/>
                    <a:pt x="8830" y="6325"/>
                  </a:cubicBezTo>
                  <a:cubicBezTo>
                    <a:pt x="13421" y="6325"/>
                    <a:pt x="16650" y="4749"/>
                    <a:pt x="19059" y="1376"/>
                  </a:cubicBezTo>
                  <a:cubicBezTo>
                    <a:pt x="19576" y="647"/>
                    <a:pt x="20001" y="39"/>
                    <a:pt x="19971" y="8"/>
                  </a:cubicBezTo>
                  <a:cubicBezTo>
                    <a:pt x="19971" y="3"/>
                    <a:pt x="19963" y="1"/>
                    <a:pt x="1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3"/>
            <p:cNvSpPr/>
            <p:nvPr/>
          </p:nvSpPr>
          <p:spPr>
            <a:xfrm>
              <a:off x="1776125" y="4747150"/>
              <a:ext cx="228000" cy="298400"/>
            </a:xfrm>
            <a:custGeom>
              <a:avLst/>
              <a:gdLst/>
              <a:ahLst/>
              <a:cxnLst/>
              <a:rect l="l" t="t" r="r" b="b"/>
              <a:pathLst>
                <a:path w="9120" h="11936" extrusionOk="0">
                  <a:moveTo>
                    <a:pt x="2410" y="1"/>
                  </a:moveTo>
                  <a:cubicBezTo>
                    <a:pt x="2393" y="1"/>
                    <a:pt x="2380" y="3"/>
                    <a:pt x="2372" y="7"/>
                  </a:cubicBezTo>
                  <a:cubicBezTo>
                    <a:pt x="2281" y="38"/>
                    <a:pt x="2159" y="190"/>
                    <a:pt x="2098" y="372"/>
                  </a:cubicBezTo>
                  <a:cubicBezTo>
                    <a:pt x="2037" y="554"/>
                    <a:pt x="1551" y="1102"/>
                    <a:pt x="1004" y="1618"/>
                  </a:cubicBezTo>
                  <a:lnTo>
                    <a:pt x="1" y="2561"/>
                  </a:lnTo>
                  <a:lnTo>
                    <a:pt x="457" y="4232"/>
                  </a:lnTo>
                  <a:cubicBezTo>
                    <a:pt x="1004" y="6147"/>
                    <a:pt x="1308" y="6725"/>
                    <a:pt x="3253" y="9369"/>
                  </a:cubicBezTo>
                  <a:cubicBezTo>
                    <a:pt x="4044" y="10494"/>
                    <a:pt x="4743" y="11497"/>
                    <a:pt x="4743" y="11649"/>
                  </a:cubicBezTo>
                  <a:cubicBezTo>
                    <a:pt x="4787" y="11836"/>
                    <a:pt x="4851" y="11936"/>
                    <a:pt x="4964" y="11936"/>
                  </a:cubicBezTo>
                  <a:cubicBezTo>
                    <a:pt x="5162" y="11936"/>
                    <a:pt x="5512" y="11628"/>
                    <a:pt x="6171" y="10950"/>
                  </a:cubicBezTo>
                  <a:cubicBezTo>
                    <a:pt x="7114" y="9977"/>
                    <a:pt x="7326" y="9612"/>
                    <a:pt x="7995" y="7910"/>
                  </a:cubicBezTo>
                  <a:cubicBezTo>
                    <a:pt x="9120" y="4962"/>
                    <a:pt x="8907" y="3564"/>
                    <a:pt x="7022" y="2044"/>
                  </a:cubicBezTo>
                  <a:cubicBezTo>
                    <a:pt x="6465" y="1574"/>
                    <a:pt x="2878" y="1"/>
                    <a:pt x="2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3"/>
            <p:cNvSpPr/>
            <p:nvPr/>
          </p:nvSpPr>
          <p:spPr>
            <a:xfrm>
              <a:off x="1727500" y="4825600"/>
              <a:ext cx="169475" cy="248125"/>
            </a:xfrm>
            <a:custGeom>
              <a:avLst/>
              <a:gdLst/>
              <a:ahLst/>
              <a:cxnLst/>
              <a:rect l="l" t="t" r="r" b="b"/>
              <a:pathLst>
                <a:path w="6779" h="9925" extrusionOk="0">
                  <a:moveTo>
                    <a:pt x="1460" y="0"/>
                  </a:moveTo>
                  <a:lnTo>
                    <a:pt x="973" y="669"/>
                  </a:lnTo>
                  <a:cubicBezTo>
                    <a:pt x="244" y="1672"/>
                    <a:pt x="1" y="2432"/>
                    <a:pt x="1" y="3830"/>
                  </a:cubicBezTo>
                  <a:cubicBezTo>
                    <a:pt x="1" y="5289"/>
                    <a:pt x="1186" y="8632"/>
                    <a:pt x="1885" y="9180"/>
                  </a:cubicBezTo>
                  <a:cubicBezTo>
                    <a:pt x="2128" y="9362"/>
                    <a:pt x="2827" y="9635"/>
                    <a:pt x="3435" y="9787"/>
                  </a:cubicBezTo>
                  <a:cubicBezTo>
                    <a:pt x="3798" y="9878"/>
                    <a:pt x="4083" y="9925"/>
                    <a:pt x="4355" y="9925"/>
                  </a:cubicBezTo>
                  <a:cubicBezTo>
                    <a:pt x="4721" y="9925"/>
                    <a:pt x="5062" y="9840"/>
                    <a:pt x="5533" y="9666"/>
                  </a:cubicBezTo>
                  <a:cubicBezTo>
                    <a:pt x="6779" y="9210"/>
                    <a:pt x="6748" y="9119"/>
                    <a:pt x="4773" y="6717"/>
                  </a:cubicBezTo>
                  <a:cubicBezTo>
                    <a:pt x="4013" y="5745"/>
                    <a:pt x="3071" y="4407"/>
                    <a:pt x="2706" y="3708"/>
                  </a:cubicBezTo>
                  <a:cubicBezTo>
                    <a:pt x="2311" y="2979"/>
                    <a:pt x="1916" y="1885"/>
                    <a:pt x="1764" y="1216"/>
                  </a:cubicBezTo>
                  <a:lnTo>
                    <a:pt x="14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0" name="Google Shape;520;p13"/>
          <p:cNvSpPr/>
          <p:nvPr/>
        </p:nvSpPr>
        <p:spPr>
          <a:xfrm flipH="1">
            <a:off x="8011414" y="-33050"/>
            <a:ext cx="1089175" cy="471500"/>
          </a:xfrm>
          <a:custGeom>
            <a:avLst/>
            <a:gdLst/>
            <a:ahLst/>
            <a:cxnLst/>
            <a:rect l="l" t="t" r="r" b="b"/>
            <a:pathLst>
              <a:path w="43567" h="18860" extrusionOk="0">
                <a:moveTo>
                  <a:pt x="12425" y="1312"/>
                </a:moveTo>
                <a:cubicBezTo>
                  <a:pt x="13723" y="1312"/>
                  <a:pt x="14777" y="1447"/>
                  <a:pt x="15663" y="1735"/>
                </a:cubicBezTo>
                <a:cubicBezTo>
                  <a:pt x="16216" y="1896"/>
                  <a:pt x="16315" y="1970"/>
                  <a:pt x="15948" y="1970"/>
                </a:cubicBezTo>
                <a:cubicBezTo>
                  <a:pt x="15830" y="1970"/>
                  <a:pt x="15665" y="1963"/>
                  <a:pt x="15451" y="1948"/>
                </a:cubicBezTo>
                <a:cubicBezTo>
                  <a:pt x="14964" y="1918"/>
                  <a:pt x="13779" y="1857"/>
                  <a:pt x="12806" y="1826"/>
                </a:cubicBezTo>
                <a:cubicBezTo>
                  <a:pt x="8551" y="1705"/>
                  <a:pt x="8034" y="1614"/>
                  <a:pt x="10405" y="1401"/>
                </a:cubicBezTo>
                <a:cubicBezTo>
                  <a:pt x="11139" y="1342"/>
                  <a:pt x="11809" y="1312"/>
                  <a:pt x="12425" y="1312"/>
                </a:cubicBezTo>
                <a:close/>
                <a:moveTo>
                  <a:pt x="7031" y="1644"/>
                </a:moveTo>
                <a:cubicBezTo>
                  <a:pt x="7061" y="1644"/>
                  <a:pt x="7852" y="1735"/>
                  <a:pt x="8794" y="1826"/>
                </a:cubicBezTo>
                <a:cubicBezTo>
                  <a:pt x="9736" y="1918"/>
                  <a:pt x="11530" y="2039"/>
                  <a:pt x="12806" y="2070"/>
                </a:cubicBezTo>
                <a:cubicBezTo>
                  <a:pt x="15663" y="2130"/>
                  <a:pt x="16363" y="2222"/>
                  <a:pt x="16211" y="2404"/>
                </a:cubicBezTo>
                <a:cubicBezTo>
                  <a:pt x="16119" y="2526"/>
                  <a:pt x="15268" y="2678"/>
                  <a:pt x="14569" y="2738"/>
                </a:cubicBezTo>
                <a:cubicBezTo>
                  <a:pt x="14217" y="2762"/>
                  <a:pt x="13855" y="2774"/>
                  <a:pt x="13486" y="2774"/>
                </a:cubicBezTo>
                <a:cubicBezTo>
                  <a:pt x="11530" y="2774"/>
                  <a:pt x="9375" y="2440"/>
                  <a:pt x="7457" y="1826"/>
                </a:cubicBezTo>
                <a:cubicBezTo>
                  <a:pt x="7183" y="1735"/>
                  <a:pt x="7001" y="1644"/>
                  <a:pt x="7031" y="1644"/>
                </a:cubicBezTo>
                <a:close/>
                <a:moveTo>
                  <a:pt x="28334" y="5430"/>
                </a:moveTo>
                <a:cubicBezTo>
                  <a:pt x="29165" y="5430"/>
                  <a:pt x="29809" y="5543"/>
                  <a:pt x="29220" y="5656"/>
                </a:cubicBezTo>
                <a:cubicBezTo>
                  <a:pt x="26606" y="6173"/>
                  <a:pt x="24630" y="6629"/>
                  <a:pt x="23414" y="6994"/>
                </a:cubicBezTo>
                <a:cubicBezTo>
                  <a:pt x="23062" y="7094"/>
                  <a:pt x="22772" y="7153"/>
                  <a:pt x="22700" y="7153"/>
                </a:cubicBezTo>
                <a:cubicBezTo>
                  <a:pt x="22685" y="7153"/>
                  <a:pt x="22680" y="7151"/>
                  <a:pt x="22685" y="7146"/>
                </a:cubicBezTo>
                <a:cubicBezTo>
                  <a:pt x="22837" y="6994"/>
                  <a:pt x="25147" y="5991"/>
                  <a:pt x="25876" y="5778"/>
                </a:cubicBezTo>
                <a:cubicBezTo>
                  <a:pt x="26272" y="5656"/>
                  <a:pt x="27001" y="5504"/>
                  <a:pt x="27457" y="5474"/>
                </a:cubicBezTo>
                <a:cubicBezTo>
                  <a:pt x="27743" y="5443"/>
                  <a:pt x="28049" y="5430"/>
                  <a:pt x="28334" y="5430"/>
                </a:cubicBezTo>
                <a:close/>
                <a:moveTo>
                  <a:pt x="29402" y="5880"/>
                </a:moveTo>
                <a:cubicBezTo>
                  <a:pt x="29457" y="5880"/>
                  <a:pt x="29489" y="5886"/>
                  <a:pt x="29493" y="5899"/>
                </a:cubicBezTo>
                <a:cubicBezTo>
                  <a:pt x="29493" y="5960"/>
                  <a:pt x="29585" y="5960"/>
                  <a:pt x="29645" y="5960"/>
                </a:cubicBezTo>
                <a:cubicBezTo>
                  <a:pt x="29679" y="5947"/>
                  <a:pt x="29703" y="5941"/>
                  <a:pt x="29719" y="5941"/>
                </a:cubicBezTo>
                <a:cubicBezTo>
                  <a:pt x="29851" y="5941"/>
                  <a:pt x="29454" y="6342"/>
                  <a:pt x="29129" y="6477"/>
                </a:cubicBezTo>
                <a:cubicBezTo>
                  <a:pt x="28551" y="6751"/>
                  <a:pt x="27548" y="6963"/>
                  <a:pt x="25633" y="7267"/>
                </a:cubicBezTo>
                <a:cubicBezTo>
                  <a:pt x="24691" y="7389"/>
                  <a:pt x="23354" y="7632"/>
                  <a:pt x="22654" y="7784"/>
                </a:cubicBezTo>
                <a:cubicBezTo>
                  <a:pt x="21986" y="7936"/>
                  <a:pt x="21408" y="8027"/>
                  <a:pt x="21347" y="8058"/>
                </a:cubicBezTo>
                <a:cubicBezTo>
                  <a:pt x="21342" y="8058"/>
                  <a:pt x="21337" y="8059"/>
                  <a:pt x="21333" y="8059"/>
                </a:cubicBezTo>
                <a:cubicBezTo>
                  <a:pt x="21227" y="8059"/>
                  <a:pt x="22160" y="7624"/>
                  <a:pt x="22837" y="7389"/>
                </a:cubicBezTo>
                <a:cubicBezTo>
                  <a:pt x="24245" y="6882"/>
                  <a:pt x="28704" y="5880"/>
                  <a:pt x="29402" y="5880"/>
                </a:cubicBezTo>
                <a:close/>
                <a:moveTo>
                  <a:pt x="11773" y="8103"/>
                </a:moveTo>
                <a:cubicBezTo>
                  <a:pt x="11788" y="8103"/>
                  <a:pt x="11818" y="8118"/>
                  <a:pt x="11864" y="8149"/>
                </a:cubicBezTo>
                <a:cubicBezTo>
                  <a:pt x="11955" y="8210"/>
                  <a:pt x="11986" y="8270"/>
                  <a:pt x="11925" y="8270"/>
                </a:cubicBezTo>
                <a:cubicBezTo>
                  <a:pt x="11894" y="8270"/>
                  <a:pt x="11834" y="8210"/>
                  <a:pt x="11773" y="8149"/>
                </a:cubicBezTo>
                <a:cubicBezTo>
                  <a:pt x="11758" y="8118"/>
                  <a:pt x="11758" y="8103"/>
                  <a:pt x="11773" y="8103"/>
                </a:cubicBezTo>
                <a:close/>
                <a:moveTo>
                  <a:pt x="37141" y="8656"/>
                </a:moveTo>
                <a:cubicBezTo>
                  <a:pt x="37488" y="8656"/>
                  <a:pt x="37617" y="8879"/>
                  <a:pt x="37488" y="9304"/>
                </a:cubicBezTo>
                <a:cubicBezTo>
                  <a:pt x="37123" y="10398"/>
                  <a:pt x="35269" y="11705"/>
                  <a:pt x="33445" y="12131"/>
                </a:cubicBezTo>
                <a:cubicBezTo>
                  <a:pt x="32986" y="12239"/>
                  <a:pt x="32706" y="12293"/>
                  <a:pt x="32591" y="12293"/>
                </a:cubicBezTo>
                <a:cubicBezTo>
                  <a:pt x="32448" y="12293"/>
                  <a:pt x="32560" y="12208"/>
                  <a:pt x="32898" y="12039"/>
                </a:cubicBezTo>
                <a:cubicBezTo>
                  <a:pt x="34144" y="11431"/>
                  <a:pt x="35269" y="10732"/>
                  <a:pt x="36150" y="10033"/>
                </a:cubicBezTo>
                <a:cubicBezTo>
                  <a:pt x="37123" y="9273"/>
                  <a:pt x="37457" y="8909"/>
                  <a:pt x="37366" y="8817"/>
                </a:cubicBezTo>
                <a:cubicBezTo>
                  <a:pt x="37351" y="8810"/>
                  <a:pt x="37334" y="8806"/>
                  <a:pt x="37316" y="8806"/>
                </a:cubicBezTo>
                <a:cubicBezTo>
                  <a:pt x="37261" y="8806"/>
                  <a:pt x="37199" y="8840"/>
                  <a:pt x="37153" y="8909"/>
                </a:cubicBezTo>
                <a:cubicBezTo>
                  <a:pt x="36940" y="9152"/>
                  <a:pt x="35360" y="10398"/>
                  <a:pt x="34843" y="10732"/>
                </a:cubicBezTo>
                <a:cubicBezTo>
                  <a:pt x="34235" y="11097"/>
                  <a:pt x="32715" y="11918"/>
                  <a:pt x="32503" y="12009"/>
                </a:cubicBezTo>
                <a:cubicBezTo>
                  <a:pt x="32470" y="12015"/>
                  <a:pt x="32446" y="12019"/>
                  <a:pt x="32430" y="12019"/>
                </a:cubicBezTo>
                <a:cubicBezTo>
                  <a:pt x="32372" y="12019"/>
                  <a:pt x="32427" y="11970"/>
                  <a:pt x="32594" y="11827"/>
                </a:cubicBezTo>
                <a:cubicBezTo>
                  <a:pt x="32715" y="11705"/>
                  <a:pt x="33263" y="11219"/>
                  <a:pt x="33810" y="10732"/>
                </a:cubicBezTo>
                <a:cubicBezTo>
                  <a:pt x="34995" y="9668"/>
                  <a:pt x="35542" y="9243"/>
                  <a:pt x="36211" y="8939"/>
                </a:cubicBezTo>
                <a:cubicBezTo>
                  <a:pt x="36604" y="8748"/>
                  <a:pt x="36918" y="8656"/>
                  <a:pt x="37141" y="8656"/>
                </a:cubicBezTo>
                <a:close/>
                <a:moveTo>
                  <a:pt x="43052" y="11075"/>
                </a:moveTo>
                <a:cubicBezTo>
                  <a:pt x="43247" y="11075"/>
                  <a:pt x="43324" y="11177"/>
                  <a:pt x="43324" y="11371"/>
                </a:cubicBezTo>
                <a:cubicBezTo>
                  <a:pt x="43324" y="12039"/>
                  <a:pt x="40922" y="13438"/>
                  <a:pt x="39372" y="13711"/>
                </a:cubicBezTo>
                <a:cubicBezTo>
                  <a:pt x="39281" y="13728"/>
                  <a:pt x="39217" y="13737"/>
                  <a:pt x="39186" y="13737"/>
                </a:cubicBezTo>
                <a:cubicBezTo>
                  <a:pt x="39101" y="13737"/>
                  <a:pt x="39250" y="13667"/>
                  <a:pt x="39737" y="13468"/>
                </a:cubicBezTo>
                <a:cubicBezTo>
                  <a:pt x="40132" y="13316"/>
                  <a:pt x="41044" y="12769"/>
                  <a:pt x="41743" y="12313"/>
                </a:cubicBezTo>
                <a:cubicBezTo>
                  <a:pt x="42442" y="11857"/>
                  <a:pt x="43050" y="11462"/>
                  <a:pt x="43111" y="11431"/>
                </a:cubicBezTo>
                <a:cubicBezTo>
                  <a:pt x="43172" y="11371"/>
                  <a:pt x="43202" y="11340"/>
                  <a:pt x="43141" y="11279"/>
                </a:cubicBezTo>
                <a:cubicBezTo>
                  <a:pt x="43140" y="11278"/>
                  <a:pt x="43138" y="11278"/>
                  <a:pt x="43135" y="11278"/>
                </a:cubicBezTo>
                <a:cubicBezTo>
                  <a:pt x="43061" y="11278"/>
                  <a:pt x="42443" y="11633"/>
                  <a:pt x="41713" y="12100"/>
                </a:cubicBezTo>
                <a:cubicBezTo>
                  <a:pt x="40406" y="12951"/>
                  <a:pt x="39402" y="13438"/>
                  <a:pt x="38795" y="13559"/>
                </a:cubicBezTo>
                <a:lnTo>
                  <a:pt x="38491" y="13620"/>
                </a:lnTo>
                <a:lnTo>
                  <a:pt x="38886" y="13377"/>
                </a:lnTo>
                <a:cubicBezTo>
                  <a:pt x="39099" y="13255"/>
                  <a:pt x="39737" y="12860"/>
                  <a:pt x="40284" y="12465"/>
                </a:cubicBezTo>
                <a:cubicBezTo>
                  <a:pt x="41500" y="11644"/>
                  <a:pt x="42199" y="11249"/>
                  <a:pt x="42746" y="11127"/>
                </a:cubicBezTo>
                <a:cubicBezTo>
                  <a:pt x="42870" y="11092"/>
                  <a:pt x="42971" y="11075"/>
                  <a:pt x="43052" y="11075"/>
                </a:cubicBezTo>
                <a:close/>
                <a:moveTo>
                  <a:pt x="20952" y="9000"/>
                </a:moveTo>
                <a:cubicBezTo>
                  <a:pt x="21499" y="9030"/>
                  <a:pt x="23202" y="9820"/>
                  <a:pt x="24235" y="10520"/>
                </a:cubicBezTo>
                <a:cubicBezTo>
                  <a:pt x="24873" y="10945"/>
                  <a:pt x="26484" y="12404"/>
                  <a:pt x="26788" y="12830"/>
                </a:cubicBezTo>
                <a:cubicBezTo>
                  <a:pt x="27138" y="13355"/>
                  <a:pt x="27284" y="13832"/>
                  <a:pt x="27156" y="13832"/>
                </a:cubicBezTo>
                <a:cubicBezTo>
                  <a:pt x="27107" y="13832"/>
                  <a:pt x="27016" y="13760"/>
                  <a:pt x="26879" y="13590"/>
                </a:cubicBezTo>
                <a:cubicBezTo>
                  <a:pt x="26211" y="12799"/>
                  <a:pt x="22654" y="10033"/>
                  <a:pt x="21317" y="9304"/>
                </a:cubicBezTo>
                <a:cubicBezTo>
                  <a:pt x="20831" y="9030"/>
                  <a:pt x="20770" y="9000"/>
                  <a:pt x="20952" y="9000"/>
                </a:cubicBezTo>
                <a:close/>
                <a:moveTo>
                  <a:pt x="20436" y="9061"/>
                </a:moveTo>
                <a:lnTo>
                  <a:pt x="20952" y="9334"/>
                </a:lnTo>
                <a:cubicBezTo>
                  <a:pt x="21439" y="9608"/>
                  <a:pt x="22746" y="10459"/>
                  <a:pt x="23627" y="11097"/>
                </a:cubicBezTo>
                <a:cubicBezTo>
                  <a:pt x="24326" y="11614"/>
                  <a:pt x="26727" y="13681"/>
                  <a:pt x="26849" y="13893"/>
                </a:cubicBezTo>
                <a:cubicBezTo>
                  <a:pt x="26978" y="14092"/>
                  <a:pt x="26926" y="14183"/>
                  <a:pt x="26759" y="14183"/>
                </a:cubicBezTo>
                <a:cubicBezTo>
                  <a:pt x="26491" y="14183"/>
                  <a:pt x="25927" y="13952"/>
                  <a:pt x="25329" y="13559"/>
                </a:cubicBezTo>
                <a:cubicBezTo>
                  <a:pt x="24782" y="13194"/>
                  <a:pt x="24296" y="12799"/>
                  <a:pt x="23536" y="12039"/>
                </a:cubicBezTo>
                <a:cubicBezTo>
                  <a:pt x="22958" y="11492"/>
                  <a:pt x="22016" y="10580"/>
                  <a:pt x="21469" y="10033"/>
                </a:cubicBezTo>
                <a:lnTo>
                  <a:pt x="20436" y="9061"/>
                </a:lnTo>
                <a:close/>
                <a:moveTo>
                  <a:pt x="10818" y="7018"/>
                </a:moveTo>
                <a:cubicBezTo>
                  <a:pt x="10821" y="7018"/>
                  <a:pt x="10825" y="7020"/>
                  <a:pt x="10831" y="7024"/>
                </a:cubicBezTo>
                <a:cubicBezTo>
                  <a:pt x="10861" y="7054"/>
                  <a:pt x="11195" y="7541"/>
                  <a:pt x="11530" y="8088"/>
                </a:cubicBezTo>
                <a:cubicBezTo>
                  <a:pt x="12350" y="9365"/>
                  <a:pt x="13505" y="10824"/>
                  <a:pt x="14539" y="11827"/>
                </a:cubicBezTo>
                <a:cubicBezTo>
                  <a:pt x="15359" y="12647"/>
                  <a:pt x="17396" y="14319"/>
                  <a:pt x="17578" y="14319"/>
                </a:cubicBezTo>
                <a:cubicBezTo>
                  <a:pt x="17822" y="14289"/>
                  <a:pt x="17578" y="14045"/>
                  <a:pt x="16697" y="13407"/>
                </a:cubicBezTo>
                <a:cubicBezTo>
                  <a:pt x="15116" y="12252"/>
                  <a:pt x="13080" y="10155"/>
                  <a:pt x="12198" y="8726"/>
                </a:cubicBezTo>
                <a:lnTo>
                  <a:pt x="11955" y="8331"/>
                </a:lnTo>
                <a:lnTo>
                  <a:pt x="12229" y="8635"/>
                </a:lnTo>
                <a:cubicBezTo>
                  <a:pt x="12350" y="8787"/>
                  <a:pt x="13536" y="9820"/>
                  <a:pt x="14812" y="10945"/>
                </a:cubicBezTo>
                <a:cubicBezTo>
                  <a:pt x="16667" y="12556"/>
                  <a:pt x="17214" y="13073"/>
                  <a:pt x="17426" y="13377"/>
                </a:cubicBezTo>
                <a:cubicBezTo>
                  <a:pt x="17700" y="13833"/>
                  <a:pt x="17791" y="14228"/>
                  <a:pt x="17670" y="14380"/>
                </a:cubicBezTo>
                <a:cubicBezTo>
                  <a:pt x="17634" y="14424"/>
                  <a:pt x="17544" y="14445"/>
                  <a:pt x="17415" y="14445"/>
                </a:cubicBezTo>
                <a:cubicBezTo>
                  <a:pt x="17102" y="14445"/>
                  <a:pt x="16557" y="14321"/>
                  <a:pt x="15998" y="14106"/>
                </a:cubicBezTo>
                <a:cubicBezTo>
                  <a:pt x="14630" y="13559"/>
                  <a:pt x="13262" y="12191"/>
                  <a:pt x="12107" y="10185"/>
                </a:cubicBezTo>
                <a:cubicBezTo>
                  <a:pt x="11723" y="9535"/>
                  <a:pt x="10707" y="7018"/>
                  <a:pt x="10818" y="7018"/>
                </a:cubicBezTo>
                <a:close/>
                <a:moveTo>
                  <a:pt x="29076" y="11309"/>
                </a:moveTo>
                <a:cubicBezTo>
                  <a:pt x="29439" y="11309"/>
                  <a:pt x="31660" y="13143"/>
                  <a:pt x="32715" y="14319"/>
                </a:cubicBezTo>
                <a:cubicBezTo>
                  <a:pt x="33870" y="15656"/>
                  <a:pt x="34387" y="16659"/>
                  <a:pt x="34053" y="17055"/>
                </a:cubicBezTo>
                <a:cubicBezTo>
                  <a:pt x="33992" y="17131"/>
                  <a:pt x="33954" y="17169"/>
                  <a:pt x="33916" y="17169"/>
                </a:cubicBezTo>
                <a:cubicBezTo>
                  <a:pt x="33878" y="17169"/>
                  <a:pt x="33840" y="17131"/>
                  <a:pt x="33779" y="17055"/>
                </a:cubicBezTo>
                <a:cubicBezTo>
                  <a:pt x="33688" y="16963"/>
                  <a:pt x="33232" y="16356"/>
                  <a:pt x="32715" y="15717"/>
                </a:cubicBezTo>
                <a:cubicBezTo>
                  <a:pt x="32199" y="15109"/>
                  <a:pt x="31348" y="14045"/>
                  <a:pt x="30801" y="13377"/>
                </a:cubicBezTo>
                <a:cubicBezTo>
                  <a:pt x="30284" y="12708"/>
                  <a:pt x="29676" y="11979"/>
                  <a:pt x="29433" y="11735"/>
                </a:cubicBezTo>
                <a:cubicBezTo>
                  <a:pt x="29220" y="11492"/>
                  <a:pt x="29038" y="11310"/>
                  <a:pt x="29068" y="11310"/>
                </a:cubicBezTo>
                <a:cubicBezTo>
                  <a:pt x="29071" y="11310"/>
                  <a:pt x="29074" y="11309"/>
                  <a:pt x="29076" y="11309"/>
                </a:cubicBezTo>
                <a:close/>
                <a:moveTo>
                  <a:pt x="28723" y="11250"/>
                </a:moveTo>
                <a:cubicBezTo>
                  <a:pt x="28820" y="11250"/>
                  <a:pt x="29370" y="11885"/>
                  <a:pt x="30405" y="13194"/>
                </a:cubicBezTo>
                <a:cubicBezTo>
                  <a:pt x="30952" y="13863"/>
                  <a:pt x="31895" y="15018"/>
                  <a:pt x="32472" y="15748"/>
                </a:cubicBezTo>
                <a:cubicBezTo>
                  <a:pt x="33050" y="16447"/>
                  <a:pt x="33536" y="17085"/>
                  <a:pt x="33536" y="17176"/>
                </a:cubicBezTo>
                <a:cubicBezTo>
                  <a:pt x="33540" y="17201"/>
                  <a:pt x="33530" y="17212"/>
                  <a:pt x="33507" y="17212"/>
                </a:cubicBezTo>
                <a:cubicBezTo>
                  <a:pt x="33361" y="17212"/>
                  <a:pt x="32711" y="16734"/>
                  <a:pt x="32290" y="16234"/>
                </a:cubicBezTo>
                <a:cubicBezTo>
                  <a:pt x="31712" y="15656"/>
                  <a:pt x="29098" y="12131"/>
                  <a:pt x="28855" y="11614"/>
                </a:cubicBezTo>
                <a:cubicBezTo>
                  <a:pt x="28725" y="11373"/>
                  <a:pt x="28680" y="11250"/>
                  <a:pt x="28723" y="11250"/>
                </a:cubicBezTo>
                <a:close/>
                <a:moveTo>
                  <a:pt x="37068" y="13998"/>
                </a:moveTo>
                <a:cubicBezTo>
                  <a:pt x="37073" y="13998"/>
                  <a:pt x="37081" y="14003"/>
                  <a:pt x="37092" y="14015"/>
                </a:cubicBezTo>
                <a:cubicBezTo>
                  <a:pt x="37214" y="14076"/>
                  <a:pt x="37457" y="14410"/>
                  <a:pt x="37670" y="14714"/>
                </a:cubicBezTo>
                <a:cubicBezTo>
                  <a:pt x="37852" y="15018"/>
                  <a:pt x="38156" y="15535"/>
                  <a:pt x="38308" y="15869"/>
                </a:cubicBezTo>
                <a:cubicBezTo>
                  <a:pt x="38657" y="16566"/>
                  <a:pt x="39116" y="18343"/>
                  <a:pt x="38971" y="18343"/>
                </a:cubicBezTo>
                <a:cubicBezTo>
                  <a:pt x="38964" y="18343"/>
                  <a:pt x="38956" y="18339"/>
                  <a:pt x="38947" y="18331"/>
                </a:cubicBezTo>
                <a:cubicBezTo>
                  <a:pt x="38855" y="18270"/>
                  <a:pt x="38643" y="17663"/>
                  <a:pt x="38460" y="17024"/>
                </a:cubicBezTo>
                <a:cubicBezTo>
                  <a:pt x="38156" y="15930"/>
                  <a:pt x="38004" y="15565"/>
                  <a:pt x="37427" y="14684"/>
                </a:cubicBezTo>
                <a:cubicBezTo>
                  <a:pt x="37162" y="14260"/>
                  <a:pt x="37035" y="13998"/>
                  <a:pt x="37068" y="13998"/>
                </a:cubicBezTo>
                <a:close/>
                <a:moveTo>
                  <a:pt x="37289" y="13699"/>
                </a:moveTo>
                <a:cubicBezTo>
                  <a:pt x="37353" y="13699"/>
                  <a:pt x="37460" y="13733"/>
                  <a:pt x="37609" y="13802"/>
                </a:cubicBezTo>
                <a:cubicBezTo>
                  <a:pt x="38278" y="14106"/>
                  <a:pt x="38612" y="14410"/>
                  <a:pt x="38977" y="15018"/>
                </a:cubicBezTo>
                <a:cubicBezTo>
                  <a:pt x="39524" y="15900"/>
                  <a:pt x="39919" y="17450"/>
                  <a:pt x="39798" y="18058"/>
                </a:cubicBezTo>
                <a:cubicBezTo>
                  <a:pt x="39706" y="18392"/>
                  <a:pt x="39615" y="18514"/>
                  <a:pt x="39402" y="18605"/>
                </a:cubicBezTo>
                <a:cubicBezTo>
                  <a:pt x="39385" y="18609"/>
                  <a:pt x="39369" y="18612"/>
                  <a:pt x="39355" y="18612"/>
                </a:cubicBezTo>
                <a:cubicBezTo>
                  <a:pt x="39271" y="18612"/>
                  <a:pt x="39242" y="18526"/>
                  <a:pt x="39190" y="18240"/>
                </a:cubicBezTo>
                <a:cubicBezTo>
                  <a:pt x="39007" y="16811"/>
                  <a:pt x="38217" y="14927"/>
                  <a:pt x="37457" y="14106"/>
                </a:cubicBezTo>
                <a:cubicBezTo>
                  <a:pt x="37212" y="13841"/>
                  <a:pt x="37159" y="13699"/>
                  <a:pt x="37289" y="13699"/>
                </a:cubicBezTo>
                <a:close/>
                <a:moveTo>
                  <a:pt x="1675" y="1"/>
                </a:moveTo>
                <a:cubicBezTo>
                  <a:pt x="1626" y="1"/>
                  <a:pt x="1578" y="2"/>
                  <a:pt x="1529" y="3"/>
                </a:cubicBezTo>
                <a:cubicBezTo>
                  <a:pt x="648" y="33"/>
                  <a:pt x="162" y="155"/>
                  <a:pt x="40" y="367"/>
                </a:cubicBezTo>
                <a:cubicBezTo>
                  <a:pt x="6" y="453"/>
                  <a:pt x="0" y="490"/>
                  <a:pt x="35" y="490"/>
                </a:cubicBezTo>
                <a:cubicBezTo>
                  <a:pt x="62" y="490"/>
                  <a:pt x="112" y="468"/>
                  <a:pt x="192" y="428"/>
                </a:cubicBezTo>
                <a:cubicBezTo>
                  <a:pt x="437" y="295"/>
                  <a:pt x="1105" y="210"/>
                  <a:pt x="1768" y="210"/>
                </a:cubicBezTo>
                <a:cubicBezTo>
                  <a:pt x="2010" y="210"/>
                  <a:pt x="2252" y="221"/>
                  <a:pt x="2472" y="246"/>
                </a:cubicBezTo>
                <a:cubicBezTo>
                  <a:pt x="3201" y="307"/>
                  <a:pt x="4326" y="641"/>
                  <a:pt x="5390" y="1067"/>
                </a:cubicBezTo>
                <a:cubicBezTo>
                  <a:pt x="6970" y="1735"/>
                  <a:pt x="8764" y="3437"/>
                  <a:pt x="9706" y="5200"/>
                </a:cubicBezTo>
                <a:cubicBezTo>
                  <a:pt x="9949" y="5626"/>
                  <a:pt x="10405" y="6751"/>
                  <a:pt x="10770" y="7723"/>
                </a:cubicBezTo>
                <a:cubicBezTo>
                  <a:pt x="11499" y="9729"/>
                  <a:pt x="11894" y="10520"/>
                  <a:pt x="12806" y="11675"/>
                </a:cubicBezTo>
                <a:cubicBezTo>
                  <a:pt x="14052" y="13316"/>
                  <a:pt x="15268" y="14228"/>
                  <a:pt x="16667" y="14532"/>
                </a:cubicBezTo>
                <a:cubicBezTo>
                  <a:pt x="16969" y="14607"/>
                  <a:pt x="17218" y="14645"/>
                  <a:pt x="17416" y="14645"/>
                </a:cubicBezTo>
                <a:cubicBezTo>
                  <a:pt x="18013" y="14645"/>
                  <a:pt x="18134" y="14298"/>
                  <a:pt x="17791" y="13590"/>
                </a:cubicBezTo>
                <a:cubicBezTo>
                  <a:pt x="17457" y="12890"/>
                  <a:pt x="16910" y="12343"/>
                  <a:pt x="15056" y="10793"/>
                </a:cubicBezTo>
                <a:cubicBezTo>
                  <a:pt x="14144" y="10033"/>
                  <a:pt x="13141" y="9152"/>
                  <a:pt x="12837" y="8817"/>
                </a:cubicBezTo>
                <a:cubicBezTo>
                  <a:pt x="12259" y="8210"/>
                  <a:pt x="11013" y="6751"/>
                  <a:pt x="11013" y="6659"/>
                </a:cubicBezTo>
                <a:cubicBezTo>
                  <a:pt x="11013" y="6657"/>
                  <a:pt x="11014" y="6656"/>
                  <a:pt x="11017" y="6656"/>
                </a:cubicBezTo>
                <a:cubicBezTo>
                  <a:pt x="11054" y="6656"/>
                  <a:pt x="11313" y="6829"/>
                  <a:pt x="11651" y="7054"/>
                </a:cubicBezTo>
                <a:cubicBezTo>
                  <a:pt x="13651" y="8435"/>
                  <a:pt x="15546" y="8980"/>
                  <a:pt x="18740" y="8980"/>
                </a:cubicBezTo>
                <a:cubicBezTo>
                  <a:pt x="18993" y="8980"/>
                  <a:pt x="19254" y="8976"/>
                  <a:pt x="19524" y="8969"/>
                </a:cubicBezTo>
                <a:cubicBezTo>
                  <a:pt x="19631" y="8969"/>
                  <a:pt x="19714" y="8963"/>
                  <a:pt x="19787" y="8963"/>
                </a:cubicBezTo>
                <a:cubicBezTo>
                  <a:pt x="20146" y="8963"/>
                  <a:pt x="20267" y="9110"/>
                  <a:pt x="21986" y="10854"/>
                </a:cubicBezTo>
                <a:cubicBezTo>
                  <a:pt x="23414" y="12283"/>
                  <a:pt x="25268" y="13863"/>
                  <a:pt x="25907" y="14167"/>
                </a:cubicBezTo>
                <a:cubicBezTo>
                  <a:pt x="26219" y="14308"/>
                  <a:pt x="26495" y="14373"/>
                  <a:pt x="26723" y="14373"/>
                </a:cubicBezTo>
                <a:cubicBezTo>
                  <a:pt x="27427" y="14373"/>
                  <a:pt x="27674" y="13755"/>
                  <a:pt x="27123" y="12860"/>
                </a:cubicBezTo>
                <a:cubicBezTo>
                  <a:pt x="26484" y="11857"/>
                  <a:pt x="24387" y="10185"/>
                  <a:pt x="22837" y="9456"/>
                </a:cubicBezTo>
                <a:cubicBezTo>
                  <a:pt x="22282" y="9178"/>
                  <a:pt x="22089" y="9082"/>
                  <a:pt x="22291" y="9082"/>
                </a:cubicBezTo>
                <a:cubicBezTo>
                  <a:pt x="22399" y="9082"/>
                  <a:pt x="22620" y="9109"/>
                  <a:pt x="22958" y="9152"/>
                </a:cubicBezTo>
                <a:cubicBezTo>
                  <a:pt x="24478" y="9334"/>
                  <a:pt x="26454" y="9942"/>
                  <a:pt x="27791" y="10641"/>
                </a:cubicBezTo>
                <a:cubicBezTo>
                  <a:pt x="28430" y="10945"/>
                  <a:pt x="28460" y="10976"/>
                  <a:pt x="28490" y="11219"/>
                </a:cubicBezTo>
                <a:cubicBezTo>
                  <a:pt x="28551" y="11583"/>
                  <a:pt x="28977" y="12252"/>
                  <a:pt x="30101" y="13772"/>
                </a:cubicBezTo>
                <a:cubicBezTo>
                  <a:pt x="31439" y="15596"/>
                  <a:pt x="31834" y="16082"/>
                  <a:pt x="32411" y="16690"/>
                </a:cubicBezTo>
                <a:cubicBezTo>
                  <a:pt x="32938" y="17196"/>
                  <a:pt x="33414" y="17466"/>
                  <a:pt x="33784" y="17466"/>
                </a:cubicBezTo>
                <a:cubicBezTo>
                  <a:pt x="33991" y="17466"/>
                  <a:pt x="34165" y="17381"/>
                  <a:pt x="34296" y="17207"/>
                </a:cubicBezTo>
                <a:cubicBezTo>
                  <a:pt x="34539" y="16903"/>
                  <a:pt x="34387" y="16204"/>
                  <a:pt x="33931" y="15474"/>
                </a:cubicBezTo>
                <a:cubicBezTo>
                  <a:pt x="33445" y="14745"/>
                  <a:pt x="32168" y="13346"/>
                  <a:pt x="31287" y="12586"/>
                </a:cubicBezTo>
                <a:lnTo>
                  <a:pt x="30679" y="12070"/>
                </a:lnTo>
                <a:lnTo>
                  <a:pt x="30679" y="12070"/>
                </a:lnTo>
                <a:lnTo>
                  <a:pt x="31135" y="12252"/>
                </a:lnTo>
                <a:cubicBezTo>
                  <a:pt x="31773" y="12495"/>
                  <a:pt x="33718" y="12951"/>
                  <a:pt x="35147" y="13194"/>
                </a:cubicBezTo>
                <a:lnTo>
                  <a:pt x="36363" y="13377"/>
                </a:lnTo>
                <a:lnTo>
                  <a:pt x="36940" y="14349"/>
                </a:lnTo>
                <a:cubicBezTo>
                  <a:pt x="37670" y="15504"/>
                  <a:pt x="37792" y="15808"/>
                  <a:pt x="38187" y="17115"/>
                </a:cubicBezTo>
                <a:cubicBezTo>
                  <a:pt x="38562" y="18318"/>
                  <a:pt x="38918" y="18860"/>
                  <a:pt x="39337" y="18860"/>
                </a:cubicBezTo>
                <a:cubicBezTo>
                  <a:pt x="39427" y="18860"/>
                  <a:pt x="39519" y="18835"/>
                  <a:pt x="39615" y="18787"/>
                </a:cubicBezTo>
                <a:cubicBezTo>
                  <a:pt x="39828" y="18666"/>
                  <a:pt x="39889" y="18574"/>
                  <a:pt x="40010" y="18210"/>
                </a:cubicBezTo>
                <a:cubicBezTo>
                  <a:pt x="40162" y="17663"/>
                  <a:pt x="40102" y="17237"/>
                  <a:pt x="39706" y="16173"/>
                </a:cubicBezTo>
                <a:cubicBezTo>
                  <a:pt x="39372" y="15170"/>
                  <a:pt x="39007" y="14532"/>
                  <a:pt x="38521" y="14167"/>
                </a:cubicBezTo>
                <a:lnTo>
                  <a:pt x="38187" y="13863"/>
                </a:lnTo>
                <a:lnTo>
                  <a:pt x="38764" y="13924"/>
                </a:lnTo>
                <a:cubicBezTo>
                  <a:pt x="38823" y="13929"/>
                  <a:pt x="38885" y="13932"/>
                  <a:pt x="38950" y="13932"/>
                </a:cubicBezTo>
                <a:cubicBezTo>
                  <a:pt x="39593" y="13932"/>
                  <a:pt x="40534" y="13664"/>
                  <a:pt x="41500" y="13194"/>
                </a:cubicBezTo>
                <a:cubicBezTo>
                  <a:pt x="42898" y="12526"/>
                  <a:pt x="43567" y="11918"/>
                  <a:pt x="43567" y="11371"/>
                </a:cubicBezTo>
                <a:cubicBezTo>
                  <a:pt x="43567" y="10976"/>
                  <a:pt x="43415" y="10824"/>
                  <a:pt x="43020" y="10824"/>
                </a:cubicBezTo>
                <a:cubicBezTo>
                  <a:pt x="43007" y="10823"/>
                  <a:pt x="42993" y="10822"/>
                  <a:pt x="42980" y="10822"/>
                </a:cubicBezTo>
                <a:cubicBezTo>
                  <a:pt x="42477" y="10822"/>
                  <a:pt x="41434" y="11365"/>
                  <a:pt x="40132" y="12283"/>
                </a:cubicBezTo>
                <a:cubicBezTo>
                  <a:pt x="38890" y="13131"/>
                  <a:pt x="38508" y="13402"/>
                  <a:pt x="37997" y="13402"/>
                </a:cubicBezTo>
                <a:cubicBezTo>
                  <a:pt x="37758" y="13402"/>
                  <a:pt x="37490" y="13342"/>
                  <a:pt x="37092" y="13255"/>
                </a:cubicBezTo>
                <a:cubicBezTo>
                  <a:pt x="36485" y="13134"/>
                  <a:pt x="35481" y="12951"/>
                  <a:pt x="34904" y="12860"/>
                </a:cubicBezTo>
                <a:cubicBezTo>
                  <a:pt x="34296" y="12769"/>
                  <a:pt x="33597" y="12647"/>
                  <a:pt x="33354" y="12586"/>
                </a:cubicBezTo>
                <a:lnTo>
                  <a:pt x="32898" y="12495"/>
                </a:lnTo>
                <a:lnTo>
                  <a:pt x="33506" y="12404"/>
                </a:lnTo>
                <a:cubicBezTo>
                  <a:pt x="34965" y="12131"/>
                  <a:pt x="36333" y="11401"/>
                  <a:pt x="37123" y="10459"/>
                </a:cubicBezTo>
                <a:cubicBezTo>
                  <a:pt x="38065" y="9395"/>
                  <a:pt x="38065" y="8422"/>
                  <a:pt x="37153" y="8392"/>
                </a:cubicBezTo>
                <a:cubicBezTo>
                  <a:pt x="36424" y="8392"/>
                  <a:pt x="35269" y="9121"/>
                  <a:pt x="33688" y="10550"/>
                </a:cubicBezTo>
                <a:cubicBezTo>
                  <a:pt x="32837" y="11371"/>
                  <a:pt x="31864" y="12161"/>
                  <a:pt x="31712" y="12161"/>
                </a:cubicBezTo>
                <a:cubicBezTo>
                  <a:pt x="31711" y="12161"/>
                  <a:pt x="31708" y="12162"/>
                  <a:pt x="31706" y="12162"/>
                </a:cubicBezTo>
                <a:cubicBezTo>
                  <a:pt x="31525" y="12162"/>
                  <a:pt x="29359" y="11181"/>
                  <a:pt x="28521" y="10732"/>
                </a:cubicBezTo>
                <a:cubicBezTo>
                  <a:pt x="26211" y="9486"/>
                  <a:pt x="23718" y="8848"/>
                  <a:pt x="21043" y="8757"/>
                </a:cubicBezTo>
                <a:cubicBezTo>
                  <a:pt x="20071" y="8726"/>
                  <a:pt x="19980" y="8726"/>
                  <a:pt x="20253" y="8605"/>
                </a:cubicBezTo>
                <a:cubicBezTo>
                  <a:pt x="20892" y="8361"/>
                  <a:pt x="23870" y="7723"/>
                  <a:pt x="26393" y="7328"/>
                </a:cubicBezTo>
                <a:cubicBezTo>
                  <a:pt x="28642" y="6994"/>
                  <a:pt x="29554" y="6720"/>
                  <a:pt x="29919" y="6234"/>
                </a:cubicBezTo>
                <a:cubicBezTo>
                  <a:pt x="30071" y="6082"/>
                  <a:pt x="29949" y="5626"/>
                  <a:pt x="29767" y="5444"/>
                </a:cubicBezTo>
                <a:cubicBezTo>
                  <a:pt x="29498" y="5234"/>
                  <a:pt x="28892" y="5128"/>
                  <a:pt x="28160" y="5128"/>
                </a:cubicBezTo>
                <a:cubicBezTo>
                  <a:pt x="27404" y="5128"/>
                  <a:pt x="26513" y="5242"/>
                  <a:pt x="25724" y="5474"/>
                </a:cubicBezTo>
                <a:cubicBezTo>
                  <a:pt x="24478" y="5839"/>
                  <a:pt x="22837" y="6629"/>
                  <a:pt x="21773" y="7358"/>
                </a:cubicBezTo>
                <a:cubicBezTo>
                  <a:pt x="20297" y="8377"/>
                  <a:pt x="19353" y="8734"/>
                  <a:pt x="17871" y="8734"/>
                </a:cubicBezTo>
                <a:cubicBezTo>
                  <a:pt x="17584" y="8734"/>
                  <a:pt x="17276" y="8721"/>
                  <a:pt x="16940" y="8696"/>
                </a:cubicBezTo>
                <a:cubicBezTo>
                  <a:pt x="14752" y="8513"/>
                  <a:pt x="12989" y="7845"/>
                  <a:pt x="11408" y="6568"/>
                </a:cubicBezTo>
                <a:cubicBezTo>
                  <a:pt x="10922" y="6173"/>
                  <a:pt x="10527" y="5747"/>
                  <a:pt x="9584" y="4501"/>
                </a:cubicBezTo>
                <a:cubicBezTo>
                  <a:pt x="8764" y="3407"/>
                  <a:pt x="8186" y="2769"/>
                  <a:pt x="7821" y="2465"/>
                </a:cubicBezTo>
                <a:cubicBezTo>
                  <a:pt x="7462" y="2153"/>
                  <a:pt x="7367" y="2049"/>
                  <a:pt x="7447" y="2049"/>
                </a:cubicBezTo>
                <a:cubicBezTo>
                  <a:pt x="7469" y="2049"/>
                  <a:pt x="7503" y="2057"/>
                  <a:pt x="7548" y="2070"/>
                </a:cubicBezTo>
                <a:cubicBezTo>
                  <a:pt x="8916" y="2465"/>
                  <a:pt x="10192" y="2738"/>
                  <a:pt x="11074" y="2860"/>
                </a:cubicBezTo>
                <a:cubicBezTo>
                  <a:pt x="11922" y="2975"/>
                  <a:pt x="12781" y="3029"/>
                  <a:pt x="13560" y="3029"/>
                </a:cubicBezTo>
                <a:cubicBezTo>
                  <a:pt x="15042" y="3029"/>
                  <a:pt x="16236" y="2834"/>
                  <a:pt x="16515" y="2495"/>
                </a:cubicBezTo>
                <a:cubicBezTo>
                  <a:pt x="16575" y="2404"/>
                  <a:pt x="16636" y="2222"/>
                  <a:pt x="16636" y="2100"/>
                </a:cubicBezTo>
                <a:cubicBezTo>
                  <a:pt x="16606" y="1766"/>
                  <a:pt x="16180" y="1583"/>
                  <a:pt x="15025" y="1340"/>
                </a:cubicBezTo>
                <a:cubicBezTo>
                  <a:pt x="14223" y="1166"/>
                  <a:pt x="13440" y="1081"/>
                  <a:pt x="12477" y="1081"/>
                </a:cubicBezTo>
                <a:cubicBezTo>
                  <a:pt x="11762" y="1081"/>
                  <a:pt x="10946" y="1128"/>
                  <a:pt x="9949" y="1219"/>
                </a:cubicBezTo>
                <a:cubicBezTo>
                  <a:pt x="9148" y="1294"/>
                  <a:pt x="8481" y="1332"/>
                  <a:pt x="7917" y="1332"/>
                </a:cubicBezTo>
                <a:cubicBezTo>
                  <a:pt x="6897" y="1332"/>
                  <a:pt x="6211" y="1210"/>
                  <a:pt x="5663" y="975"/>
                </a:cubicBezTo>
                <a:cubicBezTo>
                  <a:pt x="4290" y="362"/>
                  <a:pt x="2889" y="1"/>
                  <a:pt x="16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3"/>
          <p:cNvSpPr/>
          <p:nvPr/>
        </p:nvSpPr>
        <p:spPr>
          <a:xfrm rot="-6049997" flipH="1">
            <a:off x="8321308" y="-93192"/>
            <a:ext cx="1089172" cy="1198664"/>
          </a:xfrm>
          <a:custGeom>
            <a:avLst/>
            <a:gdLst/>
            <a:ahLst/>
            <a:cxnLst/>
            <a:rect l="l" t="t" r="r" b="b"/>
            <a:pathLst>
              <a:path w="32767" h="36061" extrusionOk="0">
                <a:moveTo>
                  <a:pt x="19719" y="0"/>
                </a:moveTo>
                <a:cubicBezTo>
                  <a:pt x="19430" y="0"/>
                  <a:pt x="18791" y="609"/>
                  <a:pt x="18177" y="1474"/>
                </a:cubicBezTo>
                <a:cubicBezTo>
                  <a:pt x="17204" y="2933"/>
                  <a:pt x="16991" y="3268"/>
                  <a:pt x="16566" y="4392"/>
                </a:cubicBezTo>
                <a:cubicBezTo>
                  <a:pt x="16171" y="5456"/>
                  <a:pt x="16171" y="5456"/>
                  <a:pt x="16171" y="6094"/>
                </a:cubicBezTo>
                <a:cubicBezTo>
                  <a:pt x="16140" y="7067"/>
                  <a:pt x="16262" y="8192"/>
                  <a:pt x="16505" y="9104"/>
                </a:cubicBezTo>
                <a:cubicBezTo>
                  <a:pt x="16779" y="10259"/>
                  <a:pt x="16779" y="10259"/>
                  <a:pt x="16535" y="11292"/>
                </a:cubicBezTo>
                <a:cubicBezTo>
                  <a:pt x="16231" y="12356"/>
                  <a:pt x="16140" y="12964"/>
                  <a:pt x="15988" y="14332"/>
                </a:cubicBezTo>
                <a:cubicBezTo>
                  <a:pt x="15867" y="15365"/>
                  <a:pt x="15684" y="16216"/>
                  <a:pt x="15259" y="17706"/>
                </a:cubicBezTo>
                <a:cubicBezTo>
                  <a:pt x="15016" y="18587"/>
                  <a:pt x="14833" y="18982"/>
                  <a:pt x="13496" y="21444"/>
                </a:cubicBezTo>
                <a:cubicBezTo>
                  <a:pt x="12797" y="22721"/>
                  <a:pt x="12280" y="23541"/>
                  <a:pt x="11672" y="24301"/>
                </a:cubicBezTo>
                <a:lnTo>
                  <a:pt x="11429" y="24636"/>
                </a:lnTo>
                <a:lnTo>
                  <a:pt x="11551" y="24301"/>
                </a:lnTo>
                <a:cubicBezTo>
                  <a:pt x="11702" y="23815"/>
                  <a:pt x="11702" y="23207"/>
                  <a:pt x="11520" y="22265"/>
                </a:cubicBezTo>
                <a:cubicBezTo>
                  <a:pt x="11277" y="21110"/>
                  <a:pt x="10973" y="18891"/>
                  <a:pt x="10912" y="17827"/>
                </a:cubicBezTo>
                <a:lnTo>
                  <a:pt x="10851" y="17006"/>
                </a:lnTo>
                <a:lnTo>
                  <a:pt x="11216" y="16125"/>
                </a:lnTo>
                <a:cubicBezTo>
                  <a:pt x="11429" y="15669"/>
                  <a:pt x="11702" y="15061"/>
                  <a:pt x="11854" y="14788"/>
                </a:cubicBezTo>
                <a:cubicBezTo>
                  <a:pt x="12797" y="13116"/>
                  <a:pt x="13496" y="11079"/>
                  <a:pt x="13526" y="9863"/>
                </a:cubicBezTo>
                <a:cubicBezTo>
                  <a:pt x="13557" y="8830"/>
                  <a:pt x="13435" y="8222"/>
                  <a:pt x="12736" y="5638"/>
                </a:cubicBezTo>
                <a:cubicBezTo>
                  <a:pt x="12189" y="3663"/>
                  <a:pt x="11794" y="2872"/>
                  <a:pt x="11338" y="2690"/>
                </a:cubicBezTo>
                <a:cubicBezTo>
                  <a:pt x="11297" y="2675"/>
                  <a:pt x="11255" y="2667"/>
                  <a:pt x="11212" y="2667"/>
                </a:cubicBezTo>
                <a:cubicBezTo>
                  <a:pt x="10585" y="2667"/>
                  <a:pt x="9755" y="4302"/>
                  <a:pt x="9271" y="6550"/>
                </a:cubicBezTo>
                <a:cubicBezTo>
                  <a:pt x="8967" y="7888"/>
                  <a:pt x="8663" y="9894"/>
                  <a:pt x="8572" y="10806"/>
                </a:cubicBezTo>
                <a:cubicBezTo>
                  <a:pt x="8481" y="11900"/>
                  <a:pt x="8663" y="13207"/>
                  <a:pt x="9028" y="14088"/>
                </a:cubicBezTo>
                <a:cubicBezTo>
                  <a:pt x="9210" y="14605"/>
                  <a:pt x="9666" y="15365"/>
                  <a:pt x="10152" y="16034"/>
                </a:cubicBezTo>
                <a:cubicBezTo>
                  <a:pt x="10365" y="16307"/>
                  <a:pt x="10578" y="16642"/>
                  <a:pt x="10608" y="16763"/>
                </a:cubicBezTo>
                <a:cubicBezTo>
                  <a:pt x="10639" y="16885"/>
                  <a:pt x="10669" y="17371"/>
                  <a:pt x="10699" y="17858"/>
                </a:cubicBezTo>
                <a:cubicBezTo>
                  <a:pt x="10760" y="18891"/>
                  <a:pt x="11095" y="21383"/>
                  <a:pt x="11307" y="22326"/>
                </a:cubicBezTo>
                <a:cubicBezTo>
                  <a:pt x="11551" y="23390"/>
                  <a:pt x="11551" y="23602"/>
                  <a:pt x="11307" y="24393"/>
                </a:cubicBezTo>
                <a:lnTo>
                  <a:pt x="11064" y="25061"/>
                </a:lnTo>
                <a:lnTo>
                  <a:pt x="10335" y="25882"/>
                </a:lnTo>
                <a:cubicBezTo>
                  <a:pt x="9909" y="26338"/>
                  <a:pt x="9180" y="27098"/>
                  <a:pt x="8724" y="27584"/>
                </a:cubicBezTo>
                <a:cubicBezTo>
                  <a:pt x="8237" y="28040"/>
                  <a:pt x="7477" y="28861"/>
                  <a:pt x="6991" y="29377"/>
                </a:cubicBezTo>
                <a:lnTo>
                  <a:pt x="6110" y="30289"/>
                </a:lnTo>
                <a:lnTo>
                  <a:pt x="6231" y="29864"/>
                </a:lnTo>
                <a:cubicBezTo>
                  <a:pt x="6414" y="29104"/>
                  <a:pt x="6414" y="28344"/>
                  <a:pt x="6231" y="26794"/>
                </a:cubicBezTo>
                <a:cubicBezTo>
                  <a:pt x="5988" y="24697"/>
                  <a:pt x="6018" y="24119"/>
                  <a:pt x="6505" y="22508"/>
                </a:cubicBezTo>
                <a:cubicBezTo>
                  <a:pt x="7447" y="19377"/>
                  <a:pt x="7508" y="18952"/>
                  <a:pt x="7204" y="16824"/>
                </a:cubicBezTo>
                <a:cubicBezTo>
                  <a:pt x="6839" y="14271"/>
                  <a:pt x="6687" y="12629"/>
                  <a:pt x="6626" y="10988"/>
                </a:cubicBezTo>
                <a:cubicBezTo>
                  <a:pt x="6596" y="10107"/>
                  <a:pt x="6535" y="9711"/>
                  <a:pt x="6383" y="9651"/>
                </a:cubicBezTo>
                <a:cubicBezTo>
                  <a:pt x="6363" y="9643"/>
                  <a:pt x="6344" y="9638"/>
                  <a:pt x="6324" y="9638"/>
                </a:cubicBezTo>
                <a:cubicBezTo>
                  <a:pt x="6196" y="9638"/>
                  <a:pt x="6070" y="9826"/>
                  <a:pt x="5806" y="10380"/>
                </a:cubicBezTo>
                <a:cubicBezTo>
                  <a:pt x="4711" y="12569"/>
                  <a:pt x="4225" y="15152"/>
                  <a:pt x="4316" y="18192"/>
                </a:cubicBezTo>
                <a:cubicBezTo>
                  <a:pt x="4377" y="20775"/>
                  <a:pt x="4620" y="22022"/>
                  <a:pt x="5441" y="23997"/>
                </a:cubicBezTo>
                <a:lnTo>
                  <a:pt x="5927" y="25152"/>
                </a:lnTo>
                <a:lnTo>
                  <a:pt x="6110" y="26824"/>
                </a:lnTo>
                <a:cubicBezTo>
                  <a:pt x="6231" y="28040"/>
                  <a:pt x="6262" y="28618"/>
                  <a:pt x="6201" y="29073"/>
                </a:cubicBezTo>
                <a:cubicBezTo>
                  <a:pt x="6140" y="29925"/>
                  <a:pt x="5927" y="30472"/>
                  <a:pt x="5502" y="30958"/>
                </a:cubicBezTo>
                <a:cubicBezTo>
                  <a:pt x="4803" y="31809"/>
                  <a:pt x="2827" y="34210"/>
                  <a:pt x="2432" y="34757"/>
                </a:cubicBezTo>
                <a:cubicBezTo>
                  <a:pt x="2220" y="35035"/>
                  <a:pt x="2101" y="35198"/>
                  <a:pt x="2056" y="35198"/>
                </a:cubicBezTo>
                <a:cubicBezTo>
                  <a:pt x="1997" y="35198"/>
                  <a:pt x="2064" y="34924"/>
                  <a:pt x="2219" y="34271"/>
                </a:cubicBezTo>
                <a:cubicBezTo>
                  <a:pt x="2432" y="33481"/>
                  <a:pt x="2584" y="32204"/>
                  <a:pt x="2584" y="31232"/>
                </a:cubicBezTo>
                <a:cubicBezTo>
                  <a:pt x="2584" y="30836"/>
                  <a:pt x="2614" y="29803"/>
                  <a:pt x="2645" y="28982"/>
                </a:cubicBezTo>
                <a:cubicBezTo>
                  <a:pt x="2675" y="27159"/>
                  <a:pt x="2675" y="26946"/>
                  <a:pt x="2553" y="25912"/>
                </a:cubicBezTo>
                <a:cubicBezTo>
                  <a:pt x="2371" y="24393"/>
                  <a:pt x="1945" y="22417"/>
                  <a:pt x="1581" y="21414"/>
                </a:cubicBezTo>
                <a:cubicBezTo>
                  <a:pt x="1357" y="20793"/>
                  <a:pt x="1012" y="20375"/>
                  <a:pt x="744" y="20375"/>
                </a:cubicBezTo>
                <a:cubicBezTo>
                  <a:pt x="684" y="20375"/>
                  <a:pt x="628" y="20397"/>
                  <a:pt x="578" y="20441"/>
                </a:cubicBezTo>
                <a:cubicBezTo>
                  <a:pt x="304" y="20684"/>
                  <a:pt x="31" y="22174"/>
                  <a:pt x="0" y="23511"/>
                </a:cubicBezTo>
                <a:cubicBezTo>
                  <a:pt x="0" y="24271"/>
                  <a:pt x="183" y="25882"/>
                  <a:pt x="365" y="26672"/>
                </a:cubicBezTo>
                <a:cubicBezTo>
                  <a:pt x="608" y="27706"/>
                  <a:pt x="760" y="28131"/>
                  <a:pt x="1672" y="30137"/>
                </a:cubicBezTo>
                <a:cubicBezTo>
                  <a:pt x="2462" y="31931"/>
                  <a:pt x="2462" y="31870"/>
                  <a:pt x="2280" y="33025"/>
                </a:cubicBezTo>
                <a:cubicBezTo>
                  <a:pt x="2249" y="33359"/>
                  <a:pt x="2067" y="34150"/>
                  <a:pt x="1915" y="34788"/>
                </a:cubicBezTo>
                <a:cubicBezTo>
                  <a:pt x="1763" y="35396"/>
                  <a:pt x="1611" y="35973"/>
                  <a:pt x="1642" y="36004"/>
                </a:cubicBezTo>
                <a:cubicBezTo>
                  <a:pt x="1642" y="36043"/>
                  <a:pt x="1657" y="36060"/>
                  <a:pt x="1681" y="36060"/>
                </a:cubicBezTo>
                <a:cubicBezTo>
                  <a:pt x="1730" y="36060"/>
                  <a:pt x="1813" y="35985"/>
                  <a:pt x="1854" y="35882"/>
                </a:cubicBezTo>
                <a:cubicBezTo>
                  <a:pt x="1915" y="35639"/>
                  <a:pt x="2705" y="34575"/>
                  <a:pt x="3404" y="33754"/>
                </a:cubicBezTo>
                <a:cubicBezTo>
                  <a:pt x="3708" y="33390"/>
                  <a:pt x="4164" y="32843"/>
                  <a:pt x="4438" y="32539"/>
                </a:cubicBezTo>
                <a:cubicBezTo>
                  <a:pt x="5076" y="31718"/>
                  <a:pt x="5988" y="30684"/>
                  <a:pt x="6079" y="30624"/>
                </a:cubicBezTo>
                <a:cubicBezTo>
                  <a:pt x="6140" y="30624"/>
                  <a:pt x="6170" y="30563"/>
                  <a:pt x="6201" y="30532"/>
                </a:cubicBezTo>
                <a:cubicBezTo>
                  <a:pt x="6231" y="30380"/>
                  <a:pt x="7022" y="29773"/>
                  <a:pt x="7873" y="29195"/>
                </a:cubicBezTo>
                <a:cubicBezTo>
                  <a:pt x="8359" y="28861"/>
                  <a:pt x="9180" y="28374"/>
                  <a:pt x="9879" y="28040"/>
                </a:cubicBezTo>
                <a:cubicBezTo>
                  <a:pt x="10517" y="27736"/>
                  <a:pt x="11307" y="27311"/>
                  <a:pt x="11611" y="27128"/>
                </a:cubicBezTo>
                <a:cubicBezTo>
                  <a:pt x="12341" y="26672"/>
                  <a:pt x="14894" y="24788"/>
                  <a:pt x="15624" y="24180"/>
                </a:cubicBezTo>
                <a:cubicBezTo>
                  <a:pt x="17569" y="22508"/>
                  <a:pt x="18146" y="22052"/>
                  <a:pt x="18268" y="22022"/>
                </a:cubicBezTo>
                <a:cubicBezTo>
                  <a:pt x="19018" y="21872"/>
                  <a:pt x="20221" y="21763"/>
                  <a:pt x="20963" y="21763"/>
                </a:cubicBezTo>
                <a:cubicBezTo>
                  <a:pt x="21122" y="21763"/>
                  <a:pt x="21261" y="21768"/>
                  <a:pt x="21368" y="21779"/>
                </a:cubicBezTo>
                <a:cubicBezTo>
                  <a:pt x="21792" y="21806"/>
                  <a:pt x="22111" y="21821"/>
                  <a:pt x="22392" y="21821"/>
                </a:cubicBezTo>
                <a:cubicBezTo>
                  <a:pt x="22736" y="21821"/>
                  <a:pt x="23023" y="21798"/>
                  <a:pt x="23374" y="21748"/>
                </a:cubicBezTo>
                <a:cubicBezTo>
                  <a:pt x="24165" y="21627"/>
                  <a:pt x="25016" y="21353"/>
                  <a:pt x="25654" y="20988"/>
                </a:cubicBezTo>
                <a:cubicBezTo>
                  <a:pt x="27022" y="20259"/>
                  <a:pt x="29423" y="18192"/>
                  <a:pt x="30457" y="16915"/>
                </a:cubicBezTo>
                <a:cubicBezTo>
                  <a:pt x="30730" y="16551"/>
                  <a:pt x="31186" y="15912"/>
                  <a:pt x="31460" y="15487"/>
                </a:cubicBezTo>
                <a:cubicBezTo>
                  <a:pt x="31885" y="14848"/>
                  <a:pt x="31976" y="14636"/>
                  <a:pt x="32311" y="13815"/>
                </a:cubicBezTo>
                <a:cubicBezTo>
                  <a:pt x="32676" y="12812"/>
                  <a:pt x="32767" y="12356"/>
                  <a:pt x="32706" y="11870"/>
                </a:cubicBezTo>
                <a:cubicBezTo>
                  <a:pt x="32656" y="11338"/>
                  <a:pt x="32288" y="11070"/>
                  <a:pt x="31648" y="11070"/>
                </a:cubicBezTo>
                <a:cubicBezTo>
                  <a:pt x="31116" y="11070"/>
                  <a:pt x="30396" y="11254"/>
                  <a:pt x="29514" y="11626"/>
                </a:cubicBezTo>
                <a:cubicBezTo>
                  <a:pt x="28724" y="11961"/>
                  <a:pt x="27782" y="12477"/>
                  <a:pt x="25776" y="13663"/>
                </a:cubicBezTo>
                <a:cubicBezTo>
                  <a:pt x="24742" y="14301"/>
                  <a:pt x="23587" y="14970"/>
                  <a:pt x="23222" y="15183"/>
                </a:cubicBezTo>
                <a:cubicBezTo>
                  <a:pt x="22280" y="15760"/>
                  <a:pt x="21855" y="16064"/>
                  <a:pt x="20943" y="16915"/>
                </a:cubicBezTo>
                <a:cubicBezTo>
                  <a:pt x="19666" y="18131"/>
                  <a:pt x="19423" y="18465"/>
                  <a:pt x="18785" y="20289"/>
                </a:cubicBezTo>
                <a:lnTo>
                  <a:pt x="18390" y="21444"/>
                </a:lnTo>
                <a:lnTo>
                  <a:pt x="17964" y="21870"/>
                </a:lnTo>
                <a:cubicBezTo>
                  <a:pt x="17721" y="22082"/>
                  <a:pt x="17113" y="22630"/>
                  <a:pt x="16596" y="23055"/>
                </a:cubicBezTo>
                <a:cubicBezTo>
                  <a:pt x="16079" y="23481"/>
                  <a:pt x="15502" y="23967"/>
                  <a:pt x="15289" y="24149"/>
                </a:cubicBezTo>
                <a:cubicBezTo>
                  <a:pt x="14742" y="24605"/>
                  <a:pt x="11915" y="26672"/>
                  <a:pt x="11277" y="27037"/>
                </a:cubicBezTo>
                <a:cubicBezTo>
                  <a:pt x="11003" y="27219"/>
                  <a:pt x="10274" y="27614"/>
                  <a:pt x="9666" y="27918"/>
                </a:cubicBezTo>
                <a:cubicBezTo>
                  <a:pt x="9058" y="28253"/>
                  <a:pt x="8298" y="28678"/>
                  <a:pt x="7964" y="28891"/>
                </a:cubicBezTo>
                <a:cubicBezTo>
                  <a:pt x="7654" y="29116"/>
                  <a:pt x="7396" y="29290"/>
                  <a:pt x="7360" y="29290"/>
                </a:cubicBezTo>
                <a:cubicBezTo>
                  <a:pt x="7357" y="29290"/>
                  <a:pt x="7356" y="29288"/>
                  <a:pt x="7356" y="29286"/>
                </a:cubicBezTo>
                <a:cubicBezTo>
                  <a:pt x="7326" y="29286"/>
                  <a:pt x="7477" y="29134"/>
                  <a:pt x="8298" y="28283"/>
                </a:cubicBezTo>
                <a:cubicBezTo>
                  <a:pt x="10639" y="25912"/>
                  <a:pt x="11611" y="24818"/>
                  <a:pt x="12493" y="23541"/>
                </a:cubicBezTo>
                <a:cubicBezTo>
                  <a:pt x="12949" y="22903"/>
                  <a:pt x="14104" y="20836"/>
                  <a:pt x="14803" y="19438"/>
                </a:cubicBezTo>
                <a:cubicBezTo>
                  <a:pt x="15016" y="18982"/>
                  <a:pt x="15228" y="18587"/>
                  <a:pt x="15289" y="18496"/>
                </a:cubicBezTo>
                <a:cubicBezTo>
                  <a:pt x="15320" y="18435"/>
                  <a:pt x="15563" y="17918"/>
                  <a:pt x="15776" y="17402"/>
                </a:cubicBezTo>
                <a:cubicBezTo>
                  <a:pt x="16323" y="16186"/>
                  <a:pt x="16900" y="15061"/>
                  <a:pt x="17326" y="14362"/>
                </a:cubicBezTo>
                <a:cubicBezTo>
                  <a:pt x="17682" y="13769"/>
                  <a:pt x="18617" y="12567"/>
                  <a:pt x="18718" y="12567"/>
                </a:cubicBezTo>
                <a:cubicBezTo>
                  <a:pt x="18721" y="12567"/>
                  <a:pt x="18722" y="12567"/>
                  <a:pt x="18724" y="12569"/>
                </a:cubicBezTo>
                <a:cubicBezTo>
                  <a:pt x="18751" y="12596"/>
                  <a:pt x="18963" y="12611"/>
                  <a:pt x="19262" y="12611"/>
                </a:cubicBezTo>
                <a:cubicBezTo>
                  <a:pt x="19628" y="12611"/>
                  <a:pt x="20126" y="12588"/>
                  <a:pt x="20578" y="12538"/>
                </a:cubicBezTo>
                <a:cubicBezTo>
                  <a:pt x="21976" y="12417"/>
                  <a:pt x="22827" y="12082"/>
                  <a:pt x="24013" y="11170"/>
                </a:cubicBezTo>
                <a:cubicBezTo>
                  <a:pt x="24378" y="10867"/>
                  <a:pt x="24925" y="10441"/>
                  <a:pt x="25259" y="10228"/>
                </a:cubicBezTo>
                <a:cubicBezTo>
                  <a:pt x="25563" y="10015"/>
                  <a:pt x="25988" y="9681"/>
                  <a:pt x="26140" y="9499"/>
                </a:cubicBezTo>
                <a:cubicBezTo>
                  <a:pt x="26992" y="8678"/>
                  <a:pt x="28542" y="5973"/>
                  <a:pt x="29302" y="3967"/>
                </a:cubicBezTo>
                <a:cubicBezTo>
                  <a:pt x="29575" y="3237"/>
                  <a:pt x="29636" y="3024"/>
                  <a:pt x="29636" y="2812"/>
                </a:cubicBezTo>
                <a:cubicBezTo>
                  <a:pt x="29608" y="2388"/>
                  <a:pt x="29422" y="2201"/>
                  <a:pt x="29030" y="2201"/>
                </a:cubicBezTo>
                <a:cubicBezTo>
                  <a:pt x="29000" y="2201"/>
                  <a:pt x="28969" y="2202"/>
                  <a:pt x="28937" y="2204"/>
                </a:cubicBezTo>
                <a:cubicBezTo>
                  <a:pt x="28420" y="2265"/>
                  <a:pt x="26870" y="3176"/>
                  <a:pt x="24955" y="4514"/>
                </a:cubicBezTo>
                <a:cubicBezTo>
                  <a:pt x="24742" y="4666"/>
                  <a:pt x="24165" y="5031"/>
                  <a:pt x="23648" y="5304"/>
                </a:cubicBezTo>
                <a:cubicBezTo>
                  <a:pt x="22280" y="6003"/>
                  <a:pt x="21885" y="6398"/>
                  <a:pt x="21095" y="7797"/>
                </a:cubicBezTo>
                <a:cubicBezTo>
                  <a:pt x="20852" y="8192"/>
                  <a:pt x="20487" y="8769"/>
                  <a:pt x="20152" y="9164"/>
                </a:cubicBezTo>
                <a:cubicBezTo>
                  <a:pt x="19849" y="9529"/>
                  <a:pt x="19484" y="10015"/>
                  <a:pt x="19362" y="10259"/>
                </a:cubicBezTo>
                <a:cubicBezTo>
                  <a:pt x="19089" y="10684"/>
                  <a:pt x="18694" y="11626"/>
                  <a:pt x="18633" y="12082"/>
                </a:cubicBezTo>
                <a:cubicBezTo>
                  <a:pt x="18602" y="12295"/>
                  <a:pt x="18511" y="12417"/>
                  <a:pt x="18177" y="12842"/>
                </a:cubicBezTo>
                <a:cubicBezTo>
                  <a:pt x="17235" y="13997"/>
                  <a:pt x="16231" y="15730"/>
                  <a:pt x="15624" y="17280"/>
                </a:cubicBezTo>
                <a:lnTo>
                  <a:pt x="15472" y="17645"/>
                </a:lnTo>
                <a:lnTo>
                  <a:pt x="15563" y="17250"/>
                </a:lnTo>
                <a:cubicBezTo>
                  <a:pt x="15624" y="17037"/>
                  <a:pt x="15745" y="16490"/>
                  <a:pt x="15836" y="16064"/>
                </a:cubicBezTo>
                <a:cubicBezTo>
                  <a:pt x="15927" y="15639"/>
                  <a:pt x="16049" y="14970"/>
                  <a:pt x="16110" y="14544"/>
                </a:cubicBezTo>
                <a:cubicBezTo>
                  <a:pt x="16292" y="12781"/>
                  <a:pt x="16627" y="11292"/>
                  <a:pt x="16961" y="10745"/>
                </a:cubicBezTo>
                <a:cubicBezTo>
                  <a:pt x="17052" y="10593"/>
                  <a:pt x="17386" y="10198"/>
                  <a:pt x="17721" y="9863"/>
                </a:cubicBezTo>
                <a:cubicBezTo>
                  <a:pt x="18845" y="8769"/>
                  <a:pt x="19818" y="7249"/>
                  <a:pt x="20183" y="6003"/>
                </a:cubicBezTo>
                <a:cubicBezTo>
                  <a:pt x="20517" y="4939"/>
                  <a:pt x="20578" y="4058"/>
                  <a:pt x="20517" y="2265"/>
                </a:cubicBezTo>
                <a:cubicBezTo>
                  <a:pt x="20456" y="897"/>
                  <a:pt x="20213" y="167"/>
                  <a:pt x="19788" y="15"/>
                </a:cubicBezTo>
                <a:cubicBezTo>
                  <a:pt x="19768" y="5"/>
                  <a:pt x="19745" y="0"/>
                  <a:pt x="19719" y="0"/>
                </a:cubicBezTo>
                <a:close/>
              </a:path>
            </a:pathLst>
          </a:custGeom>
          <a:solidFill>
            <a:srgbClr val="8DA6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13"/>
          <p:cNvSpPr/>
          <p:nvPr/>
        </p:nvSpPr>
        <p:spPr>
          <a:xfrm rot="8820612" flipH="1">
            <a:off x="8607975" y="38030"/>
            <a:ext cx="785414" cy="426968"/>
          </a:xfrm>
          <a:custGeom>
            <a:avLst/>
            <a:gdLst/>
            <a:ahLst/>
            <a:cxnLst/>
            <a:rect l="l" t="t" r="r" b="b"/>
            <a:pathLst>
              <a:path w="20632" h="11216" extrusionOk="0">
                <a:moveTo>
                  <a:pt x="2475" y="0"/>
                </a:moveTo>
                <a:cubicBezTo>
                  <a:pt x="2442" y="0"/>
                  <a:pt x="2408" y="7"/>
                  <a:pt x="2371" y="19"/>
                </a:cubicBezTo>
                <a:cubicBezTo>
                  <a:pt x="2250" y="79"/>
                  <a:pt x="2219" y="110"/>
                  <a:pt x="2159" y="292"/>
                </a:cubicBezTo>
                <a:cubicBezTo>
                  <a:pt x="2037" y="535"/>
                  <a:pt x="2037" y="748"/>
                  <a:pt x="2159" y="1295"/>
                </a:cubicBezTo>
                <a:cubicBezTo>
                  <a:pt x="2280" y="1782"/>
                  <a:pt x="2432" y="2116"/>
                  <a:pt x="2645" y="2329"/>
                </a:cubicBezTo>
                <a:lnTo>
                  <a:pt x="2797" y="2481"/>
                </a:lnTo>
                <a:lnTo>
                  <a:pt x="2523" y="2420"/>
                </a:lnTo>
                <a:cubicBezTo>
                  <a:pt x="2454" y="2407"/>
                  <a:pt x="2376" y="2401"/>
                  <a:pt x="2292" y="2401"/>
                </a:cubicBezTo>
                <a:cubicBezTo>
                  <a:pt x="1973" y="2401"/>
                  <a:pt x="1564" y="2488"/>
                  <a:pt x="1156" y="2633"/>
                </a:cubicBezTo>
                <a:cubicBezTo>
                  <a:pt x="426" y="2906"/>
                  <a:pt x="92" y="3149"/>
                  <a:pt x="31" y="3423"/>
                </a:cubicBezTo>
                <a:cubicBezTo>
                  <a:pt x="1" y="3605"/>
                  <a:pt x="92" y="3696"/>
                  <a:pt x="274" y="3727"/>
                </a:cubicBezTo>
                <a:cubicBezTo>
                  <a:pt x="289" y="3729"/>
                  <a:pt x="306" y="3730"/>
                  <a:pt x="324" y="3730"/>
                </a:cubicBezTo>
                <a:cubicBezTo>
                  <a:pt x="587" y="3730"/>
                  <a:pt x="1108" y="3520"/>
                  <a:pt x="1763" y="3149"/>
                </a:cubicBezTo>
                <a:cubicBezTo>
                  <a:pt x="2333" y="2837"/>
                  <a:pt x="2558" y="2725"/>
                  <a:pt x="2774" y="2725"/>
                </a:cubicBezTo>
                <a:cubicBezTo>
                  <a:pt x="2916" y="2725"/>
                  <a:pt x="3055" y="2773"/>
                  <a:pt x="3283" y="2845"/>
                </a:cubicBezTo>
                <a:cubicBezTo>
                  <a:pt x="3587" y="2937"/>
                  <a:pt x="4043" y="3058"/>
                  <a:pt x="4347" y="3149"/>
                </a:cubicBezTo>
                <a:cubicBezTo>
                  <a:pt x="4621" y="3241"/>
                  <a:pt x="4955" y="3332"/>
                  <a:pt x="5077" y="3362"/>
                </a:cubicBezTo>
                <a:lnTo>
                  <a:pt x="5289" y="3423"/>
                </a:lnTo>
                <a:lnTo>
                  <a:pt x="4985" y="3453"/>
                </a:lnTo>
                <a:cubicBezTo>
                  <a:pt x="4256" y="3514"/>
                  <a:pt x="3557" y="3788"/>
                  <a:pt x="3131" y="4213"/>
                </a:cubicBezTo>
                <a:cubicBezTo>
                  <a:pt x="2615" y="4669"/>
                  <a:pt x="2554" y="5125"/>
                  <a:pt x="3010" y="5186"/>
                </a:cubicBezTo>
                <a:cubicBezTo>
                  <a:pt x="3040" y="5191"/>
                  <a:pt x="3072" y="5194"/>
                  <a:pt x="3107" y="5194"/>
                </a:cubicBezTo>
                <a:cubicBezTo>
                  <a:pt x="3456" y="5194"/>
                  <a:pt x="4029" y="4915"/>
                  <a:pt x="4803" y="4335"/>
                </a:cubicBezTo>
                <a:cubicBezTo>
                  <a:pt x="5259" y="4000"/>
                  <a:pt x="5776" y="3666"/>
                  <a:pt x="5836" y="3666"/>
                </a:cubicBezTo>
                <a:cubicBezTo>
                  <a:pt x="5897" y="3666"/>
                  <a:pt x="6931" y="4274"/>
                  <a:pt x="7326" y="4548"/>
                </a:cubicBezTo>
                <a:cubicBezTo>
                  <a:pt x="8390" y="5247"/>
                  <a:pt x="9545" y="5703"/>
                  <a:pt x="10852" y="5885"/>
                </a:cubicBezTo>
                <a:cubicBezTo>
                  <a:pt x="11308" y="5976"/>
                  <a:pt x="11369" y="5976"/>
                  <a:pt x="11217" y="6007"/>
                </a:cubicBezTo>
                <a:cubicBezTo>
                  <a:pt x="10882" y="6098"/>
                  <a:pt x="9423" y="6250"/>
                  <a:pt x="8177" y="6311"/>
                </a:cubicBezTo>
                <a:cubicBezTo>
                  <a:pt x="7052" y="6341"/>
                  <a:pt x="6596" y="6432"/>
                  <a:pt x="6384" y="6645"/>
                </a:cubicBezTo>
                <a:cubicBezTo>
                  <a:pt x="6323" y="6706"/>
                  <a:pt x="6353" y="6949"/>
                  <a:pt x="6444" y="7040"/>
                </a:cubicBezTo>
                <a:cubicBezTo>
                  <a:pt x="6607" y="7202"/>
                  <a:pt x="7079" y="7297"/>
                  <a:pt x="7602" y="7297"/>
                </a:cubicBezTo>
                <a:cubicBezTo>
                  <a:pt x="7863" y="7297"/>
                  <a:pt x="8136" y="7273"/>
                  <a:pt x="8390" y="7222"/>
                </a:cubicBezTo>
                <a:cubicBezTo>
                  <a:pt x="9028" y="7131"/>
                  <a:pt x="9879" y="6827"/>
                  <a:pt x="10396" y="6523"/>
                </a:cubicBezTo>
                <a:cubicBezTo>
                  <a:pt x="11024" y="6199"/>
                  <a:pt x="11463" y="6050"/>
                  <a:pt x="11974" y="6050"/>
                </a:cubicBezTo>
                <a:cubicBezTo>
                  <a:pt x="12230" y="6050"/>
                  <a:pt x="12503" y="6088"/>
                  <a:pt x="12827" y="6159"/>
                </a:cubicBezTo>
                <a:cubicBezTo>
                  <a:pt x="13891" y="6341"/>
                  <a:pt x="14712" y="6766"/>
                  <a:pt x="15411" y="7466"/>
                </a:cubicBezTo>
                <a:cubicBezTo>
                  <a:pt x="15624" y="7709"/>
                  <a:pt x="15776" y="7921"/>
                  <a:pt x="16201" y="8590"/>
                </a:cubicBezTo>
                <a:cubicBezTo>
                  <a:pt x="16536" y="9137"/>
                  <a:pt x="16779" y="9502"/>
                  <a:pt x="16931" y="9654"/>
                </a:cubicBezTo>
                <a:cubicBezTo>
                  <a:pt x="17076" y="9823"/>
                  <a:pt x="17125" y="9877"/>
                  <a:pt x="17093" y="9877"/>
                </a:cubicBezTo>
                <a:cubicBezTo>
                  <a:pt x="17085" y="9877"/>
                  <a:pt x="17071" y="9873"/>
                  <a:pt x="17052" y="9867"/>
                </a:cubicBezTo>
                <a:cubicBezTo>
                  <a:pt x="16414" y="9593"/>
                  <a:pt x="15806" y="9380"/>
                  <a:pt x="15381" y="9289"/>
                </a:cubicBezTo>
                <a:cubicBezTo>
                  <a:pt x="14702" y="9133"/>
                  <a:pt x="14003" y="9046"/>
                  <a:pt x="13484" y="9046"/>
                </a:cubicBezTo>
                <a:cubicBezTo>
                  <a:pt x="13097" y="9046"/>
                  <a:pt x="12810" y="9094"/>
                  <a:pt x="12706" y="9198"/>
                </a:cubicBezTo>
                <a:cubicBezTo>
                  <a:pt x="12676" y="9228"/>
                  <a:pt x="12645" y="9320"/>
                  <a:pt x="12645" y="9380"/>
                </a:cubicBezTo>
                <a:cubicBezTo>
                  <a:pt x="12645" y="9532"/>
                  <a:pt x="12827" y="9654"/>
                  <a:pt x="13375" y="9836"/>
                </a:cubicBezTo>
                <a:cubicBezTo>
                  <a:pt x="14043" y="10049"/>
                  <a:pt x="14682" y="10140"/>
                  <a:pt x="15837" y="10171"/>
                </a:cubicBezTo>
                <a:cubicBezTo>
                  <a:pt x="16931" y="10171"/>
                  <a:pt x="17508" y="10262"/>
                  <a:pt x="17904" y="10505"/>
                </a:cubicBezTo>
                <a:cubicBezTo>
                  <a:pt x="18572" y="10900"/>
                  <a:pt x="19271" y="11143"/>
                  <a:pt x="19849" y="11204"/>
                </a:cubicBezTo>
                <a:cubicBezTo>
                  <a:pt x="19957" y="11211"/>
                  <a:pt x="20052" y="11215"/>
                  <a:pt x="20137" y="11215"/>
                </a:cubicBezTo>
                <a:cubicBezTo>
                  <a:pt x="20409" y="11215"/>
                  <a:pt x="20562" y="11175"/>
                  <a:pt x="20609" y="11083"/>
                </a:cubicBezTo>
                <a:cubicBezTo>
                  <a:pt x="20624" y="11052"/>
                  <a:pt x="20632" y="11037"/>
                  <a:pt x="20620" y="11037"/>
                </a:cubicBezTo>
                <a:cubicBezTo>
                  <a:pt x="20609" y="11037"/>
                  <a:pt x="20578" y="11052"/>
                  <a:pt x="20518" y="11083"/>
                </a:cubicBezTo>
                <a:cubicBezTo>
                  <a:pt x="20464" y="11104"/>
                  <a:pt x="20360" y="11114"/>
                  <a:pt x="20232" y="11114"/>
                </a:cubicBezTo>
                <a:cubicBezTo>
                  <a:pt x="19997" y="11114"/>
                  <a:pt x="19679" y="11081"/>
                  <a:pt x="19423" y="11022"/>
                </a:cubicBezTo>
                <a:cubicBezTo>
                  <a:pt x="19059" y="10961"/>
                  <a:pt x="18542" y="10748"/>
                  <a:pt x="18056" y="10475"/>
                </a:cubicBezTo>
                <a:cubicBezTo>
                  <a:pt x="17296" y="10049"/>
                  <a:pt x="16536" y="9137"/>
                  <a:pt x="16171" y="8225"/>
                </a:cubicBezTo>
                <a:cubicBezTo>
                  <a:pt x="16080" y="8013"/>
                  <a:pt x="15897" y="7435"/>
                  <a:pt x="15776" y="6949"/>
                </a:cubicBezTo>
                <a:cubicBezTo>
                  <a:pt x="15533" y="5946"/>
                  <a:pt x="15381" y="5551"/>
                  <a:pt x="15016" y="4912"/>
                </a:cubicBezTo>
                <a:cubicBezTo>
                  <a:pt x="14499" y="4061"/>
                  <a:pt x="13952" y="3545"/>
                  <a:pt x="13283" y="3301"/>
                </a:cubicBezTo>
                <a:cubicBezTo>
                  <a:pt x="13115" y="3248"/>
                  <a:pt x="12980" y="3221"/>
                  <a:pt x="12878" y="3221"/>
                </a:cubicBezTo>
                <a:cubicBezTo>
                  <a:pt x="12628" y="3221"/>
                  <a:pt x="12568" y="3382"/>
                  <a:pt x="12676" y="3727"/>
                </a:cubicBezTo>
                <a:cubicBezTo>
                  <a:pt x="12827" y="4092"/>
                  <a:pt x="13040" y="4365"/>
                  <a:pt x="13861" y="5216"/>
                </a:cubicBezTo>
                <a:cubicBezTo>
                  <a:pt x="14256" y="5642"/>
                  <a:pt x="14712" y="6128"/>
                  <a:pt x="14834" y="6311"/>
                </a:cubicBezTo>
                <a:cubicBezTo>
                  <a:pt x="15077" y="6645"/>
                  <a:pt x="15594" y="7405"/>
                  <a:pt x="15594" y="7466"/>
                </a:cubicBezTo>
                <a:cubicBezTo>
                  <a:pt x="15594" y="7466"/>
                  <a:pt x="15472" y="7374"/>
                  <a:pt x="15320" y="7222"/>
                </a:cubicBezTo>
                <a:cubicBezTo>
                  <a:pt x="14347" y="6371"/>
                  <a:pt x="13375" y="6037"/>
                  <a:pt x="11612" y="5885"/>
                </a:cubicBezTo>
                <a:cubicBezTo>
                  <a:pt x="11277" y="5855"/>
                  <a:pt x="11399" y="5946"/>
                  <a:pt x="10487" y="4821"/>
                </a:cubicBezTo>
                <a:cubicBezTo>
                  <a:pt x="9879" y="4061"/>
                  <a:pt x="9058" y="3180"/>
                  <a:pt x="8785" y="2997"/>
                </a:cubicBezTo>
                <a:cubicBezTo>
                  <a:pt x="8613" y="2903"/>
                  <a:pt x="8460" y="2859"/>
                  <a:pt x="8337" y="2859"/>
                </a:cubicBezTo>
                <a:cubicBezTo>
                  <a:pt x="8024" y="2859"/>
                  <a:pt x="7898" y="3139"/>
                  <a:pt x="8116" y="3575"/>
                </a:cubicBezTo>
                <a:cubicBezTo>
                  <a:pt x="8359" y="4092"/>
                  <a:pt x="9302" y="5034"/>
                  <a:pt x="10001" y="5459"/>
                </a:cubicBezTo>
                <a:cubicBezTo>
                  <a:pt x="10246" y="5610"/>
                  <a:pt x="10339" y="5668"/>
                  <a:pt x="10265" y="5668"/>
                </a:cubicBezTo>
                <a:cubicBezTo>
                  <a:pt x="10220" y="5668"/>
                  <a:pt x="10113" y="5646"/>
                  <a:pt x="9940" y="5611"/>
                </a:cubicBezTo>
                <a:cubicBezTo>
                  <a:pt x="9210" y="5429"/>
                  <a:pt x="8299" y="5034"/>
                  <a:pt x="7660" y="4608"/>
                </a:cubicBezTo>
                <a:cubicBezTo>
                  <a:pt x="7387" y="4426"/>
                  <a:pt x="7356" y="4396"/>
                  <a:pt x="7356" y="4304"/>
                </a:cubicBezTo>
                <a:cubicBezTo>
                  <a:pt x="7356" y="4122"/>
                  <a:pt x="7174" y="3757"/>
                  <a:pt x="6718" y="2967"/>
                </a:cubicBezTo>
                <a:cubicBezTo>
                  <a:pt x="6171" y="2025"/>
                  <a:pt x="5988" y="1751"/>
                  <a:pt x="5745" y="1447"/>
                </a:cubicBezTo>
                <a:cubicBezTo>
                  <a:pt x="5497" y="1136"/>
                  <a:pt x="5276" y="981"/>
                  <a:pt x="5094" y="981"/>
                </a:cubicBezTo>
                <a:cubicBezTo>
                  <a:pt x="5008" y="981"/>
                  <a:pt x="4932" y="1015"/>
                  <a:pt x="4864" y="1082"/>
                </a:cubicBezTo>
                <a:cubicBezTo>
                  <a:pt x="4712" y="1204"/>
                  <a:pt x="4773" y="1569"/>
                  <a:pt x="4955" y="1934"/>
                </a:cubicBezTo>
                <a:cubicBezTo>
                  <a:pt x="5137" y="2329"/>
                  <a:pt x="5685" y="3058"/>
                  <a:pt x="6080" y="3484"/>
                </a:cubicBezTo>
                <a:lnTo>
                  <a:pt x="6353" y="3757"/>
                </a:lnTo>
                <a:lnTo>
                  <a:pt x="6140" y="3666"/>
                </a:lnTo>
                <a:cubicBezTo>
                  <a:pt x="5836" y="3484"/>
                  <a:pt x="4925" y="3180"/>
                  <a:pt x="4226" y="2967"/>
                </a:cubicBezTo>
                <a:lnTo>
                  <a:pt x="3648" y="2815"/>
                </a:lnTo>
                <a:lnTo>
                  <a:pt x="3405" y="2329"/>
                </a:lnTo>
                <a:cubicBezTo>
                  <a:pt x="3131" y="1721"/>
                  <a:pt x="3070" y="1569"/>
                  <a:pt x="2949" y="900"/>
                </a:cubicBezTo>
                <a:cubicBezTo>
                  <a:pt x="2843" y="267"/>
                  <a:pt x="2692" y="0"/>
                  <a:pt x="247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5"/>
          <p:cNvSpPr txBox="1">
            <a:spLocks noGrp="1"/>
          </p:cNvSpPr>
          <p:nvPr>
            <p:ph type="subTitle" idx="1"/>
          </p:nvPr>
        </p:nvSpPr>
        <p:spPr>
          <a:xfrm>
            <a:off x="4572100" y="3205675"/>
            <a:ext cx="3852000" cy="10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15"/>
          <p:cNvSpPr txBox="1">
            <a:spLocks noGrp="1"/>
          </p:cNvSpPr>
          <p:nvPr>
            <p:ph type="title"/>
          </p:nvPr>
        </p:nvSpPr>
        <p:spPr>
          <a:xfrm>
            <a:off x="4572000" y="1415000"/>
            <a:ext cx="3852000" cy="17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78" name="Google Shape;578;p15"/>
          <p:cNvGrpSpPr/>
          <p:nvPr/>
        </p:nvGrpSpPr>
        <p:grpSpPr>
          <a:xfrm rot="-6694296">
            <a:off x="8199554" y="-378664"/>
            <a:ext cx="448893" cy="1217948"/>
            <a:chOff x="3691975" y="870225"/>
            <a:chExt cx="357775" cy="970725"/>
          </a:xfrm>
        </p:grpSpPr>
        <p:sp>
          <p:nvSpPr>
            <p:cNvPr id="579" name="Google Shape;579;p15"/>
            <p:cNvSpPr/>
            <p:nvPr/>
          </p:nvSpPr>
          <p:spPr>
            <a:xfrm>
              <a:off x="3728675" y="934450"/>
              <a:ext cx="277725" cy="906500"/>
            </a:xfrm>
            <a:custGeom>
              <a:avLst/>
              <a:gdLst/>
              <a:ahLst/>
              <a:cxnLst/>
              <a:rect l="l" t="t" r="r" b="b"/>
              <a:pathLst>
                <a:path w="11109" h="36260" extrusionOk="0">
                  <a:moveTo>
                    <a:pt x="501" y="36059"/>
                  </a:moveTo>
                  <a:cubicBezTo>
                    <a:pt x="467" y="36193"/>
                    <a:pt x="334" y="36260"/>
                    <a:pt x="200" y="36226"/>
                  </a:cubicBezTo>
                  <a:cubicBezTo>
                    <a:pt x="67" y="36159"/>
                    <a:pt x="0" y="36026"/>
                    <a:pt x="34" y="35893"/>
                  </a:cubicBezTo>
                  <a:cubicBezTo>
                    <a:pt x="67" y="35826"/>
                    <a:pt x="10541" y="2936"/>
                    <a:pt x="8740" y="434"/>
                  </a:cubicBezTo>
                  <a:cubicBezTo>
                    <a:pt x="8673" y="334"/>
                    <a:pt x="8706" y="167"/>
                    <a:pt x="8806" y="100"/>
                  </a:cubicBezTo>
                  <a:cubicBezTo>
                    <a:pt x="8907" y="0"/>
                    <a:pt x="9073" y="34"/>
                    <a:pt x="9140" y="134"/>
                  </a:cubicBezTo>
                  <a:cubicBezTo>
                    <a:pt x="11108" y="2836"/>
                    <a:pt x="534" y="35959"/>
                    <a:pt x="501" y="360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5"/>
            <p:cNvSpPr/>
            <p:nvPr/>
          </p:nvSpPr>
          <p:spPr>
            <a:xfrm>
              <a:off x="3780375" y="1509025"/>
              <a:ext cx="112600" cy="171800"/>
            </a:xfrm>
            <a:custGeom>
              <a:avLst/>
              <a:gdLst/>
              <a:ahLst/>
              <a:cxnLst/>
              <a:rect l="l" t="t" r="r" b="b"/>
              <a:pathLst>
                <a:path w="4504" h="6872" extrusionOk="0">
                  <a:moveTo>
                    <a:pt x="0" y="6872"/>
                  </a:moveTo>
                  <a:cubicBezTo>
                    <a:pt x="334" y="6572"/>
                    <a:pt x="834" y="4203"/>
                    <a:pt x="1601" y="3069"/>
                  </a:cubicBezTo>
                  <a:cubicBezTo>
                    <a:pt x="1601" y="3069"/>
                    <a:pt x="3870" y="0"/>
                    <a:pt x="4237" y="2102"/>
                  </a:cubicBezTo>
                  <a:cubicBezTo>
                    <a:pt x="4504" y="3369"/>
                    <a:pt x="167" y="5304"/>
                    <a:pt x="0" y="68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5"/>
            <p:cNvSpPr/>
            <p:nvPr/>
          </p:nvSpPr>
          <p:spPr>
            <a:xfrm>
              <a:off x="3834575" y="1347250"/>
              <a:ext cx="139300" cy="157625"/>
            </a:xfrm>
            <a:custGeom>
              <a:avLst/>
              <a:gdLst/>
              <a:ahLst/>
              <a:cxnLst/>
              <a:rect l="l" t="t" r="r" b="b"/>
              <a:pathLst>
                <a:path w="5572" h="6305" extrusionOk="0">
                  <a:moveTo>
                    <a:pt x="1" y="6305"/>
                  </a:moveTo>
                  <a:cubicBezTo>
                    <a:pt x="401" y="5304"/>
                    <a:pt x="834" y="3703"/>
                    <a:pt x="1735" y="2735"/>
                  </a:cubicBezTo>
                  <a:cubicBezTo>
                    <a:pt x="2402" y="2002"/>
                    <a:pt x="4937" y="0"/>
                    <a:pt x="5338" y="2102"/>
                  </a:cubicBezTo>
                  <a:cubicBezTo>
                    <a:pt x="5571" y="3403"/>
                    <a:pt x="167" y="4770"/>
                    <a:pt x="1" y="6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5"/>
            <p:cNvSpPr/>
            <p:nvPr/>
          </p:nvSpPr>
          <p:spPr>
            <a:xfrm>
              <a:off x="3918800" y="1014500"/>
              <a:ext cx="121775" cy="170150"/>
            </a:xfrm>
            <a:custGeom>
              <a:avLst/>
              <a:gdLst/>
              <a:ahLst/>
              <a:cxnLst/>
              <a:rect l="l" t="t" r="r" b="b"/>
              <a:pathLst>
                <a:path w="4871" h="6806" extrusionOk="0">
                  <a:moveTo>
                    <a:pt x="1" y="6805"/>
                  </a:moveTo>
                  <a:cubicBezTo>
                    <a:pt x="334" y="6539"/>
                    <a:pt x="901" y="4370"/>
                    <a:pt x="1668" y="3270"/>
                  </a:cubicBezTo>
                  <a:cubicBezTo>
                    <a:pt x="1668" y="3270"/>
                    <a:pt x="4237" y="1"/>
                    <a:pt x="4637" y="2102"/>
                  </a:cubicBezTo>
                  <a:cubicBezTo>
                    <a:pt x="4871" y="3370"/>
                    <a:pt x="167" y="5271"/>
                    <a:pt x="1" y="68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5"/>
            <p:cNvSpPr/>
            <p:nvPr/>
          </p:nvSpPr>
          <p:spPr>
            <a:xfrm>
              <a:off x="3873775" y="1188800"/>
              <a:ext cx="125950" cy="175150"/>
            </a:xfrm>
            <a:custGeom>
              <a:avLst/>
              <a:gdLst/>
              <a:ahLst/>
              <a:cxnLst/>
              <a:rect l="l" t="t" r="r" b="b"/>
              <a:pathLst>
                <a:path w="5038" h="7006" extrusionOk="0">
                  <a:moveTo>
                    <a:pt x="0" y="7005"/>
                  </a:moveTo>
                  <a:cubicBezTo>
                    <a:pt x="334" y="6738"/>
                    <a:pt x="801" y="3970"/>
                    <a:pt x="1702" y="2969"/>
                  </a:cubicBezTo>
                  <a:cubicBezTo>
                    <a:pt x="2369" y="2235"/>
                    <a:pt x="4770" y="0"/>
                    <a:pt x="4937" y="2135"/>
                  </a:cubicBezTo>
                  <a:cubicBezTo>
                    <a:pt x="5037" y="3503"/>
                    <a:pt x="0" y="5538"/>
                    <a:pt x="0" y="7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5"/>
            <p:cNvSpPr/>
            <p:nvPr/>
          </p:nvSpPr>
          <p:spPr>
            <a:xfrm>
              <a:off x="3819575" y="1009500"/>
              <a:ext cx="108425" cy="178475"/>
            </a:xfrm>
            <a:custGeom>
              <a:avLst/>
              <a:gdLst/>
              <a:ahLst/>
              <a:cxnLst/>
              <a:rect l="l" t="t" r="r" b="b"/>
              <a:pathLst>
                <a:path w="4337" h="7139" extrusionOk="0">
                  <a:moveTo>
                    <a:pt x="4070" y="7139"/>
                  </a:moveTo>
                  <a:cubicBezTo>
                    <a:pt x="4270" y="6805"/>
                    <a:pt x="4203" y="4103"/>
                    <a:pt x="3269" y="2836"/>
                  </a:cubicBezTo>
                  <a:cubicBezTo>
                    <a:pt x="3269" y="2802"/>
                    <a:pt x="1535" y="0"/>
                    <a:pt x="567" y="1935"/>
                  </a:cubicBezTo>
                  <a:cubicBezTo>
                    <a:pt x="0" y="3103"/>
                    <a:pt x="4337" y="5604"/>
                    <a:pt x="4070" y="71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5"/>
            <p:cNvSpPr/>
            <p:nvPr/>
          </p:nvSpPr>
          <p:spPr>
            <a:xfrm>
              <a:off x="3691975" y="1618275"/>
              <a:ext cx="81750" cy="150125"/>
            </a:xfrm>
            <a:custGeom>
              <a:avLst/>
              <a:gdLst/>
              <a:ahLst/>
              <a:cxnLst/>
              <a:rect l="l" t="t" r="r" b="b"/>
              <a:pathLst>
                <a:path w="3270" h="6005" extrusionOk="0">
                  <a:moveTo>
                    <a:pt x="2702" y="6004"/>
                  </a:moveTo>
                  <a:cubicBezTo>
                    <a:pt x="2536" y="5604"/>
                    <a:pt x="3169" y="4103"/>
                    <a:pt x="3036" y="2769"/>
                  </a:cubicBezTo>
                  <a:cubicBezTo>
                    <a:pt x="3036" y="2735"/>
                    <a:pt x="2169" y="0"/>
                    <a:pt x="834" y="1668"/>
                  </a:cubicBezTo>
                  <a:cubicBezTo>
                    <a:pt x="0" y="2702"/>
                    <a:pt x="3269" y="4537"/>
                    <a:pt x="2702" y="60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5"/>
            <p:cNvSpPr/>
            <p:nvPr/>
          </p:nvSpPr>
          <p:spPr>
            <a:xfrm>
              <a:off x="3735350" y="1479000"/>
              <a:ext cx="67550" cy="186000"/>
            </a:xfrm>
            <a:custGeom>
              <a:avLst/>
              <a:gdLst/>
              <a:ahLst/>
              <a:cxnLst/>
              <a:rect l="l" t="t" r="r" b="b"/>
              <a:pathLst>
                <a:path w="2702" h="7440" extrusionOk="0">
                  <a:moveTo>
                    <a:pt x="2302" y="7439"/>
                  </a:moveTo>
                  <a:cubicBezTo>
                    <a:pt x="2068" y="7072"/>
                    <a:pt x="2669" y="4671"/>
                    <a:pt x="2435" y="3336"/>
                  </a:cubicBezTo>
                  <a:cubicBezTo>
                    <a:pt x="2335" y="2803"/>
                    <a:pt x="1534" y="1"/>
                    <a:pt x="634" y="1935"/>
                  </a:cubicBezTo>
                  <a:cubicBezTo>
                    <a:pt x="0" y="3270"/>
                    <a:pt x="2702" y="6072"/>
                    <a:pt x="2302" y="74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5"/>
            <p:cNvSpPr/>
            <p:nvPr/>
          </p:nvSpPr>
          <p:spPr>
            <a:xfrm>
              <a:off x="3758700" y="1311375"/>
              <a:ext cx="100075" cy="181000"/>
            </a:xfrm>
            <a:custGeom>
              <a:avLst/>
              <a:gdLst/>
              <a:ahLst/>
              <a:cxnLst/>
              <a:rect l="l" t="t" r="r" b="b"/>
              <a:pathLst>
                <a:path w="4003" h="7240" extrusionOk="0">
                  <a:moveTo>
                    <a:pt x="3069" y="7239"/>
                  </a:moveTo>
                  <a:cubicBezTo>
                    <a:pt x="2902" y="6839"/>
                    <a:pt x="4003" y="5571"/>
                    <a:pt x="3236" y="3537"/>
                  </a:cubicBezTo>
                  <a:cubicBezTo>
                    <a:pt x="2802" y="2402"/>
                    <a:pt x="1268" y="1"/>
                    <a:pt x="400" y="1969"/>
                  </a:cubicBezTo>
                  <a:cubicBezTo>
                    <a:pt x="0" y="2869"/>
                    <a:pt x="4003" y="5671"/>
                    <a:pt x="3069" y="72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5"/>
            <p:cNvSpPr/>
            <p:nvPr/>
          </p:nvSpPr>
          <p:spPr>
            <a:xfrm>
              <a:off x="3782875" y="1187125"/>
              <a:ext cx="118450" cy="167650"/>
            </a:xfrm>
            <a:custGeom>
              <a:avLst/>
              <a:gdLst/>
              <a:ahLst/>
              <a:cxnLst/>
              <a:rect l="l" t="t" r="r" b="b"/>
              <a:pathLst>
                <a:path w="4738" h="6706" extrusionOk="0">
                  <a:moveTo>
                    <a:pt x="3603" y="6672"/>
                  </a:moveTo>
                  <a:cubicBezTo>
                    <a:pt x="3803" y="6705"/>
                    <a:pt x="4604" y="4470"/>
                    <a:pt x="3269" y="2569"/>
                  </a:cubicBezTo>
                  <a:cubicBezTo>
                    <a:pt x="3269" y="2569"/>
                    <a:pt x="1101" y="1"/>
                    <a:pt x="334" y="1935"/>
                  </a:cubicBezTo>
                  <a:cubicBezTo>
                    <a:pt x="0" y="2769"/>
                    <a:pt x="4737" y="4937"/>
                    <a:pt x="3603" y="66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5"/>
            <p:cNvSpPr/>
            <p:nvPr/>
          </p:nvSpPr>
          <p:spPr>
            <a:xfrm>
              <a:off x="3756175" y="1657450"/>
              <a:ext cx="116775" cy="109275"/>
            </a:xfrm>
            <a:custGeom>
              <a:avLst/>
              <a:gdLst/>
              <a:ahLst/>
              <a:cxnLst/>
              <a:rect l="l" t="t" r="r" b="b"/>
              <a:pathLst>
                <a:path w="4671" h="4371" extrusionOk="0">
                  <a:moveTo>
                    <a:pt x="1" y="4371"/>
                  </a:moveTo>
                  <a:cubicBezTo>
                    <a:pt x="301" y="4104"/>
                    <a:pt x="635" y="2636"/>
                    <a:pt x="1702" y="1435"/>
                  </a:cubicBezTo>
                  <a:cubicBezTo>
                    <a:pt x="2036" y="1068"/>
                    <a:pt x="4004" y="1"/>
                    <a:pt x="4371" y="1502"/>
                  </a:cubicBezTo>
                  <a:cubicBezTo>
                    <a:pt x="4671" y="2670"/>
                    <a:pt x="168" y="2936"/>
                    <a:pt x="1" y="43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5"/>
            <p:cNvSpPr/>
            <p:nvPr/>
          </p:nvSpPr>
          <p:spPr>
            <a:xfrm>
              <a:off x="3880450" y="870225"/>
              <a:ext cx="169300" cy="215175"/>
            </a:xfrm>
            <a:custGeom>
              <a:avLst/>
              <a:gdLst/>
              <a:ahLst/>
              <a:cxnLst/>
              <a:rect l="l" t="t" r="r" b="b"/>
              <a:pathLst>
                <a:path w="6772" h="8607" extrusionOk="0">
                  <a:moveTo>
                    <a:pt x="2769" y="6839"/>
                  </a:moveTo>
                  <a:cubicBezTo>
                    <a:pt x="2569" y="7039"/>
                    <a:pt x="0" y="1"/>
                    <a:pt x="3403" y="268"/>
                  </a:cubicBezTo>
                  <a:cubicBezTo>
                    <a:pt x="6772" y="534"/>
                    <a:pt x="2202" y="8607"/>
                    <a:pt x="2769" y="68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1" name="Google Shape;591;p15"/>
          <p:cNvGrpSpPr/>
          <p:nvPr/>
        </p:nvGrpSpPr>
        <p:grpSpPr>
          <a:xfrm rot="-9787416">
            <a:off x="8487261" y="-316763"/>
            <a:ext cx="1106270" cy="1167499"/>
            <a:chOff x="1727500" y="4205075"/>
            <a:chExt cx="856425" cy="903825"/>
          </a:xfrm>
        </p:grpSpPr>
        <p:sp>
          <p:nvSpPr>
            <p:cNvPr id="592" name="Google Shape;592;p15"/>
            <p:cNvSpPr/>
            <p:nvPr/>
          </p:nvSpPr>
          <p:spPr>
            <a:xfrm>
              <a:off x="2448675" y="4205075"/>
              <a:ext cx="81300" cy="101200"/>
            </a:xfrm>
            <a:custGeom>
              <a:avLst/>
              <a:gdLst/>
              <a:ahLst/>
              <a:cxnLst/>
              <a:rect l="l" t="t" r="r" b="b"/>
              <a:pathLst>
                <a:path w="3252" h="4048" extrusionOk="0">
                  <a:moveTo>
                    <a:pt x="3067" y="1"/>
                  </a:moveTo>
                  <a:cubicBezTo>
                    <a:pt x="2671" y="1"/>
                    <a:pt x="1608" y="308"/>
                    <a:pt x="911" y="657"/>
                  </a:cubicBezTo>
                  <a:lnTo>
                    <a:pt x="60" y="1082"/>
                  </a:lnTo>
                  <a:lnTo>
                    <a:pt x="29" y="2723"/>
                  </a:lnTo>
                  <a:cubicBezTo>
                    <a:pt x="15" y="3592"/>
                    <a:pt x="0" y="4047"/>
                    <a:pt x="155" y="4047"/>
                  </a:cubicBezTo>
                  <a:cubicBezTo>
                    <a:pt x="319" y="4047"/>
                    <a:pt x="675" y="3531"/>
                    <a:pt x="1428" y="2450"/>
                  </a:cubicBezTo>
                  <a:cubicBezTo>
                    <a:pt x="2005" y="1660"/>
                    <a:pt x="2644" y="809"/>
                    <a:pt x="2856" y="565"/>
                  </a:cubicBezTo>
                  <a:cubicBezTo>
                    <a:pt x="3069" y="322"/>
                    <a:pt x="3251" y="79"/>
                    <a:pt x="3221" y="49"/>
                  </a:cubicBezTo>
                  <a:cubicBezTo>
                    <a:pt x="3210" y="16"/>
                    <a:pt x="3155" y="1"/>
                    <a:pt x="3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5"/>
            <p:cNvSpPr/>
            <p:nvPr/>
          </p:nvSpPr>
          <p:spPr>
            <a:xfrm>
              <a:off x="2412600" y="4216925"/>
              <a:ext cx="171325" cy="180575"/>
            </a:xfrm>
            <a:custGeom>
              <a:avLst/>
              <a:gdLst/>
              <a:ahLst/>
              <a:cxnLst/>
              <a:rect l="l" t="t" r="r" b="b"/>
              <a:pathLst>
                <a:path w="6853" h="7223" extrusionOk="0">
                  <a:moveTo>
                    <a:pt x="5883" y="1"/>
                  </a:moveTo>
                  <a:cubicBezTo>
                    <a:pt x="5397" y="1"/>
                    <a:pt x="4695" y="778"/>
                    <a:pt x="3448" y="2523"/>
                  </a:cubicBezTo>
                  <a:cubicBezTo>
                    <a:pt x="2780" y="3435"/>
                    <a:pt x="1746" y="4833"/>
                    <a:pt x="1169" y="5532"/>
                  </a:cubicBezTo>
                  <a:cubicBezTo>
                    <a:pt x="591" y="6262"/>
                    <a:pt x="74" y="6991"/>
                    <a:pt x="14" y="7174"/>
                  </a:cubicBezTo>
                  <a:cubicBezTo>
                    <a:pt x="0" y="7207"/>
                    <a:pt x="16" y="7223"/>
                    <a:pt x="56" y="7223"/>
                  </a:cubicBezTo>
                  <a:cubicBezTo>
                    <a:pt x="202" y="7223"/>
                    <a:pt x="666" y="7020"/>
                    <a:pt x="1260" y="6687"/>
                  </a:cubicBezTo>
                  <a:cubicBezTo>
                    <a:pt x="2020" y="6262"/>
                    <a:pt x="3600" y="5532"/>
                    <a:pt x="4755" y="5076"/>
                  </a:cubicBezTo>
                  <a:lnTo>
                    <a:pt x="6853" y="4195"/>
                  </a:lnTo>
                  <a:lnTo>
                    <a:pt x="6853" y="2827"/>
                  </a:lnTo>
                  <a:cubicBezTo>
                    <a:pt x="6853" y="2067"/>
                    <a:pt x="6731" y="1155"/>
                    <a:pt x="6579" y="760"/>
                  </a:cubicBezTo>
                  <a:cubicBezTo>
                    <a:pt x="6377" y="267"/>
                    <a:pt x="6167" y="1"/>
                    <a:pt x="58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5"/>
            <p:cNvSpPr/>
            <p:nvPr/>
          </p:nvSpPr>
          <p:spPr>
            <a:xfrm>
              <a:off x="2334650" y="4238200"/>
              <a:ext cx="101850" cy="249250"/>
            </a:xfrm>
            <a:custGeom>
              <a:avLst/>
              <a:gdLst/>
              <a:ahLst/>
              <a:cxnLst/>
              <a:rect l="l" t="t" r="r" b="b"/>
              <a:pathLst>
                <a:path w="4074" h="9970" extrusionOk="0">
                  <a:moveTo>
                    <a:pt x="4074" y="0"/>
                  </a:moveTo>
                  <a:lnTo>
                    <a:pt x="3314" y="487"/>
                  </a:lnTo>
                  <a:cubicBezTo>
                    <a:pt x="1976" y="1307"/>
                    <a:pt x="183" y="2857"/>
                    <a:pt x="305" y="3070"/>
                  </a:cubicBezTo>
                  <a:cubicBezTo>
                    <a:pt x="487" y="3344"/>
                    <a:pt x="396" y="7478"/>
                    <a:pt x="183" y="8815"/>
                  </a:cubicBezTo>
                  <a:lnTo>
                    <a:pt x="1" y="9970"/>
                  </a:lnTo>
                  <a:lnTo>
                    <a:pt x="1125" y="8085"/>
                  </a:lnTo>
                  <a:cubicBezTo>
                    <a:pt x="1764" y="7022"/>
                    <a:pt x="2645" y="5684"/>
                    <a:pt x="3071" y="5046"/>
                  </a:cubicBezTo>
                  <a:cubicBezTo>
                    <a:pt x="3861" y="3891"/>
                    <a:pt x="3861" y="3861"/>
                    <a:pt x="3983" y="1946"/>
                  </a:cubicBezTo>
                  <a:lnTo>
                    <a:pt x="40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5"/>
            <p:cNvSpPr/>
            <p:nvPr/>
          </p:nvSpPr>
          <p:spPr>
            <a:xfrm>
              <a:off x="2237550" y="4345125"/>
              <a:ext cx="346375" cy="323350"/>
            </a:xfrm>
            <a:custGeom>
              <a:avLst/>
              <a:gdLst/>
              <a:ahLst/>
              <a:cxnLst/>
              <a:rect l="l" t="t" r="r" b="b"/>
              <a:pathLst>
                <a:path w="13855" h="12934" extrusionOk="0">
                  <a:moveTo>
                    <a:pt x="13588" y="1"/>
                  </a:moveTo>
                  <a:cubicBezTo>
                    <a:pt x="12964" y="1"/>
                    <a:pt x="8785" y="1929"/>
                    <a:pt x="7319" y="2897"/>
                  </a:cubicBezTo>
                  <a:cubicBezTo>
                    <a:pt x="6043" y="3778"/>
                    <a:pt x="5860" y="3960"/>
                    <a:pt x="4584" y="6088"/>
                  </a:cubicBezTo>
                  <a:cubicBezTo>
                    <a:pt x="3277" y="8216"/>
                    <a:pt x="663" y="12167"/>
                    <a:pt x="24" y="12897"/>
                  </a:cubicBezTo>
                  <a:cubicBezTo>
                    <a:pt x="4" y="12922"/>
                    <a:pt x="0" y="12933"/>
                    <a:pt x="12" y="12933"/>
                  </a:cubicBezTo>
                  <a:cubicBezTo>
                    <a:pt x="85" y="12933"/>
                    <a:pt x="777" y="12455"/>
                    <a:pt x="1696" y="11772"/>
                  </a:cubicBezTo>
                  <a:cubicBezTo>
                    <a:pt x="5344" y="9037"/>
                    <a:pt x="8687" y="7000"/>
                    <a:pt x="12092" y="5419"/>
                  </a:cubicBezTo>
                  <a:lnTo>
                    <a:pt x="13763" y="4629"/>
                  </a:lnTo>
                  <a:lnTo>
                    <a:pt x="13824" y="2350"/>
                  </a:lnTo>
                  <a:cubicBezTo>
                    <a:pt x="13855" y="1134"/>
                    <a:pt x="13763" y="70"/>
                    <a:pt x="13642" y="9"/>
                  </a:cubicBezTo>
                  <a:cubicBezTo>
                    <a:pt x="13629" y="4"/>
                    <a:pt x="13611" y="1"/>
                    <a:pt x="135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5"/>
            <p:cNvSpPr/>
            <p:nvPr/>
          </p:nvSpPr>
          <p:spPr>
            <a:xfrm>
              <a:off x="2198650" y="4322550"/>
              <a:ext cx="129200" cy="363275"/>
            </a:xfrm>
            <a:custGeom>
              <a:avLst/>
              <a:gdLst/>
              <a:ahLst/>
              <a:cxnLst/>
              <a:rect l="l" t="t" r="r" b="b"/>
              <a:pathLst>
                <a:path w="5168" h="14531" extrusionOk="0">
                  <a:moveTo>
                    <a:pt x="5167" y="0"/>
                  </a:moveTo>
                  <a:cubicBezTo>
                    <a:pt x="5167" y="0"/>
                    <a:pt x="3982" y="1064"/>
                    <a:pt x="2614" y="2371"/>
                  </a:cubicBezTo>
                  <a:lnTo>
                    <a:pt x="61" y="4742"/>
                  </a:lnTo>
                  <a:lnTo>
                    <a:pt x="213" y="6049"/>
                  </a:lnTo>
                  <a:cubicBezTo>
                    <a:pt x="486" y="8025"/>
                    <a:pt x="456" y="12493"/>
                    <a:pt x="152" y="13617"/>
                  </a:cubicBezTo>
                  <a:cubicBezTo>
                    <a:pt x="5" y="14145"/>
                    <a:pt x="0" y="14531"/>
                    <a:pt x="109" y="14531"/>
                  </a:cubicBezTo>
                  <a:cubicBezTo>
                    <a:pt x="113" y="14531"/>
                    <a:pt x="117" y="14530"/>
                    <a:pt x="121" y="14529"/>
                  </a:cubicBezTo>
                  <a:cubicBezTo>
                    <a:pt x="486" y="14347"/>
                    <a:pt x="3283" y="10304"/>
                    <a:pt x="3921" y="9028"/>
                  </a:cubicBezTo>
                  <a:cubicBezTo>
                    <a:pt x="4681" y="7447"/>
                    <a:pt x="5167" y="4803"/>
                    <a:pt x="5167" y="2128"/>
                  </a:cubicBezTo>
                  <a:cubicBezTo>
                    <a:pt x="5167" y="1003"/>
                    <a:pt x="5167" y="31"/>
                    <a:pt x="5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5"/>
            <p:cNvSpPr/>
            <p:nvPr/>
          </p:nvSpPr>
          <p:spPr>
            <a:xfrm>
              <a:off x="1994225" y="4481475"/>
              <a:ext cx="585900" cy="480150"/>
            </a:xfrm>
            <a:custGeom>
              <a:avLst/>
              <a:gdLst/>
              <a:ahLst/>
              <a:cxnLst/>
              <a:rect l="l" t="t" r="r" b="b"/>
              <a:pathLst>
                <a:path w="23436" h="19206" extrusionOk="0">
                  <a:moveTo>
                    <a:pt x="23339" y="0"/>
                  </a:moveTo>
                  <a:cubicBezTo>
                    <a:pt x="22870" y="0"/>
                    <a:pt x="20067" y="1381"/>
                    <a:pt x="17812" y="2762"/>
                  </a:cubicBezTo>
                  <a:cubicBezTo>
                    <a:pt x="12888" y="5710"/>
                    <a:pt x="8207" y="9418"/>
                    <a:pt x="5229" y="12701"/>
                  </a:cubicBezTo>
                  <a:cubicBezTo>
                    <a:pt x="3222" y="14890"/>
                    <a:pt x="1004" y="17595"/>
                    <a:pt x="396" y="18598"/>
                  </a:cubicBezTo>
                  <a:lnTo>
                    <a:pt x="0" y="19206"/>
                  </a:lnTo>
                  <a:lnTo>
                    <a:pt x="943" y="18598"/>
                  </a:lnTo>
                  <a:cubicBezTo>
                    <a:pt x="1915" y="17960"/>
                    <a:pt x="3101" y="17291"/>
                    <a:pt x="4165" y="16744"/>
                  </a:cubicBezTo>
                  <a:cubicBezTo>
                    <a:pt x="11672" y="12975"/>
                    <a:pt x="17691" y="9996"/>
                    <a:pt x="20001" y="8932"/>
                  </a:cubicBezTo>
                  <a:lnTo>
                    <a:pt x="22919" y="7625"/>
                  </a:lnTo>
                  <a:lnTo>
                    <a:pt x="23192" y="3917"/>
                  </a:lnTo>
                  <a:cubicBezTo>
                    <a:pt x="23344" y="1880"/>
                    <a:pt x="23436" y="117"/>
                    <a:pt x="23405" y="26"/>
                  </a:cubicBezTo>
                  <a:cubicBezTo>
                    <a:pt x="23399" y="9"/>
                    <a:pt x="23376" y="0"/>
                    <a:pt x="23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5"/>
            <p:cNvSpPr/>
            <p:nvPr/>
          </p:nvSpPr>
          <p:spPr>
            <a:xfrm>
              <a:off x="1998775" y="4454700"/>
              <a:ext cx="196850" cy="472750"/>
            </a:xfrm>
            <a:custGeom>
              <a:avLst/>
              <a:gdLst/>
              <a:ahLst/>
              <a:cxnLst/>
              <a:rect l="l" t="t" r="r" b="b"/>
              <a:pathLst>
                <a:path w="7874" h="18910" extrusionOk="0">
                  <a:moveTo>
                    <a:pt x="7437" y="1"/>
                  </a:moveTo>
                  <a:cubicBezTo>
                    <a:pt x="7348" y="1"/>
                    <a:pt x="6943" y="293"/>
                    <a:pt x="6566" y="641"/>
                  </a:cubicBezTo>
                  <a:cubicBezTo>
                    <a:pt x="5746" y="1432"/>
                    <a:pt x="2980" y="3438"/>
                    <a:pt x="1612" y="4289"/>
                  </a:cubicBezTo>
                  <a:lnTo>
                    <a:pt x="730" y="4806"/>
                  </a:lnTo>
                  <a:lnTo>
                    <a:pt x="518" y="7055"/>
                  </a:lnTo>
                  <a:cubicBezTo>
                    <a:pt x="366" y="8301"/>
                    <a:pt x="305" y="10976"/>
                    <a:pt x="305" y="12982"/>
                  </a:cubicBezTo>
                  <a:cubicBezTo>
                    <a:pt x="335" y="15018"/>
                    <a:pt x="274" y="17177"/>
                    <a:pt x="183" y="17784"/>
                  </a:cubicBezTo>
                  <a:lnTo>
                    <a:pt x="1" y="18909"/>
                  </a:lnTo>
                  <a:lnTo>
                    <a:pt x="1" y="18909"/>
                  </a:lnTo>
                  <a:lnTo>
                    <a:pt x="1551" y="17025"/>
                  </a:lnTo>
                  <a:cubicBezTo>
                    <a:pt x="2402" y="15961"/>
                    <a:pt x="3922" y="14198"/>
                    <a:pt x="4925" y="13073"/>
                  </a:cubicBezTo>
                  <a:cubicBezTo>
                    <a:pt x="6718" y="11067"/>
                    <a:pt x="6809" y="10945"/>
                    <a:pt x="7326" y="9304"/>
                  </a:cubicBezTo>
                  <a:cubicBezTo>
                    <a:pt x="7782" y="7936"/>
                    <a:pt x="7873" y="7176"/>
                    <a:pt x="7873" y="5049"/>
                  </a:cubicBezTo>
                  <a:cubicBezTo>
                    <a:pt x="7873" y="3620"/>
                    <a:pt x="7813" y="1918"/>
                    <a:pt x="7721" y="1280"/>
                  </a:cubicBezTo>
                  <a:cubicBezTo>
                    <a:pt x="7661" y="611"/>
                    <a:pt x="7539" y="64"/>
                    <a:pt x="7448" y="3"/>
                  </a:cubicBezTo>
                  <a:cubicBezTo>
                    <a:pt x="7445" y="2"/>
                    <a:pt x="7441" y="1"/>
                    <a:pt x="7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5"/>
            <p:cNvSpPr/>
            <p:nvPr/>
          </p:nvSpPr>
          <p:spPr>
            <a:xfrm>
              <a:off x="2194825" y="4694450"/>
              <a:ext cx="368575" cy="172950"/>
            </a:xfrm>
            <a:custGeom>
              <a:avLst/>
              <a:gdLst/>
              <a:ahLst/>
              <a:cxnLst/>
              <a:rect l="l" t="t" r="r" b="b"/>
              <a:pathLst>
                <a:path w="14743" h="6918" extrusionOk="0">
                  <a:moveTo>
                    <a:pt x="14518" y="1"/>
                  </a:moveTo>
                  <a:cubicBezTo>
                    <a:pt x="13996" y="1"/>
                    <a:pt x="12615" y="640"/>
                    <a:pt x="6779" y="3544"/>
                  </a:cubicBezTo>
                  <a:lnTo>
                    <a:pt x="1" y="6918"/>
                  </a:lnTo>
                  <a:lnTo>
                    <a:pt x="1" y="6918"/>
                  </a:lnTo>
                  <a:lnTo>
                    <a:pt x="3132" y="6006"/>
                  </a:lnTo>
                  <a:cubicBezTo>
                    <a:pt x="4864" y="5489"/>
                    <a:pt x="7600" y="4790"/>
                    <a:pt x="9211" y="4425"/>
                  </a:cubicBezTo>
                  <a:cubicBezTo>
                    <a:pt x="13132" y="3513"/>
                    <a:pt x="13193" y="3483"/>
                    <a:pt x="14105" y="1629"/>
                  </a:cubicBezTo>
                  <a:cubicBezTo>
                    <a:pt x="14530" y="748"/>
                    <a:pt x="14743" y="48"/>
                    <a:pt x="14652" y="18"/>
                  </a:cubicBezTo>
                  <a:cubicBezTo>
                    <a:pt x="14613" y="7"/>
                    <a:pt x="14570" y="1"/>
                    <a:pt x="14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5"/>
            <p:cNvSpPr/>
            <p:nvPr/>
          </p:nvSpPr>
          <p:spPr>
            <a:xfrm>
              <a:off x="1846050" y="4589000"/>
              <a:ext cx="151250" cy="232050"/>
            </a:xfrm>
            <a:custGeom>
              <a:avLst/>
              <a:gdLst/>
              <a:ahLst/>
              <a:cxnLst/>
              <a:rect l="l" t="t" r="r" b="b"/>
              <a:pathLst>
                <a:path w="6050" h="9282" extrusionOk="0">
                  <a:moveTo>
                    <a:pt x="5995" y="1"/>
                  </a:moveTo>
                  <a:cubicBezTo>
                    <a:pt x="5727" y="1"/>
                    <a:pt x="3334" y="1474"/>
                    <a:pt x="2493" y="2200"/>
                  </a:cubicBezTo>
                  <a:cubicBezTo>
                    <a:pt x="1672" y="2899"/>
                    <a:pt x="0" y="5178"/>
                    <a:pt x="122" y="5452"/>
                  </a:cubicBezTo>
                  <a:cubicBezTo>
                    <a:pt x="152" y="5513"/>
                    <a:pt x="973" y="5908"/>
                    <a:pt x="1946" y="6303"/>
                  </a:cubicBezTo>
                  <a:cubicBezTo>
                    <a:pt x="3709" y="7032"/>
                    <a:pt x="4864" y="7853"/>
                    <a:pt x="5563" y="8826"/>
                  </a:cubicBezTo>
                  <a:lnTo>
                    <a:pt x="5897" y="9282"/>
                  </a:lnTo>
                  <a:lnTo>
                    <a:pt x="5897" y="9282"/>
                  </a:lnTo>
                  <a:lnTo>
                    <a:pt x="5867" y="8431"/>
                  </a:lnTo>
                  <a:cubicBezTo>
                    <a:pt x="5745" y="4996"/>
                    <a:pt x="5745" y="3689"/>
                    <a:pt x="5897" y="2017"/>
                  </a:cubicBezTo>
                  <a:cubicBezTo>
                    <a:pt x="5988" y="984"/>
                    <a:pt x="6049" y="72"/>
                    <a:pt x="6019" y="11"/>
                  </a:cubicBezTo>
                  <a:cubicBezTo>
                    <a:pt x="6016" y="4"/>
                    <a:pt x="6008" y="1"/>
                    <a:pt x="59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5"/>
            <p:cNvSpPr/>
            <p:nvPr/>
          </p:nvSpPr>
          <p:spPr>
            <a:xfrm>
              <a:off x="1938750" y="4805825"/>
              <a:ext cx="565375" cy="227250"/>
            </a:xfrm>
            <a:custGeom>
              <a:avLst/>
              <a:gdLst/>
              <a:ahLst/>
              <a:cxnLst/>
              <a:rect l="l" t="t" r="r" b="b"/>
              <a:pathLst>
                <a:path w="22615" h="9090" extrusionOk="0">
                  <a:moveTo>
                    <a:pt x="22585" y="1"/>
                  </a:moveTo>
                  <a:cubicBezTo>
                    <a:pt x="22585" y="1"/>
                    <a:pt x="21095" y="335"/>
                    <a:pt x="19332" y="730"/>
                  </a:cubicBezTo>
                  <a:cubicBezTo>
                    <a:pt x="16445" y="1399"/>
                    <a:pt x="14195" y="2037"/>
                    <a:pt x="8390" y="3739"/>
                  </a:cubicBezTo>
                  <a:cubicBezTo>
                    <a:pt x="5776" y="4530"/>
                    <a:pt x="2250" y="6627"/>
                    <a:pt x="760" y="8268"/>
                  </a:cubicBezTo>
                  <a:lnTo>
                    <a:pt x="1" y="9089"/>
                  </a:lnTo>
                  <a:lnTo>
                    <a:pt x="1490" y="8694"/>
                  </a:lnTo>
                  <a:cubicBezTo>
                    <a:pt x="3010" y="8268"/>
                    <a:pt x="6080" y="7691"/>
                    <a:pt x="9940" y="7083"/>
                  </a:cubicBezTo>
                  <a:cubicBezTo>
                    <a:pt x="12615" y="6657"/>
                    <a:pt x="16840" y="5502"/>
                    <a:pt x="17904" y="4925"/>
                  </a:cubicBezTo>
                  <a:cubicBezTo>
                    <a:pt x="18329" y="4682"/>
                    <a:pt x="18816" y="4226"/>
                    <a:pt x="19059" y="3831"/>
                  </a:cubicBezTo>
                  <a:cubicBezTo>
                    <a:pt x="19302" y="3466"/>
                    <a:pt x="19971" y="2706"/>
                    <a:pt x="20548" y="2128"/>
                  </a:cubicBezTo>
                  <a:cubicBezTo>
                    <a:pt x="21126" y="1551"/>
                    <a:pt x="21855" y="852"/>
                    <a:pt x="22129" y="548"/>
                  </a:cubicBezTo>
                  <a:cubicBezTo>
                    <a:pt x="22402" y="244"/>
                    <a:pt x="22615" y="1"/>
                    <a:pt x="22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5"/>
            <p:cNvSpPr/>
            <p:nvPr/>
          </p:nvSpPr>
          <p:spPr>
            <a:xfrm>
              <a:off x="1881750" y="4950775"/>
              <a:ext cx="500050" cy="158125"/>
            </a:xfrm>
            <a:custGeom>
              <a:avLst/>
              <a:gdLst/>
              <a:ahLst/>
              <a:cxnLst/>
              <a:rect l="l" t="t" r="r" b="b"/>
              <a:pathLst>
                <a:path w="20002" h="6325" extrusionOk="0">
                  <a:moveTo>
                    <a:pt x="19947" y="1"/>
                  </a:moveTo>
                  <a:cubicBezTo>
                    <a:pt x="19782" y="1"/>
                    <a:pt x="18765" y="288"/>
                    <a:pt x="17570" y="677"/>
                  </a:cubicBezTo>
                  <a:cubicBezTo>
                    <a:pt x="16263" y="1072"/>
                    <a:pt x="13375" y="1710"/>
                    <a:pt x="11126" y="2075"/>
                  </a:cubicBezTo>
                  <a:cubicBezTo>
                    <a:pt x="4803" y="3139"/>
                    <a:pt x="2463" y="3717"/>
                    <a:pt x="1156" y="4476"/>
                  </a:cubicBezTo>
                  <a:cubicBezTo>
                    <a:pt x="518" y="4841"/>
                    <a:pt x="1" y="5176"/>
                    <a:pt x="31" y="5236"/>
                  </a:cubicBezTo>
                  <a:cubicBezTo>
                    <a:pt x="92" y="5358"/>
                    <a:pt x="6323" y="6209"/>
                    <a:pt x="7813" y="6300"/>
                  </a:cubicBezTo>
                  <a:cubicBezTo>
                    <a:pt x="8159" y="6317"/>
                    <a:pt x="8498" y="6325"/>
                    <a:pt x="8830" y="6325"/>
                  </a:cubicBezTo>
                  <a:cubicBezTo>
                    <a:pt x="13421" y="6325"/>
                    <a:pt x="16650" y="4749"/>
                    <a:pt x="19059" y="1376"/>
                  </a:cubicBezTo>
                  <a:cubicBezTo>
                    <a:pt x="19576" y="647"/>
                    <a:pt x="20001" y="39"/>
                    <a:pt x="19971" y="8"/>
                  </a:cubicBezTo>
                  <a:cubicBezTo>
                    <a:pt x="19971" y="3"/>
                    <a:pt x="19963" y="1"/>
                    <a:pt x="19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1776125" y="4747150"/>
              <a:ext cx="228000" cy="298400"/>
            </a:xfrm>
            <a:custGeom>
              <a:avLst/>
              <a:gdLst/>
              <a:ahLst/>
              <a:cxnLst/>
              <a:rect l="l" t="t" r="r" b="b"/>
              <a:pathLst>
                <a:path w="9120" h="11936" extrusionOk="0">
                  <a:moveTo>
                    <a:pt x="2410" y="1"/>
                  </a:moveTo>
                  <a:cubicBezTo>
                    <a:pt x="2393" y="1"/>
                    <a:pt x="2380" y="3"/>
                    <a:pt x="2372" y="7"/>
                  </a:cubicBezTo>
                  <a:cubicBezTo>
                    <a:pt x="2281" y="38"/>
                    <a:pt x="2159" y="190"/>
                    <a:pt x="2098" y="372"/>
                  </a:cubicBezTo>
                  <a:cubicBezTo>
                    <a:pt x="2037" y="554"/>
                    <a:pt x="1551" y="1102"/>
                    <a:pt x="1004" y="1618"/>
                  </a:cubicBezTo>
                  <a:lnTo>
                    <a:pt x="1" y="2561"/>
                  </a:lnTo>
                  <a:lnTo>
                    <a:pt x="457" y="4232"/>
                  </a:lnTo>
                  <a:cubicBezTo>
                    <a:pt x="1004" y="6147"/>
                    <a:pt x="1308" y="6725"/>
                    <a:pt x="3253" y="9369"/>
                  </a:cubicBezTo>
                  <a:cubicBezTo>
                    <a:pt x="4044" y="10494"/>
                    <a:pt x="4743" y="11497"/>
                    <a:pt x="4743" y="11649"/>
                  </a:cubicBezTo>
                  <a:cubicBezTo>
                    <a:pt x="4787" y="11836"/>
                    <a:pt x="4851" y="11936"/>
                    <a:pt x="4964" y="11936"/>
                  </a:cubicBezTo>
                  <a:cubicBezTo>
                    <a:pt x="5162" y="11936"/>
                    <a:pt x="5512" y="11628"/>
                    <a:pt x="6171" y="10950"/>
                  </a:cubicBezTo>
                  <a:cubicBezTo>
                    <a:pt x="7114" y="9977"/>
                    <a:pt x="7326" y="9612"/>
                    <a:pt x="7995" y="7910"/>
                  </a:cubicBezTo>
                  <a:cubicBezTo>
                    <a:pt x="9120" y="4962"/>
                    <a:pt x="8907" y="3564"/>
                    <a:pt x="7022" y="2044"/>
                  </a:cubicBezTo>
                  <a:cubicBezTo>
                    <a:pt x="6465" y="1574"/>
                    <a:pt x="2878" y="1"/>
                    <a:pt x="2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5"/>
            <p:cNvSpPr/>
            <p:nvPr/>
          </p:nvSpPr>
          <p:spPr>
            <a:xfrm>
              <a:off x="1727500" y="4825600"/>
              <a:ext cx="169475" cy="248125"/>
            </a:xfrm>
            <a:custGeom>
              <a:avLst/>
              <a:gdLst/>
              <a:ahLst/>
              <a:cxnLst/>
              <a:rect l="l" t="t" r="r" b="b"/>
              <a:pathLst>
                <a:path w="6779" h="9925" extrusionOk="0">
                  <a:moveTo>
                    <a:pt x="1460" y="0"/>
                  </a:moveTo>
                  <a:lnTo>
                    <a:pt x="973" y="669"/>
                  </a:lnTo>
                  <a:cubicBezTo>
                    <a:pt x="244" y="1672"/>
                    <a:pt x="1" y="2432"/>
                    <a:pt x="1" y="3830"/>
                  </a:cubicBezTo>
                  <a:cubicBezTo>
                    <a:pt x="1" y="5289"/>
                    <a:pt x="1186" y="8632"/>
                    <a:pt x="1885" y="9180"/>
                  </a:cubicBezTo>
                  <a:cubicBezTo>
                    <a:pt x="2128" y="9362"/>
                    <a:pt x="2827" y="9635"/>
                    <a:pt x="3435" y="9787"/>
                  </a:cubicBezTo>
                  <a:cubicBezTo>
                    <a:pt x="3798" y="9878"/>
                    <a:pt x="4083" y="9925"/>
                    <a:pt x="4355" y="9925"/>
                  </a:cubicBezTo>
                  <a:cubicBezTo>
                    <a:pt x="4721" y="9925"/>
                    <a:pt x="5062" y="9840"/>
                    <a:pt x="5533" y="9666"/>
                  </a:cubicBezTo>
                  <a:cubicBezTo>
                    <a:pt x="6779" y="9210"/>
                    <a:pt x="6748" y="9119"/>
                    <a:pt x="4773" y="6717"/>
                  </a:cubicBezTo>
                  <a:cubicBezTo>
                    <a:pt x="4013" y="5745"/>
                    <a:pt x="3071" y="4407"/>
                    <a:pt x="2706" y="3708"/>
                  </a:cubicBezTo>
                  <a:cubicBezTo>
                    <a:pt x="2311" y="2979"/>
                    <a:pt x="1916" y="1885"/>
                    <a:pt x="1764" y="1216"/>
                  </a:cubicBezTo>
                  <a:lnTo>
                    <a:pt x="14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5" name="Google Shape;605;p15"/>
          <p:cNvSpPr/>
          <p:nvPr/>
        </p:nvSpPr>
        <p:spPr>
          <a:xfrm rot="-3094155">
            <a:off x="7628305" y="3970034"/>
            <a:ext cx="996301" cy="1807367"/>
          </a:xfrm>
          <a:custGeom>
            <a:avLst/>
            <a:gdLst/>
            <a:ahLst/>
            <a:cxnLst/>
            <a:rect l="l" t="t" r="r" b="b"/>
            <a:pathLst>
              <a:path w="39850" h="72291" extrusionOk="0">
                <a:moveTo>
                  <a:pt x="7766" y="279"/>
                </a:moveTo>
                <a:cubicBezTo>
                  <a:pt x="7843" y="279"/>
                  <a:pt x="7954" y="309"/>
                  <a:pt x="8116" y="374"/>
                </a:cubicBezTo>
                <a:cubicBezTo>
                  <a:pt x="8785" y="678"/>
                  <a:pt x="8907" y="1134"/>
                  <a:pt x="8785" y="2897"/>
                </a:cubicBezTo>
                <a:lnTo>
                  <a:pt x="8724" y="3961"/>
                </a:lnTo>
                <a:lnTo>
                  <a:pt x="8299" y="2897"/>
                </a:lnTo>
                <a:cubicBezTo>
                  <a:pt x="7873" y="1924"/>
                  <a:pt x="7509" y="557"/>
                  <a:pt x="7630" y="344"/>
                </a:cubicBezTo>
                <a:cubicBezTo>
                  <a:pt x="7658" y="302"/>
                  <a:pt x="7700" y="279"/>
                  <a:pt x="7766" y="279"/>
                </a:cubicBezTo>
                <a:close/>
                <a:moveTo>
                  <a:pt x="7292" y="534"/>
                </a:moveTo>
                <a:cubicBezTo>
                  <a:pt x="7342" y="534"/>
                  <a:pt x="7370" y="710"/>
                  <a:pt x="7448" y="1195"/>
                </a:cubicBezTo>
                <a:cubicBezTo>
                  <a:pt x="7509" y="1712"/>
                  <a:pt x="7691" y="2320"/>
                  <a:pt x="7934" y="2958"/>
                </a:cubicBezTo>
                <a:cubicBezTo>
                  <a:pt x="8390" y="4083"/>
                  <a:pt x="9271" y="5724"/>
                  <a:pt x="9849" y="6484"/>
                </a:cubicBezTo>
                <a:cubicBezTo>
                  <a:pt x="10062" y="6757"/>
                  <a:pt x="10305" y="7122"/>
                  <a:pt x="10427" y="7304"/>
                </a:cubicBezTo>
                <a:cubicBezTo>
                  <a:pt x="10474" y="7400"/>
                  <a:pt x="10489" y="7453"/>
                  <a:pt x="10462" y="7453"/>
                </a:cubicBezTo>
                <a:cubicBezTo>
                  <a:pt x="10420" y="7453"/>
                  <a:pt x="10278" y="7326"/>
                  <a:pt x="10001" y="7031"/>
                </a:cubicBezTo>
                <a:cubicBezTo>
                  <a:pt x="9697" y="6727"/>
                  <a:pt x="8907" y="5967"/>
                  <a:pt x="8238" y="5359"/>
                </a:cubicBezTo>
                <a:cubicBezTo>
                  <a:pt x="7600" y="4721"/>
                  <a:pt x="6931" y="4022"/>
                  <a:pt x="6779" y="3748"/>
                </a:cubicBezTo>
                <a:lnTo>
                  <a:pt x="6475" y="3262"/>
                </a:lnTo>
                <a:lnTo>
                  <a:pt x="6597" y="2532"/>
                </a:lnTo>
                <a:cubicBezTo>
                  <a:pt x="6718" y="1772"/>
                  <a:pt x="6931" y="1104"/>
                  <a:pt x="7174" y="678"/>
                </a:cubicBezTo>
                <a:cubicBezTo>
                  <a:pt x="7229" y="590"/>
                  <a:pt x="7264" y="534"/>
                  <a:pt x="7292" y="534"/>
                </a:cubicBezTo>
                <a:close/>
                <a:moveTo>
                  <a:pt x="11703" y="4113"/>
                </a:moveTo>
                <a:lnTo>
                  <a:pt x="12250" y="4630"/>
                </a:lnTo>
                <a:lnTo>
                  <a:pt x="12767" y="5146"/>
                </a:lnTo>
                <a:lnTo>
                  <a:pt x="12737" y="6271"/>
                </a:lnTo>
                <a:cubicBezTo>
                  <a:pt x="12737" y="6909"/>
                  <a:pt x="12706" y="7639"/>
                  <a:pt x="12706" y="7852"/>
                </a:cubicBezTo>
                <a:cubicBezTo>
                  <a:pt x="12688" y="8050"/>
                  <a:pt x="12667" y="8163"/>
                  <a:pt x="12634" y="8163"/>
                </a:cubicBezTo>
                <a:cubicBezTo>
                  <a:pt x="12554" y="8163"/>
                  <a:pt x="12401" y="7530"/>
                  <a:pt x="12037" y="5906"/>
                </a:cubicBezTo>
                <a:cubicBezTo>
                  <a:pt x="11946" y="5481"/>
                  <a:pt x="11855" y="4903"/>
                  <a:pt x="11794" y="4630"/>
                </a:cubicBezTo>
                <a:lnTo>
                  <a:pt x="11703" y="4113"/>
                </a:lnTo>
                <a:close/>
                <a:moveTo>
                  <a:pt x="6536" y="7031"/>
                </a:moveTo>
                <a:cubicBezTo>
                  <a:pt x="6536" y="7031"/>
                  <a:pt x="6779" y="7335"/>
                  <a:pt x="7022" y="7700"/>
                </a:cubicBezTo>
                <a:cubicBezTo>
                  <a:pt x="7509" y="8368"/>
                  <a:pt x="7782" y="8885"/>
                  <a:pt x="8420" y="10222"/>
                </a:cubicBezTo>
                <a:cubicBezTo>
                  <a:pt x="8647" y="10675"/>
                  <a:pt x="8720" y="10821"/>
                  <a:pt x="8668" y="10821"/>
                </a:cubicBezTo>
                <a:cubicBezTo>
                  <a:pt x="8643" y="10821"/>
                  <a:pt x="8590" y="10788"/>
                  <a:pt x="8512" y="10739"/>
                </a:cubicBezTo>
                <a:cubicBezTo>
                  <a:pt x="8208" y="10587"/>
                  <a:pt x="7265" y="9554"/>
                  <a:pt x="6809" y="8946"/>
                </a:cubicBezTo>
                <a:cubicBezTo>
                  <a:pt x="6475" y="8520"/>
                  <a:pt x="6475" y="8490"/>
                  <a:pt x="6505" y="7760"/>
                </a:cubicBezTo>
                <a:cubicBezTo>
                  <a:pt x="6505" y="7365"/>
                  <a:pt x="6536" y="7031"/>
                  <a:pt x="6536" y="7031"/>
                </a:cubicBezTo>
                <a:close/>
                <a:moveTo>
                  <a:pt x="9117" y="1285"/>
                </a:moveTo>
                <a:cubicBezTo>
                  <a:pt x="9118" y="1285"/>
                  <a:pt x="9119" y="1286"/>
                  <a:pt x="9119" y="1286"/>
                </a:cubicBezTo>
                <a:cubicBezTo>
                  <a:pt x="9150" y="1317"/>
                  <a:pt x="9697" y="1894"/>
                  <a:pt x="10335" y="2624"/>
                </a:cubicBezTo>
                <a:lnTo>
                  <a:pt x="11490" y="3900"/>
                </a:lnTo>
                <a:lnTo>
                  <a:pt x="11642" y="4994"/>
                </a:lnTo>
                <a:cubicBezTo>
                  <a:pt x="11855" y="6271"/>
                  <a:pt x="12189" y="7730"/>
                  <a:pt x="12493" y="8429"/>
                </a:cubicBezTo>
                <a:cubicBezTo>
                  <a:pt x="12676" y="8885"/>
                  <a:pt x="12676" y="9098"/>
                  <a:pt x="12676" y="10070"/>
                </a:cubicBezTo>
                <a:cubicBezTo>
                  <a:pt x="12676" y="10709"/>
                  <a:pt x="12676" y="11773"/>
                  <a:pt x="12706" y="12441"/>
                </a:cubicBezTo>
                <a:lnTo>
                  <a:pt x="12737" y="13657"/>
                </a:lnTo>
                <a:lnTo>
                  <a:pt x="12524" y="12958"/>
                </a:lnTo>
                <a:cubicBezTo>
                  <a:pt x="12402" y="12593"/>
                  <a:pt x="12129" y="11529"/>
                  <a:pt x="11946" y="10648"/>
                </a:cubicBezTo>
                <a:cubicBezTo>
                  <a:pt x="11734" y="9736"/>
                  <a:pt x="11521" y="8824"/>
                  <a:pt x="11460" y="8642"/>
                </a:cubicBezTo>
                <a:cubicBezTo>
                  <a:pt x="11338" y="8216"/>
                  <a:pt x="10609" y="6970"/>
                  <a:pt x="9758" y="5633"/>
                </a:cubicBezTo>
                <a:cubicBezTo>
                  <a:pt x="9454" y="5177"/>
                  <a:pt x="9180" y="4630"/>
                  <a:pt x="9150" y="4478"/>
                </a:cubicBezTo>
                <a:cubicBezTo>
                  <a:pt x="9030" y="4087"/>
                  <a:pt x="9028" y="1285"/>
                  <a:pt x="9117" y="1285"/>
                </a:cubicBezTo>
                <a:close/>
                <a:moveTo>
                  <a:pt x="6536" y="3900"/>
                </a:moveTo>
                <a:lnTo>
                  <a:pt x="6840" y="4295"/>
                </a:lnTo>
                <a:cubicBezTo>
                  <a:pt x="7022" y="4508"/>
                  <a:pt x="7782" y="5268"/>
                  <a:pt x="8542" y="5997"/>
                </a:cubicBezTo>
                <a:cubicBezTo>
                  <a:pt x="10761" y="8064"/>
                  <a:pt x="11399" y="8855"/>
                  <a:pt x="11430" y="9615"/>
                </a:cubicBezTo>
                <a:cubicBezTo>
                  <a:pt x="11460" y="10040"/>
                  <a:pt x="11946" y="12229"/>
                  <a:pt x="12281" y="13384"/>
                </a:cubicBezTo>
                <a:cubicBezTo>
                  <a:pt x="12402" y="13840"/>
                  <a:pt x="12493" y="14235"/>
                  <a:pt x="12493" y="14265"/>
                </a:cubicBezTo>
                <a:cubicBezTo>
                  <a:pt x="12491" y="14268"/>
                  <a:pt x="12487" y="14269"/>
                  <a:pt x="12483" y="14269"/>
                </a:cubicBezTo>
                <a:cubicBezTo>
                  <a:pt x="12437" y="14269"/>
                  <a:pt x="12298" y="14128"/>
                  <a:pt x="12159" y="13961"/>
                </a:cubicBezTo>
                <a:cubicBezTo>
                  <a:pt x="12007" y="13779"/>
                  <a:pt x="11247" y="13049"/>
                  <a:pt x="10487" y="12350"/>
                </a:cubicBezTo>
                <a:lnTo>
                  <a:pt x="9089" y="11104"/>
                </a:lnTo>
                <a:lnTo>
                  <a:pt x="8420" y="9706"/>
                </a:lnTo>
                <a:cubicBezTo>
                  <a:pt x="7995" y="8855"/>
                  <a:pt x="7478" y="7943"/>
                  <a:pt x="7113" y="7396"/>
                </a:cubicBezTo>
                <a:lnTo>
                  <a:pt x="6445" y="6514"/>
                </a:lnTo>
                <a:lnTo>
                  <a:pt x="6475" y="5815"/>
                </a:lnTo>
                <a:cubicBezTo>
                  <a:pt x="6475" y="5420"/>
                  <a:pt x="6505" y="4842"/>
                  <a:pt x="6505" y="4508"/>
                </a:cubicBezTo>
                <a:lnTo>
                  <a:pt x="6536" y="3900"/>
                </a:lnTo>
                <a:close/>
                <a:moveTo>
                  <a:pt x="6453" y="12477"/>
                </a:moveTo>
                <a:cubicBezTo>
                  <a:pt x="6467" y="12477"/>
                  <a:pt x="6485" y="12486"/>
                  <a:pt x="6505" y="12502"/>
                </a:cubicBezTo>
                <a:cubicBezTo>
                  <a:pt x="6566" y="12593"/>
                  <a:pt x="6901" y="12928"/>
                  <a:pt x="7235" y="13292"/>
                </a:cubicBezTo>
                <a:cubicBezTo>
                  <a:pt x="7569" y="13627"/>
                  <a:pt x="8481" y="14356"/>
                  <a:pt x="9271" y="14934"/>
                </a:cubicBezTo>
                <a:cubicBezTo>
                  <a:pt x="10062" y="15481"/>
                  <a:pt x="10700" y="15937"/>
                  <a:pt x="10670" y="15937"/>
                </a:cubicBezTo>
                <a:cubicBezTo>
                  <a:pt x="10670" y="15941"/>
                  <a:pt x="10661" y="15943"/>
                  <a:pt x="10644" y="15943"/>
                </a:cubicBezTo>
                <a:cubicBezTo>
                  <a:pt x="10538" y="15943"/>
                  <a:pt x="10106" y="15864"/>
                  <a:pt x="9606" y="15785"/>
                </a:cubicBezTo>
                <a:cubicBezTo>
                  <a:pt x="8572" y="15602"/>
                  <a:pt x="7265" y="15147"/>
                  <a:pt x="6779" y="14751"/>
                </a:cubicBezTo>
                <a:cubicBezTo>
                  <a:pt x="6597" y="14599"/>
                  <a:pt x="6566" y="14478"/>
                  <a:pt x="6475" y="13475"/>
                </a:cubicBezTo>
                <a:cubicBezTo>
                  <a:pt x="6400" y="12695"/>
                  <a:pt x="6387" y="12477"/>
                  <a:pt x="6453" y="12477"/>
                </a:cubicBezTo>
                <a:close/>
                <a:moveTo>
                  <a:pt x="1307" y="14619"/>
                </a:moveTo>
                <a:cubicBezTo>
                  <a:pt x="1365" y="14619"/>
                  <a:pt x="1455" y="14840"/>
                  <a:pt x="1612" y="15268"/>
                </a:cubicBezTo>
                <a:cubicBezTo>
                  <a:pt x="1794" y="15724"/>
                  <a:pt x="2007" y="16362"/>
                  <a:pt x="2098" y="16666"/>
                </a:cubicBezTo>
                <a:cubicBezTo>
                  <a:pt x="2263" y="17254"/>
                  <a:pt x="2318" y="17531"/>
                  <a:pt x="2248" y="17531"/>
                </a:cubicBezTo>
                <a:cubicBezTo>
                  <a:pt x="2202" y="17531"/>
                  <a:pt x="2103" y="17412"/>
                  <a:pt x="1946" y="17183"/>
                </a:cubicBezTo>
                <a:cubicBezTo>
                  <a:pt x="1764" y="16909"/>
                  <a:pt x="1521" y="16545"/>
                  <a:pt x="1399" y="16362"/>
                </a:cubicBezTo>
                <a:cubicBezTo>
                  <a:pt x="1186" y="16089"/>
                  <a:pt x="1156" y="15967"/>
                  <a:pt x="1186" y="15481"/>
                </a:cubicBezTo>
                <a:cubicBezTo>
                  <a:pt x="1218" y="14901"/>
                  <a:pt x="1242" y="14619"/>
                  <a:pt x="1307" y="14619"/>
                </a:cubicBezTo>
                <a:close/>
                <a:moveTo>
                  <a:pt x="13073" y="5536"/>
                </a:moveTo>
                <a:cubicBezTo>
                  <a:pt x="13174" y="5536"/>
                  <a:pt x="13383" y="5772"/>
                  <a:pt x="13892" y="6362"/>
                </a:cubicBezTo>
                <a:lnTo>
                  <a:pt x="14469" y="7061"/>
                </a:lnTo>
                <a:lnTo>
                  <a:pt x="14469" y="8338"/>
                </a:lnTo>
                <a:cubicBezTo>
                  <a:pt x="14469" y="9675"/>
                  <a:pt x="14348" y="11803"/>
                  <a:pt x="14226" y="13414"/>
                </a:cubicBezTo>
                <a:cubicBezTo>
                  <a:pt x="14165" y="13931"/>
                  <a:pt x="14135" y="15116"/>
                  <a:pt x="14135" y="15998"/>
                </a:cubicBezTo>
                <a:lnTo>
                  <a:pt x="14165" y="17639"/>
                </a:lnTo>
                <a:lnTo>
                  <a:pt x="14165" y="17639"/>
                </a:lnTo>
                <a:lnTo>
                  <a:pt x="13800" y="16727"/>
                </a:lnTo>
                <a:cubicBezTo>
                  <a:pt x="13101" y="14934"/>
                  <a:pt x="12858" y="13323"/>
                  <a:pt x="12919" y="10861"/>
                </a:cubicBezTo>
                <a:cubicBezTo>
                  <a:pt x="12919" y="10010"/>
                  <a:pt x="12949" y="9128"/>
                  <a:pt x="12949" y="8885"/>
                </a:cubicBezTo>
                <a:cubicBezTo>
                  <a:pt x="12949" y="7213"/>
                  <a:pt x="12949" y="5876"/>
                  <a:pt x="12980" y="5694"/>
                </a:cubicBezTo>
                <a:cubicBezTo>
                  <a:pt x="13000" y="5593"/>
                  <a:pt x="13023" y="5536"/>
                  <a:pt x="13073" y="5536"/>
                </a:cubicBezTo>
                <a:close/>
                <a:moveTo>
                  <a:pt x="6512" y="9056"/>
                </a:moveTo>
                <a:cubicBezTo>
                  <a:pt x="6539" y="9056"/>
                  <a:pt x="6655" y="9221"/>
                  <a:pt x="6840" y="9432"/>
                </a:cubicBezTo>
                <a:cubicBezTo>
                  <a:pt x="7022" y="9675"/>
                  <a:pt x="7478" y="10162"/>
                  <a:pt x="7843" y="10526"/>
                </a:cubicBezTo>
                <a:cubicBezTo>
                  <a:pt x="8238" y="10861"/>
                  <a:pt x="9089" y="11590"/>
                  <a:pt x="9758" y="12137"/>
                </a:cubicBezTo>
                <a:cubicBezTo>
                  <a:pt x="10427" y="12654"/>
                  <a:pt x="11369" y="13536"/>
                  <a:pt x="11855" y="14052"/>
                </a:cubicBezTo>
                <a:lnTo>
                  <a:pt x="12737" y="14995"/>
                </a:lnTo>
                <a:lnTo>
                  <a:pt x="13253" y="16362"/>
                </a:lnTo>
                <a:cubicBezTo>
                  <a:pt x="13557" y="17153"/>
                  <a:pt x="13770" y="17791"/>
                  <a:pt x="13770" y="17791"/>
                </a:cubicBezTo>
                <a:cubicBezTo>
                  <a:pt x="13767" y="17794"/>
                  <a:pt x="13762" y="17796"/>
                  <a:pt x="13757" y="17796"/>
                </a:cubicBezTo>
                <a:cubicBezTo>
                  <a:pt x="13707" y="17796"/>
                  <a:pt x="13565" y="17684"/>
                  <a:pt x="13375" y="17548"/>
                </a:cubicBezTo>
                <a:cubicBezTo>
                  <a:pt x="13162" y="17365"/>
                  <a:pt x="11977" y="16545"/>
                  <a:pt x="10730" y="15694"/>
                </a:cubicBezTo>
                <a:cubicBezTo>
                  <a:pt x="8572" y="14204"/>
                  <a:pt x="7509" y="13384"/>
                  <a:pt x="6718" y="12472"/>
                </a:cubicBezTo>
                <a:lnTo>
                  <a:pt x="6353" y="12077"/>
                </a:lnTo>
                <a:lnTo>
                  <a:pt x="6414" y="10618"/>
                </a:lnTo>
                <a:cubicBezTo>
                  <a:pt x="6475" y="9827"/>
                  <a:pt x="6505" y="9128"/>
                  <a:pt x="6505" y="9067"/>
                </a:cubicBezTo>
                <a:cubicBezTo>
                  <a:pt x="6505" y="9059"/>
                  <a:pt x="6508" y="9056"/>
                  <a:pt x="6512" y="9056"/>
                </a:cubicBezTo>
                <a:close/>
                <a:moveTo>
                  <a:pt x="34378" y="17153"/>
                </a:moveTo>
                <a:cubicBezTo>
                  <a:pt x="34439" y="17153"/>
                  <a:pt x="34621" y="17305"/>
                  <a:pt x="34804" y="17457"/>
                </a:cubicBezTo>
                <a:cubicBezTo>
                  <a:pt x="34986" y="17639"/>
                  <a:pt x="35290" y="18034"/>
                  <a:pt x="35442" y="18308"/>
                </a:cubicBezTo>
                <a:lnTo>
                  <a:pt x="35777" y="18824"/>
                </a:lnTo>
                <a:lnTo>
                  <a:pt x="35503" y="19159"/>
                </a:lnTo>
                <a:cubicBezTo>
                  <a:pt x="35351" y="19372"/>
                  <a:pt x="34986" y="19858"/>
                  <a:pt x="34682" y="20283"/>
                </a:cubicBezTo>
                <a:cubicBezTo>
                  <a:pt x="34409" y="20709"/>
                  <a:pt x="34135" y="21013"/>
                  <a:pt x="34105" y="21013"/>
                </a:cubicBezTo>
                <a:cubicBezTo>
                  <a:pt x="34105" y="20982"/>
                  <a:pt x="34105" y="20618"/>
                  <a:pt x="34135" y="20162"/>
                </a:cubicBezTo>
                <a:cubicBezTo>
                  <a:pt x="34166" y="19736"/>
                  <a:pt x="34196" y="19098"/>
                  <a:pt x="34166" y="18703"/>
                </a:cubicBezTo>
                <a:cubicBezTo>
                  <a:pt x="34135" y="17943"/>
                  <a:pt x="34226" y="17153"/>
                  <a:pt x="34378" y="17153"/>
                </a:cubicBezTo>
                <a:close/>
                <a:moveTo>
                  <a:pt x="32852" y="18092"/>
                </a:moveTo>
                <a:cubicBezTo>
                  <a:pt x="32855" y="18092"/>
                  <a:pt x="32857" y="18093"/>
                  <a:pt x="32859" y="18095"/>
                </a:cubicBezTo>
                <a:cubicBezTo>
                  <a:pt x="32889" y="18125"/>
                  <a:pt x="32859" y="18703"/>
                  <a:pt x="32828" y="19402"/>
                </a:cubicBezTo>
                <a:cubicBezTo>
                  <a:pt x="32739" y="20946"/>
                  <a:pt x="32630" y="21754"/>
                  <a:pt x="32536" y="21754"/>
                </a:cubicBezTo>
                <a:cubicBezTo>
                  <a:pt x="32469" y="21754"/>
                  <a:pt x="32410" y="21344"/>
                  <a:pt x="32372" y="20496"/>
                </a:cubicBezTo>
                <a:cubicBezTo>
                  <a:pt x="32311" y="19098"/>
                  <a:pt x="32311" y="19098"/>
                  <a:pt x="32555" y="18581"/>
                </a:cubicBezTo>
                <a:cubicBezTo>
                  <a:pt x="32698" y="18323"/>
                  <a:pt x="32814" y="18092"/>
                  <a:pt x="32852" y="18092"/>
                </a:cubicBezTo>
                <a:close/>
                <a:moveTo>
                  <a:pt x="14743" y="7456"/>
                </a:moveTo>
                <a:lnTo>
                  <a:pt x="15077" y="8034"/>
                </a:lnTo>
                <a:cubicBezTo>
                  <a:pt x="15290" y="8368"/>
                  <a:pt x="15563" y="8946"/>
                  <a:pt x="15715" y="9371"/>
                </a:cubicBezTo>
                <a:cubicBezTo>
                  <a:pt x="16202" y="10618"/>
                  <a:pt x="16354" y="11651"/>
                  <a:pt x="16566" y="14599"/>
                </a:cubicBezTo>
                <a:cubicBezTo>
                  <a:pt x="16718" y="17153"/>
                  <a:pt x="16749" y="17457"/>
                  <a:pt x="16597" y="19220"/>
                </a:cubicBezTo>
                <a:cubicBezTo>
                  <a:pt x="16506" y="20253"/>
                  <a:pt x="16445" y="21408"/>
                  <a:pt x="16475" y="21773"/>
                </a:cubicBezTo>
                <a:lnTo>
                  <a:pt x="16506" y="22441"/>
                </a:lnTo>
                <a:lnTo>
                  <a:pt x="16080" y="21712"/>
                </a:lnTo>
                <a:cubicBezTo>
                  <a:pt x="15867" y="21317"/>
                  <a:pt x="15442" y="20466"/>
                  <a:pt x="15138" y="19858"/>
                </a:cubicBezTo>
                <a:lnTo>
                  <a:pt x="14591" y="18764"/>
                </a:lnTo>
                <a:lnTo>
                  <a:pt x="14469" y="16545"/>
                </a:lnTo>
                <a:cubicBezTo>
                  <a:pt x="14408" y="15025"/>
                  <a:pt x="14408" y="13991"/>
                  <a:pt x="14469" y="13201"/>
                </a:cubicBezTo>
                <a:cubicBezTo>
                  <a:pt x="14591" y="11803"/>
                  <a:pt x="14712" y="9736"/>
                  <a:pt x="14743" y="8429"/>
                </a:cubicBezTo>
                <a:lnTo>
                  <a:pt x="14743" y="7456"/>
                </a:lnTo>
                <a:close/>
                <a:moveTo>
                  <a:pt x="6704" y="15074"/>
                </a:moveTo>
                <a:cubicBezTo>
                  <a:pt x="6733" y="15074"/>
                  <a:pt x="6802" y="15109"/>
                  <a:pt x="6870" y="15177"/>
                </a:cubicBezTo>
                <a:cubicBezTo>
                  <a:pt x="6961" y="15238"/>
                  <a:pt x="7357" y="15420"/>
                  <a:pt x="7721" y="15572"/>
                </a:cubicBezTo>
                <a:cubicBezTo>
                  <a:pt x="8512" y="15906"/>
                  <a:pt x="9028" y="16028"/>
                  <a:pt x="9910" y="16119"/>
                </a:cubicBezTo>
                <a:cubicBezTo>
                  <a:pt x="10305" y="16150"/>
                  <a:pt x="10882" y="16302"/>
                  <a:pt x="11186" y="16423"/>
                </a:cubicBezTo>
                <a:cubicBezTo>
                  <a:pt x="11764" y="16666"/>
                  <a:pt x="13314" y="17730"/>
                  <a:pt x="13800" y="18186"/>
                </a:cubicBezTo>
                <a:cubicBezTo>
                  <a:pt x="13922" y="18308"/>
                  <a:pt x="14226" y="18855"/>
                  <a:pt x="14439" y="19372"/>
                </a:cubicBezTo>
                <a:cubicBezTo>
                  <a:pt x="14682" y="19919"/>
                  <a:pt x="15047" y="20709"/>
                  <a:pt x="15259" y="21134"/>
                </a:cubicBezTo>
                <a:cubicBezTo>
                  <a:pt x="15472" y="21560"/>
                  <a:pt x="15715" y="22046"/>
                  <a:pt x="15807" y="22229"/>
                </a:cubicBezTo>
                <a:lnTo>
                  <a:pt x="15959" y="22502"/>
                </a:lnTo>
                <a:lnTo>
                  <a:pt x="15351" y="22107"/>
                </a:lnTo>
                <a:cubicBezTo>
                  <a:pt x="15016" y="21894"/>
                  <a:pt x="14013" y="21408"/>
                  <a:pt x="13162" y="21043"/>
                </a:cubicBezTo>
                <a:cubicBezTo>
                  <a:pt x="11703" y="20435"/>
                  <a:pt x="11582" y="20375"/>
                  <a:pt x="11217" y="19888"/>
                </a:cubicBezTo>
                <a:cubicBezTo>
                  <a:pt x="10974" y="19615"/>
                  <a:pt x="10518" y="19250"/>
                  <a:pt x="10031" y="18946"/>
                </a:cubicBezTo>
                <a:cubicBezTo>
                  <a:pt x="7995" y="17700"/>
                  <a:pt x="7812" y="17548"/>
                  <a:pt x="7478" y="16909"/>
                </a:cubicBezTo>
                <a:cubicBezTo>
                  <a:pt x="7174" y="16362"/>
                  <a:pt x="6718" y="15238"/>
                  <a:pt x="6688" y="15086"/>
                </a:cubicBezTo>
                <a:cubicBezTo>
                  <a:pt x="6688" y="15078"/>
                  <a:pt x="6694" y="15074"/>
                  <a:pt x="6704" y="15074"/>
                </a:cubicBezTo>
                <a:close/>
                <a:moveTo>
                  <a:pt x="1719" y="13167"/>
                </a:moveTo>
                <a:cubicBezTo>
                  <a:pt x="1724" y="13167"/>
                  <a:pt x="1729" y="13169"/>
                  <a:pt x="1733" y="13171"/>
                </a:cubicBezTo>
                <a:cubicBezTo>
                  <a:pt x="1794" y="13171"/>
                  <a:pt x="2037" y="13444"/>
                  <a:pt x="2250" y="13748"/>
                </a:cubicBezTo>
                <a:cubicBezTo>
                  <a:pt x="2919" y="14630"/>
                  <a:pt x="4287" y="17092"/>
                  <a:pt x="4743" y="18186"/>
                </a:cubicBezTo>
                <a:cubicBezTo>
                  <a:pt x="5168" y="19280"/>
                  <a:pt x="5806" y="21682"/>
                  <a:pt x="5837" y="22472"/>
                </a:cubicBezTo>
                <a:cubicBezTo>
                  <a:pt x="5867" y="22928"/>
                  <a:pt x="6050" y="23597"/>
                  <a:pt x="6262" y="24083"/>
                </a:cubicBezTo>
                <a:cubicBezTo>
                  <a:pt x="6265" y="24093"/>
                  <a:pt x="6265" y="24098"/>
                  <a:pt x="6262" y="24098"/>
                </a:cubicBezTo>
                <a:cubicBezTo>
                  <a:pt x="6234" y="24098"/>
                  <a:pt x="5917" y="23523"/>
                  <a:pt x="5472" y="22745"/>
                </a:cubicBezTo>
                <a:cubicBezTo>
                  <a:pt x="4986" y="21925"/>
                  <a:pt x="4135" y="20557"/>
                  <a:pt x="3587" y="19675"/>
                </a:cubicBezTo>
                <a:cubicBezTo>
                  <a:pt x="2828" y="18460"/>
                  <a:pt x="2615" y="18065"/>
                  <a:pt x="2584" y="17761"/>
                </a:cubicBezTo>
                <a:cubicBezTo>
                  <a:pt x="2554" y="17305"/>
                  <a:pt x="2250" y="16180"/>
                  <a:pt x="1764" y="14934"/>
                </a:cubicBezTo>
                <a:cubicBezTo>
                  <a:pt x="1399" y="13991"/>
                  <a:pt x="1399" y="13931"/>
                  <a:pt x="1490" y="13536"/>
                </a:cubicBezTo>
                <a:cubicBezTo>
                  <a:pt x="1575" y="13338"/>
                  <a:pt x="1659" y="13167"/>
                  <a:pt x="1719" y="13167"/>
                </a:cubicBezTo>
                <a:close/>
                <a:moveTo>
                  <a:pt x="33757" y="17183"/>
                </a:moveTo>
                <a:cubicBezTo>
                  <a:pt x="33842" y="17183"/>
                  <a:pt x="33865" y="17283"/>
                  <a:pt x="33831" y="17487"/>
                </a:cubicBezTo>
                <a:cubicBezTo>
                  <a:pt x="33801" y="17669"/>
                  <a:pt x="33770" y="18338"/>
                  <a:pt x="33770" y="18976"/>
                </a:cubicBezTo>
                <a:cubicBezTo>
                  <a:pt x="33770" y="20344"/>
                  <a:pt x="33588" y="21894"/>
                  <a:pt x="33254" y="23445"/>
                </a:cubicBezTo>
                <a:lnTo>
                  <a:pt x="33011" y="24539"/>
                </a:lnTo>
                <a:lnTo>
                  <a:pt x="32828" y="23627"/>
                </a:lnTo>
                <a:cubicBezTo>
                  <a:pt x="32737" y="23110"/>
                  <a:pt x="32646" y="22624"/>
                  <a:pt x="32615" y="22533"/>
                </a:cubicBezTo>
                <a:cubicBezTo>
                  <a:pt x="32585" y="22441"/>
                  <a:pt x="32615" y="22198"/>
                  <a:pt x="32707" y="21986"/>
                </a:cubicBezTo>
                <a:cubicBezTo>
                  <a:pt x="32980" y="21408"/>
                  <a:pt x="33041" y="20952"/>
                  <a:pt x="33102" y="19402"/>
                </a:cubicBezTo>
                <a:cubicBezTo>
                  <a:pt x="33193" y="17548"/>
                  <a:pt x="33193" y="17578"/>
                  <a:pt x="33436" y="17365"/>
                </a:cubicBezTo>
                <a:cubicBezTo>
                  <a:pt x="33583" y="17245"/>
                  <a:pt x="33689" y="17183"/>
                  <a:pt x="33757" y="17183"/>
                </a:cubicBezTo>
                <a:close/>
                <a:moveTo>
                  <a:pt x="35869" y="19208"/>
                </a:moveTo>
                <a:cubicBezTo>
                  <a:pt x="35880" y="19208"/>
                  <a:pt x="35890" y="19212"/>
                  <a:pt x="35898" y="19220"/>
                </a:cubicBezTo>
                <a:cubicBezTo>
                  <a:pt x="35929" y="19250"/>
                  <a:pt x="36080" y="19554"/>
                  <a:pt x="36202" y="19858"/>
                </a:cubicBezTo>
                <a:lnTo>
                  <a:pt x="36445" y="20435"/>
                </a:lnTo>
                <a:lnTo>
                  <a:pt x="35777" y="21773"/>
                </a:lnTo>
                <a:cubicBezTo>
                  <a:pt x="35412" y="22502"/>
                  <a:pt x="34804" y="23627"/>
                  <a:pt x="34409" y="24265"/>
                </a:cubicBezTo>
                <a:cubicBezTo>
                  <a:pt x="34014" y="24934"/>
                  <a:pt x="33558" y="25785"/>
                  <a:pt x="33345" y="26211"/>
                </a:cubicBezTo>
                <a:cubicBezTo>
                  <a:pt x="33160" y="26581"/>
                  <a:pt x="33021" y="26836"/>
                  <a:pt x="32988" y="26836"/>
                </a:cubicBezTo>
                <a:cubicBezTo>
                  <a:pt x="32983" y="26836"/>
                  <a:pt x="32980" y="26830"/>
                  <a:pt x="32980" y="26818"/>
                </a:cubicBezTo>
                <a:cubicBezTo>
                  <a:pt x="32950" y="26697"/>
                  <a:pt x="33071" y="26059"/>
                  <a:pt x="33223" y="25390"/>
                </a:cubicBezTo>
                <a:cubicBezTo>
                  <a:pt x="33375" y="24691"/>
                  <a:pt x="33618" y="23566"/>
                  <a:pt x="33740" y="22867"/>
                </a:cubicBezTo>
                <a:cubicBezTo>
                  <a:pt x="34014" y="21621"/>
                  <a:pt x="34014" y="21590"/>
                  <a:pt x="34652" y="20709"/>
                </a:cubicBezTo>
                <a:cubicBezTo>
                  <a:pt x="35401" y="19654"/>
                  <a:pt x="35745" y="19208"/>
                  <a:pt x="35869" y="19208"/>
                </a:cubicBezTo>
                <a:close/>
                <a:moveTo>
                  <a:pt x="30761" y="23293"/>
                </a:moveTo>
                <a:lnTo>
                  <a:pt x="30852" y="24052"/>
                </a:lnTo>
                <a:cubicBezTo>
                  <a:pt x="30913" y="24478"/>
                  <a:pt x="31004" y="25390"/>
                  <a:pt x="31035" y="26089"/>
                </a:cubicBezTo>
                <a:cubicBezTo>
                  <a:pt x="31086" y="27286"/>
                  <a:pt x="31073" y="28098"/>
                  <a:pt x="30978" y="28098"/>
                </a:cubicBezTo>
                <a:cubicBezTo>
                  <a:pt x="30959" y="28098"/>
                  <a:pt x="30938" y="28068"/>
                  <a:pt x="30913" y="28004"/>
                </a:cubicBezTo>
                <a:cubicBezTo>
                  <a:pt x="30883" y="27852"/>
                  <a:pt x="30731" y="27092"/>
                  <a:pt x="30579" y="26271"/>
                </a:cubicBezTo>
                <a:cubicBezTo>
                  <a:pt x="30427" y="25451"/>
                  <a:pt x="30305" y="24752"/>
                  <a:pt x="30275" y="24721"/>
                </a:cubicBezTo>
                <a:cubicBezTo>
                  <a:pt x="30275" y="24691"/>
                  <a:pt x="30396" y="24356"/>
                  <a:pt x="30518" y="23992"/>
                </a:cubicBezTo>
                <a:lnTo>
                  <a:pt x="30761" y="23293"/>
                </a:lnTo>
                <a:close/>
                <a:moveTo>
                  <a:pt x="849" y="20495"/>
                </a:moveTo>
                <a:cubicBezTo>
                  <a:pt x="850" y="20495"/>
                  <a:pt x="851" y="20496"/>
                  <a:pt x="852" y="20496"/>
                </a:cubicBezTo>
                <a:cubicBezTo>
                  <a:pt x="913" y="20527"/>
                  <a:pt x="943" y="20587"/>
                  <a:pt x="943" y="20648"/>
                </a:cubicBezTo>
                <a:cubicBezTo>
                  <a:pt x="943" y="20709"/>
                  <a:pt x="1125" y="21256"/>
                  <a:pt x="1369" y="21894"/>
                </a:cubicBezTo>
                <a:cubicBezTo>
                  <a:pt x="1977" y="23445"/>
                  <a:pt x="3375" y="26150"/>
                  <a:pt x="4317" y="27518"/>
                </a:cubicBezTo>
                <a:lnTo>
                  <a:pt x="4834" y="28308"/>
                </a:lnTo>
                <a:lnTo>
                  <a:pt x="4256" y="27821"/>
                </a:lnTo>
                <a:cubicBezTo>
                  <a:pt x="2736" y="26575"/>
                  <a:pt x="1490" y="25116"/>
                  <a:pt x="639" y="23597"/>
                </a:cubicBezTo>
                <a:cubicBezTo>
                  <a:pt x="426" y="23262"/>
                  <a:pt x="426" y="23141"/>
                  <a:pt x="457" y="22624"/>
                </a:cubicBezTo>
                <a:cubicBezTo>
                  <a:pt x="606" y="21486"/>
                  <a:pt x="786" y="20495"/>
                  <a:pt x="849" y="20495"/>
                </a:cubicBezTo>
                <a:close/>
                <a:moveTo>
                  <a:pt x="10609" y="19706"/>
                </a:moveTo>
                <a:lnTo>
                  <a:pt x="10791" y="19949"/>
                </a:lnTo>
                <a:cubicBezTo>
                  <a:pt x="10913" y="20071"/>
                  <a:pt x="11186" y="20466"/>
                  <a:pt x="11369" y="20831"/>
                </a:cubicBezTo>
                <a:lnTo>
                  <a:pt x="11734" y="21499"/>
                </a:lnTo>
                <a:lnTo>
                  <a:pt x="11825" y="22928"/>
                </a:lnTo>
                <a:cubicBezTo>
                  <a:pt x="11855" y="23840"/>
                  <a:pt x="11977" y="24873"/>
                  <a:pt x="12129" y="25724"/>
                </a:cubicBezTo>
                <a:cubicBezTo>
                  <a:pt x="12524" y="27700"/>
                  <a:pt x="12828" y="29676"/>
                  <a:pt x="12797" y="29736"/>
                </a:cubicBezTo>
                <a:cubicBezTo>
                  <a:pt x="12796" y="29737"/>
                  <a:pt x="12795" y="29738"/>
                  <a:pt x="12794" y="29738"/>
                </a:cubicBezTo>
                <a:cubicBezTo>
                  <a:pt x="12714" y="29738"/>
                  <a:pt x="12004" y="27901"/>
                  <a:pt x="11794" y="27153"/>
                </a:cubicBezTo>
                <a:cubicBezTo>
                  <a:pt x="11551" y="26241"/>
                  <a:pt x="11399" y="25481"/>
                  <a:pt x="11065" y="22958"/>
                </a:cubicBezTo>
                <a:cubicBezTo>
                  <a:pt x="10882" y="21682"/>
                  <a:pt x="10730" y="20435"/>
                  <a:pt x="10670" y="20192"/>
                </a:cubicBezTo>
                <a:lnTo>
                  <a:pt x="10609" y="19706"/>
                </a:lnTo>
                <a:close/>
                <a:moveTo>
                  <a:pt x="36567" y="20679"/>
                </a:moveTo>
                <a:lnTo>
                  <a:pt x="36962" y="21712"/>
                </a:lnTo>
                <a:lnTo>
                  <a:pt x="37357" y="22715"/>
                </a:lnTo>
                <a:lnTo>
                  <a:pt x="37205" y="23110"/>
                </a:lnTo>
                <a:cubicBezTo>
                  <a:pt x="36871" y="23840"/>
                  <a:pt x="36050" y="25329"/>
                  <a:pt x="35351" y="26454"/>
                </a:cubicBezTo>
                <a:cubicBezTo>
                  <a:pt x="34196" y="28308"/>
                  <a:pt x="33588" y="29463"/>
                  <a:pt x="33011" y="31013"/>
                </a:cubicBezTo>
                <a:cubicBezTo>
                  <a:pt x="32906" y="31273"/>
                  <a:pt x="32862" y="31395"/>
                  <a:pt x="32848" y="31395"/>
                </a:cubicBezTo>
                <a:cubicBezTo>
                  <a:pt x="32838" y="31395"/>
                  <a:pt x="32845" y="31326"/>
                  <a:pt x="32859" y="31195"/>
                </a:cubicBezTo>
                <a:cubicBezTo>
                  <a:pt x="32859" y="31013"/>
                  <a:pt x="32889" y="30284"/>
                  <a:pt x="32889" y="29584"/>
                </a:cubicBezTo>
                <a:cubicBezTo>
                  <a:pt x="32889" y="28885"/>
                  <a:pt x="32919" y="28125"/>
                  <a:pt x="32980" y="27852"/>
                </a:cubicBezTo>
                <a:cubicBezTo>
                  <a:pt x="33193" y="27031"/>
                  <a:pt x="33740" y="25907"/>
                  <a:pt x="34713" y="24204"/>
                </a:cubicBezTo>
                <a:cubicBezTo>
                  <a:pt x="35229" y="23323"/>
                  <a:pt x="35868" y="22168"/>
                  <a:pt x="36111" y="21651"/>
                </a:cubicBezTo>
                <a:lnTo>
                  <a:pt x="36567" y="20679"/>
                </a:lnTo>
                <a:close/>
                <a:moveTo>
                  <a:pt x="1247" y="16636"/>
                </a:moveTo>
                <a:lnTo>
                  <a:pt x="1460" y="17001"/>
                </a:lnTo>
                <a:cubicBezTo>
                  <a:pt x="1581" y="17183"/>
                  <a:pt x="1885" y="17578"/>
                  <a:pt x="2098" y="17882"/>
                </a:cubicBezTo>
                <a:cubicBezTo>
                  <a:pt x="2767" y="18764"/>
                  <a:pt x="4347" y="21286"/>
                  <a:pt x="5168" y="22715"/>
                </a:cubicBezTo>
                <a:cubicBezTo>
                  <a:pt x="5746" y="23718"/>
                  <a:pt x="6718" y="25724"/>
                  <a:pt x="7417" y="27274"/>
                </a:cubicBezTo>
                <a:cubicBezTo>
                  <a:pt x="8086" y="28855"/>
                  <a:pt x="8968" y="30375"/>
                  <a:pt x="9971" y="31773"/>
                </a:cubicBezTo>
                <a:cubicBezTo>
                  <a:pt x="10034" y="31849"/>
                  <a:pt x="10060" y="31888"/>
                  <a:pt x="10037" y="31888"/>
                </a:cubicBezTo>
                <a:cubicBezTo>
                  <a:pt x="10004" y="31888"/>
                  <a:pt x="9872" y="31811"/>
                  <a:pt x="9606" y="31651"/>
                </a:cubicBezTo>
                <a:cubicBezTo>
                  <a:pt x="9302" y="31439"/>
                  <a:pt x="8633" y="31013"/>
                  <a:pt x="8086" y="30648"/>
                </a:cubicBezTo>
                <a:cubicBezTo>
                  <a:pt x="5776" y="29128"/>
                  <a:pt x="5472" y="28855"/>
                  <a:pt x="4743" y="27791"/>
                </a:cubicBezTo>
                <a:cubicBezTo>
                  <a:pt x="4013" y="26697"/>
                  <a:pt x="2645" y="24296"/>
                  <a:pt x="2068" y="22958"/>
                </a:cubicBezTo>
                <a:cubicBezTo>
                  <a:pt x="1855" y="22502"/>
                  <a:pt x="1490" y="21590"/>
                  <a:pt x="1277" y="20952"/>
                </a:cubicBezTo>
                <a:lnTo>
                  <a:pt x="913" y="19767"/>
                </a:lnTo>
                <a:lnTo>
                  <a:pt x="1065" y="18216"/>
                </a:lnTo>
                <a:lnTo>
                  <a:pt x="1247" y="16636"/>
                </a:lnTo>
                <a:close/>
                <a:moveTo>
                  <a:pt x="1825" y="12928"/>
                </a:moveTo>
                <a:lnTo>
                  <a:pt x="2098" y="13019"/>
                </a:lnTo>
                <a:cubicBezTo>
                  <a:pt x="2220" y="13049"/>
                  <a:pt x="2463" y="13171"/>
                  <a:pt x="2615" y="13232"/>
                </a:cubicBezTo>
                <a:cubicBezTo>
                  <a:pt x="2736" y="13323"/>
                  <a:pt x="3314" y="13900"/>
                  <a:pt x="3891" y="14508"/>
                </a:cubicBezTo>
                <a:cubicBezTo>
                  <a:pt x="4439" y="15147"/>
                  <a:pt x="5077" y="15815"/>
                  <a:pt x="5290" y="15967"/>
                </a:cubicBezTo>
                <a:cubicBezTo>
                  <a:pt x="5746" y="16362"/>
                  <a:pt x="6657" y="17882"/>
                  <a:pt x="7083" y="18946"/>
                </a:cubicBezTo>
                <a:cubicBezTo>
                  <a:pt x="7660" y="20466"/>
                  <a:pt x="8360" y="23141"/>
                  <a:pt x="9150" y="26970"/>
                </a:cubicBezTo>
                <a:cubicBezTo>
                  <a:pt x="9515" y="28825"/>
                  <a:pt x="10305" y="31287"/>
                  <a:pt x="10791" y="32046"/>
                </a:cubicBezTo>
                <a:cubicBezTo>
                  <a:pt x="10822" y="32138"/>
                  <a:pt x="10852" y="32198"/>
                  <a:pt x="10852" y="32198"/>
                </a:cubicBezTo>
                <a:cubicBezTo>
                  <a:pt x="10851" y="32199"/>
                  <a:pt x="10850" y="32199"/>
                  <a:pt x="10849" y="32199"/>
                </a:cubicBezTo>
                <a:cubicBezTo>
                  <a:pt x="10710" y="32199"/>
                  <a:pt x="9237" y="30064"/>
                  <a:pt x="8724" y="29128"/>
                </a:cubicBezTo>
                <a:cubicBezTo>
                  <a:pt x="7691" y="27305"/>
                  <a:pt x="6657" y="24508"/>
                  <a:pt x="6232" y="22411"/>
                </a:cubicBezTo>
                <a:cubicBezTo>
                  <a:pt x="6141" y="22046"/>
                  <a:pt x="6050" y="21742"/>
                  <a:pt x="6050" y="21712"/>
                </a:cubicBezTo>
                <a:cubicBezTo>
                  <a:pt x="6019" y="21651"/>
                  <a:pt x="5867" y="21104"/>
                  <a:pt x="5685" y="20435"/>
                </a:cubicBezTo>
                <a:cubicBezTo>
                  <a:pt x="5229" y="18642"/>
                  <a:pt x="4712" y="17365"/>
                  <a:pt x="3770" y="15724"/>
                </a:cubicBezTo>
                <a:cubicBezTo>
                  <a:pt x="2828" y="14083"/>
                  <a:pt x="2463" y="13536"/>
                  <a:pt x="2098" y="13171"/>
                </a:cubicBezTo>
                <a:lnTo>
                  <a:pt x="1825" y="12928"/>
                </a:lnTo>
                <a:close/>
                <a:moveTo>
                  <a:pt x="1066" y="28017"/>
                </a:moveTo>
                <a:cubicBezTo>
                  <a:pt x="1099" y="28017"/>
                  <a:pt x="1325" y="28272"/>
                  <a:pt x="1642" y="28642"/>
                </a:cubicBezTo>
                <a:cubicBezTo>
                  <a:pt x="2007" y="29068"/>
                  <a:pt x="2736" y="29888"/>
                  <a:pt x="3284" y="30466"/>
                </a:cubicBezTo>
                <a:cubicBezTo>
                  <a:pt x="4682" y="31986"/>
                  <a:pt x="5533" y="32806"/>
                  <a:pt x="6505" y="33445"/>
                </a:cubicBezTo>
                <a:cubicBezTo>
                  <a:pt x="6961" y="33779"/>
                  <a:pt x="7357" y="34053"/>
                  <a:pt x="7417" y="34113"/>
                </a:cubicBezTo>
                <a:cubicBezTo>
                  <a:pt x="7424" y="34117"/>
                  <a:pt x="7426" y="34118"/>
                  <a:pt x="7424" y="34118"/>
                </a:cubicBezTo>
                <a:cubicBezTo>
                  <a:pt x="7408" y="34118"/>
                  <a:pt x="7097" y="34003"/>
                  <a:pt x="6688" y="33840"/>
                </a:cubicBezTo>
                <a:cubicBezTo>
                  <a:pt x="5138" y="33232"/>
                  <a:pt x="3496" y="32229"/>
                  <a:pt x="2068" y="31074"/>
                </a:cubicBezTo>
                <a:lnTo>
                  <a:pt x="1369" y="30496"/>
                </a:lnTo>
                <a:lnTo>
                  <a:pt x="1247" y="29372"/>
                </a:lnTo>
                <a:cubicBezTo>
                  <a:pt x="1186" y="28733"/>
                  <a:pt x="1095" y="28125"/>
                  <a:pt x="1065" y="28034"/>
                </a:cubicBezTo>
                <a:cubicBezTo>
                  <a:pt x="1061" y="28022"/>
                  <a:pt x="1061" y="28017"/>
                  <a:pt x="1066" y="28017"/>
                </a:cubicBezTo>
                <a:close/>
                <a:moveTo>
                  <a:pt x="28968" y="27335"/>
                </a:moveTo>
                <a:cubicBezTo>
                  <a:pt x="28998" y="27335"/>
                  <a:pt x="29059" y="27882"/>
                  <a:pt x="29089" y="28581"/>
                </a:cubicBezTo>
                <a:cubicBezTo>
                  <a:pt x="29120" y="29280"/>
                  <a:pt x="29181" y="30891"/>
                  <a:pt x="29211" y="32198"/>
                </a:cubicBezTo>
                <a:lnTo>
                  <a:pt x="29272" y="34539"/>
                </a:lnTo>
                <a:lnTo>
                  <a:pt x="29272" y="34539"/>
                </a:lnTo>
                <a:lnTo>
                  <a:pt x="28998" y="33718"/>
                </a:lnTo>
                <a:cubicBezTo>
                  <a:pt x="28786" y="33019"/>
                  <a:pt x="28694" y="32472"/>
                  <a:pt x="28542" y="30739"/>
                </a:cubicBezTo>
                <a:cubicBezTo>
                  <a:pt x="28330" y="28642"/>
                  <a:pt x="28330" y="28581"/>
                  <a:pt x="28512" y="28186"/>
                </a:cubicBezTo>
                <a:cubicBezTo>
                  <a:pt x="28725" y="27730"/>
                  <a:pt x="28937" y="27335"/>
                  <a:pt x="28968" y="27335"/>
                </a:cubicBezTo>
                <a:close/>
                <a:moveTo>
                  <a:pt x="37424" y="23027"/>
                </a:moveTo>
                <a:cubicBezTo>
                  <a:pt x="37460" y="23027"/>
                  <a:pt x="37582" y="23320"/>
                  <a:pt x="37722" y="23809"/>
                </a:cubicBezTo>
                <a:cubicBezTo>
                  <a:pt x="38117" y="25116"/>
                  <a:pt x="38117" y="25147"/>
                  <a:pt x="37722" y="25998"/>
                </a:cubicBezTo>
                <a:cubicBezTo>
                  <a:pt x="37357" y="26818"/>
                  <a:pt x="36354" y="28521"/>
                  <a:pt x="35381" y="29980"/>
                </a:cubicBezTo>
                <a:cubicBezTo>
                  <a:pt x="34378" y="31530"/>
                  <a:pt x="33892" y="32381"/>
                  <a:pt x="33345" y="33627"/>
                </a:cubicBezTo>
                <a:lnTo>
                  <a:pt x="32798" y="34843"/>
                </a:lnTo>
                <a:lnTo>
                  <a:pt x="32798" y="33718"/>
                </a:lnTo>
                <a:cubicBezTo>
                  <a:pt x="32798" y="32837"/>
                  <a:pt x="32859" y="32381"/>
                  <a:pt x="33041" y="31743"/>
                </a:cubicBezTo>
                <a:cubicBezTo>
                  <a:pt x="33375" y="30496"/>
                  <a:pt x="34166" y="28825"/>
                  <a:pt x="35169" y="27214"/>
                </a:cubicBezTo>
                <a:cubicBezTo>
                  <a:pt x="36111" y="25694"/>
                  <a:pt x="37418" y="23293"/>
                  <a:pt x="37418" y="23110"/>
                </a:cubicBezTo>
                <a:cubicBezTo>
                  <a:pt x="37411" y="23054"/>
                  <a:pt x="37414" y="23027"/>
                  <a:pt x="37424" y="23027"/>
                </a:cubicBezTo>
                <a:close/>
                <a:moveTo>
                  <a:pt x="32007" y="19858"/>
                </a:moveTo>
                <a:lnTo>
                  <a:pt x="32129" y="21104"/>
                </a:lnTo>
                <a:cubicBezTo>
                  <a:pt x="32190" y="21773"/>
                  <a:pt x="32342" y="22715"/>
                  <a:pt x="32433" y="23232"/>
                </a:cubicBezTo>
                <a:cubicBezTo>
                  <a:pt x="32707" y="24417"/>
                  <a:pt x="32767" y="25663"/>
                  <a:pt x="32615" y="26545"/>
                </a:cubicBezTo>
                <a:cubicBezTo>
                  <a:pt x="32555" y="26940"/>
                  <a:pt x="32524" y="27913"/>
                  <a:pt x="32555" y="28946"/>
                </a:cubicBezTo>
                <a:cubicBezTo>
                  <a:pt x="32585" y="29919"/>
                  <a:pt x="32555" y="31682"/>
                  <a:pt x="32524" y="32867"/>
                </a:cubicBezTo>
                <a:cubicBezTo>
                  <a:pt x="32463" y="34083"/>
                  <a:pt x="32433" y="35147"/>
                  <a:pt x="32433" y="35268"/>
                </a:cubicBezTo>
                <a:cubicBezTo>
                  <a:pt x="32433" y="35303"/>
                  <a:pt x="32428" y="35320"/>
                  <a:pt x="32419" y="35320"/>
                </a:cubicBezTo>
                <a:cubicBezTo>
                  <a:pt x="32350" y="35320"/>
                  <a:pt x="32037" y="34345"/>
                  <a:pt x="31795" y="33323"/>
                </a:cubicBezTo>
                <a:cubicBezTo>
                  <a:pt x="31673" y="32837"/>
                  <a:pt x="31460" y="31712"/>
                  <a:pt x="31339" y="30831"/>
                </a:cubicBezTo>
                <a:cubicBezTo>
                  <a:pt x="31096" y="29280"/>
                  <a:pt x="31096" y="29220"/>
                  <a:pt x="31217" y="28612"/>
                </a:cubicBezTo>
                <a:cubicBezTo>
                  <a:pt x="31369" y="28095"/>
                  <a:pt x="31369" y="27700"/>
                  <a:pt x="31217" y="25147"/>
                </a:cubicBezTo>
                <a:lnTo>
                  <a:pt x="31096" y="22259"/>
                </a:lnTo>
                <a:lnTo>
                  <a:pt x="31400" y="21378"/>
                </a:lnTo>
                <a:cubicBezTo>
                  <a:pt x="31552" y="20891"/>
                  <a:pt x="31764" y="20375"/>
                  <a:pt x="31855" y="20192"/>
                </a:cubicBezTo>
                <a:lnTo>
                  <a:pt x="32007" y="19858"/>
                </a:lnTo>
                <a:close/>
                <a:moveTo>
                  <a:pt x="426" y="23809"/>
                </a:moveTo>
                <a:lnTo>
                  <a:pt x="973" y="24630"/>
                </a:lnTo>
                <a:cubicBezTo>
                  <a:pt x="1247" y="25055"/>
                  <a:pt x="1794" y="25724"/>
                  <a:pt x="2128" y="26119"/>
                </a:cubicBezTo>
                <a:cubicBezTo>
                  <a:pt x="3435" y="27578"/>
                  <a:pt x="5350" y="29128"/>
                  <a:pt x="8724" y="31347"/>
                </a:cubicBezTo>
                <a:cubicBezTo>
                  <a:pt x="10214" y="32320"/>
                  <a:pt x="10761" y="32746"/>
                  <a:pt x="11186" y="33202"/>
                </a:cubicBezTo>
                <a:cubicBezTo>
                  <a:pt x="11460" y="33536"/>
                  <a:pt x="12129" y="34205"/>
                  <a:pt x="12645" y="34660"/>
                </a:cubicBezTo>
                <a:lnTo>
                  <a:pt x="13557" y="35542"/>
                </a:lnTo>
                <a:lnTo>
                  <a:pt x="12250" y="35299"/>
                </a:lnTo>
                <a:cubicBezTo>
                  <a:pt x="9241" y="34752"/>
                  <a:pt x="8360" y="34478"/>
                  <a:pt x="6961" y="33536"/>
                </a:cubicBezTo>
                <a:cubicBezTo>
                  <a:pt x="5776" y="32746"/>
                  <a:pt x="2949" y="29919"/>
                  <a:pt x="1551" y="28156"/>
                </a:cubicBezTo>
                <a:cubicBezTo>
                  <a:pt x="1338" y="27882"/>
                  <a:pt x="1125" y="27609"/>
                  <a:pt x="1065" y="27578"/>
                </a:cubicBezTo>
                <a:cubicBezTo>
                  <a:pt x="913" y="27487"/>
                  <a:pt x="548" y="25572"/>
                  <a:pt x="487" y="24660"/>
                </a:cubicBezTo>
                <a:lnTo>
                  <a:pt x="426" y="23809"/>
                </a:lnTo>
                <a:close/>
                <a:moveTo>
                  <a:pt x="6358" y="16969"/>
                </a:moveTo>
                <a:cubicBezTo>
                  <a:pt x="6428" y="16969"/>
                  <a:pt x="7109" y="17413"/>
                  <a:pt x="7904" y="17943"/>
                </a:cubicBezTo>
                <a:cubicBezTo>
                  <a:pt x="8724" y="18490"/>
                  <a:pt x="9606" y="19037"/>
                  <a:pt x="9849" y="19189"/>
                </a:cubicBezTo>
                <a:cubicBezTo>
                  <a:pt x="10366" y="19523"/>
                  <a:pt x="10335" y="19432"/>
                  <a:pt x="10670" y="21803"/>
                </a:cubicBezTo>
                <a:cubicBezTo>
                  <a:pt x="11095" y="24873"/>
                  <a:pt x="11338" y="26211"/>
                  <a:pt x="11582" y="27062"/>
                </a:cubicBezTo>
                <a:cubicBezTo>
                  <a:pt x="11825" y="28004"/>
                  <a:pt x="12433" y="29584"/>
                  <a:pt x="12737" y="30132"/>
                </a:cubicBezTo>
                <a:cubicBezTo>
                  <a:pt x="12858" y="30344"/>
                  <a:pt x="13071" y="31074"/>
                  <a:pt x="13193" y="31773"/>
                </a:cubicBezTo>
                <a:cubicBezTo>
                  <a:pt x="13466" y="33019"/>
                  <a:pt x="14074" y="34904"/>
                  <a:pt x="14378" y="35451"/>
                </a:cubicBezTo>
                <a:cubicBezTo>
                  <a:pt x="14469" y="35572"/>
                  <a:pt x="14530" y="35724"/>
                  <a:pt x="14530" y="35755"/>
                </a:cubicBezTo>
                <a:cubicBezTo>
                  <a:pt x="14530" y="35762"/>
                  <a:pt x="14526" y="35766"/>
                  <a:pt x="14518" y="35766"/>
                </a:cubicBezTo>
                <a:cubicBezTo>
                  <a:pt x="14369" y="35766"/>
                  <a:pt x="12797" y="34384"/>
                  <a:pt x="12189" y="33718"/>
                </a:cubicBezTo>
                <a:cubicBezTo>
                  <a:pt x="10852" y="32290"/>
                  <a:pt x="10031" y="30192"/>
                  <a:pt x="9180" y="26180"/>
                </a:cubicBezTo>
                <a:cubicBezTo>
                  <a:pt x="8208" y="21499"/>
                  <a:pt x="7265" y="18368"/>
                  <a:pt x="6505" y="17274"/>
                </a:cubicBezTo>
                <a:cubicBezTo>
                  <a:pt x="6414" y="17092"/>
                  <a:pt x="6323" y="16970"/>
                  <a:pt x="6353" y="16970"/>
                </a:cubicBezTo>
                <a:cubicBezTo>
                  <a:pt x="6354" y="16969"/>
                  <a:pt x="6356" y="16969"/>
                  <a:pt x="6358" y="16969"/>
                </a:cubicBezTo>
                <a:close/>
                <a:moveTo>
                  <a:pt x="1429" y="30861"/>
                </a:moveTo>
                <a:lnTo>
                  <a:pt x="1946" y="31287"/>
                </a:lnTo>
                <a:cubicBezTo>
                  <a:pt x="2250" y="31530"/>
                  <a:pt x="2767" y="31925"/>
                  <a:pt x="3071" y="32138"/>
                </a:cubicBezTo>
                <a:cubicBezTo>
                  <a:pt x="3891" y="32715"/>
                  <a:pt x="5229" y="33445"/>
                  <a:pt x="5989" y="33809"/>
                </a:cubicBezTo>
                <a:cubicBezTo>
                  <a:pt x="7569" y="34509"/>
                  <a:pt x="10001" y="35147"/>
                  <a:pt x="12585" y="35572"/>
                </a:cubicBezTo>
                <a:lnTo>
                  <a:pt x="13831" y="35785"/>
                </a:lnTo>
                <a:lnTo>
                  <a:pt x="14652" y="36454"/>
                </a:lnTo>
                <a:cubicBezTo>
                  <a:pt x="15107" y="36788"/>
                  <a:pt x="15442" y="37123"/>
                  <a:pt x="15442" y="37123"/>
                </a:cubicBezTo>
                <a:cubicBezTo>
                  <a:pt x="15411" y="37123"/>
                  <a:pt x="15107" y="37123"/>
                  <a:pt x="14743" y="37092"/>
                </a:cubicBezTo>
                <a:cubicBezTo>
                  <a:pt x="14378" y="37092"/>
                  <a:pt x="13071" y="37153"/>
                  <a:pt x="11825" y="37275"/>
                </a:cubicBezTo>
                <a:cubicBezTo>
                  <a:pt x="10591" y="37390"/>
                  <a:pt x="9932" y="37432"/>
                  <a:pt x="9367" y="37432"/>
                </a:cubicBezTo>
                <a:cubicBezTo>
                  <a:pt x="9041" y="37432"/>
                  <a:pt x="8746" y="37418"/>
                  <a:pt x="8390" y="37396"/>
                </a:cubicBezTo>
                <a:cubicBezTo>
                  <a:pt x="6293" y="37214"/>
                  <a:pt x="4712" y="36606"/>
                  <a:pt x="2949" y="35268"/>
                </a:cubicBezTo>
                <a:cubicBezTo>
                  <a:pt x="2402" y="34873"/>
                  <a:pt x="2311" y="34752"/>
                  <a:pt x="2098" y="34235"/>
                </a:cubicBezTo>
                <a:cubicBezTo>
                  <a:pt x="1825" y="33536"/>
                  <a:pt x="1673" y="32806"/>
                  <a:pt x="1521" y="31682"/>
                </a:cubicBezTo>
                <a:lnTo>
                  <a:pt x="1429" y="30861"/>
                </a:lnTo>
                <a:close/>
                <a:moveTo>
                  <a:pt x="11946" y="22016"/>
                </a:moveTo>
                <a:lnTo>
                  <a:pt x="12524" y="23232"/>
                </a:lnTo>
                <a:cubicBezTo>
                  <a:pt x="12858" y="23900"/>
                  <a:pt x="13223" y="24600"/>
                  <a:pt x="13344" y="24812"/>
                </a:cubicBezTo>
                <a:cubicBezTo>
                  <a:pt x="13436" y="24995"/>
                  <a:pt x="13709" y="25329"/>
                  <a:pt x="13922" y="25572"/>
                </a:cubicBezTo>
                <a:cubicBezTo>
                  <a:pt x="14104" y="25815"/>
                  <a:pt x="14287" y="26089"/>
                  <a:pt x="14317" y="26180"/>
                </a:cubicBezTo>
                <a:cubicBezTo>
                  <a:pt x="14530" y="27062"/>
                  <a:pt x="14864" y="29128"/>
                  <a:pt x="15016" y="30253"/>
                </a:cubicBezTo>
                <a:cubicBezTo>
                  <a:pt x="15472" y="33779"/>
                  <a:pt x="15837" y="35664"/>
                  <a:pt x="16354" y="36819"/>
                </a:cubicBezTo>
                <a:cubicBezTo>
                  <a:pt x="16475" y="37153"/>
                  <a:pt x="16597" y="37426"/>
                  <a:pt x="16566" y="37457"/>
                </a:cubicBezTo>
                <a:cubicBezTo>
                  <a:pt x="16566" y="37458"/>
                  <a:pt x="16566" y="37459"/>
                  <a:pt x="16564" y="37459"/>
                </a:cubicBezTo>
                <a:cubicBezTo>
                  <a:pt x="16532" y="37459"/>
                  <a:pt x="16181" y="37166"/>
                  <a:pt x="15746" y="36819"/>
                </a:cubicBezTo>
                <a:cubicBezTo>
                  <a:pt x="15016" y="36211"/>
                  <a:pt x="14925" y="36089"/>
                  <a:pt x="14591" y="35360"/>
                </a:cubicBezTo>
                <a:cubicBezTo>
                  <a:pt x="13861" y="33779"/>
                  <a:pt x="13527" y="32502"/>
                  <a:pt x="12980" y="29220"/>
                </a:cubicBezTo>
                <a:cubicBezTo>
                  <a:pt x="12828" y="28308"/>
                  <a:pt x="12585" y="26940"/>
                  <a:pt x="12433" y="26241"/>
                </a:cubicBezTo>
                <a:cubicBezTo>
                  <a:pt x="12311" y="25511"/>
                  <a:pt x="12129" y="24265"/>
                  <a:pt x="12068" y="23475"/>
                </a:cubicBezTo>
                <a:lnTo>
                  <a:pt x="11946" y="22016"/>
                </a:lnTo>
                <a:close/>
                <a:moveTo>
                  <a:pt x="38695" y="27973"/>
                </a:moveTo>
                <a:cubicBezTo>
                  <a:pt x="38725" y="27973"/>
                  <a:pt x="38846" y="28399"/>
                  <a:pt x="38938" y="28916"/>
                </a:cubicBezTo>
                <a:cubicBezTo>
                  <a:pt x="39059" y="29676"/>
                  <a:pt x="39090" y="29919"/>
                  <a:pt x="38998" y="30253"/>
                </a:cubicBezTo>
                <a:cubicBezTo>
                  <a:pt x="38786" y="31013"/>
                  <a:pt x="37387" y="33141"/>
                  <a:pt x="35503" y="35664"/>
                </a:cubicBezTo>
                <a:cubicBezTo>
                  <a:pt x="35108" y="36180"/>
                  <a:pt x="34530" y="37031"/>
                  <a:pt x="34257" y="37518"/>
                </a:cubicBezTo>
                <a:cubicBezTo>
                  <a:pt x="33826" y="38203"/>
                  <a:pt x="33648" y="38485"/>
                  <a:pt x="33607" y="38485"/>
                </a:cubicBezTo>
                <a:cubicBezTo>
                  <a:pt x="33585" y="38485"/>
                  <a:pt x="33606" y="38399"/>
                  <a:pt x="33649" y="38247"/>
                </a:cubicBezTo>
                <a:cubicBezTo>
                  <a:pt x="33953" y="37183"/>
                  <a:pt x="35503" y="33992"/>
                  <a:pt x="36506" y="32290"/>
                </a:cubicBezTo>
                <a:cubicBezTo>
                  <a:pt x="37114" y="31256"/>
                  <a:pt x="37813" y="29919"/>
                  <a:pt x="38117" y="29220"/>
                </a:cubicBezTo>
                <a:cubicBezTo>
                  <a:pt x="38421" y="28551"/>
                  <a:pt x="38664" y="27973"/>
                  <a:pt x="38695" y="27973"/>
                </a:cubicBezTo>
                <a:close/>
                <a:moveTo>
                  <a:pt x="14773" y="26636"/>
                </a:moveTo>
                <a:cubicBezTo>
                  <a:pt x="14803" y="26636"/>
                  <a:pt x="14986" y="26879"/>
                  <a:pt x="15138" y="27214"/>
                </a:cubicBezTo>
                <a:cubicBezTo>
                  <a:pt x="15624" y="28125"/>
                  <a:pt x="16779" y="31986"/>
                  <a:pt x="17022" y="33505"/>
                </a:cubicBezTo>
                <a:cubicBezTo>
                  <a:pt x="17144" y="34205"/>
                  <a:pt x="17296" y="34995"/>
                  <a:pt x="17357" y="35299"/>
                </a:cubicBezTo>
                <a:cubicBezTo>
                  <a:pt x="17569" y="36089"/>
                  <a:pt x="18208" y="38095"/>
                  <a:pt x="18451" y="38612"/>
                </a:cubicBezTo>
                <a:lnTo>
                  <a:pt x="18664" y="39098"/>
                </a:lnTo>
                <a:lnTo>
                  <a:pt x="18086" y="38642"/>
                </a:lnTo>
                <a:cubicBezTo>
                  <a:pt x="17418" y="38156"/>
                  <a:pt x="17083" y="37822"/>
                  <a:pt x="16870" y="37426"/>
                </a:cubicBezTo>
                <a:cubicBezTo>
                  <a:pt x="16323" y="36484"/>
                  <a:pt x="15807" y="34478"/>
                  <a:pt x="15503" y="32229"/>
                </a:cubicBezTo>
                <a:cubicBezTo>
                  <a:pt x="15016" y="28703"/>
                  <a:pt x="14864" y="27487"/>
                  <a:pt x="14803" y="27092"/>
                </a:cubicBezTo>
                <a:cubicBezTo>
                  <a:pt x="14743" y="26849"/>
                  <a:pt x="14743" y="26636"/>
                  <a:pt x="14773" y="26636"/>
                </a:cubicBezTo>
                <a:close/>
                <a:moveTo>
                  <a:pt x="2858" y="35481"/>
                </a:moveTo>
                <a:lnTo>
                  <a:pt x="3223" y="35755"/>
                </a:lnTo>
                <a:cubicBezTo>
                  <a:pt x="3405" y="35907"/>
                  <a:pt x="3891" y="36211"/>
                  <a:pt x="4317" y="36454"/>
                </a:cubicBezTo>
                <a:cubicBezTo>
                  <a:pt x="5229" y="36940"/>
                  <a:pt x="6475" y="37396"/>
                  <a:pt x="7448" y="37548"/>
                </a:cubicBezTo>
                <a:cubicBezTo>
                  <a:pt x="7701" y="37599"/>
                  <a:pt x="7961" y="37623"/>
                  <a:pt x="8384" y="37623"/>
                </a:cubicBezTo>
                <a:cubicBezTo>
                  <a:pt x="8975" y="37623"/>
                  <a:pt x="9887" y="37576"/>
                  <a:pt x="11551" y="37487"/>
                </a:cubicBezTo>
                <a:cubicBezTo>
                  <a:pt x="13177" y="37394"/>
                  <a:pt x="14394" y="37355"/>
                  <a:pt x="15014" y="37355"/>
                </a:cubicBezTo>
                <a:cubicBezTo>
                  <a:pt x="15205" y="37355"/>
                  <a:pt x="15340" y="37359"/>
                  <a:pt x="15411" y="37366"/>
                </a:cubicBezTo>
                <a:cubicBezTo>
                  <a:pt x="15807" y="37426"/>
                  <a:pt x="16019" y="37548"/>
                  <a:pt x="16536" y="37974"/>
                </a:cubicBezTo>
                <a:lnTo>
                  <a:pt x="17174" y="38490"/>
                </a:lnTo>
                <a:lnTo>
                  <a:pt x="16232" y="38582"/>
                </a:lnTo>
                <a:cubicBezTo>
                  <a:pt x="15715" y="38642"/>
                  <a:pt x="14469" y="38825"/>
                  <a:pt x="13466" y="38977"/>
                </a:cubicBezTo>
                <a:cubicBezTo>
                  <a:pt x="12332" y="39151"/>
                  <a:pt x="11649" y="39235"/>
                  <a:pt x="10980" y="39235"/>
                </a:cubicBezTo>
                <a:cubicBezTo>
                  <a:pt x="10482" y="39235"/>
                  <a:pt x="9993" y="39189"/>
                  <a:pt x="9332" y="39098"/>
                </a:cubicBezTo>
                <a:cubicBezTo>
                  <a:pt x="8116" y="38916"/>
                  <a:pt x="7174" y="38612"/>
                  <a:pt x="6293" y="38095"/>
                </a:cubicBezTo>
                <a:cubicBezTo>
                  <a:pt x="5898" y="37852"/>
                  <a:pt x="5533" y="37670"/>
                  <a:pt x="5472" y="37670"/>
                </a:cubicBezTo>
                <a:cubicBezTo>
                  <a:pt x="5442" y="37670"/>
                  <a:pt x="5350" y="37609"/>
                  <a:pt x="5259" y="37518"/>
                </a:cubicBezTo>
                <a:cubicBezTo>
                  <a:pt x="5198" y="37457"/>
                  <a:pt x="4773" y="37123"/>
                  <a:pt x="4347" y="36819"/>
                </a:cubicBezTo>
                <a:cubicBezTo>
                  <a:pt x="3922" y="36515"/>
                  <a:pt x="3405" y="36089"/>
                  <a:pt x="3223" y="35876"/>
                </a:cubicBezTo>
                <a:lnTo>
                  <a:pt x="2858" y="35481"/>
                </a:lnTo>
                <a:close/>
                <a:moveTo>
                  <a:pt x="30058" y="25267"/>
                </a:moveTo>
                <a:cubicBezTo>
                  <a:pt x="30060" y="25267"/>
                  <a:pt x="30061" y="25267"/>
                  <a:pt x="30062" y="25268"/>
                </a:cubicBezTo>
                <a:cubicBezTo>
                  <a:pt x="30123" y="25329"/>
                  <a:pt x="30245" y="25998"/>
                  <a:pt x="30396" y="26788"/>
                </a:cubicBezTo>
                <a:cubicBezTo>
                  <a:pt x="30548" y="27578"/>
                  <a:pt x="30731" y="28733"/>
                  <a:pt x="30822" y="29311"/>
                </a:cubicBezTo>
                <a:cubicBezTo>
                  <a:pt x="31278" y="32381"/>
                  <a:pt x="31491" y="33414"/>
                  <a:pt x="32007" y="35025"/>
                </a:cubicBezTo>
                <a:lnTo>
                  <a:pt x="32372" y="36211"/>
                </a:lnTo>
                <a:lnTo>
                  <a:pt x="32311" y="37275"/>
                </a:lnTo>
                <a:cubicBezTo>
                  <a:pt x="32281" y="37882"/>
                  <a:pt x="32220" y="38734"/>
                  <a:pt x="32220" y="39189"/>
                </a:cubicBezTo>
                <a:lnTo>
                  <a:pt x="32190" y="40010"/>
                </a:lnTo>
                <a:lnTo>
                  <a:pt x="31977" y="39524"/>
                </a:lnTo>
                <a:cubicBezTo>
                  <a:pt x="31734" y="39068"/>
                  <a:pt x="31308" y="38338"/>
                  <a:pt x="30184" y="36484"/>
                </a:cubicBezTo>
                <a:lnTo>
                  <a:pt x="29697" y="35664"/>
                </a:lnTo>
                <a:lnTo>
                  <a:pt x="29454" y="31378"/>
                </a:lnTo>
                <a:lnTo>
                  <a:pt x="29241" y="27092"/>
                </a:lnTo>
                <a:lnTo>
                  <a:pt x="29606" y="26150"/>
                </a:lnTo>
                <a:cubicBezTo>
                  <a:pt x="29811" y="25652"/>
                  <a:pt x="30016" y="25267"/>
                  <a:pt x="30058" y="25267"/>
                </a:cubicBezTo>
                <a:close/>
                <a:moveTo>
                  <a:pt x="38147" y="25663"/>
                </a:moveTo>
                <a:lnTo>
                  <a:pt x="38391" y="26606"/>
                </a:lnTo>
                <a:cubicBezTo>
                  <a:pt x="38512" y="27122"/>
                  <a:pt x="38603" y="27578"/>
                  <a:pt x="38573" y="27609"/>
                </a:cubicBezTo>
                <a:cubicBezTo>
                  <a:pt x="38512" y="27639"/>
                  <a:pt x="38299" y="28156"/>
                  <a:pt x="38087" y="28733"/>
                </a:cubicBezTo>
                <a:cubicBezTo>
                  <a:pt x="37600" y="29949"/>
                  <a:pt x="37236" y="30679"/>
                  <a:pt x="36050" y="32624"/>
                </a:cubicBezTo>
                <a:cubicBezTo>
                  <a:pt x="35229" y="34022"/>
                  <a:pt x="34287" y="36028"/>
                  <a:pt x="33193" y="38825"/>
                </a:cubicBezTo>
                <a:cubicBezTo>
                  <a:pt x="32813" y="39785"/>
                  <a:pt x="32683" y="40126"/>
                  <a:pt x="32630" y="40126"/>
                </a:cubicBezTo>
                <a:cubicBezTo>
                  <a:pt x="32602" y="40126"/>
                  <a:pt x="32595" y="40034"/>
                  <a:pt x="32585" y="39889"/>
                </a:cubicBezTo>
                <a:cubicBezTo>
                  <a:pt x="32585" y="39615"/>
                  <a:pt x="32615" y="38612"/>
                  <a:pt x="32646" y="37578"/>
                </a:cubicBezTo>
                <a:cubicBezTo>
                  <a:pt x="32737" y="35968"/>
                  <a:pt x="32798" y="35664"/>
                  <a:pt x="33041" y="34904"/>
                </a:cubicBezTo>
                <a:cubicBezTo>
                  <a:pt x="33588" y="33384"/>
                  <a:pt x="34287" y="32107"/>
                  <a:pt x="36324" y="28946"/>
                </a:cubicBezTo>
                <a:cubicBezTo>
                  <a:pt x="36840" y="28125"/>
                  <a:pt x="37479" y="27031"/>
                  <a:pt x="37722" y="26545"/>
                </a:cubicBezTo>
                <a:lnTo>
                  <a:pt x="38147" y="25663"/>
                </a:lnTo>
                <a:close/>
                <a:moveTo>
                  <a:pt x="5746" y="38004"/>
                </a:moveTo>
                <a:lnTo>
                  <a:pt x="6080" y="38247"/>
                </a:lnTo>
                <a:cubicBezTo>
                  <a:pt x="6262" y="38369"/>
                  <a:pt x="6627" y="38551"/>
                  <a:pt x="6901" y="38673"/>
                </a:cubicBezTo>
                <a:cubicBezTo>
                  <a:pt x="8019" y="39170"/>
                  <a:pt x="9545" y="39443"/>
                  <a:pt x="11011" y="39443"/>
                </a:cubicBezTo>
                <a:cubicBezTo>
                  <a:pt x="11338" y="39443"/>
                  <a:pt x="11661" y="39430"/>
                  <a:pt x="11977" y="39402"/>
                </a:cubicBezTo>
                <a:cubicBezTo>
                  <a:pt x="12277" y="39375"/>
                  <a:pt x="12492" y="39360"/>
                  <a:pt x="12623" y="39360"/>
                </a:cubicBezTo>
                <a:cubicBezTo>
                  <a:pt x="12784" y="39360"/>
                  <a:pt x="12820" y="39382"/>
                  <a:pt x="12737" y="39433"/>
                </a:cubicBezTo>
                <a:cubicBezTo>
                  <a:pt x="12615" y="39493"/>
                  <a:pt x="11977" y="39797"/>
                  <a:pt x="11338" y="40132"/>
                </a:cubicBezTo>
                <a:cubicBezTo>
                  <a:pt x="9940" y="40861"/>
                  <a:pt x="9363" y="41074"/>
                  <a:pt x="8724" y="41104"/>
                </a:cubicBezTo>
                <a:cubicBezTo>
                  <a:pt x="8648" y="41109"/>
                  <a:pt x="8583" y="41112"/>
                  <a:pt x="8525" y="41112"/>
                </a:cubicBezTo>
                <a:cubicBezTo>
                  <a:pt x="8215" y="41112"/>
                  <a:pt x="8117" y="41018"/>
                  <a:pt x="7630" y="40557"/>
                </a:cubicBezTo>
                <a:cubicBezTo>
                  <a:pt x="7083" y="40041"/>
                  <a:pt x="6840" y="39706"/>
                  <a:pt x="6050" y="38460"/>
                </a:cubicBezTo>
                <a:lnTo>
                  <a:pt x="5746" y="38004"/>
                </a:lnTo>
                <a:close/>
                <a:moveTo>
                  <a:pt x="17539" y="38764"/>
                </a:moveTo>
                <a:lnTo>
                  <a:pt x="18208" y="39250"/>
                </a:lnTo>
                <a:cubicBezTo>
                  <a:pt x="18603" y="39524"/>
                  <a:pt x="18907" y="39767"/>
                  <a:pt x="18907" y="39797"/>
                </a:cubicBezTo>
                <a:lnTo>
                  <a:pt x="18633" y="39797"/>
                </a:lnTo>
                <a:cubicBezTo>
                  <a:pt x="18599" y="39791"/>
                  <a:pt x="18556" y="39787"/>
                  <a:pt x="18505" y="39787"/>
                </a:cubicBezTo>
                <a:cubicBezTo>
                  <a:pt x="17874" y="39787"/>
                  <a:pt x="16033" y="40285"/>
                  <a:pt x="15077" y="40679"/>
                </a:cubicBezTo>
                <a:cubicBezTo>
                  <a:pt x="13291" y="41460"/>
                  <a:pt x="12068" y="41781"/>
                  <a:pt x="10868" y="41781"/>
                </a:cubicBezTo>
                <a:cubicBezTo>
                  <a:pt x="10761" y="41781"/>
                  <a:pt x="10655" y="41778"/>
                  <a:pt x="10548" y="41773"/>
                </a:cubicBezTo>
                <a:cubicBezTo>
                  <a:pt x="9667" y="41712"/>
                  <a:pt x="9180" y="41621"/>
                  <a:pt x="8937" y="41439"/>
                </a:cubicBezTo>
                <a:cubicBezTo>
                  <a:pt x="8724" y="41287"/>
                  <a:pt x="8724" y="41287"/>
                  <a:pt x="9028" y="41287"/>
                </a:cubicBezTo>
                <a:cubicBezTo>
                  <a:pt x="9423" y="41256"/>
                  <a:pt x="10123" y="40983"/>
                  <a:pt x="10974" y="40557"/>
                </a:cubicBezTo>
                <a:cubicBezTo>
                  <a:pt x="13770" y="39098"/>
                  <a:pt x="14044" y="39007"/>
                  <a:pt x="16566" y="38825"/>
                </a:cubicBezTo>
                <a:lnTo>
                  <a:pt x="17539" y="38764"/>
                </a:lnTo>
                <a:close/>
                <a:moveTo>
                  <a:pt x="28094" y="29729"/>
                </a:moveTo>
                <a:cubicBezTo>
                  <a:pt x="28173" y="29729"/>
                  <a:pt x="28228" y="30188"/>
                  <a:pt x="28269" y="31135"/>
                </a:cubicBezTo>
                <a:cubicBezTo>
                  <a:pt x="28390" y="33110"/>
                  <a:pt x="28877" y="34782"/>
                  <a:pt x="29941" y="36575"/>
                </a:cubicBezTo>
                <a:cubicBezTo>
                  <a:pt x="30305" y="37244"/>
                  <a:pt x="30974" y="38369"/>
                  <a:pt x="31369" y="39068"/>
                </a:cubicBezTo>
                <a:lnTo>
                  <a:pt x="32099" y="40344"/>
                </a:lnTo>
                <a:lnTo>
                  <a:pt x="32129" y="41621"/>
                </a:lnTo>
                <a:cubicBezTo>
                  <a:pt x="32159" y="42320"/>
                  <a:pt x="32129" y="43262"/>
                  <a:pt x="32099" y="43688"/>
                </a:cubicBezTo>
                <a:lnTo>
                  <a:pt x="32007" y="44509"/>
                </a:lnTo>
                <a:lnTo>
                  <a:pt x="31795" y="44144"/>
                </a:lnTo>
                <a:cubicBezTo>
                  <a:pt x="31673" y="43931"/>
                  <a:pt x="31096" y="43171"/>
                  <a:pt x="30518" y="42472"/>
                </a:cubicBezTo>
                <a:cubicBezTo>
                  <a:pt x="28816" y="40344"/>
                  <a:pt x="27387" y="38126"/>
                  <a:pt x="27023" y="36971"/>
                </a:cubicBezTo>
                <a:cubicBezTo>
                  <a:pt x="26931" y="36697"/>
                  <a:pt x="26749" y="35907"/>
                  <a:pt x="26627" y="35208"/>
                </a:cubicBezTo>
                <a:lnTo>
                  <a:pt x="26384" y="33992"/>
                </a:lnTo>
                <a:lnTo>
                  <a:pt x="26779" y="33141"/>
                </a:lnTo>
                <a:cubicBezTo>
                  <a:pt x="27235" y="32198"/>
                  <a:pt x="27813" y="30679"/>
                  <a:pt x="27965" y="30040"/>
                </a:cubicBezTo>
                <a:cubicBezTo>
                  <a:pt x="28014" y="29834"/>
                  <a:pt x="28057" y="29729"/>
                  <a:pt x="28094" y="29729"/>
                </a:cubicBezTo>
                <a:close/>
                <a:moveTo>
                  <a:pt x="11825" y="20831"/>
                </a:moveTo>
                <a:lnTo>
                  <a:pt x="12220" y="21074"/>
                </a:lnTo>
                <a:cubicBezTo>
                  <a:pt x="12463" y="21195"/>
                  <a:pt x="13041" y="21438"/>
                  <a:pt x="13527" y="21651"/>
                </a:cubicBezTo>
                <a:cubicBezTo>
                  <a:pt x="14560" y="22077"/>
                  <a:pt x="15655" y="22745"/>
                  <a:pt x="16171" y="23232"/>
                </a:cubicBezTo>
                <a:cubicBezTo>
                  <a:pt x="16384" y="23445"/>
                  <a:pt x="16749" y="23961"/>
                  <a:pt x="17022" y="24539"/>
                </a:cubicBezTo>
                <a:cubicBezTo>
                  <a:pt x="17509" y="25511"/>
                  <a:pt x="19332" y="30192"/>
                  <a:pt x="20275" y="32837"/>
                </a:cubicBezTo>
                <a:cubicBezTo>
                  <a:pt x="20548" y="33597"/>
                  <a:pt x="21065" y="35056"/>
                  <a:pt x="21430" y="36059"/>
                </a:cubicBezTo>
                <a:cubicBezTo>
                  <a:pt x="22281" y="38430"/>
                  <a:pt x="22433" y="38977"/>
                  <a:pt x="23223" y="41925"/>
                </a:cubicBezTo>
                <a:cubicBezTo>
                  <a:pt x="23557" y="43262"/>
                  <a:pt x="23861" y="44448"/>
                  <a:pt x="23922" y="44539"/>
                </a:cubicBezTo>
                <a:cubicBezTo>
                  <a:pt x="23927" y="44555"/>
                  <a:pt x="23926" y="44562"/>
                  <a:pt x="23920" y="44562"/>
                </a:cubicBezTo>
                <a:cubicBezTo>
                  <a:pt x="23888" y="44562"/>
                  <a:pt x="23729" y="44385"/>
                  <a:pt x="23527" y="44083"/>
                </a:cubicBezTo>
                <a:cubicBezTo>
                  <a:pt x="22858" y="43080"/>
                  <a:pt x="22038" y="42168"/>
                  <a:pt x="20336" y="40557"/>
                </a:cubicBezTo>
                <a:cubicBezTo>
                  <a:pt x="19667" y="39919"/>
                  <a:pt x="19393" y="39585"/>
                  <a:pt x="19028" y="38885"/>
                </a:cubicBezTo>
                <a:cubicBezTo>
                  <a:pt x="18299" y="37609"/>
                  <a:pt x="17539" y="35116"/>
                  <a:pt x="17296" y="33353"/>
                </a:cubicBezTo>
                <a:cubicBezTo>
                  <a:pt x="17144" y="32320"/>
                  <a:pt x="15746" y="27396"/>
                  <a:pt x="15442" y="26849"/>
                </a:cubicBezTo>
                <a:cubicBezTo>
                  <a:pt x="15290" y="26606"/>
                  <a:pt x="14864" y="26028"/>
                  <a:pt x="14469" y="25542"/>
                </a:cubicBezTo>
                <a:cubicBezTo>
                  <a:pt x="13648" y="24539"/>
                  <a:pt x="13648" y="24539"/>
                  <a:pt x="12585" y="22381"/>
                </a:cubicBezTo>
                <a:lnTo>
                  <a:pt x="11825" y="20831"/>
                </a:lnTo>
                <a:close/>
                <a:moveTo>
                  <a:pt x="39117" y="30607"/>
                </a:moveTo>
                <a:cubicBezTo>
                  <a:pt x="39157" y="30607"/>
                  <a:pt x="39171" y="30803"/>
                  <a:pt x="39211" y="31347"/>
                </a:cubicBezTo>
                <a:cubicBezTo>
                  <a:pt x="39272" y="31864"/>
                  <a:pt x="39242" y="32715"/>
                  <a:pt x="39181" y="33293"/>
                </a:cubicBezTo>
                <a:cubicBezTo>
                  <a:pt x="39059" y="34539"/>
                  <a:pt x="38846" y="35937"/>
                  <a:pt x="38664" y="36302"/>
                </a:cubicBezTo>
                <a:cubicBezTo>
                  <a:pt x="38360" y="37001"/>
                  <a:pt x="37327" y="38642"/>
                  <a:pt x="36780" y="39372"/>
                </a:cubicBezTo>
                <a:cubicBezTo>
                  <a:pt x="36445" y="39797"/>
                  <a:pt x="35442" y="40922"/>
                  <a:pt x="34591" y="41864"/>
                </a:cubicBezTo>
                <a:cubicBezTo>
                  <a:pt x="33466" y="43110"/>
                  <a:pt x="32919" y="43779"/>
                  <a:pt x="32676" y="44235"/>
                </a:cubicBezTo>
                <a:cubicBezTo>
                  <a:pt x="32520" y="44534"/>
                  <a:pt x="32431" y="44706"/>
                  <a:pt x="32389" y="44706"/>
                </a:cubicBezTo>
                <a:cubicBezTo>
                  <a:pt x="32334" y="44706"/>
                  <a:pt x="32363" y="44401"/>
                  <a:pt x="32433" y="43688"/>
                </a:cubicBezTo>
                <a:cubicBezTo>
                  <a:pt x="32494" y="43202"/>
                  <a:pt x="32555" y="42411"/>
                  <a:pt x="32555" y="41986"/>
                </a:cubicBezTo>
                <a:cubicBezTo>
                  <a:pt x="32585" y="41287"/>
                  <a:pt x="32646" y="41074"/>
                  <a:pt x="33041" y="40162"/>
                </a:cubicBezTo>
                <a:cubicBezTo>
                  <a:pt x="33618" y="38885"/>
                  <a:pt x="34743" y="37001"/>
                  <a:pt x="35685" y="35785"/>
                </a:cubicBezTo>
                <a:cubicBezTo>
                  <a:pt x="37114" y="33901"/>
                  <a:pt x="38755" y="31408"/>
                  <a:pt x="39029" y="30739"/>
                </a:cubicBezTo>
                <a:cubicBezTo>
                  <a:pt x="39070" y="30657"/>
                  <a:pt x="39097" y="30607"/>
                  <a:pt x="39117" y="30607"/>
                </a:cubicBezTo>
                <a:close/>
                <a:moveTo>
                  <a:pt x="27114" y="38004"/>
                </a:moveTo>
                <a:lnTo>
                  <a:pt x="27813" y="39068"/>
                </a:lnTo>
                <a:cubicBezTo>
                  <a:pt x="28178" y="39676"/>
                  <a:pt x="28755" y="40557"/>
                  <a:pt x="29120" y="41044"/>
                </a:cubicBezTo>
                <a:cubicBezTo>
                  <a:pt x="29485" y="41530"/>
                  <a:pt x="30093" y="42351"/>
                  <a:pt x="30518" y="42867"/>
                </a:cubicBezTo>
                <a:cubicBezTo>
                  <a:pt x="31430" y="43931"/>
                  <a:pt x="31916" y="44752"/>
                  <a:pt x="31916" y="45177"/>
                </a:cubicBezTo>
                <a:cubicBezTo>
                  <a:pt x="31947" y="45451"/>
                  <a:pt x="31704" y="46819"/>
                  <a:pt x="31582" y="47214"/>
                </a:cubicBezTo>
                <a:cubicBezTo>
                  <a:pt x="31576" y="47232"/>
                  <a:pt x="31565" y="47240"/>
                  <a:pt x="31551" y="47240"/>
                </a:cubicBezTo>
                <a:cubicBezTo>
                  <a:pt x="31491" y="47240"/>
                  <a:pt x="31364" y="47094"/>
                  <a:pt x="31217" y="46849"/>
                </a:cubicBezTo>
                <a:cubicBezTo>
                  <a:pt x="31035" y="46576"/>
                  <a:pt x="30518" y="45937"/>
                  <a:pt x="30123" y="45451"/>
                </a:cubicBezTo>
                <a:cubicBezTo>
                  <a:pt x="28573" y="43597"/>
                  <a:pt x="28178" y="42989"/>
                  <a:pt x="27843" y="41834"/>
                </a:cubicBezTo>
                <a:cubicBezTo>
                  <a:pt x="27630" y="41196"/>
                  <a:pt x="27327" y="39524"/>
                  <a:pt x="27205" y="38582"/>
                </a:cubicBezTo>
                <a:lnTo>
                  <a:pt x="27114" y="38004"/>
                </a:lnTo>
                <a:close/>
                <a:moveTo>
                  <a:pt x="38634" y="36971"/>
                </a:moveTo>
                <a:cubicBezTo>
                  <a:pt x="38634" y="37001"/>
                  <a:pt x="38603" y="37335"/>
                  <a:pt x="38512" y="37730"/>
                </a:cubicBezTo>
                <a:cubicBezTo>
                  <a:pt x="38330" y="38642"/>
                  <a:pt x="38026" y="39615"/>
                  <a:pt x="37661" y="40375"/>
                </a:cubicBezTo>
                <a:cubicBezTo>
                  <a:pt x="37175" y="41348"/>
                  <a:pt x="35746" y="43475"/>
                  <a:pt x="34713" y="44782"/>
                </a:cubicBezTo>
                <a:cubicBezTo>
                  <a:pt x="34166" y="45481"/>
                  <a:pt x="33497" y="46393"/>
                  <a:pt x="33223" y="46880"/>
                </a:cubicBezTo>
                <a:cubicBezTo>
                  <a:pt x="32676" y="47791"/>
                  <a:pt x="31855" y="48946"/>
                  <a:pt x="31552" y="49250"/>
                </a:cubicBezTo>
                <a:cubicBezTo>
                  <a:pt x="31504" y="49298"/>
                  <a:pt x="31471" y="49331"/>
                  <a:pt x="31454" y="49331"/>
                </a:cubicBezTo>
                <a:cubicBezTo>
                  <a:pt x="31417" y="49331"/>
                  <a:pt x="31457" y="49174"/>
                  <a:pt x="31582" y="48673"/>
                </a:cubicBezTo>
                <a:cubicBezTo>
                  <a:pt x="31673" y="48247"/>
                  <a:pt x="31886" y="47366"/>
                  <a:pt x="32038" y="46697"/>
                </a:cubicBezTo>
                <a:cubicBezTo>
                  <a:pt x="32281" y="45451"/>
                  <a:pt x="32646" y="44600"/>
                  <a:pt x="33193" y="43779"/>
                </a:cubicBezTo>
                <a:cubicBezTo>
                  <a:pt x="33345" y="43536"/>
                  <a:pt x="34166" y="42624"/>
                  <a:pt x="35017" y="41712"/>
                </a:cubicBezTo>
                <a:cubicBezTo>
                  <a:pt x="36749" y="39858"/>
                  <a:pt x="37661" y="38703"/>
                  <a:pt x="38208" y="37639"/>
                </a:cubicBezTo>
                <a:cubicBezTo>
                  <a:pt x="38421" y="37275"/>
                  <a:pt x="38603" y="36971"/>
                  <a:pt x="38634" y="36971"/>
                </a:cubicBezTo>
                <a:close/>
                <a:moveTo>
                  <a:pt x="26202" y="34235"/>
                </a:moveTo>
                <a:lnTo>
                  <a:pt x="26323" y="34843"/>
                </a:lnTo>
                <a:cubicBezTo>
                  <a:pt x="26354" y="35177"/>
                  <a:pt x="26506" y="35846"/>
                  <a:pt x="26597" y="36332"/>
                </a:cubicBezTo>
                <a:cubicBezTo>
                  <a:pt x="26688" y="36819"/>
                  <a:pt x="26871" y="37791"/>
                  <a:pt x="26931" y="38490"/>
                </a:cubicBezTo>
                <a:cubicBezTo>
                  <a:pt x="27235" y="40861"/>
                  <a:pt x="27600" y="42229"/>
                  <a:pt x="28238" y="43323"/>
                </a:cubicBezTo>
                <a:cubicBezTo>
                  <a:pt x="28451" y="43718"/>
                  <a:pt x="29211" y="44691"/>
                  <a:pt x="29910" y="45542"/>
                </a:cubicBezTo>
                <a:cubicBezTo>
                  <a:pt x="30609" y="46393"/>
                  <a:pt x="31248" y="47214"/>
                  <a:pt x="31308" y="47396"/>
                </a:cubicBezTo>
                <a:cubicBezTo>
                  <a:pt x="31460" y="47700"/>
                  <a:pt x="31460" y="47791"/>
                  <a:pt x="31217" y="48825"/>
                </a:cubicBezTo>
                <a:lnTo>
                  <a:pt x="30944" y="49949"/>
                </a:lnTo>
                <a:lnTo>
                  <a:pt x="30761" y="49585"/>
                </a:lnTo>
                <a:cubicBezTo>
                  <a:pt x="30518" y="49098"/>
                  <a:pt x="30366" y="48916"/>
                  <a:pt x="28998" y="47943"/>
                </a:cubicBezTo>
                <a:cubicBezTo>
                  <a:pt x="27023" y="46515"/>
                  <a:pt x="26475" y="45816"/>
                  <a:pt x="25685" y="43840"/>
                </a:cubicBezTo>
                <a:cubicBezTo>
                  <a:pt x="24409" y="40557"/>
                  <a:pt x="24439" y="38673"/>
                  <a:pt x="25898" y="35056"/>
                </a:cubicBezTo>
                <a:lnTo>
                  <a:pt x="26202" y="34235"/>
                </a:lnTo>
                <a:close/>
                <a:moveTo>
                  <a:pt x="7702" y="1"/>
                </a:moveTo>
                <a:cubicBezTo>
                  <a:pt x="7580" y="1"/>
                  <a:pt x="7494" y="70"/>
                  <a:pt x="7265" y="222"/>
                </a:cubicBezTo>
                <a:cubicBezTo>
                  <a:pt x="6931" y="496"/>
                  <a:pt x="6566" y="1225"/>
                  <a:pt x="6384" y="2076"/>
                </a:cubicBezTo>
                <a:cubicBezTo>
                  <a:pt x="6323" y="2411"/>
                  <a:pt x="6232" y="3596"/>
                  <a:pt x="6232" y="4751"/>
                </a:cubicBezTo>
                <a:cubicBezTo>
                  <a:pt x="6171" y="7152"/>
                  <a:pt x="6110" y="10070"/>
                  <a:pt x="6050" y="11499"/>
                </a:cubicBezTo>
                <a:cubicBezTo>
                  <a:pt x="5958" y="13323"/>
                  <a:pt x="6262" y="15207"/>
                  <a:pt x="6840" y="16454"/>
                </a:cubicBezTo>
                <a:lnTo>
                  <a:pt x="7174" y="17122"/>
                </a:lnTo>
                <a:lnTo>
                  <a:pt x="6749" y="16818"/>
                </a:lnTo>
                <a:cubicBezTo>
                  <a:pt x="6141" y="16393"/>
                  <a:pt x="5290" y="15572"/>
                  <a:pt x="4165" y="14387"/>
                </a:cubicBezTo>
                <a:cubicBezTo>
                  <a:pt x="2949" y="13080"/>
                  <a:pt x="2767" y="12958"/>
                  <a:pt x="2311" y="12776"/>
                </a:cubicBezTo>
                <a:cubicBezTo>
                  <a:pt x="2149" y="12715"/>
                  <a:pt x="2007" y="12684"/>
                  <a:pt x="1884" y="12684"/>
                </a:cubicBezTo>
                <a:cubicBezTo>
                  <a:pt x="1639" y="12684"/>
                  <a:pt x="1470" y="12806"/>
                  <a:pt x="1369" y="13049"/>
                </a:cubicBezTo>
                <a:cubicBezTo>
                  <a:pt x="1125" y="13596"/>
                  <a:pt x="913" y="14934"/>
                  <a:pt x="882" y="16150"/>
                </a:cubicBezTo>
                <a:cubicBezTo>
                  <a:pt x="882" y="17487"/>
                  <a:pt x="730" y="19068"/>
                  <a:pt x="396" y="21074"/>
                </a:cubicBezTo>
                <a:cubicBezTo>
                  <a:pt x="1" y="23353"/>
                  <a:pt x="31" y="24660"/>
                  <a:pt x="548" y="26879"/>
                </a:cubicBezTo>
                <a:cubicBezTo>
                  <a:pt x="639" y="27305"/>
                  <a:pt x="882" y="28885"/>
                  <a:pt x="1095" y="30405"/>
                </a:cubicBezTo>
                <a:cubicBezTo>
                  <a:pt x="1490" y="33262"/>
                  <a:pt x="1703" y="34235"/>
                  <a:pt x="2189" y="34995"/>
                </a:cubicBezTo>
                <a:cubicBezTo>
                  <a:pt x="2615" y="35694"/>
                  <a:pt x="3314" y="36393"/>
                  <a:pt x="4195" y="37031"/>
                </a:cubicBezTo>
                <a:cubicBezTo>
                  <a:pt x="5168" y="37730"/>
                  <a:pt x="5502" y="38095"/>
                  <a:pt x="6262" y="39311"/>
                </a:cubicBezTo>
                <a:cubicBezTo>
                  <a:pt x="7326" y="40983"/>
                  <a:pt x="8481" y="41864"/>
                  <a:pt x="9940" y="42077"/>
                </a:cubicBezTo>
                <a:cubicBezTo>
                  <a:pt x="10105" y="42103"/>
                  <a:pt x="10316" y="42115"/>
                  <a:pt x="10556" y="42115"/>
                </a:cubicBezTo>
                <a:cubicBezTo>
                  <a:pt x="11423" y="42115"/>
                  <a:pt x="12660" y="41957"/>
                  <a:pt x="13375" y="41743"/>
                </a:cubicBezTo>
                <a:cubicBezTo>
                  <a:pt x="13800" y="41591"/>
                  <a:pt x="14560" y="41317"/>
                  <a:pt x="15077" y="41074"/>
                </a:cubicBezTo>
                <a:cubicBezTo>
                  <a:pt x="16111" y="40648"/>
                  <a:pt x="17904" y="40162"/>
                  <a:pt x="18725" y="40132"/>
                </a:cubicBezTo>
                <a:lnTo>
                  <a:pt x="19211" y="40101"/>
                </a:lnTo>
                <a:lnTo>
                  <a:pt x="20184" y="40952"/>
                </a:lnTo>
                <a:cubicBezTo>
                  <a:pt x="22494" y="43080"/>
                  <a:pt x="23405" y="44235"/>
                  <a:pt x="24074" y="45937"/>
                </a:cubicBezTo>
                <a:cubicBezTo>
                  <a:pt x="24287" y="46515"/>
                  <a:pt x="24500" y="47001"/>
                  <a:pt x="24561" y="47062"/>
                </a:cubicBezTo>
                <a:cubicBezTo>
                  <a:pt x="24682" y="47214"/>
                  <a:pt x="24834" y="47731"/>
                  <a:pt x="25746" y="51378"/>
                </a:cubicBezTo>
                <a:cubicBezTo>
                  <a:pt x="27509" y="58339"/>
                  <a:pt x="28451" y="61500"/>
                  <a:pt x="30184" y="66272"/>
                </a:cubicBezTo>
                <a:cubicBezTo>
                  <a:pt x="30822" y="68035"/>
                  <a:pt x="31521" y="69919"/>
                  <a:pt x="31734" y="70497"/>
                </a:cubicBezTo>
                <a:cubicBezTo>
                  <a:pt x="32220" y="71804"/>
                  <a:pt x="32403" y="72199"/>
                  <a:pt x="32524" y="72199"/>
                </a:cubicBezTo>
                <a:cubicBezTo>
                  <a:pt x="32676" y="72169"/>
                  <a:pt x="32707" y="72290"/>
                  <a:pt x="31004" y="67488"/>
                </a:cubicBezTo>
                <a:lnTo>
                  <a:pt x="29485" y="63232"/>
                </a:lnTo>
                <a:lnTo>
                  <a:pt x="29363" y="61834"/>
                </a:lnTo>
                <a:cubicBezTo>
                  <a:pt x="29241" y="60314"/>
                  <a:pt x="29302" y="58886"/>
                  <a:pt x="29515" y="57153"/>
                </a:cubicBezTo>
                <a:cubicBezTo>
                  <a:pt x="29697" y="55512"/>
                  <a:pt x="29849" y="54782"/>
                  <a:pt x="30579" y="52351"/>
                </a:cubicBezTo>
                <a:cubicBezTo>
                  <a:pt x="31217" y="50253"/>
                  <a:pt x="31278" y="50101"/>
                  <a:pt x="31673" y="49646"/>
                </a:cubicBezTo>
                <a:cubicBezTo>
                  <a:pt x="32311" y="48946"/>
                  <a:pt x="33254" y="47639"/>
                  <a:pt x="33679" y="46971"/>
                </a:cubicBezTo>
                <a:cubicBezTo>
                  <a:pt x="33862" y="46636"/>
                  <a:pt x="34470" y="45816"/>
                  <a:pt x="35017" y="45117"/>
                </a:cubicBezTo>
                <a:cubicBezTo>
                  <a:pt x="36141" y="43627"/>
                  <a:pt x="37722" y="41135"/>
                  <a:pt x="38178" y="40101"/>
                </a:cubicBezTo>
                <a:cubicBezTo>
                  <a:pt x="38603" y="39129"/>
                  <a:pt x="38816" y="38186"/>
                  <a:pt x="39181" y="36028"/>
                </a:cubicBezTo>
                <a:cubicBezTo>
                  <a:pt x="39850" y="31894"/>
                  <a:pt x="39819" y="30861"/>
                  <a:pt x="38816" y="26666"/>
                </a:cubicBezTo>
                <a:cubicBezTo>
                  <a:pt x="38208" y="24052"/>
                  <a:pt x="37995" y="23414"/>
                  <a:pt x="37175" y="21378"/>
                </a:cubicBezTo>
                <a:cubicBezTo>
                  <a:pt x="35959" y="18429"/>
                  <a:pt x="35564" y="17669"/>
                  <a:pt x="34804" y="17061"/>
                </a:cubicBezTo>
                <a:cubicBezTo>
                  <a:pt x="34580" y="16872"/>
                  <a:pt x="34347" y="16780"/>
                  <a:pt x="34093" y="16780"/>
                </a:cubicBezTo>
                <a:cubicBezTo>
                  <a:pt x="33898" y="16780"/>
                  <a:pt x="33691" y="16834"/>
                  <a:pt x="33466" y="16940"/>
                </a:cubicBezTo>
                <a:cubicBezTo>
                  <a:pt x="32737" y="17305"/>
                  <a:pt x="31916" y="18885"/>
                  <a:pt x="30913" y="21894"/>
                </a:cubicBezTo>
                <a:cubicBezTo>
                  <a:pt x="30245" y="23870"/>
                  <a:pt x="29241" y="26241"/>
                  <a:pt x="28755" y="27001"/>
                </a:cubicBezTo>
                <a:cubicBezTo>
                  <a:pt x="28330" y="27639"/>
                  <a:pt x="28026" y="28429"/>
                  <a:pt x="27722" y="29524"/>
                </a:cubicBezTo>
                <a:cubicBezTo>
                  <a:pt x="27357" y="30831"/>
                  <a:pt x="26688" y="32502"/>
                  <a:pt x="26080" y="33688"/>
                </a:cubicBezTo>
                <a:cubicBezTo>
                  <a:pt x="25412" y="34934"/>
                  <a:pt x="24743" y="36758"/>
                  <a:pt x="24500" y="37943"/>
                </a:cubicBezTo>
                <a:cubicBezTo>
                  <a:pt x="24074" y="39980"/>
                  <a:pt x="24469" y="42442"/>
                  <a:pt x="25685" y="44965"/>
                </a:cubicBezTo>
                <a:cubicBezTo>
                  <a:pt x="26263" y="46241"/>
                  <a:pt x="27114" y="47092"/>
                  <a:pt x="29029" y="48399"/>
                </a:cubicBezTo>
                <a:cubicBezTo>
                  <a:pt x="29606" y="48764"/>
                  <a:pt x="30184" y="49250"/>
                  <a:pt x="30336" y="49463"/>
                </a:cubicBezTo>
                <a:cubicBezTo>
                  <a:pt x="30852" y="50162"/>
                  <a:pt x="30852" y="50314"/>
                  <a:pt x="30123" y="52837"/>
                </a:cubicBezTo>
                <a:cubicBezTo>
                  <a:pt x="29272" y="55846"/>
                  <a:pt x="28998" y="57700"/>
                  <a:pt x="29029" y="60375"/>
                </a:cubicBezTo>
                <a:lnTo>
                  <a:pt x="29029" y="61834"/>
                </a:lnTo>
                <a:lnTo>
                  <a:pt x="28694" y="60770"/>
                </a:lnTo>
                <a:cubicBezTo>
                  <a:pt x="28238" y="59190"/>
                  <a:pt x="27114" y="54904"/>
                  <a:pt x="26293" y="51591"/>
                </a:cubicBezTo>
                <a:cubicBezTo>
                  <a:pt x="25898" y="50010"/>
                  <a:pt x="25229" y="47518"/>
                  <a:pt x="24834" y="46059"/>
                </a:cubicBezTo>
                <a:cubicBezTo>
                  <a:pt x="24439" y="44600"/>
                  <a:pt x="23861" y="42503"/>
                  <a:pt x="23588" y="41378"/>
                </a:cubicBezTo>
                <a:cubicBezTo>
                  <a:pt x="22980" y="38825"/>
                  <a:pt x="22767" y="38156"/>
                  <a:pt x="21491" y="34569"/>
                </a:cubicBezTo>
                <a:cubicBezTo>
                  <a:pt x="19636" y="29311"/>
                  <a:pt x="17813" y="24721"/>
                  <a:pt x="17022" y="23384"/>
                </a:cubicBezTo>
                <a:cubicBezTo>
                  <a:pt x="16840" y="23080"/>
                  <a:pt x="16810" y="20891"/>
                  <a:pt x="16962" y="19189"/>
                </a:cubicBezTo>
                <a:cubicBezTo>
                  <a:pt x="17174" y="16909"/>
                  <a:pt x="16901" y="12320"/>
                  <a:pt x="16414" y="10435"/>
                </a:cubicBezTo>
                <a:cubicBezTo>
                  <a:pt x="15867" y="8186"/>
                  <a:pt x="15107" y="7031"/>
                  <a:pt x="12402" y="4386"/>
                </a:cubicBezTo>
                <a:cubicBezTo>
                  <a:pt x="11703" y="3718"/>
                  <a:pt x="10670" y="2654"/>
                  <a:pt x="10092" y="1985"/>
                </a:cubicBezTo>
                <a:cubicBezTo>
                  <a:pt x="8876" y="648"/>
                  <a:pt x="8390" y="192"/>
                  <a:pt x="7995" y="70"/>
                </a:cubicBezTo>
                <a:cubicBezTo>
                  <a:pt x="7859" y="25"/>
                  <a:pt x="7774" y="1"/>
                  <a:pt x="77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15"/>
          <p:cNvSpPr/>
          <p:nvPr/>
        </p:nvSpPr>
        <p:spPr>
          <a:xfrm rot="-2700000">
            <a:off x="8462324" y="4055999"/>
            <a:ext cx="598834" cy="1401375"/>
          </a:xfrm>
          <a:custGeom>
            <a:avLst/>
            <a:gdLst/>
            <a:ahLst/>
            <a:cxnLst/>
            <a:rect l="l" t="t" r="r" b="b"/>
            <a:pathLst>
              <a:path w="18664" h="43677" extrusionOk="0">
                <a:moveTo>
                  <a:pt x="10912" y="244"/>
                </a:moveTo>
                <a:cubicBezTo>
                  <a:pt x="11551" y="244"/>
                  <a:pt x="13009" y="2614"/>
                  <a:pt x="13283" y="4165"/>
                </a:cubicBezTo>
                <a:cubicBezTo>
                  <a:pt x="13319" y="4298"/>
                  <a:pt x="13336" y="4373"/>
                  <a:pt x="13325" y="4373"/>
                </a:cubicBezTo>
                <a:cubicBezTo>
                  <a:pt x="13307" y="4373"/>
                  <a:pt x="13223" y="4202"/>
                  <a:pt x="13040" y="3800"/>
                </a:cubicBezTo>
                <a:cubicBezTo>
                  <a:pt x="12858" y="3405"/>
                  <a:pt x="12341" y="2523"/>
                  <a:pt x="11885" y="1824"/>
                </a:cubicBezTo>
                <a:cubicBezTo>
                  <a:pt x="11399" y="1125"/>
                  <a:pt x="10973" y="517"/>
                  <a:pt x="10943" y="456"/>
                </a:cubicBezTo>
                <a:cubicBezTo>
                  <a:pt x="10924" y="419"/>
                  <a:pt x="10893" y="393"/>
                  <a:pt x="10866" y="393"/>
                </a:cubicBezTo>
                <a:cubicBezTo>
                  <a:pt x="10849" y="393"/>
                  <a:pt x="10833" y="403"/>
                  <a:pt x="10821" y="426"/>
                </a:cubicBezTo>
                <a:cubicBezTo>
                  <a:pt x="10791" y="456"/>
                  <a:pt x="11155" y="1095"/>
                  <a:pt x="11642" y="1824"/>
                </a:cubicBezTo>
                <a:cubicBezTo>
                  <a:pt x="12493" y="3162"/>
                  <a:pt x="13009" y="4134"/>
                  <a:pt x="13161" y="4742"/>
                </a:cubicBezTo>
                <a:lnTo>
                  <a:pt x="13222" y="5046"/>
                </a:lnTo>
                <a:lnTo>
                  <a:pt x="12979" y="4651"/>
                </a:lnTo>
                <a:cubicBezTo>
                  <a:pt x="12858" y="4438"/>
                  <a:pt x="12432" y="3830"/>
                  <a:pt x="12037" y="3283"/>
                </a:cubicBezTo>
                <a:cubicBezTo>
                  <a:pt x="11186" y="2067"/>
                  <a:pt x="10791" y="1368"/>
                  <a:pt x="10639" y="852"/>
                </a:cubicBezTo>
                <a:cubicBezTo>
                  <a:pt x="10547" y="426"/>
                  <a:pt x="10608" y="244"/>
                  <a:pt x="10912" y="244"/>
                </a:cubicBezTo>
                <a:close/>
                <a:moveTo>
                  <a:pt x="17381" y="3688"/>
                </a:moveTo>
                <a:cubicBezTo>
                  <a:pt x="17475" y="3688"/>
                  <a:pt x="17559" y="3695"/>
                  <a:pt x="17630" y="3709"/>
                </a:cubicBezTo>
                <a:cubicBezTo>
                  <a:pt x="17964" y="3770"/>
                  <a:pt x="18086" y="3861"/>
                  <a:pt x="18177" y="4073"/>
                </a:cubicBezTo>
                <a:cubicBezTo>
                  <a:pt x="18207" y="4195"/>
                  <a:pt x="18177" y="4225"/>
                  <a:pt x="17812" y="4286"/>
                </a:cubicBezTo>
                <a:cubicBezTo>
                  <a:pt x="16383" y="4499"/>
                  <a:pt x="14499" y="5289"/>
                  <a:pt x="13709" y="6080"/>
                </a:cubicBezTo>
                <a:cubicBezTo>
                  <a:pt x="13537" y="6238"/>
                  <a:pt x="13416" y="6317"/>
                  <a:pt x="13353" y="6317"/>
                </a:cubicBezTo>
                <a:cubicBezTo>
                  <a:pt x="13271" y="6317"/>
                  <a:pt x="13284" y="6185"/>
                  <a:pt x="13405" y="5928"/>
                </a:cubicBezTo>
                <a:cubicBezTo>
                  <a:pt x="13678" y="5259"/>
                  <a:pt x="13982" y="4925"/>
                  <a:pt x="14620" y="4529"/>
                </a:cubicBezTo>
                <a:cubicBezTo>
                  <a:pt x="15372" y="4073"/>
                  <a:pt x="16669" y="3688"/>
                  <a:pt x="17381" y="3688"/>
                </a:cubicBezTo>
                <a:close/>
                <a:moveTo>
                  <a:pt x="17863" y="4478"/>
                </a:moveTo>
                <a:cubicBezTo>
                  <a:pt x="17936" y="4478"/>
                  <a:pt x="17964" y="4494"/>
                  <a:pt x="17934" y="4529"/>
                </a:cubicBezTo>
                <a:cubicBezTo>
                  <a:pt x="17842" y="4621"/>
                  <a:pt x="17234" y="4864"/>
                  <a:pt x="16596" y="5046"/>
                </a:cubicBezTo>
                <a:cubicBezTo>
                  <a:pt x="15532" y="5350"/>
                  <a:pt x="15168" y="5532"/>
                  <a:pt x="14286" y="6080"/>
                </a:cubicBezTo>
                <a:cubicBezTo>
                  <a:pt x="13904" y="6342"/>
                  <a:pt x="13653" y="6474"/>
                  <a:pt x="13608" y="6474"/>
                </a:cubicBezTo>
                <a:cubicBezTo>
                  <a:pt x="13595" y="6474"/>
                  <a:pt x="13598" y="6464"/>
                  <a:pt x="13617" y="6444"/>
                </a:cubicBezTo>
                <a:cubicBezTo>
                  <a:pt x="13709" y="6323"/>
                  <a:pt x="14013" y="6080"/>
                  <a:pt x="14317" y="5867"/>
                </a:cubicBezTo>
                <a:cubicBezTo>
                  <a:pt x="14590" y="5654"/>
                  <a:pt x="15107" y="5350"/>
                  <a:pt x="15472" y="5198"/>
                </a:cubicBezTo>
                <a:cubicBezTo>
                  <a:pt x="16078" y="4869"/>
                  <a:pt x="17505" y="4478"/>
                  <a:pt x="17863" y="4478"/>
                </a:cubicBezTo>
                <a:close/>
                <a:moveTo>
                  <a:pt x="8620" y="6061"/>
                </a:moveTo>
                <a:cubicBezTo>
                  <a:pt x="8702" y="6061"/>
                  <a:pt x="8797" y="6077"/>
                  <a:pt x="8906" y="6110"/>
                </a:cubicBezTo>
                <a:cubicBezTo>
                  <a:pt x="10000" y="6444"/>
                  <a:pt x="11338" y="8298"/>
                  <a:pt x="11794" y="10122"/>
                </a:cubicBezTo>
                <a:cubicBezTo>
                  <a:pt x="11940" y="10726"/>
                  <a:pt x="11987" y="11022"/>
                  <a:pt x="11935" y="11022"/>
                </a:cubicBezTo>
                <a:cubicBezTo>
                  <a:pt x="11901" y="11022"/>
                  <a:pt x="11823" y="10893"/>
                  <a:pt x="11702" y="10639"/>
                </a:cubicBezTo>
                <a:cubicBezTo>
                  <a:pt x="11064" y="9423"/>
                  <a:pt x="10365" y="8298"/>
                  <a:pt x="9666" y="7447"/>
                </a:cubicBezTo>
                <a:cubicBezTo>
                  <a:pt x="8958" y="6576"/>
                  <a:pt x="8592" y="6217"/>
                  <a:pt x="8457" y="6217"/>
                </a:cubicBezTo>
                <a:cubicBezTo>
                  <a:pt x="8442" y="6217"/>
                  <a:pt x="8429" y="6222"/>
                  <a:pt x="8420" y="6232"/>
                </a:cubicBezTo>
                <a:cubicBezTo>
                  <a:pt x="8389" y="6292"/>
                  <a:pt x="8420" y="6384"/>
                  <a:pt x="8511" y="6444"/>
                </a:cubicBezTo>
                <a:cubicBezTo>
                  <a:pt x="8754" y="6657"/>
                  <a:pt x="10031" y="8238"/>
                  <a:pt x="10365" y="8724"/>
                </a:cubicBezTo>
                <a:cubicBezTo>
                  <a:pt x="10760" y="9332"/>
                  <a:pt x="11581" y="10852"/>
                  <a:pt x="11672" y="11064"/>
                </a:cubicBezTo>
                <a:cubicBezTo>
                  <a:pt x="11685" y="11117"/>
                  <a:pt x="11687" y="11147"/>
                  <a:pt x="11670" y="11147"/>
                </a:cubicBezTo>
                <a:cubicBezTo>
                  <a:pt x="11648" y="11147"/>
                  <a:pt x="11594" y="11094"/>
                  <a:pt x="11490" y="10973"/>
                </a:cubicBezTo>
                <a:cubicBezTo>
                  <a:pt x="11368" y="10852"/>
                  <a:pt x="10882" y="10305"/>
                  <a:pt x="10365" y="9757"/>
                </a:cubicBezTo>
                <a:cubicBezTo>
                  <a:pt x="9301" y="8602"/>
                  <a:pt x="8876" y="8055"/>
                  <a:pt x="8541" y="7387"/>
                </a:cubicBezTo>
                <a:cubicBezTo>
                  <a:pt x="8131" y="6539"/>
                  <a:pt x="8175" y="6061"/>
                  <a:pt x="8620" y="6061"/>
                </a:cubicBezTo>
                <a:close/>
                <a:moveTo>
                  <a:pt x="16401" y="9338"/>
                </a:moveTo>
                <a:cubicBezTo>
                  <a:pt x="16517" y="9338"/>
                  <a:pt x="16613" y="9366"/>
                  <a:pt x="16687" y="9423"/>
                </a:cubicBezTo>
                <a:cubicBezTo>
                  <a:pt x="16870" y="9575"/>
                  <a:pt x="16870" y="9605"/>
                  <a:pt x="16718" y="9727"/>
                </a:cubicBezTo>
                <a:cubicBezTo>
                  <a:pt x="16596" y="9788"/>
                  <a:pt x="16019" y="10274"/>
                  <a:pt x="15380" y="10821"/>
                </a:cubicBezTo>
                <a:cubicBezTo>
                  <a:pt x="14772" y="11338"/>
                  <a:pt x="13709" y="12189"/>
                  <a:pt x="13070" y="12736"/>
                </a:cubicBezTo>
                <a:cubicBezTo>
                  <a:pt x="12402" y="13253"/>
                  <a:pt x="11672" y="13891"/>
                  <a:pt x="11429" y="14104"/>
                </a:cubicBezTo>
                <a:cubicBezTo>
                  <a:pt x="11204" y="14329"/>
                  <a:pt x="11030" y="14502"/>
                  <a:pt x="11006" y="14502"/>
                </a:cubicBezTo>
                <a:cubicBezTo>
                  <a:pt x="11004" y="14502"/>
                  <a:pt x="11003" y="14501"/>
                  <a:pt x="11003" y="14499"/>
                </a:cubicBezTo>
                <a:cubicBezTo>
                  <a:pt x="10973" y="14165"/>
                  <a:pt x="12797" y="11916"/>
                  <a:pt x="13982" y="10821"/>
                </a:cubicBezTo>
                <a:cubicBezTo>
                  <a:pt x="15043" y="9859"/>
                  <a:pt x="15903" y="9338"/>
                  <a:pt x="16401" y="9338"/>
                </a:cubicBezTo>
                <a:close/>
                <a:moveTo>
                  <a:pt x="16809" y="9940"/>
                </a:moveTo>
                <a:cubicBezTo>
                  <a:pt x="16991" y="9940"/>
                  <a:pt x="16444" y="10700"/>
                  <a:pt x="15897" y="11216"/>
                </a:cubicBezTo>
                <a:cubicBezTo>
                  <a:pt x="15320" y="11794"/>
                  <a:pt x="11824" y="14438"/>
                  <a:pt x="11338" y="14712"/>
                </a:cubicBezTo>
                <a:cubicBezTo>
                  <a:pt x="11156" y="14810"/>
                  <a:pt x="11042" y="14859"/>
                  <a:pt x="10996" y="14859"/>
                </a:cubicBezTo>
                <a:cubicBezTo>
                  <a:pt x="10842" y="14859"/>
                  <a:pt x="11453" y="14302"/>
                  <a:pt x="12858" y="13131"/>
                </a:cubicBezTo>
                <a:cubicBezTo>
                  <a:pt x="13557" y="12584"/>
                  <a:pt x="14681" y="11642"/>
                  <a:pt x="15380" y="11034"/>
                </a:cubicBezTo>
                <a:cubicBezTo>
                  <a:pt x="16110" y="10457"/>
                  <a:pt x="16748" y="9970"/>
                  <a:pt x="16809" y="9940"/>
                </a:cubicBezTo>
                <a:close/>
                <a:moveTo>
                  <a:pt x="5263" y="14194"/>
                </a:moveTo>
                <a:cubicBezTo>
                  <a:pt x="5290" y="14194"/>
                  <a:pt x="5320" y="14259"/>
                  <a:pt x="5350" y="14408"/>
                </a:cubicBezTo>
                <a:cubicBezTo>
                  <a:pt x="5927" y="17022"/>
                  <a:pt x="6414" y="18998"/>
                  <a:pt x="6748" y="20183"/>
                </a:cubicBezTo>
                <a:cubicBezTo>
                  <a:pt x="6864" y="20591"/>
                  <a:pt x="6953" y="20915"/>
                  <a:pt x="6934" y="20915"/>
                </a:cubicBezTo>
                <a:cubicBezTo>
                  <a:pt x="6933" y="20915"/>
                  <a:pt x="6932" y="20914"/>
                  <a:pt x="6930" y="20913"/>
                </a:cubicBezTo>
                <a:cubicBezTo>
                  <a:pt x="6778" y="20791"/>
                  <a:pt x="5745" y="18481"/>
                  <a:pt x="5502" y="17782"/>
                </a:cubicBezTo>
                <a:cubicBezTo>
                  <a:pt x="5380" y="17356"/>
                  <a:pt x="5228" y="16627"/>
                  <a:pt x="5198" y="16171"/>
                </a:cubicBezTo>
                <a:cubicBezTo>
                  <a:pt x="5076" y="15291"/>
                  <a:pt x="5150" y="14194"/>
                  <a:pt x="5263" y="14194"/>
                </a:cubicBezTo>
                <a:close/>
                <a:moveTo>
                  <a:pt x="5659" y="13883"/>
                </a:moveTo>
                <a:cubicBezTo>
                  <a:pt x="5750" y="13883"/>
                  <a:pt x="6084" y="14218"/>
                  <a:pt x="6201" y="14499"/>
                </a:cubicBezTo>
                <a:cubicBezTo>
                  <a:pt x="6444" y="15077"/>
                  <a:pt x="6687" y="16080"/>
                  <a:pt x="6991" y="17964"/>
                </a:cubicBezTo>
                <a:cubicBezTo>
                  <a:pt x="7174" y="18937"/>
                  <a:pt x="7417" y="20274"/>
                  <a:pt x="7569" y="20943"/>
                </a:cubicBezTo>
                <a:cubicBezTo>
                  <a:pt x="7721" y="21642"/>
                  <a:pt x="7842" y="22220"/>
                  <a:pt x="7842" y="22250"/>
                </a:cubicBezTo>
                <a:cubicBezTo>
                  <a:pt x="7845" y="22270"/>
                  <a:pt x="7844" y="22279"/>
                  <a:pt x="7839" y="22279"/>
                </a:cubicBezTo>
                <a:cubicBezTo>
                  <a:pt x="7790" y="22279"/>
                  <a:pt x="7394" y="21398"/>
                  <a:pt x="7174" y="20791"/>
                </a:cubicBezTo>
                <a:cubicBezTo>
                  <a:pt x="6626" y="19271"/>
                  <a:pt x="5411" y="14226"/>
                  <a:pt x="5593" y="14134"/>
                </a:cubicBezTo>
                <a:cubicBezTo>
                  <a:pt x="5654" y="14134"/>
                  <a:pt x="5654" y="14043"/>
                  <a:pt x="5654" y="13982"/>
                </a:cubicBezTo>
                <a:cubicBezTo>
                  <a:pt x="5626" y="13913"/>
                  <a:pt x="5632" y="13883"/>
                  <a:pt x="5659" y="13883"/>
                </a:cubicBezTo>
                <a:close/>
                <a:moveTo>
                  <a:pt x="13484" y="16338"/>
                </a:moveTo>
                <a:cubicBezTo>
                  <a:pt x="13608" y="16338"/>
                  <a:pt x="13585" y="16440"/>
                  <a:pt x="13313" y="16657"/>
                </a:cubicBezTo>
                <a:cubicBezTo>
                  <a:pt x="12523" y="17326"/>
                  <a:pt x="9818" y="20913"/>
                  <a:pt x="9119" y="22250"/>
                </a:cubicBezTo>
                <a:cubicBezTo>
                  <a:pt x="8935" y="22597"/>
                  <a:pt x="8847" y="22739"/>
                  <a:pt x="8819" y="22739"/>
                </a:cubicBezTo>
                <a:cubicBezTo>
                  <a:pt x="8805" y="22739"/>
                  <a:pt x="8805" y="22705"/>
                  <a:pt x="8815" y="22645"/>
                </a:cubicBezTo>
                <a:cubicBezTo>
                  <a:pt x="8815" y="22098"/>
                  <a:pt x="9605" y="20365"/>
                  <a:pt x="10274" y="19332"/>
                </a:cubicBezTo>
                <a:cubicBezTo>
                  <a:pt x="10699" y="18694"/>
                  <a:pt x="12158" y="17083"/>
                  <a:pt x="12554" y="16779"/>
                </a:cubicBezTo>
                <a:cubicBezTo>
                  <a:pt x="12957" y="16493"/>
                  <a:pt x="13332" y="16338"/>
                  <a:pt x="13484" y="16338"/>
                </a:cubicBezTo>
                <a:close/>
                <a:moveTo>
                  <a:pt x="13794" y="16595"/>
                </a:moveTo>
                <a:cubicBezTo>
                  <a:pt x="14074" y="16595"/>
                  <a:pt x="13862" y="17345"/>
                  <a:pt x="13313" y="18207"/>
                </a:cubicBezTo>
                <a:cubicBezTo>
                  <a:pt x="12949" y="18755"/>
                  <a:pt x="12554" y="19241"/>
                  <a:pt x="11824" y="20031"/>
                </a:cubicBezTo>
                <a:cubicBezTo>
                  <a:pt x="11247" y="20609"/>
                  <a:pt x="10365" y="21551"/>
                  <a:pt x="9848" y="22128"/>
                </a:cubicBezTo>
                <a:lnTo>
                  <a:pt x="8876" y="23162"/>
                </a:lnTo>
                <a:lnTo>
                  <a:pt x="9119" y="22645"/>
                </a:lnTo>
                <a:cubicBezTo>
                  <a:pt x="9392" y="22128"/>
                  <a:pt x="10243" y="20821"/>
                  <a:pt x="10882" y="19940"/>
                </a:cubicBezTo>
                <a:cubicBezTo>
                  <a:pt x="11399" y="19210"/>
                  <a:pt x="13435" y="16809"/>
                  <a:pt x="13617" y="16657"/>
                </a:cubicBezTo>
                <a:cubicBezTo>
                  <a:pt x="13690" y="16615"/>
                  <a:pt x="13748" y="16595"/>
                  <a:pt x="13794" y="16595"/>
                </a:cubicBezTo>
                <a:close/>
                <a:moveTo>
                  <a:pt x="8165" y="31661"/>
                </a:moveTo>
                <a:cubicBezTo>
                  <a:pt x="8172" y="31661"/>
                  <a:pt x="8177" y="31665"/>
                  <a:pt x="8177" y="31673"/>
                </a:cubicBezTo>
                <a:cubicBezTo>
                  <a:pt x="8177" y="31703"/>
                  <a:pt x="8146" y="31794"/>
                  <a:pt x="8085" y="31825"/>
                </a:cubicBezTo>
                <a:cubicBezTo>
                  <a:pt x="8063" y="31832"/>
                  <a:pt x="8045" y="31836"/>
                  <a:pt x="8034" y="31836"/>
                </a:cubicBezTo>
                <a:cubicBezTo>
                  <a:pt x="7998" y="31836"/>
                  <a:pt x="8009" y="31802"/>
                  <a:pt x="8055" y="31733"/>
                </a:cubicBezTo>
                <a:cubicBezTo>
                  <a:pt x="8099" y="31689"/>
                  <a:pt x="8144" y="31661"/>
                  <a:pt x="8165" y="31661"/>
                </a:cubicBezTo>
                <a:close/>
                <a:moveTo>
                  <a:pt x="14059" y="25790"/>
                </a:moveTo>
                <a:cubicBezTo>
                  <a:pt x="14129" y="25790"/>
                  <a:pt x="14185" y="25805"/>
                  <a:pt x="14225" y="25837"/>
                </a:cubicBezTo>
                <a:cubicBezTo>
                  <a:pt x="14377" y="25989"/>
                  <a:pt x="14256" y="26749"/>
                  <a:pt x="13952" y="27508"/>
                </a:cubicBezTo>
                <a:cubicBezTo>
                  <a:pt x="13435" y="28907"/>
                  <a:pt x="12067" y="30305"/>
                  <a:pt x="10092" y="31490"/>
                </a:cubicBezTo>
                <a:cubicBezTo>
                  <a:pt x="9502" y="31855"/>
                  <a:pt x="7199" y="32818"/>
                  <a:pt x="6972" y="32818"/>
                </a:cubicBezTo>
                <a:cubicBezTo>
                  <a:pt x="6954" y="32818"/>
                  <a:pt x="6949" y="32811"/>
                  <a:pt x="6961" y="32797"/>
                </a:cubicBezTo>
                <a:cubicBezTo>
                  <a:pt x="6991" y="32736"/>
                  <a:pt x="7477" y="32433"/>
                  <a:pt x="8025" y="32068"/>
                </a:cubicBezTo>
                <a:cubicBezTo>
                  <a:pt x="9301" y="31247"/>
                  <a:pt x="10730" y="30062"/>
                  <a:pt x="11733" y="29028"/>
                </a:cubicBezTo>
                <a:cubicBezTo>
                  <a:pt x="12523" y="28177"/>
                  <a:pt x="14165" y="26110"/>
                  <a:pt x="14165" y="25958"/>
                </a:cubicBezTo>
                <a:cubicBezTo>
                  <a:pt x="14157" y="25897"/>
                  <a:pt x="14136" y="25865"/>
                  <a:pt x="14099" y="25865"/>
                </a:cubicBezTo>
                <a:cubicBezTo>
                  <a:pt x="13988" y="25865"/>
                  <a:pt x="13731" y="26156"/>
                  <a:pt x="13253" y="26840"/>
                </a:cubicBezTo>
                <a:cubicBezTo>
                  <a:pt x="12128" y="28451"/>
                  <a:pt x="10061" y="30487"/>
                  <a:pt x="8633" y="31399"/>
                </a:cubicBezTo>
                <a:lnTo>
                  <a:pt x="8268" y="31642"/>
                </a:lnTo>
                <a:lnTo>
                  <a:pt x="8268" y="31642"/>
                </a:lnTo>
                <a:lnTo>
                  <a:pt x="8541" y="31369"/>
                </a:lnTo>
                <a:cubicBezTo>
                  <a:pt x="8693" y="31247"/>
                  <a:pt x="9727" y="30062"/>
                  <a:pt x="10821" y="28755"/>
                </a:cubicBezTo>
                <a:cubicBezTo>
                  <a:pt x="12432" y="26870"/>
                  <a:pt x="12918" y="26323"/>
                  <a:pt x="13253" y="26110"/>
                </a:cubicBezTo>
                <a:cubicBezTo>
                  <a:pt x="13566" y="25909"/>
                  <a:pt x="13863" y="25790"/>
                  <a:pt x="14059" y="25790"/>
                </a:cubicBezTo>
                <a:close/>
                <a:moveTo>
                  <a:pt x="1811" y="27523"/>
                </a:moveTo>
                <a:cubicBezTo>
                  <a:pt x="1854" y="27523"/>
                  <a:pt x="1857" y="27760"/>
                  <a:pt x="1824" y="28238"/>
                </a:cubicBezTo>
                <a:cubicBezTo>
                  <a:pt x="1793" y="28724"/>
                  <a:pt x="1733" y="29910"/>
                  <a:pt x="1733" y="30882"/>
                </a:cubicBezTo>
                <a:cubicBezTo>
                  <a:pt x="1696" y="33485"/>
                  <a:pt x="1647" y="34689"/>
                  <a:pt x="1559" y="34689"/>
                </a:cubicBezTo>
                <a:cubicBezTo>
                  <a:pt x="1503" y="34689"/>
                  <a:pt x="1432" y="34204"/>
                  <a:pt x="1338" y="33284"/>
                </a:cubicBezTo>
                <a:cubicBezTo>
                  <a:pt x="1125" y="31004"/>
                  <a:pt x="1216" y="29332"/>
                  <a:pt x="1611" y="28025"/>
                </a:cubicBezTo>
                <a:cubicBezTo>
                  <a:pt x="1708" y="27691"/>
                  <a:pt x="1774" y="27523"/>
                  <a:pt x="1811" y="27523"/>
                </a:cubicBezTo>
                <a:close/>
                <a:moveTo>
                  <a:pt x="2229" y="27459"/>
                </a:moveTo>
                <a:cubicBezTo>
                  <a:pt x="2245" y="27459"/>
                  <a:pt x="2262" y="27465"/>
                  <a:pt x="2280" y="27478"/>
                </a:cubicBezTo>
                <a:cubicBezTo>
                  <a:pt x="2401" y="27569"/>
                  <a:pt x="2584" y="28390"/>
                  <a:pt x="2614" y="29089"/>
                </a:cubicBezTo>
                <a:cubicBezTo>
                  <a:pt x="2827" y="31308"/>
                  <a:pt x="2493" y="33922"/>
                  <a:pt x="1793" y="36232"/>
                </a:cubicBezTo>
                <a:cubicBezTo>
                  <a:pt x="1709" y="36486"/>
                  <a:pt x="1651" y="36661"/>
                  <a:pt x="1642" y="36661"/>
                </a:cubicBezTo>
                <a:cubicBezTo>
                  <a:pt x="1642" y="36661"/>
                  <a:pt x="1641" y="36660"/>
                  <a:pt x="1641" y="36658"/>
                </a:cubicBezTo>
                <a:cubicBezTo>
                  <a:pt x="1611" y="36597"/>
                  <a:pt x="1702" y="35837"/>
                  <a:pt x="1763" y="34895"/>
                </a:cubicBezTo>
                <a:cubicBezTo>
                  <a:pt x="1854" y="33952"/>
                  <a:pt x="1945" y="32129"/>
                  <a:pt x="1976" y="30852"/>
                </a:cubicBezTo>
                <a:cubicBezTo>
                  <a:pt x="2004" y="28263"/>
                  <a:pt x="2057" y="27459"/>
                  <a:pt x="2229" y="27459"/>
                </a:cubicBezTo>
                <a:close/>
                <a:moveTo>
                  <a:pt x="10882" y="0"/>
                </a:moveTo>
                <a:cubicBezTo>
                  <a:pt x="10487" y="0"/>
                  <a:pt x="10335" y="152"/>
                  <a:pt x="10335" y="578"/>
                </a:cubicBezTo>
                <a:cubicBezTo>
                  <a:pt x="10335" y="1034"/>
                  <a:pt x="10882" y="2098"/>
                  <a:pt x="11824" y="3435"/>
                </a:cubicBezTo>
                <a:cubicBezTo>
                  <a:pt x="13131" y="5259"/>
                  <a:pt x="13101" y="5198"/>
                  <a:pt x="12858" y="6475"/>
                </a:cubicBezTo>
                <a:cubicBezTo>
                  <a:pt x="12766" y="7052"/>
                  <a:pt x="12584" y="8055"/>
                  <a:pt x="12493" y="8663"/>
                </a:cubicBezTo>
                <a:cubicBezTo>
                  <a:pt x="12402" y="9271"/>
                  <a:pt x="12310" y="9940"/>
                  <a:pt x="12250" y="10183"/>
                </a:cubicBezTo>
                <a:lnTo>
                  <a:pt x="12158" y="10639"/>
                </a:lnTo>
                <a:lnTo>
                  <a:pt x="12037" y="10061"/>
                </a:lnTo>
                <a:cubicBezTo>
                  <a:pt x="11763" y="8602"/>
                  <a:pt x="11003" y="7235"/>
                  <a:pt x="10061" y="6444"/>
                </a:cubicBezTo>
                <a:cubicBezTo>
                  <a:pt x="9514" y="5988"/>
                  <a:pt x="9005" y="5760"/>
                  <a:pt x="8633" y="5760"/>
                </a:cubicBezTo>
                <a:cubicBezTo>
                  <a:pt x="8260" y="5760"/>
                  <a:pt x="8025" y="5988"/>
                  <a:pt x="8025" y="6444"/>
                </a:cubicBezTo>
                <a:cubicBezTo>
                  <a:pt x="7994" y="7204"/>
                  <a:pt x="8724" y="8329"/>
                  <a:pt x="10213" y="9879"/>
                </a:cubicBezTo>
                <a:cubicBezTo>
                  <a:pt x="11003" y="10730"/>
                  <a:pt x="11824" y="11703"/>
                  <a:pt x="11854" y="11855"/>
                </a:cubicBezTo>
                <a:cubicBezTo>
                  <a:pt x="11854" y="11976"/>
                  <a:pt x="10882" y="14195"/>
                  <a:pt x="10426" y="15046"/>
                </a:cubicBezTo>
                <a:cubicBezTo>
                  <a:pt x="9240" y="17387"/>
                  <a:pt x="8602" y="19879"/>
                  <a:pt x="8572" y="22554"/>
                </a:cubicBezTo>
                <a:cubicBezTo>
                  <a:pt x="8550" y="23241"/>
                  <a:pt x="8544" y="23489"/>
                  <a:pt x="8499" y="23489"/>
                </a:cubicBezTo>
                <a:cubicBezTo>
                  <a:pt x="8481" y="23489"/>
                  <a:pt x="8455" y="23446"/>
                  <a:pt x="8420" y="23375"/>
                </a:cubicBezTo>
                <a:cubicBezTo>
                  <a:pt x="8146" y="22706"/>
                  <a:pt x="7508" y="19727"/>
                  <a:pt x="7082" y="17204"/>
                </a:cubicBezTo>
                <a:cubicBezTo>
                  <a:pt x="6687" y="14955"/>
                  <a:pt x="6414" y="14074"/>
                  <a:pt x="5927" y="13709"/>
                </a:cubicBezTo>
                <a:cubicBezTo>
                  <a:pt x="5881" y="13672"/>
                  <a:pt x="5806" y="13654"/>
                  <a:pt x="5720" y="13654"/>
                </a:cubicBezTo>
                <a:cubicBezTo>
                  <a:pt x="5525" y="13654"/>
                  <a:pt x="5273" y="13744"/>
                  <a:pt x="5167" y="13891"/>
                </a:cubicBezTo>
                <a:cubicBezTo>
                  <a:pt x="4711" y="14438"/>
                  <a:pt x="4742" y="16384"/>
                  <a:pt x="5228" y="17903"/>
                </a:cubicBezTo>
                <a:cubicBezTo>
                  <a:pt x="5623" y="19150"/>
                  <a:pt x="6414" y="20791"/>
                  <a:pt x="7143" y="21824"/>
                </a:cubicBezTo>
                <a:cubicBezTo>
                  <a:pt x="8389" y="23587"/>
                  <a:pt x="8693" y="24590"/>
                  <a:pt x="8541" y="26657"/>
                </a:cubicBezTo>
                <a:cubicBezTo>
                  <a:pt x="8420" y="28846"/>
                  <a:pt x="7751" y="30639"/>
                  <a:pt x="6505" y="32220"/>
                </a:cubicBezTo>
                <a:cubicBezTo>
                  <a:pt x="6110" y="32706"/>
                  <a:pt x="5684" y="33101"/>
                  <a:pt x="4438" y="34074"/>
                </a:cubicBezTo>
                <a:cubicBezTo>
                  <a:pt x="3374" y="34895"/>
                  <a:pt x="2736" y="35472"/>
                  <a:pt x="2432" y="35837"/>
                </a:cubicBezTo>
                <a:cubicBezTo>
                  <a:pt x="2198" y="36129"/>
                  <a:pt x="2089" y="36259"/>
                  <a:pt x="2049" y="36259"/>
                </a:cubicBezTo>
                <a:cubicBezTo>
                  <a:pt x="2027" y="36259"/>
                  <a:pt x="2026" y="36217"/>
                  <a:pt x="2037" y="36141"/>
                </a:cubicBezTo>
                <a:cubicBezTo>
                  <a:pt x="2432" y="34773"/>
                  <a:pt x="2705" y="33466"/>
                  <a:pt x="2797" y="32585"/>
                </a:cubicBezTo>
                <a:cubicBezTo>
                  <a:pt x="3100" y="30153"/>
                  <a:pt x="2888" y="27600"/>
                  <a:pt x="2341" y="27174"/>
                </a:cubicBezTo>
                <a:cubicBezTo>
                  <a:pt x="2249" y="27083"/>
                  <a:pt x="2067" y="27053"/>
                  <a:pt x="1945" y="27053"/>
                </a:cubicBezTo>
                <a:cubicBezTo>
                  <a:pt x="1641" y="27083"/>
                  <a:pt x="1459" y="27508"/>
                  <a:pt x="1216" y="28663"/>
                </a:cubicBezTo>
                <a:cubicBezTo>
                  <a:pt x="912" y="30062"/>
                  <a:pt x="912" y="31399"/>
                  <a:pt x="1155" y="33740"/>
                </a:cubicBezTo>
                <a:cubicBezTo>
                  <a:pt x="1398" y="35989"/>
                  <a:pt x="1338" y="37174"/>
                  <a:pt x="973" y="38025"/>
                </a:cubicBezTo>
                <a:cubicBezTo>
                  <a:pt x="334" y="39484"/>
                  <a:pt x="0" y="40943"/>
                  <a:pt x="61" y="42159"/>
                </a:cubicBezTo>
                <a:cubicBezTo>
                  <a:pt x="91" y="43071"/>
                  <a:pt x="213" y="43557"/>
                  <a:pt x="456" y="43649"/>
                </a:cubicBezTo>
                <a:cubicBezTo>
                  <a:pt x="493" y="43667"/>
                  <a:pt x="519" y="43677"/>
                  <a:pt x="534" y="43677"/>
                </a:cubicBezTo>
                <a:cubicBezTo>
                  <a:pt x="569" y="43677"/>
                  <a:pt x="550" y="43624"/>
                  <a:pt x="486" y="43497"/>
                </a:cubicBezTo>
                <a:cubicBezTo>
                  <a:pt x="304" y="43193"/>
                  <a:pt x="213" y="42038"/>
                  <a:pt x="274" y="41217"/>
                </a:cubicBezTo>
                <a:cubicBezTo>
                  <a:pt x="334" y="40487"/>
                  <a:pt x="638" y="39363"/>
                  <a:pt x="1064" y="38329"/>
                </a:cubicBezTo>
                <a:cubicBezTo>
                  <a:pt x="1733" y="36688"/>
                  <a:pt x="3404" y="34895"/>
                  <a:pt x="5137" y="33922"/>
                </a:cubicBezTo>
                <a:cubicBezTo>
                  <a:pt x="5563" y="33709"/>
                  <a:pt x="6687" y="33223"/>
                  <a:pt x="7660" y="32828"/>
                </a:cubicBezTo>
                <a:cubicBezTo>
                  <a:pt x="9636" y="32068"/>
                  <a:pt x="10426" y="31673"/>
                  <a:pt x="11581" y="30761"/>
                </a:cubicBezTo>
                <a:cubicBezTo>
                  <a:pt x="13222" y="29484"/>
                  <a:pt x="14104" y="28268"/>
                  <a:pt x="14408" y="26840"/>
                </a:cubicBezTo>
                <a:cubicBezTo>
                  <a:pt x="14583" y="25984"/>
                  <a:pt x="14474" y="25556"/>
                  <a:pt x="14056" y="25556"/>
                </a:cubicBezTo>
                <a:cubicBezTo>
                  <a:pt x="13895" y="25556"/>
                  <a:pt x="13688" y="25619"/>
                  <a:pt x="13435" y="25746"/>
                </a:cubicBezTo>
                <a:cubicBezTo>
                  <a:pt x="12736" y="26110"/>
                  <a:pt x="12189" y="26657"/>
                  <a:pt x="10669" y="28512"/>
                </a:cubicBezTo>
                <a:cubicBezTo>
                  <a:pt x="9940" y="29423"/>
                  <a:pt x="9058" y="30457"/>
                  <a:pt x="8724" y="30761"/>
                </a:cubicBezTo>
                <a:cubicBezTo>
                  <a:pt x="8116" y="31369"/>
                  <a:pt x="6657" y="32615"/>
                  <a:pt x="6596" y="32615"/>
                </a:cubicBezTo>
                <a:cubicBezTo>
                  <a:pt x="6566" y="32615"/>
                  <a:pt x="6748" y="32311"/>
                  <a:pt x="6991" y="31977"/>
                </a:cubicBezTo>
                <a:cubicBezTo>
                  <a:pt x="8450" y="29788"/>
                  <a:pt x="8936" y="27752"/>
                  <a:pt x="8784" y="24074"/>
                </a:cubicBezTo>
                <a:cubicBezTo>
                  <a:pt x="8784" y="23435"/>
                  <a:pt x="8602" y="23679"/>
                  <a:pt x="10669" y="21581"/>
                </a:cubicBezTo>
                <a:cubicBezTo>
                  <a:pt x="12067" y="20153"/>
                  <a:pt x="13617" y="18268"/>
                  <a:pt x="13891" y="17630"/>
                </a:cubicBezTo>
                <a:cubicBezTo>
                  <a:pt x="14301" y="16724"/>
                  <a:pt x="14068" y="16124"/>
                  <a:pt x="13485" y="16124"/>
                </a:cubicBezTo>
                <a:cubicBezTo>
                  <a:pt x="13246" y="16124"/>
                  <a:pt x="12949" y="16224"/>
                  <a:pt x="12614" y="16444"/>
                </a:cubicBezTo>
                <a:cubicBezTo>
                  <a:pt x="11611" y="17083"/>
                  <a:pt x="9940" y="19180"/>
                  <a:pt x="9240" y="20730"/>
                </a:cubicBezTo>
                <a:cubicBezTo>
                  <a:pt x="9033" y="21160"/>
                  <a:pt x="8927" y="21380"/>
                  <a:pt x="8886" y="21380"/>
                </a:cubicBezTo>
                <a:cubicBezTo>
                  <a:pt x="8844" y="21380"/>
                  <a:pt x="8874" y="21137"/>
                  <a:pt x="8936" y="20639"/>
                </a:cubicBezTo>
                <a:cubicBezTo>
                  <a:pt x="9088" y="19089"/>
                  <a:pt x="9666" y="17144"/>
                  <a:pt x="10365" y="15776"/>
                </a:cubicBezTo>
                <a:cubicBezTo>
                  <a:pt x="10669" y="15137"/>
                  <a:pt x="10699" y="15107"/>
                  <a:pt x="10912" y="15077"/>
                </a:cubicBezTo>
                <a:cubicBezTo>
                  <a:pt x="11277" y="15016"/>
                  <a:pt x="11946" y="14590"/>
                  <a:pt x="13465" y="13435"/>
                </a:cubicBezTo>
                <a:cubicBezTo>
                  <a:pt x="15259" y="12098"/>
                  <a:pt x="15745" y="11703"/>
                  <a:pt x="16353" y="11064"/>
                </a:cubicBezTo>
                <a:cubicBezTo>
                  <a:pt x="17143" y="10244"/>
                  <a:pt x="17326" y="9575"/>
                  <a:pt x="16839" y="9180"/>
                </a:cubicBezTo>
                <a:cubicBezTo>
                  <a:pt x="16757" y="9106"/>
                  <a:pt x="16633" y="9072"/>
                  <a:pt x="16480" y="9072"/>
                </a:cubicBezTo>
                <a:cubicBezTo>
                  <a:pt x="16128" y="9072"/>
                  <a:pt x="15625" y="9257"/>
                  <a:pt x="15137" y="9575"/>
                </a:cubicBezTo>
                <a:cubicBezTo>
                  <a:pt x="14377" y="10092"/>
                  <a:pt x="13009" y="11368"/>
                  <a:pt x="12280" y="12250"/>
                </a:cubicBezTo>
                <a:lnTo>
                  <a:pt x="11763" y="12888"/>
                </a:lnTo>
                <a:lnTo>
                  <a:pt x="11915" y="12432"/>
                </a:lnTo>
                <a:cubicBezTo>
                  <a:pt x="12189" y="11794"/>
                  <a:pt x="12614" y="9849"/>
                  <a:pt x="12827" y="8390"/>
                </a:cubicBezTo>
                <a:lnTo>
                  <a:pt x="13009" y="7174"/>
                </a:lnTo>
                <a:lnTo>
                  <a:pt x="13952" y="6566"/>
                </a:lnTo>
                <a:cubicBezTo>
                  <a:pt x="15107" y="5867"/>
                  <a:pt x="15411" y="5715"/>
                  <a:pt x="16687" y="5289"/>
                </a:cubicBezTo>
                <a:cubicBezTo>
                  <a:pt x="18177" y="4833"/>
                  <a:pt x="18663" y="4408"/>
                  <a:pt x="18359" y="3861"/>
                </a:cubicBezTo>
                <a:cubicBezTo>
                  <a:pt x="18238" y="3648"/>
                  <a:pt x="18146" y="3587"/>
                  <a:pt x="17782" y="3496"/>
                </a:cubicBezTo>
                <a:cubicBezTo>
                  <a:pt x="17603" y="3446"/>
                  <a:pt x="17437" y="3419"/>
                  <a:pt x="17258" y="3419"/>
                </a:cubicBezTo>
                <a:cubicBezTo>
                  <a:pt x="16888" y="3419"/>
                  <a:pt x="16461" y="3534"/>
                  <a:pt x="15745" y="3800"/>
                </a:cubicBezTo>
                <a:cubicBezTo>
                  <a:pt x="14742" y="4165"/>
                  <a:pt x="14134" y="4529"/>
                  <a:pt x="13739" y="5016"/>
                </a:cubicBezTo>
                <a:lnTo>
                  <a:pt x="13465" y="5350"/>
                </a:lnTo>
                <a:lnTo>
                  <a:pt x="13496" y="4773"/>
                </a:lnTo>
                <a:cubicBezTo>
                  <a:pt x="13557" y="4134"/>
                  <a:pt x="13253" y="3101"/>
                  <a:pt x="12736" y="2037"/>
                </a:cubicBezTo>
                <a:cubicBezTo>
                  <a:pt x="12037" y="669"/>
                  <a:pt x="11459" y="0"/>
                  <a:pt x="108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15"/>
          <p:cNvSpPr/>
          <p:nvPr/>
        </p:nvSpPr>
        <p:spPr>
          <a:xfrm rot="3724372">
            <a:off x="8487263" y="4145776"/>
            <a:ext cx="1106273" cy="601394"/>
          </a:xfrm>
          <a:custGeom>
            <a:avLst/>
            <a:gdLst/>
            <a:ahLst/>
            <a:cxnLst/>
            <a:rect l="l" t="t" r="r" b="b"/>
            <a:pathLst>
              <a:path w="20632" h="11216" extrusionOk="0">
                <a:moveTo>
                  <a:pt x="2475" y="0"/>
                </a:moveTo>
                <a:cubicBezTo>
                  <a:pt x="2442" y="0"/>
                  <a:pt x="2408" y="7"/>
                  <a:pt x="2371" y="19"/>
                </a:cubicBezTo>
                <a:cubicBezTo>
                  <a:pt x="2250" y="79"/>
                  <a:pt x="2219" y="110"/>
                  <a:pt x="2159" y="292"/>
                </a:cubicBezTo>
                <a:cubicBezTo>
                  <a:pt x="2037" y="535"/>
                  <a:pt x="2037" y="748"/>
                  <a:pt x="2159" y="1295"/>
                </a:cubicBezTo>
                <a:cubicBezTo>
                  <a:pt x="2280" y="1782"/>
                  <a:pt x="2432" y="2116"/>
                  <a:pt x="2645" y="2329"/>
                </a:cubicBezTo>
                <a:lnTo>
                  <a:pt x="2797" y="2481"/>
                </a:lnTo>
                <a:lnTo>
                  <a:pt x="2523" y="2420"/>
                </a:lnTo>
                <a:cubicBezTo>
                  <a:pt x="2454" y="2407"/>
                  <a:pt x="2376" y="2401"/>
                  <a:pt x="2292" y="2401"/>
                </a:cubicBezTo>
                <a:cubicBezTo>
                  <a:pt x="1973" y="2401"/>
                  <a:pt x="1564" y="2488"/>
                  <a:pt x="1156" y="2633"/>
                </a:cubicBezTo>
                <a:cubicBezTo>
                  <a:pt x="426" y="2906"/>
                  <a:pt x="92" y="3149"/>
                  <a:pt x="31" y="3423"/>
                </a:cubicBezTo>
                <a:cubicBezTo>
                  <a:pt x="1" y="3605"/>
                  <a:pt x="92" y="3696"/>
                  <a:pt x="274" y="3727"/>
                </a:cubicBezTo>
                <a:cubicBezTo>
                  <a:pt x="289" y="3729"/>
                  <a:pt x="306" y="3730"/>
                  <a:pt x="324" y="3730"/>
                </a:cubicBezTo>
                <a:cubicBezTo>
                  <a:pt x="587" y="3730"/>
                  <a:pt x="1108" y="3520"/>
                  <a:pt x="1763" y="3149"/>
                </a:cubicBezTo>
                <a:cubicBezTo>
                  <a:pt x="2333" y="2837"/>
                  <a:pt x="2558" y="2725"/>
                  <a:pt x="2774" y="2725"/>
                </a:cubicBezTo>
                <a:cubicBezTo>
                  <a:pt x="2916" y="2725"/>
                  <a:pt x="3055" y="2773"/>
                  <a:pt x="3283" y="2845"/>
                </a:cubicBezTo>
                <a:cubicBezTo>
                  <a:pt x="3587" y="2937"/>
                  <a:pt x="4043" y="3058"/>
                  <a:pt x="4347" y="3149"/>
                </a:cubicBezTo>
                <a:cubicBezTo>
                  <a:pt x="4621" y="3241"/>
                  <a:pt x="4955" y="3332"/>
                  <a:pt x="5077" y="3362"/>
                </a:cubicBezTo>
                <a:lnTo>
                  <a:pt x="5289" y="3423"/>
                </a:lnTo>
                <a:lnTo>
                  <a:pt x="4985" y="3453"/>
                </a:lnTo>
                <a:cubicBezTo>
                  <a:pt x="4256" y="3514"/>
                  <a:pt x="3557" y="3788"/>
                  <a:pt x="3131" y="4213"/>
                </a:cubicBezTo>
                <a:cubicBezTo>
                  <a:pt x="2615" y="4669"/>
                  <a:pt x="2554" y="5125"/>
                  <a:pt x="3010" y="5186"/>
                </a:cubicBezTo>
                <a:cubicBezTo>
                  <a:pt x="3040" y="5191"/>
                  <a:pt x="3072" y="5194"/>
                  <a:pt x="3107" y="5194"/>
                </a:cubicBezTo>
                <a:cubicBezTo>
                  <a:pt x="3456" y="5194"/>
                  <a:pt x="4029" y="4915"/>
                  <a:pt x="4803" y="4335"/>
                </a:cubicBezTo>
                <a:cubicBezTo>
                  <a:pt x="5259" y="4000"/>
                  <a:pt x="5776" y="3666"/>
                  <a:pt x="5836" y="3666"/>
                </a:cubicBezTo>
                <a:cubicBezTo>
                  <a:pt x="5897" y="3666"/>
                  <a:pt x="6931" y="4274"/>
                  <a:pt x="7326" y="4548"/>
                </a:cubicBezTo>
                <a:cubicBezTo>
                  <a:pt x="8390" y="5247"/>
                  <a:pt x="9545" y="5703"/>
                  <a:pt x="10852" y="5885"/>
                </a:cubicBezTo>
                <a:cubicBezTo>
                  <a:pt x="11308" y="5976"/>
                  <a:pt x="11369" y="5976"/>
                  <a:pt x="11217" y="6007"/>
                </a:cubicBezTo>
                <a:cubicBezTo>
                  <a:pt x="10882" y="6098"/>
                  <a:pt x="9423" y="6250"/>
                  <a:pt x="8177" y="6311"/>
                </a:cubicBezTo>
                <a:cubicBezTo>
                  <a:pt x="7052" y="6341"/>
                  <a:pt x="6596" y="6432"/>
                  <a:pt x="6384" y="6645"/>
                </a:cubicBezTo>
                <a:cubicBezTo>
                  <a:pt x="6323" y="6706"/>
                  <a:pt x="6353" y="6949"/>
                  <a:pt x="6444" y="7040"/>
                </a:cubicBezTo>
                <a:cubicBezTo>
                  <a:pt x="6607" y="7202"/>
                  <a:pt x="7079" y="7297"/>
                  <a:pt x="7602" y="7297"/>
                </a:cubicBezTo>
                <a:cubicBezTo>
                  <a:pt x="7863" y="7297"/>
                  <a:pt x="8136" y="7273"/>
                  <a:pt x="8390" y="7222"/>
                </a:cubicBezTo>
                <a:cubicBezTo>
                  <a:pt x="9028" y="7131"/>
                  <a:pt x="9879" y="6827"/>
                  <a:pt x="10396" y="6523"/>
                </a:cubicBezTo>
                <a:cubicBezTo>
                  <a:pt x="11024" y="6199"/>
                  <a:pt x="11463" y="6050"/>
                  <a:pt x="11974" y="6050"/>
                </a:cubicBezTo>
                <a:cubicBezTo>
                  <a:pt x="12230" y="6050"/>
                  <a:pt x="12503" y="6088"/>
                  <a:pt x="12827" y="6159"/>
                </a:cubicBezTo>
                <a:cubicBezTo>
                  <a:pt x="13891" y="6341"/>
                  <a:pt x="14712" y="6766"/>
                  <a:pt x="15411" y="7466"/>
                </a:cubicBezTo>
                <a:cubicBezTo>
                  <a:pt x="15624" y="7709"/>
                  <a:pt x="15776" y="7921"/>
                  <a:pt x="16201" y="8590"/>
                </a:cubicBezTo>
                <a:cubicBezTo>
                  <a:pt x="16536" y="9137"/>
                  <a:pt x="16779" y="9502"/>
                  <a:pt x="16931" y="9654"/>
                </a:cubicBezTo>
                <a:cubicBezTo>
                  <a:pt x="17076" y="9823"/>
                  <a:pt x="17125" y="9877"/>
                  <a:pt x="17093" y="9877"/>
                </a:cubicBezTo>
                <a:cubicBezTo>
                  <a:pt x="17085" y="9877"/>
                  <a:pt x="17071" y="9873"/>
                  <a:pt x="17052" y="9867"/>
                </a:cubicBezTo>
                <a:cubicBezTo>
                  <a:pt x="16414" y="9593"/>
                  <a:pt x="15806" y="9380"/>
                  <a:pt x="15381" y="9289"/>
                </a:cubicBezTo>
                <a:cubicBezTo>
                  <a:pt x="14702" y="9133"/>
                  <a:pt x="14003" y="9046"/>
                  <a:pt x="13484" y="9046"/>
                </a:cubicBezTo>
                <a:cubicBezTo>
                  <a:pt x="13097" y="9046"/>
                  <a:pt x="12810" y="9094"/>
                  <a:pt x="12706" y="9198"/>
                </a:cubicBezTo>
                <a:cubicBezTo>
                  <a:pt x="12676" y="9228"/>
                  <a:pt x="12645" y="9320"/>
                  <a:pt x="12645" y="9380"/>
                </a:cubicBezTo>
                <a:cubicBezTo>
                  <a:pt x="12645" y="9532"/>
                  <a:pt x="12827" y="9654"/>
                  <a:pt x="13375" y="9836"/>
                </a:cubicBezTo>
                <a:cubicBezTo>
                  <a:pt x="14043" y="10049"/>
                  <a:pt x="14682" y="10140"/>
                  <a:pt x="15837" y="10171"/>
                </a:cubicBezTo>
                <a:cubicBezTo>
                  <a:pt x="16931" y="10171"/>
                  <a:pt x="17508" y="10262"/>
                  <a:pt x="17904" y="10505"/>
                </a:cubicBezTo>
                <a:cubicBezTo>
                  <a:pt x="18572" y="10900"/>
                  <a:pt x="19271" y="11143"/>
                  <a:pt x="19849" y="11204"/>
                </a:cubicBezTo>
                <a:cubicBezTo>
                  <a:pt x="19957" y="11211"/>
                  <a:pt x="20052" y="11215"/>
                  <a:pt x="20137" y="11215"/>
                </a:cubicBezTo>
                <a:cubicBezTo>
                  <a:pt x="20409" y="11215"/>
                  <a:pt x="20562" y="11175"/>
                  <a:pt x="20609" y="11083"/>
                </a:cubicBezTo>
                <a:cubicBezTo>
                  <a:pt x="20624" y="11052"/>
                  <a:pt x="20632" y="11037"/>
                  <a:pt x="20620" y="11037"/>
                </a:cubicBezTo>
                <a:cubicBezTo>
                  <a:pt x="20609" y="11037"/>
                  <a:pt x="20578" y="11052"/>
                  <a:pt x="20518" y="11083"/>
                </a:cubicBezTo>
                <a:cubicBezTo>
                  <a:pt x="20464" y="11104"/>
                  <a:pt x="20360" y="11114"/>
                  <a:pt x="20232" y="11114"/>
                </a:cubicBezTo>
                <a:cubicBezTo>
                  <a:pt x="19997" y="11114"/>
                  <a:pt x="19679" y="11081"/>
                  <a:pt x="19423" y="11022"/>
                </a:cubicBezTo>
                <a:cubicBezTo>
                  <a:pt x="19059" y="10961"/>
                  <a:pt x="18542" y="10748"/>
                  <a:pt x="18056" y="10475"/>
                </a:cubicBezTo>
                <a:cubicBezTo>
                  <a:pt x="17296" y="10049"/>
                  <a:pt x="16536" y="9137"/>
                  <a:pt x="16171" y="8225"/>
                </a:cubicBezTo>
                <a:cubicBezTo>
                  <a:pt x="16080" y="8013"/>
                  <a:pt x="15897" y="7435"/>
                  <a:pt x="15776" y="6949"/>
                </a:cubicBezTo>
                <a:cubicBezTo>
                  <a:pt x="15533" y="5946"/>
                  <a:pt x="15381" y="5551"/>
                  <a:pt x="15016" y="4912"/>
                </a:cubicBezTo>
                <a:cubicBezTo>
                  <a:pt x="14499" y="4061"/>
                  <a:pt x="13952" y="3545"/>
                  <a:pt x="13283" y="3301"/>
                </a:cubicBezTo>
                <a:cubicBezTo>
                  <a:pt x="13115" y="3248"/>
                  <a:pt x="12980" y="3221"/>
                  <a:pt x="12878" y="3221"/>
                </a:cubicBezTo>
                <a:cubicBezTo>
                  <a:pt x="12628" y="3221"/>
                  <a:pt x="12568" y="3382"/>
                  <a:pt x="12676" y="3727"/>
                </a:cubicBezTo>
                <a:cubicBezTo>
                  <a:pt x="12827" y="4092"/>
                  <a:pt x="13040" y="4365"/>
                  <a:pt x="13861" y="5216"/>
                </a:cubicBezTo>
                <a:cubicBezTo>
                  <a:pt x="14256" y="5642"/>
                  <a:pt x="14712" y="6128"/>
                  <a:pt x="14834" y="6311"/>
                </a:cubicBezTo>
                <a:cubicBezTo>
                  <a:pt x="15077" y="6645"/>
                  <a:pt x="15594" y="7405"/>
                  <a:pt x="15594" y="7466"/>
                </a:cubicBezTo>
                <a:cubicBezTo>
                  <a:pt x="15594" y="7466"/>
                  <a:pt x="15472" y="7374"/>
                  <a:pt x="15320" y="7222"/>
                </a:cubicBezTo>
                <a:cubicBezTo>
                  <a:pt x="14347" y="6371"/>
                  <a:pt x="13375" y="6037"/>
                  <a:pt x="11612" y="5885"/>
                </a:cubicBezTo>
                <a:cubicBezTo>
                  <a:pt x="11277" y="5855"/>
                  <a:pt x="11399" y="5946"/>
                  <a:pt x="10487" y="4821"/>
                </a:cubicBezTo>
                <a:cubicBezTo>
                  <a:pt x="9879" y="4061"/>
                  <a:pt x="9058" y="3180"/>
                  <a:pt x="8785" y="2997"/>
                </a:cubicBezTo>
                <a:cubicBezTo>
                  <a:pt x="8613" y="2903"/>
                  <a:pt x="8460" y="2859"/>
                  <a:pt x="8337" y="2859"/>
                </a:cubicBezTo>
                <a:cubicBezTo>
                  <a:pt x="8024" y="2859"/>
                  <a:pt x="7898" y="3139"/>
                  <a:pt x="8116" y="3575"/>
                </a:cubicBezTo>
                <a:cubicBezTo>
                  <a:pt x="8359" y="4092"/>
                  <a:pt x="9302" y="5034"/>
                  <a:pt x="10001" y="5459"/>
                </a:cubicBezTo>
                <a:cubicBezTo>
                  <a:pt x="10246" y="5610"/>
                  <a:pt x="10339" y="5668"/>
                  <a:pt x="10265" y="5668"/>
                </a:cubicBezTo>
                <a:cubicBezTo>
                  <a:pt x="10220" y="5668"/>
                  <a:pt x="10113" y="5646"/>
                  <a:pt x="9940" y="5611"/>
                </a:cubicBezTo>
                <a:cubicBezTo>
                  <a:pt x="9210" y="5429"/>
                  <a:pt x="8299" y="5034"/>
                  <a:pt x="7660" y="4608"/>
                </a:cubicBezTo>
                <a:cubicBezTo>
                  <a:pt x="7387" y="4426"/>
                  <a:pt x="7356" y="4396"/>
                  <a:pt x="7356" y="4304"/>
                </a:cubicBezTo>
                <a:cubicBezTo>
                  <a:pt x="7356" y="4122"/>
                  <a:pt x="7174" y="3757"/>
                  <a:pt x="6718" y="2967"/>
                </a:cubicBezTo>
                <a:cubicBezTo>
                  <a:pt x="6171" y="2025"/>
                  <a:pt x="5988" y="1751"/>
                  <a:pt x="5745" y="1447"/>
                </a:cubicBezTo>
                <a:cubicBezTo>
                  <a:pt x="5497" y="1136"/>
                  <a:pt x="5276" y="981"/>
                  <a:pt x="5094" y="981"/>
                </a:cubicBezTo>
                <a:cubicBezTo>
                  <a:pt x="5008" y="981"/>
                  <a:pt x="4932" y="1015"/>
                  <a:pt x="4864" y="1082"/>
                </a:cubicBezTo>
                <a:cubicBezTo>
                  <a:pt x="4712" y="1204"/>
                  <a:pt x="4773" y="1569"/>
                  <a:pt x="4955" y="1934"/>
                </a:cubicBezTo>
                <a:cubicBezTo>
                  <a:pt x="5137" y="2329"/>
                  <a:pt x="5685" y="3058"/>
                  <a:pt x="6080" y="3484"/>
                </a:cubicBezTo>
                <a:lnTo>
                  <a:pt x="6353" y="3757"/>
                </a:lnTo>
                <a:lnTo>
                  <a:pt x="6140" y="3666"/>
                </a:lnTo>
                <a:cubicBezTo>
                  <a:pt x="5836" y="3484"/>
                  <a:pt x="4925" y="3180"/>
                  <a:pt x="4226" y="2967"/>
                </a:cubicBezTo>
                <a:lnTo>
                  <a:pt x="3648" y="2815"/>
                </a:lnTo>
                <a:lnTo>
                  <a:pt x="3405" y="2329"/>
                </a:lnTo>
                <a:cubicBezTo>
                  <a:pt x="3131" y="1721"/>
                  <a:pt x="3070" y="1569"/>
                  <a:pt x="2949" y="900"/>
                </a:cubicBezTo>
                <a:cubicBezTo>
                  <a:pt x="2843" y="267"/>
                  <a:pt x="2692" y="0"/>
                  <a:pt x="247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8" name="Google Shape;608;p15"/>
          <p:cNvGrpSpPr/>
          <p:nvPr/>
        </p:nvGrpSpPr>
        <p:grpSpPr>
          <a:xfrm rot="-844434" flipH="1">
            <a:off x="8208625" y="4386441"/>
            <a:ext cx="1106220" cy="1167446"/>
            <a:chOff x="1727500" y="4205075"/>
            <a:chExt cx="856425" cy="903825"/>
          </a:xfrm>
        </p:grpSpPr>
        <p:sp>
          <p:nvSpPr>
            <p:cNvPr id="609" name="Google Shape;609;p15"/>
            <p:cNvSpPr/>
            <p:nvPr/>
          </p:nvSpPr>
          <p:spPr>
            <a:xfrm>
              <a:off x="2448675" y="4205075"/>
              <a:ext cx="81300" cy="101200"/>
            </a:xfrm>
            <a:custGeom>
              <a:avLst/>
              <a:gdLst/>
              <a:ahLst/>
              <a:cxnLst/>
              <a:rect l="l" t="t" r="r" b="b"/>
              <a:pathLst>
                <a:path w="3252" h="4048" extrusionOk="0">
                  <a:moveTo>
                    <a:pt x="3067" y="1"/>
                  </a:moveTo>
                  <a:cubicBezTo>
                    <a:pt x="2671" y="1"/>
                    <a:pt x="1608" y="308"/>
                    <a:pt x="911" y="657"/>
                  </a:cubicBezTo>
                  <a:lnTo>
                    <a:pt x="60" y="1082"/>
                  </a:lnTo>
                  <a:lnTo>
                    <a:pt x="29" y="2723"/>
                  </a:lnTo>
                  <a:cubicBezTo>
                    <a:pt x="15" y="3592"/>
                    <a:pt x="0" y="4047"/>
                    <a:pt x="155" y="4047"/>
                  </a:cubicBezTo>
                  <a:cubicBezTo>
                    <a:pt x="319" y="4047"/>
                    <a:pt x="675" y="3531"/>
                    <a:pt x="1428" y="2450"/>
                  </a:cubicBezTo>
                  <a:cubicBezTo>
                    <a:pt x="2005" y="1660"/>
                    <a:pt x="2644" y="809"/>
                    <a:pt x="2856" y="565"/>
                  </a:cubicBezTo>
                  <a:cubicBezTo>
                    <a:pt x="3069" y="322"/>
                    <a:pt x="3251" y="79"/>
                    <a:pt x="3221" y="49"/>
                  </a:cubicBezTo>
                  <a:cubicBezTo>
                    <a:pt x="3210" y="16"/>
                    <a:pt x="3155" y="1"/>
                    <a:pt x="3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2412600" y="4216925"/>
              <a:ext cx="171325" cy="180575"/>
            </a:xfrm>
            <a:custGeom>
              <a:avLst/>
              <a:gdLst/>
              <a:ahLst/>
              <a:cxnLst/>
              <a:rect l="l" t="t" r="r" b="b"/>
              <a:pathLst>
                <a:path w="6853" h="7223" extrusionOk="0">
                  <a:moveTo>
                    <a:pt x="5883" y="1"/>
                  </a:moveTo>
                  <a:cubicBezTo>
                    <a:pt x="5397" y="1"/>
                    <a:pt x="4695" y="778"/>
                    <a:pt x="3448" y="2523"/>
                  </a:cubicBezTo>
                  <a:cubicBezTo>
                    <a:pt x="2780" y="3435"/>
                    <a:pt x="1746" y="4833"/>
                    <a:pt x="1169" y="5532"/>
                  </a:cubicBezTo>
                  <a:cubicBezTo>
                    <a:pt x="591" y="6262"/>
                    <a:pt x="74" y="6991"/>
                    <a:pt x="14" y="7174"/>
                  </a:cubicBezTo>
                  <a:cubicBezTo>
                    <a:pt x="0" y="7207"/>
                    <a:pt x="16" y="7223"/>
                    <a:pt x="56" y="7223"/>
                  </a:cubicBezTo>
                  <a:cubicBezTo>
                    <a:pt x="202" y="7223"/>
                    <a:pt x="666" y="7020"/>
                    <a:pt x="1260" y="6687"/>
                  </a:cubicBezTo>
                  <a:cubicBezTo>
                    <a:pt x="2020" y="6262"/>
                    <a:pt x="3600" y="5532"/>
                    <a:pt x="4755" y="5076"/>
                  </a:cubicBezTo>
                  <a:lnTo>
                    <a:pt x="6853" y="4195"/>
                  </a:lnTo>
                  <a:lnTo>
                    <a:pt x="6853" y="2827"/>
                  </a:lnTo>
                  <a:cubicBezTo>
                    <a:pt x="6853" y="2067"/>
                    <a:pt x="6731" y="1155"/>
                    <a:pt x="6579" y="760"/>
                  </a:cubicBezTo>
                  <a:cubicBezTo>
                    <a:pt x="6377" y="267"/>
                    <a:pt x="6167" y="1"/>
                    <a:pt x="58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5"/>
            <p:cNvSpPr/>
            <p:nvPr/>
          </p:nvSpPr>
          <p:spPr>
            <a:xfrm>
              <a:off x="2334650" y="4238200"/>
              <a:ext cx="101850" cy="249250"/>
            </a:xfrm>
            <a:custGeom>
              <a:avLst/>
              <a:gdLst/>
              <a:ahLst/>
              <a:cxnLst/>
              <a:rect l="l" t="t" r="r" b="b"/>
              <a:pathLst>
                <a:path w="4074" h="9970" extrusionOk="0">
                  <a:moveTo>
                    <a:pt x="4074" y="0"/>
                  </a:moveTo>
                  <a:lnTo>
                    <a:pt x="3314" y="487"/>
                  </a:lnTo>
                  <a:cubicBezTo>
                    <a:pt x="1976" y="1307"/>
                    <a:pt x="183" y="2857"/>
                    <a:pt x="305" y="3070"/>
                  </a:cubicBezTo>
                  <a:cubicBezTo>
                    <a:pt x="487" y="3344"/>
                    <a:pt x="396" y="7478"/>
                    <a:pt x="183" y="8815"/>
                  </a:cubicBezTo>
                  <a:lnTo>
                    <a:pt x="1" y="9970"/>
                  </a:lnTo>
                  <a:lnTo>
                    <a:pt x="1125" y="8085"/>
                  </a:lnTo>
                  <a:cubicBezTo>
                    <a:pt x="1764" y="7022"/>
                    <a:pt x="2645" y="5684"/>
                    <a:pt x="3071" y="5046"/>
                  </a:cubicBezTo>
                  <a:cubicBezTo>
                    <a:pt x="3861" y="3891"/>
                    <a:pt x="3861" y="3861"/>
                    <a:pt x="3983" y="1946"/>
                  </a:cubicBezTo>
                  <a:lnTo>
                    <a:pt x="40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2237550" y="4345125"/>
              <a:ext cx="346375" cy="323350"/>
            </a:xfrm>
            <a:custGeom>
              <a:avLst/>
              <a:gdLst/>
              <a:ahLst/>
              <a:cxnLst/>
              <a:rect l="l" t="t" r="r" b="b"/>
              <a:pathLst>
                <a:path w="13855" h="12934" extrusionOk="0">
                  <a:moveTo>
                    <a:pt x="13588" y="1"/>
                  </a:moveTo>
                  <a:cubicBezTo>
                    <a:pt x="12964" y="1"/>
                    <a:pt x="8785" y="1929"/>
                    <a:pt x="7319" y="2897"/>
                  </a:cubicBezTo>
                  <a:cubicBezTo>
                    <a:pt x="6043" y="3778"/>
                    <a:pt x="5860" y="3960"/>
                    <a:pt x="4584" y="6088"/>
                  </a:cubicBezTo>
                  <a:cubicBezTo>
                    <a:pt x="3277" y="8216"/>
                    <a:pt x="663" y="12167"/>
                    <a:pt x="24" y="12897"/>
                  </a:cubicBezTo>
                  <a:cubicBezTo>
                    <a:pt x="4" y="12922"/>
                    <a:pt x="0" y="12933"/>
                    <a:pt x="12" y="12933"/>
                  </a:cubicBezTo>
                  <a:cubicBezTo>
                    <a:pt x="85" y="12933"/>
                    <a:pt x="777" y="12455"/>
                    <a:pt x="1696" y="11772"/>
                  </a:cubicBezTo>
                  <a:cubicBezTo>
                    <a:pt x="5344" y="9037"/>
                    <a:pt x="8687" y="7000"/>
                    <a:pt x="12092" y="5419"/>
                  </a:cubicBezTo>
                  <a:lnTo>
                    <a:pt x="13763" y="4629"/>
                  </a:lnTo>
                  <a:lnTo>
                    <a:pt x="13824" y="2350"/>
                  </a:lnTo>
                  <a:cubicBezTo>
                    <a:pt x="13855" y="1134"/>
                    <a:pt x="13763" y="70"/>
                    <a:pt x="13642" y="9"/>
                  </a:cubicBezTo>
                  <a:cubicBezTo>
                    <a:pt x="13629" y="4"/>
                    <a:pt x="13611" y="1"/>
                    <a:pt x="135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2198650" y="4322550"/>
              <a:ext cx="129200" cy="363275"/>
            </a:xfrm>
            <a:custGeom>
              <a:avLst/>
              <a:gdLst/>
              <a:ahLst/>
              <a:cxnLst/>
              <a:rect l="l" t="t" r="r" b="b"/>
              <a:pathLst>
                <a:path w="5168" h="14531" extrusionOk="0">
                  <a:moveTo>
                    <a:pt x="5167" y="0"/>
                  </a:moveTo>
                  <a:cubicBezTo>
                    <a:pt x="5167" y="0"/>
                    <a:pt x="3982" y="1064"/>
                    <a:pt x="2614" y="2371"/>
                  </a:cubicBezTo>
                  <a:lnTo>
                    <a:pt x="61" y="4742"/>
                  </a:lnTo>
                  <a:lnTo>
                    <a:pt x="213" y="6049"/>
                  </a:lnTo>
                  <a:cubicBezTo>
                    <a:pt x="486" y="8025"/>
                    <a:pt x="456" y="12493"/>
                    <a:pt x="152" y="13617"/>
                  </a:cubicBezTo>
                  <a:cubicBezTo>
                    <a:pt x="5" y="14145"/>
                    <a:pt x="0" y="14531"/>
                    <a:pt x="109" y="14531"/>
                  </a:cubicBezTo>
                  <a:cubicBezTo>
                    <a:pt x="113" y="14531"/>
                    <a:pt x="117" y="14530"/>
                    <a:pt x="121" y="14529"/>
                  </a:cubicBezTo>
                  <a:cubicBezTo>
                    <a:pt x="486" y="14347"/>
                    <a:pt x="3283" y="10304"/>
                    <a:pt x="3921" y="9028"/>
                  </a:cubicBezTo>
                  <a:cubicBezTo>
                    <a:pt x="4681" y="7447"/>
                    <a:pt x="5167" y="4803"/>
                    <a:pt x="5167" y="2128"/>
                  </a:cubicBezTo>
                  <a:cubicBezTo>
                    <a:pt x="5167" y="1003"/>
                    <a:pt x="5167" y="31"/>
                    <a:pt x="5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1994225" y="4481475"/>
              <a:ext cx="585900" cy="480150"/>
            </a:xfrm>
            <a:custGeom>
              <a:avLst/>
              <a:gdLst/>
              <a:ahLst/>
              <a:cxnLst/>
              <a:rect l="l" t="t" r="r" b="b"/>
              <a:pathLst>
                <a:path w="23436" h="19206" extrusionOk="0">
                  <a:moveTo>
                    <a:pt x="23339" y="0"/>
                  </a:moveTo>
                  <a:cubicBezTo>
                    <a:pt x="22870" y="0"/>
                    <a:pt x="20067" y="1381"/>
                    <a:pt x="17812" y="2762"/>
                  </a:cubicBezTo>
                  <a:cubicBezTo>
                    <a:pt x="12888" y="5710"/>
                    <a:pt x="8207" y="9418"/>
                    <a:pt x="5229" y="12701"/>
                  </a:cubicBezTo>
                  <a:cubicBezTo>
                    <a:pt x="3222" y="14890"/>
                    <a:pt x="1004" y="17595"/>
                    <a:pt x="396" y="18598"/>
                  </a:cubicBezTo>
                  <a:lnTo>
                    <a:pt x="0" y="19206"/>
                  </a:lnTo>
                  <a:lnTo>
                    <a:pt x="943" y="18598"/>
                  </a:lnTo>
                  <a:cubicBezTo>
                    <a:pt x="1915" y="17960"/>
                    <a:pt x="3101" y="17291"/>
                    <a:pt x="4165" y="16744"/>
                  </a:cubicBezTo>
                  <a:cubicBezTo>
                    <a:pt x="11672" y="12975"/>
                    <a:pt x="17691" y="9996"/>
                    <a:pt x="20001" y="8932"/>
                  </a:cubicBezTo>
                  <a:lnTo>
                    <a:pt x="22919" y="7625"/>
                  </a:lnTo>
                  <a:lnTo>
                    <a:pt x="23192" y="3917"/>
                  </a:lnTo>
                  <a:cubicBezTo>
                    <a:pt x="23344" y="1880"/>
                    <a:pt x="23436" y="117"/>
                    <a:pt x="23405" y="26"/>
                  </a:cubicBezTo>
                  <a:cubicBezTo>
                    <a:pt x="23399" y="9"/>
                    <a:pt x="23376" y="0"/>
                    <a:pt x="23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1998775" y="4454700"/>
              <a:ext cx="196850" cy="472750"/>
            </a:xfrm>
            <a:custGeom>
              <a:avLst/>
              <a:gdLst/>
              <a:ahLst/>
              <a:cxnLst/>
              <a:rect l="l" t="t" r="r" b="b"/>
              <a:pathLst>
                <a:path w="7874" h="18910" extrusionOk="0">
                  <a:moveTo>
                    <a:pt x="7437" y="1"/>
                  </a:moveTo>
                  <a:cubicBezTo>
                    <a:pt x="7348" y="1"/>
                    <a:pt x="6943" y="293"/>
                    <a:pt x="6566" y="641"/>
                  </a:cubicBezTo>
                  <a:cubicBezTo>
                    <a:pt x="5746" y="1432"/>
                    <a:pt x="2980" y="3438"/>
                    <a:pt x="1612" y="4289"/>
                  </a:cubicBezTo>
                  <a:lnTo>
                    <a:pt x="730" y="4806"/>
                  </a:lnTo>
                  <a:lnTo>
                    <a:pt x="518" y="7055"/>
                  </a:lnTo>
                  <a:cubicBezTo>
                    <a:pt x="366" y="8301"/>
                    <a:pt x="305" y="10976"/>
                    <a:pt x="305" y="12982"/>
                  </a:cubicBezTo>
                  <a:cubicBezTo>
                    <a:pt x="335" y="15018"/>
                    <a:pt x="274" y="17177"/>
                    <a:pt x="183" y="17784"/>
                  </a:cubicBezTo>
                  <a:lnTo>
                    <a:pt x="1" y="18909"/>
                  </a:lnTo>
                  <a:lnTo>
                    <a:pt x="1" y="18909"/>
                  </a:lnTo>
                  <a:lnTo>
                    <a:pt x="1551" y="17025"/>
                  </a:lnTo>
                  <a:cubicBezTo>
                    <a:pt x="2402" y="15961"/>
                    <a:pt x="3922" y="14198"/>
                    <a:pt x="4925" y="13073"/>
                  </a:cubicBezTo>
                  <a:cubicBezTo>
                    <a:pt x="6718" y="11067"/>
                    <a:pt x="6809" y="10945"/>
                    <a:pt x="7326" y="9304"/>
                  </a:cubicBezTo>
                  <a:cubicBezTo>
                    <a:pt x="7782" y="7936"/>
                    <a:pt x="7873" y="7176"/>
                    <a:pt x="7873" y="5049"/>
                  </a:cubicBezTo>
                  <a:cubicBezTo>
                    <a:pt x="7873" y="3620"/>
                    <a:pt x="7813" y="1918"/>
                    <a:pt x="7721" y="1280"/>
                  </a:cubicBezTo>
                  <a:cubicBezTo>
                    <a:pt x="7661" y="611"/>
                    <a:pt x="7539" y="64"/>
                    <a:pt x="7448" y="3"/>
                  </a:cubicBezTo>
                  <a:cubicBezTo>
                    <a:pt x="7445" y="2"/>
                    <a:pt x="7441" y="1"/>
                    <a:pt x="7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2194825" y="4694450"/>
              <a:ext cx="368575" cy="172950"/>
            </a:xfrm>
            <a:custGeom>
              <a:avLst/>
              <a:gdLst/>
              <a:ahLst/>
              <a:cxnLst/>
              <a:rect l="l" t="t" r="r" b="b"/>
              <a:pathLst>
                <a:path w="14743" h="6918" extrusionOk="0">
                  <a:moveTo>
                    <a:pt x="14518" y="1"/>
                  </a:moveTo>
                  <a:cubicBezTo>
                    <a:pt x="13996" y="1"/>
                    <a:pt x="12615" y="640"/>
                    <a:pt x="6779" y="3544"/>
                  </a:cubicBezTo>
                  <a:lnTo>
                    <a:pt x="1" y="6918"/>
                  </a:lnTo>
                  <a:lnTo>
                    <a:pt x="1" y="6918"/>
                  </a:lnTo>
                  <a:lnTo>
                    <a:pt x="3132" y="6006"/>
                  </a:lnTo>
                  <a:cubicBezTo>
                    <a:pt x="4864" y="5489"/>
                    <a:pt x="7600" y="4790"/>
                    <a:pt x="9211" y="4425"/>
                  </a:cubicBezTo>
                  <a:cubicBezTo>
                    <a:pt x="13132" y="3513"/>
                    <a:pt x="13193" y="3483"/>
                    <a:pt x="14105" y="1629"/>
                  </a:cubicBezTo>
                  <a:cubicBezTo>
                    <a:pt x="14530" y="748"/>
                    <a:pt x="14743" y="48"/>
                    <a:pt x="14652" y="18"/>
                  </a:cubicBezTo>
                  <a:cubicBezTo>
                    <a:pt x="14613" y="7"/>
                    <a:pt x="14570" y="1"/>
                    <a:pt x="14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1846050" y="4589000"/>
              <a:ext cx="151250" cy="232050"/>
            </a:xfrm>
            <a:custGeom>
              <a:avLst/>
              <a:gdLst/>
              <a:ahLst/>
              <a:cxnLst/>
              <a:rect l="l" t="t" r="r" b="b"/>
              <a:pathLst>
                <a:path w="6050" h="9282" extrusionOk="0">
                  <a:moveTo>
                    <a:pt x="5995" y="1"/>
                  </a:moveTo>
                  <a:cubicBezTo>
                    <a:pt x="5727" y="1"/>
                    <a:pt x="3334" y="1474"/>
                    <a:pt x="2493" y="2200"/>
                  </a:cubicBezTo>
                  <a:cubicBezTo>
                    <a:pt x="1672" y="2899"/>
                    <a:pt x="0" y="5178"/>
                    <a:pt x="122" y="5452"/>
                  </a:cubicBezTo>
                  <a:cubicBezTo>
                    <a:pt x="152" y="5513"/>
                    <a:pt x="973" y="5908"/>
                    <a:pt x="1946" y="6303"/>
                  </a:cubicBezTo>
                  <a:cubicBezTo>
                    <a:pt x="3709" y="7032"/>
                    <a:pt x="4864" y="7853"/>
                    <a:pt x="5563" y="8826"/>
                  </a:cubicBezTo>
                  <a:lnTo>
                    <a:pt x="5897" y="9282"/>
                  </a:lnTo>
                  <a:lnTo>
                    <a:pt x="5897" y="9282"/>
                  </a:lnTo>
                  <a:lnTo>
                    <a:pt x="5867" y="8431"/>
                  </a:lnTo>
                  <a:cubicBezTo>
                    <a:pt x="5745" y="4996"/>
                    <a:pt x="5745" y="3689"/>
                    <a:pt x="5897" y="2017"/>
                  </a:cubicBezTo>
                  <a:cubicBezTo>
                    <a:pt x="5988" y="984"/>
                    <a:pt x="6049" y="72"/>
                    <a:pt x="6019" y="11"/>
                  </a:cubicBezTo>
                  <a:cubicBezTo>
                    <a:pt x="6016" y="4"/>
                    <a:pt x="6008" y="1"/>
                    <a:pt x="59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1938750" y="4805825"/>
              <a:ext cx="565375" cy="227250"/>
            </a:xfrm>
            <a:custGeom>
              <a:avLst/>
              <a:gdLst/>
              <a:ahLst/>
              <a:cxnLst/>
              <a:rect l="l" t="t" r="r" b="b"/>
              <a:pathLst>
                <a:path w="22615" h="9090" extrusionOk="0">
                  <a:moveTo>
                    <a:pt x="22585" y="1"/>
                  </a:moveTo>
                  <a:cubicBezTo>
                    <a:pt x="22585" y="1"/>
                    <a:pt x="21095" y="335"/>
                    <a:pt x="19332" y="730"/>
                  </a:cubicBezTo>
                  <a:cubicBezTo>
                    <a:pt x="16445" y="1399"/>
                    <a:pt x="14195" y="2037"/>
                    <a:pt x="8390" y="3739"/>
                  </a:cubicBezTo>
                  <a:cubicBezTo>
                    <a:pt x="5776" y="4530"/>
                    <a:pt x="2250" y="6627"/>
                    <a:pt x="760" y="8268"/>
                  </a:cubicBezTo>
                  <a:lnTo>
                    <a:pt x="1" y="9089"/>
                  </a:lnTo>
                  <a:lnTo>
                    <a:pt x="1490" y="8694"/>
                  </a:lnTo>
                  <a:cubicBezTo>
                    <a:pt x="3010" y="8268"/>
                    <a:pt x="6080" y="7691"/>
                    <a:pt x="9940" y="7083"/>
                  </a:cubicBezTo>
                  <a:cubicBezTo>
                    <a:pt x="12615" y="6657"/>
                    <a:pt x="16840" y="5502"/>
                    <a:pt x="17904" y="4925"/>
                  </a:cubicBezTo>
                  <a:cubicBezTo>
                    <a:pt x="18329" y="4682"/>
                    <a:pt x="18816" y="4226"/>
                    <a:pt x="19059" y="3831"/>
                  </a:cubicBezTo>
                  <a:cubicBezTo>
                    <a:pt x="19302" y="3466"/>
                    <a:pt x="19971" y="2706"/>
                    <a:pt x="20548" y="2128"/>
                  </a:cubicBezTo>
                  <a:cubicBezTo>
                    <a:pt x="21126" y="1551"/>
                    <a:pt x="21855" y="852"/>
                    <a:pt x="22129" y="548"/>
                  </a:cubicBezTo>
                  <a:cubicBezTo>
                    <a:pt x="22402" y="244"/>
                    <a:pt x="22615" y="1"/>
                    <a:pt x="22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1881750" y="4950775"/>
              <a:ext cx="500050" cy="158125"/>
            </a:xfrm>
            <a:custGeom>
              <a:avLst/>
              <a:gdLst/>
              <a:ahLst/>
              <a:cxnLst/>
              <a:rect l="l" t="t" r="r" b="b"/>
              <a:pathLst>
                <a:path w="20002" h="6325" extrusionOk="0">
                  <a:moveTo>
                    <a:pt x="19947" y="1"/>
                  </a:moveTo>
                  <a:cubicBezTo>
                    <a:pt x="19782" y="1"/>
                    <a:pt x="18765" y="288"/>
                    <a:pt x="17570" y="677"/>
                  </a:cubicBezTo>
                  <a:cubicBezTo>
                    <a:pt x="16263" y="1072"/>
                    <a:pt x="13375" y="1710"/>
                    <a:pt x="11126" y="2075"/>
                  </a:cubicBezTo>
                  <a:cubicBezTo>
                    <a:pt x="4803" y="3139"/>
                    <a:pt x="2463" y="3717"/>
                    <a:pt x="1156" y="4476"/>
                  </a:cubicBezTo>
                  <a:cubicBezTo>
                    <a:pt x="518" y="4841"/>
                    <a:pt x="1" y="5176"/>
                    <a:pt x="31" y="5236"/>
                  </a:cubicBezTo>
                  <a:cubicBezTo>
                    <a:pt x="92" y="5358"/>
                    <a:pt x="6323" y="6209"/>
                    <a:pt x="7813" y="6300"/>
                  </a:cubicBezTo>
                  <a:cubicBezTo>
                    <a:pt x="8159" y="6317"/>
                    <a:pt x="8498" y="6325"/>
                    <a:pt x="8830" y="6325"/>
                  </a:cubicBezTo>
                  <a:cubicBezTo>
                    <a:pt x="13421" y="6325"/>
                    <a:pt x="16650" y="4749"/>
                    <a:pt x="19059" y="1376"/>
                  </a:cubicBezTo>
                  <a:cubicBezTo>
                    <a:pt x="19576" y="647"/>
                    <a:pt x="20001" y="39"/>
                    <a:pt x="19971" y="8"/>
                  </a:cubicBezTo>
                  <a:cubicBezTo>
                    <a:pt x="19971" y="3"/>
                    <a:pt x="19963" y="1"/>
                    <a:pt x="19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1776125" y="4747150"/>
              <a:ext cx="228000" cy="298400"/>
            </a:xfrm>
            <a:custGeom>
              <a:avLst/>
              <a:gdLst/>
              <a:ahLst/>
              <a:cxnLst/>
              <a:rect l="l" t="t" r="r" b="b"/>
              <a:pathLst>
                <a:path w="9120" h="11936" extrusionOk="0">
                  <a:moveTo>
                    <a:pt x="2410" y="1"/>
                  </a:moveTo>
                  <a:cubicBezTo>
                    <a:pt x="2393" y="1"/>
                    <a:pt x="2380" y="3"/>
                    <a:pt x="2372" y="7"/>
                  </a:cubicBezTo>
                  <a:cubicBezTo>
                    <a:pt x="2281" y="38"/>
                    <a:pt x="2159" y="190"/>
                    <a:pt x="2098" y="372"/>
                  </a:cubicBezTo>
                  <a:cubicBezTo>
                    <a:pt x="2037" y="554"/>
                    <a:pt x="1551" y="1102"/>
                    <a:pt x="1004" y="1618"/>
                  </a:cubicBezTo>
                  <a:lnTo>
                    <a:pt x="1" y="2561"/>
                  </a:lnTo>
                  <a:lnTo>
                    <a:pt x="457" y="4232"/>
                  </a:lnTo>
                  <a:cubicBezTo>
                    <a:pt x="1004" y="6147"/>
                    <a:pt x="1308" y="6725"/>
                    <a:pt x="3253" y="9369"/>
                  </a:cubicBezTo>
                  <a:cubicBezTo>
                    <a:pt x="4044" y="10494"/>
                    <a:pt x="4743" y="11497"/>
                    <a:pt x="4743" y="11649"/>
                  </a:cubicBezTo>
                  <a:cubicBezTo>
                    <a:pt x="4787" y="11836"/>
                    <a:pt x="4851" y="11936"/>
                    <a:pt x="4964" y="11936"/>
                  </a:cubicBezTo>
                  <a:cubicBezTo>
                    <a:pt x="5162" y="11936"/>
                    <a:pt x="5512" y="11628"/>
                    <a:pt x="6171" y="10950"/>
                  </a:cubicBezTo>
                  <a:cubicBezTo>
                    <a:pt x="7114" y="9977"/>
                    <a:pt x="7326" y="9612"/>
                    <a:pt x="7995" y="7910"/>
                  </a:cubicBezTo>
                  <a:cubicBezTo>
                    <a:pt x="9120" y="4962"/>
                    <a:pt x="8907" y="3564"/>
                    <a:pt x="7022" y="2044"/>
                  </a:cubicBezTo>
                  <a:cubicBezTo>
                    <a:pt x="6465" y="1574"/>
                    <a:pt x="2878" y="1"/>
                    <a:pt x="2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1727500" y="4825600"/>
              <a:ext cx="169475" cy="248125"/>
            </a:xfrm>
            <a:custGeom>
              <a:avLst/>
              <a:gdLst/>
              <a:ahLst/>
              <a:cxnLst/>
              <a:rect l="l" t="t" r="r" b="b"/>
              <a:pathLst>
                <a:path w="6779" h="9925" extrusionOk="0">
                  <a:moveTo>
                    <a:pt x="1460" y="0"/>
                  </a:moveTo>
                  <a:lnTo>
                    <a:pt x="973" y="669"/>
                  </a:lnTo>
                  <a:cubicBezTo>
                    <a:pt x="244" y="1672"/>
                    <a:pt x="1" y="2432"/>
                    <a:pt x="1" y="3830"/>
                  </a:cubicBezTo>
                  <a:cubicBezTo>
                    <a:pt x="1" y="5289"/>
                    <a:pt x="1186" y="8632"/>
                    <a:pt x="1885" y="9180"/>
                  </a:cubicBezTo>
                  <a:cubicBezTo>
                    <a:pt x="2128" y="9362"/>
                    <a:pt x="2827" y="9635"/>
                    <a:pt x="3435" y="9787"/>
                  </a:cubicBezTo>
                  <a:cubicBezTo>
                    <a:pt x="3798" y="9878"/>
                    <a:pt x="4083" y="9925"/>
                    <a:pt x="4355" y="9925"/>
                  </a:cubicBezTo>
                  <a:cubicBezTo>
                    <a:pt x="4721" y="9925"/>
                    <a:pt x="5062" y="9840"/>
                    <a:pt x="5533" y="9666"/>
                  </a:cubicBezTo>
                  <a:cubicBezTo>
                    <a:pt x="6779" y="9210"/>
                    <a:pt x="6748" y="9119"/>
                    <a:pt x="4773" y="6717"/>
                  </a:cubicBezTo>
                  <a:cubicBezTo>
                    <a:pt x="4013" y="5745"/>
                    <a:pt x="3071" y="4407"/>
                    <a:pt x="2706" y="3708"/>
                  </a:cubicBezTo>
                  <a:cubicBezTo>
                    <a:pt x="2311" y="2979"/>
                    <a:pt x="1916" y="1885"/>
                    <a:pt x="1764" y="1216"/>
                  </a:cubicBezTo>
                  <a:lnTo>
                    <a:pt x="14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20"/>
          <p:cNvSpPr txBox="1">
            <a:spLocks noGrp="1"/>
          </p:cNvSpPr>
          <p:nvPr>
            <p:ph type="title" idx="2"/>
          </p:nvPr>
        </p:nvSpPr>
        <p:spPr>
          <a:xfrm>
            <a:off x="720000" y="2603597"/>
            <a:ext cx="23364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53" name="Google Shape;753;p20"/>
          <p:cNvSpPr txBox="1">
            <a:spLocks noGrp="1"/>
          </p:cNvSpPr>
          <p:nvPr>
            <p:ph type="subTitle" idx="1"/>
          </p:nvPr>
        </p:nvSpPr>
        <p:spPr>
          <a:xfrm>
            <a:off x="720000" y="3009862"/>
            <a:ext cx="2336400" cy="9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20"/>
          <p:cNvSpPr txBox="1">
            <a:spLocks noGrp="1"/>
          </p:cNvSpPr>
          <p:nvPr>
            <p:ph type="title" idx="3"/>
          </p:nvPr>
        </p:nvSpPr>
        <p:spPr>
          <a:xfrm>
            <a:off x="3403800" y="2603597"/>
            <a:ext cx="23364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55" name="Google Shape;755;p20"/>
          <p:cNvSpPr txBox="1">
            <a:spLocks noGrp="1"/>
          </p:cNvSpPr>
          <p:nvPr>
            <p:ph type="subTitle" idx="4"/>
          </p:nvPr>
        </p:nvSpPr>
        <p:spPr>
          <a:xfrm>
            <a:off x="3403800" y="3009862"/>
            <a:ext cx="2336400" cy="9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6" name="Google Shape;756;p20"/>
          <p:cNvSpPr txBox="1">
            <a:spLocks noGrp="1"/>
          </p:cNvSpPr>
          <p:nvPr>
            <p:ph type="title" idx="5"/>
          </p:nvPr>
        </p:nvSpPr>
        <p:spPr>
          <a:xfrm>
            <a:off x="6087600" y="2603597"/>
            <a:ext cx="23364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57" name="Google Shape;757;p20"/>
          <p:cNvSpPr txBox="1">
            <a:spLocks noGrp="1"/>
          </p:cNvSpPr>
          <p:nvPr>
            <p:ph type="subTitle" idx="6"/>
          </p:nvPr>
        </p:nvSpPr>
        <p:spPr>
          <a:xfrm>
            <a:off x="6087600" y="3009862"/>
            <a:ext cx="2336400" cy="9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8" name="Google Shape;758;p20"/>
          <p:cNvGrpSpPr/>
          <p:nvPr/>
        </p:nvGrpSpPr>
        <p:grpSpPr>
          <a:xfrm rot="1800044">
            <a:off x="6666182" y="3325215"/>
            <a:ext cx="2566487" cy="2716906"/>
            <a:chOff x="6577462" y="2463665"/>
            <a:chExt cx="2566544" cy="2716966"/>
          </a:xfrm>
        </p:grpSpPr>
        <p:sp>
          <p:nvSpPr>
            <p:cNvPr id="759" name="Google Shape;759;p20"/>
            <p:cNvSpPr/>
            <p:nvPr/>
          </p:nvSpPr>
          <p:spPr>
            <a:xfrm>
              <a:off x="6688043" y="2609183"/>
              <a:ext cx="2455120" cy="2569831"/>
            </a:xfrm>
            <a:custGeom>
              <a:avLst/>
              <a:gdLst/>
              <a:ahLst/>
              <a:cxnLst/>
              <a:rect l="l" t="t" r="r" b="b"/>
              <a:pathLst>
                <a:path w="90428" h="97250" extrusionOk="0">
                  <a:moveTo>
                    <a:pt x="88807" y="1"/>
                  </a:moveTo>
                  <a:cubicBezTo>
                    <a:pt x="83193" y="1"/>
                    <a:pt x="77690" y="1581"/>
                    <a:pt x="72920" y="4604"/>
                  </a:cubicBezTo>
                  <a:cubicBezTo>
                    <a:pt x="56598" y="15090"/>
                    <a:pt x="54318" y="38525"/>
                    <a:pt x="40731" y="52386"/>
                  </a:cubicBezTo>
                  <a:cubicBezTo>
                    <a:pt x="33223" y="60045"/>
                    <a:pt x="22767" y="64179"/>
                    <a:pt x="14652" y="71201"/>
                  </a:cubicBezTo>
                  <a:cubicBezTo>
                    <a:pt x="6961" y="77888"/>
                    <a:pt x="1976" y="87280"/>
                    <a:pt x="1" y="97250"/>
                  </a:cubicBezTo>
                  <a:lnTo>
                    <a:pt x="90428" y="97250"/>
                  </a:lnTo>
                  <a:lnTo>
                    <a:pt x="90428" y="45"/>
                  </a:lnTo>
                  <a:cubicBezTo>
                    <a:pt x="89887" y="15"/>
                    <a:pt x="89347" y="1"/>
                    <a:pt x="888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0"/>
            <p:cNvSpPr/>
            <p:nvPr/>
          </p:nvSpPr>
          <p:spPr>
            <a:xfrm>
              <a:off x="6577462" y="2463665"/>
              <a:ext cx="2566544" cy="2716966"/>
            </a:xfrm>
            <a:custGeom>
              <a:avLst/>
              <a:gdLst/>
              <a:ahLst/>
              <a:cxnLst/>
              <a:rect l="l" t="t" r="r" b="b"/>
              <a:pathLst>
                <a:path w="94532" h="102818" extrusionOk="0">
                  <a:moveTo>
                    <a:pt x="92785" y="1"/>
                  </a:moveTo>
                  <a:cubicBezTo>
                    <a:pt x="86905" y="1"/>
                    <a:pt x="81121" y="1672"/>
                    <a:pt x="76142" y="4852"/>
                  </a:cubicBezTo>
                  <a:cubicBezTo>
                    <a:pt x="66567" y="11084"/>
                    <a:pt x="61522" y="21813"/>
                    <a:pt x="56628" y="32209"/>
                  </a:cubicBezTo>
                  <a:cubicBezTo>
                    <a:pt x="52737" y="40415"/>
                    <a:pt x="48755" y="48896"/>
                    <a:pt x="42524" y="55309"/>
                  </a:cubicBezTo>
                  <a:cubicBezTo>
                    <a:pt x="38208" y="59777"/>
                    <a:pt x="32859" y="63151"/>
                    <a:pt x="27722" y="66404"/>
                  </a:cubicBezTo>
                  <a:cubicBezTo>
                    <a:pt x="23497" y="69109"/>
                    <a:pt x="19150" y="71844"/>
                    <a:pt x="15351" y="75188"/>
                  </a:cubicBezTo>
                  <a:cubicBezTo>
                    <a:pt x="7600" y="81996"/>
                    <a:pt x="2128" y="91784"/>
                    <a:pt x="1" y="102757"/>
                  </a:cubicBezTo>
                  <a:lnTo>
                    <a:pt x="274" y="102817"/>
                  </a:lnTo>
                  <a:cubicBezTo>
                    <a:pt x="2402" y="91875"/>
                    <a:pt x="7812" y="82148"/>
                    <a:pt x="15563" y="75401"/>
                  </a:cubicBezTo>
                  <a:cubicBezTo>
                    <a:pt x="19332" y="72057"/>
                    <a:pt x="23679" y="69322"/>
                    <a:pt x="27874" y="66647"/>
                  </a:cubicBezTo>
                  <a:cubicBezTo>
                    <a:pt x="33071" y="63364"/>
                    <a:pt x="38421" y="59960"/>
                    <a:pt x="42768" y="55492"/>
                  </a:cubicBezTo>
                  <a:cubicBezTo>
                    <a:pt x="49029" y="49048"/>
                    <a:pt x="53011" y="40537"/>
                    <a:pt x="56902" y="32330"/>
                  </a:cubicBezTo>
                  <a:cubicBezTo>
                    <a:pt x="61765" y="21965"/>
                    <a:pt x="66841" y="11266"/>
                    <a:pt x="76324" y="5096"/>
                  </a:cubicBezTo>
                  <a:cubicBezTo>
                    <a:pt x="81241" y="1947"/>
                    <a:pt x="86961" y="304"/>
                    <a:pt x="92776" y="304"/>
                  </a:cubicBezTo>
                  <a:cubicBezTo>
                    <a:pt x="93361" y="304"/>
                    <a:pt x="93946" y="321"/>
                    <a:pt x="94531" y="354"/>
                  </a:cubicBezTo>
                  <a:lnTo>
                    <a:pt x="94531" y="50"/>
                  </a:lnTo>
                  <a:cubicBezTo>
                    <a:pt x="93949" y="17"/>
                    <a:pt x="93367" y="1"/>
                    <a:pt x="9278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" name="Google Shape;761;p20"/>
          <p:cNvGrpSpPr/>
          <p:nvPr/>
        </p:nvGrpSpPr>
        <p:grpSpPr>
          <a:xfrm rot="-779856">
            <a:off x="-607866" y="-112345"/>
            <a:ext cx="2155928" cy="994918"/>
            <a:chOff x="0" y="0"/>
            <a:chExt cx="3738551" cy="1305188"/>
          </a:xfrm>
        </p:grpSpPr>
        <p:sp>
          <p:nvSpPr>
            <p:cNvPr id="762" name="Google Shape;762;p20"/>
            <p:cNvSpPr/>
            <p:nvPr/>
          </p:nvSpPr>
          <p:spPr>
            <a:xfrm>
              <a:off x="2453" y="809"/>
              <a:ext cx="3646796" cy="1202004"/>
            </a:xfrm>
            <a:custGeom>
              <a:avLst/>
              <a:gdLst/>
              <a:ahLst/>
              <a:cxnLst/>
              <a:rect l="l" t="t" r="r" b="b"/>
              <a:pathLst>
                <a:path w="135292" h="44593" extrusionOk="0">
                  <a:moveTo>
                    <a:pt x="0" y="0"/>
                  </a:moveTo>
                  <a:lnTo>
                    <a:pt x="0" y="41338"/>
                  </a:lnTo>
                  <a:cubicBezTo>
                    <a:pt x="3626" y="43470"/>
                    <a:pt x="7757" y="44593"/>
                    <a:pt x="11978" y="44593"/>
                  </a:cubicBezTo>
                  <a:cubicBezTo>
                    <a:pt x="12392" y="44593"/>
                    <a:pt x="12807" y="44582"/>
                    <a:pt x="13222" y="44560"/>
                  </a:cubicBezTo>
                  <a:cubicBezTo>
                    <a:pt x="22007" y="44013"/>
                    <a:pt x="29788" y="39028"/>
                    <a:pt x="37873" y="35502"/>
                  </a:cubicBezTo>
                  <a:cubicBezTo>
                    <a:pt x="47730" y="31217"/>
                    <a:pt x="58360" y="29022"/>
                    <a:pt x="69071" y="29022"/>
                  </a:cubicBezTo>
                  <a:cubicBezTo>
                    <a:pt x="71274" y="29022"/>
                    <a:pt x="73481" y="29115"/>
                    <a:pt x="75685" y="29302"/>
                  </a:cubicBezTo>
                  <a:cubicBezTo>
                    <a:pt x="83348" y="29976"/>
                    <a:pt x="90990" y="31777"/>
                    <a:pt x="98645" y="31777"/>
                  </a:cubicBezTo>
                  <a:cubicBezTo>
                    <a:pt x="100313" y="31777"/>
                    <a:pt x="101981" y="31691"/>
                    <a:pt x="103650" y="31490"/>
                  </a:cubicBezTo>
                  <a:cubicBezTo>
                    <a:pt x="115929" y="30031"/>
                    <a:pt x="127176" y="21824"/>
                    <a:pt x="132343" y="10578"/>
                  </a:cubicBezTo>
                  <a:cubicBezTo>
                    <a:pt x="133863" y="7204"/>
                    <a:pt x="134866" y="3648"/>
                    <a:pt x="1352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0"/>
            <p:cNvSpPr/>
            <p:nvPr/>
          </p:nvSpPr>
          <p:spPr>
            <a:xfrm>
              <a:off x="0" y="0"/>
              <a:ext cx="3738551" cy="1305188"/>
            </a:xfrm>
            <a:custGeom>
              <a:avLst/>
              <a:gdLst/>
              <a:ahLst/>
              <a:cxnLst/>
              <a:rect l="l" t="t" r="r" b="b"/>
              <a:pathLst>
                <a:path w="138696" h="48421" extrusionOk="0">
                  <a:moveTo>
                    <a:pt x="138422" y="0"/>
                  </a:moveTo>
                  <a:cubicBezTo>
                    <a:pt x="137966" y="3921"/>
                    <a:pt x="136963" y="7781"/>
                    <a:pt x="135413" y="11398"/>
                  </a:cubicBezTo>
                  <a:cubicBezTo>
                    <a:pt x="130154" y="23526"/>
                    <a:pt x="118665" y="32371"/>
                    <a:pt x="106142" y="33952"/>
                  </a:cubicBezTo>
                  <a:cubicBezTo>
                    <a:pt x="104424" y="34178"/>
                    <a:pt x="102698" y="34273"/>
                    <a:pt x="100970" y="34273"/>
                  </a:cubicBezTo>
                  <a:cubicBezTo>
                    <a:pt x="96183" y="34273"/>
                    <a:pt x="91378" y="33542"/>
                    <a:pt x="86689" y="32827"/>
                  </a:cubicBezTo>
                  <a:cubicBezTo>
                    <a:pt x="83710" y="32371"/>
                    <a:pt x="80609" y="31885"/>
                    <a:pt x="77570" y="31611"/>
                  </a:cubicBezTo>
                  <a:cubicBezTo>
                    <a:pt x="75306" y="31409"/>
                    <a:pt x="73039" y="31309"/>
                    <a:pt x="70776" y="31309"/>
                  </a:cubicBezTo>
                  <a:cubicBezTo>
                    <a:pt x="59764" y="31309"/>
                    <a:pt x="48846" y="33689"/>
                    <a:pt x="38785" y="38329"/>
                  </a:cubicBezTo>
                  <a:cubicBezTo>
                    <a:pt x="36748" y="39241"/>
                    <a:pt x="34712" y="40305"/>
                    <a:pt x="32736" y="41308"/>
                  </a:cubicBezTo>
                  <a:cubicBezTo>
                    <a:pt x="26657" y="44408"/>
                    <a:pt x="20365" y="47630"/>
                    <a:pt x="13617" y="48086"/>
                  </a:cubicBezTo>
                  <a:cubicBezTo>
                    <a:pt x="13154" y="48117"/>
                    <a:pt x="12689" y="48132"/>
                    <a:pt x="12223" y="48132"/>
                  </a:cubicBezTo>
                  <a:cubicBezTo>
                    <a:pt x="8140" y="48132"/>
                    <a:pt x="3999" y="46940"/>
                    <a:pt x="152" y="44621"/>
                  </a:cubicBezTo>
                  <a:lnTo>
                    <a:pt x="0" y="44894"/>
                  </a:lnTo>
                  <a:cubicBezTo>
                    <a:pt x="3678" y="47144"/>
                    <a:pt x="7903" y="48390"/>
                    <a:pt x="12219" y="48420"/>
                  </a:cubicBezTo>
                  <a:cubicBezTo>
                    <a:pt x="12705" y="48420"/>
                    <a:pt x="13161" y="48420"/>
                    <a:pt x="13617" y="48390"/>
                  </a:cubicBezTo>
                  <a:cubicBezTo>
                    <a:pt x="20456" y="47964"/>
                    <a:pt x="26779" y="44712"/>
                    <a:pt x="32858" y="41612"/>
                  </a:cubicBezTo>
                  <a:cubicBezTo>
                    <a:pt x="34833" y="40578"/>
                    <a:pt x="36870" y="39545"/>
                    <a:pt x="38907" y="38602"/>
                  </a:cubicBezTo>
                  <a:cubicBezTo>
                    <a:pt x="48915" y="33989"/>
                    <a:pt x="59781" y="31613"/>
                    <a:pt x="70759" y="31613"/>
                  </a:cubicBezTo>
                  <a:cubicBezTo>
                    <a:pt x="73017" y="31613"/>
                    <a:pt x="75279" y="31713"/>
                    <a:pt x="77539" y="31915"/>
                  </a:cubicBezTo>
                  <a:cubicBezTo>
                    <a:pt x="80579" y="32189"/>
                    <a:pt x="83649" y="32675"/>
                    <a:pt x="86658" y="33131"/>
                  </a:cubicBezTo>
                  <a:cubicBezTo>
                    <a:pt x="91371" y="33827"/>
                    <a:pt x="96216" y="34572"/>
                    <a:pt x="101047" y="34572"/>
                  </a:cubicBezTo>
                  <a:cubicBezTo>
                    <a:pt x="102759" y="34572"/>
                    <a:pt x="104470" y="34479"/>
                    <a:pt x="106172" y="34256"/>
                  </a:cubicBezTo>
                  <a:cubicBezTo>
                    <a:pt x="118786" y="32675"/>
                    <a:pt x="130337" y="23739"/>
                    <a:pt x="135656" y="11520"/>
                  </a:cubicBezTo>
                  <a:cubicBezTo>
                    <a:pt x="137237" y="7872"/>
                    <a:pt x="138270" y="4012"/>
                    <a:pt x="138696" y="30"/>
                  </a:cubicBezTo>
                  <a:lnTo>
                    <a:pt x="13842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" name="Google Shape;764;p20"/>
          <p:cNvGrpSpPr/>
          <p:nvPr/>
        </p:nvGrpSpPr>
        <p:grpSpPr>
          <a:xfrm rot="-6694296">
            <a:off x="8199554" y="-378664"/>
            <a:ext cx="448893" cy="1217948"/>
            <a:chOff x="3691975" y="870225"/>
            <a:chExt cx="357775" cy="970725"/>
          </a:xfrm>
        </p:grpSpPr>
        <p:sp>
          <p:nvSpPr>
            <p:cNvPr id="765" name="Google Shape;765;p20"/>
            <p:cNvSpPr/>
            <p:nvPr/>
          </p:nvSpPr>
          <p:spPr>
            <a:xfrm>
              <a:off x="3728675" y="934450"/>
              <a:ext cx="277725" cy="906500"/>
            </a:xfrm>
            <a:custGeom>
              <a:avLst/>
              <a:gdLst/>
              <a:ahLst/>
              <a:cxnLst/>
              <a:rect l="l" t="t" r="r" b="b"/>
              <a:pathLst>
                <a:path w="11109" h="36260" extrusionOk="0">
                  <a:moveTo>
                    <a:pt x="501" y="36059"/>
                  </a:moveTo>
                  <a:cubicBezTo>
                    <a:pt x="467" y="36193"/>
                    <a:pt x="334" y="36260"/>
                    <a:pt x="200" y="36226"/>
                  </a:cubicBezTo>
                  <a:cubicBezTo>
                    <a:pt x="67" y="36159"/>
                    <a:pt x="0" y="36026"/>
                    <a:pt x="34" y="35893"/>
                  </a:cubicBezTo>
                  <a:cubicBezTo>
                    <a:pt x="67" y="35826"/>
                    <a:pt x="10541" y="2936"/>
                    <a:pt x="8740" y="434"/>
                  </a:cubicBezTo>
                  <a:cubicBezTo>
                    <a:pt x="8673" y="334"/>
                    <a:pt x="8706" y="167"/>
                    <a:pt x="8806" y="100"/>
                  </a:cubicBezTo>
                  <a:cubicBezTo>
                    <a:pt x="8907" y="0"/>
                    <a:pt x="9073" y="34"/>
                    <a:pt x="9140" y="134"/>
                  </a:cubicBezTo>
                  <a:cubicBezTo>
                    <a:pt x="11108" y="2836"/>
                    <a:pt x="534" y="35959"/>
                    <a:pt x="501" y="360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0"/>
            <p:cNvSpPr/>
            <p:nvPr/>
          </p:nvSpPr>
          <p:spPr>
            <a:xfrm>
              <a:off x="3780375" y="1509025"/>
              <a:ext cx="112600" cy="171800"/>
            </a:xfrm>
            <a:custGeom>
              <a:avLst/>
              <a:gdLst/>
              <a:ahLst/>
              <a:cxnLst/>
              <a:rect l="l" t="t" r="r" b="b"/>
              <a:pathLst>
                <a:path w="4504" h="6872" extrusionOk="0">
                  <a:moveTo>
                    <a:pt x="0" y="6872"/>
                  </a:moveTo>
                  <a:cubicBezTo>
                    <a:pt x="334" y="6572"/>
                    <a:pt x="834" y="4203"/>
                    <a:pt x="1601" y="3069"/>
                  </a:cubicBezTo>
                  <a:cubicBezTo>
                    <a:pt x="1601" y="3069"/>
                    <a:pt x="3870" y="0"/>
                    <a:pt x="4237" y="2102"/>
                  </a:cubicBezTo>
                  <a:cubicBezTo>
                    <a:pt x="4504" y="3369"/>
                    <a:pt x="167" y="5304"/>
                    <a:pt x="0" y="68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0"/>
            <p:cNvSpPr/>
            <p:nvPr/>
          </p:nvSpPr>
          <p:spPr>
            <a:xfrm>
              <a:off x="3834575" y="1347250"/>
              <a:ext cx="139300" cy="157625"/>
            </a:xfrm>
            <a:custGeom>
              <a:avLst/>
              <a:gdLst/>
              <a:ahLst/>
              <a:cxnLst/>
              <a:rect l="l" t="t" r="r" b="b"/>
              <a:pathLst>
                <a:path w="5572" h="6305" extrusionOk="0">
                  <a:moveTo>
                    <a:pt x="1" y="6305"/>
                  </a:moveTo>
                  <a:cubicBezTo>
                    <a:pt x="401" y="5304"/>
                    <a:pt x="834" y="3703"/>
                    <a:pt x="1735" y="2735"/>
                  </a:cubicBezTo>
                  <a:cubicBezTo>
                    <a:pt x="2402" y="2002"/>
                    <a:pt x="4937" y="0"/>
                    <a:pt x="5338" y="2102"/>
                  </a:cubicBezTo>
                  <a:cubicBezTo>
                    <a:pt x="5571" y="3403"/>
                    <a:pt x="167" y="4770"/>
                    <a:pt x="1" y="6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0"/>
            <p:cNvSpPr/>
            <p:nvPr/>
          </p:nvSpPr>
          <p:spPr>
            <a:xfrm>
              <a:off x="3918800" y="1014500"/>
              <a:ext cx="121775" cy="170150"/>
            </a:xfrm>
            <a:custGeom>
              <a:avLst/>
              <a:gdLst/>
              <a:ahLst/>
              <a:cxnLst/>
              <a:rect l="l" t="t" r="r" b="b"/>
              <a:pathLst>
                <a:path w="4871" h="6806" extrusionOk="0">
                  <a:moveTo>
                    <a:pt x="1" y="6805"/>
                  </a:moveTo>
                  <a:cubicBezTo>
                    <a:pt x="334" y="6539"/>
                    <a:pt x="901" y="4370"/>
                    <a:pt x="1668" y="3270"/>
                  </a:cubicBezTo>
                  <a:cubicBezTo>
                    <a:pt x="1668" y="3270"/>
                    <a:pt x="4237" y="1"/>
                    <a:pt x="4637" y="2102"/>
                  </a:cubicBezTo>
                  <a:cubicBezTo>
                    <a:pt x="4871" y="3370"/>
                    <a:pt x="167" y="5271"/>
                    <a:pt x="1" y="68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0"/>
            <p:cNvSpPr/>
            <p:nvPr/>
          </p:nvSpPr>
          <p:spPr>
            <a:xfrm>
              <a:off x="3873775" y="1188800"/>
              <a:ext cx="125950" cy="175150"/>
            </a:xfrm>
            <a:custGeom>
              <a:avLst/>
              <a:gdLst/>
              <a:ahLst/>
              <a:cxnLst/>
              <a:rect l="l" t="t" r="r" b="b"/>
              <a:pathLst>
                <a:path w="5038" h="7006" extrusionOk="0">
                  <a:moveTo>
                    <a:pt x="0" y="7005"/>
                  </a:moveTo>
                  <a:cubicBezTo>
                    <a:pt x="334" y="6738"/>
                    <a:pt x="801" y="3970"/>
                    <a:pt x="1702" y="2969"/>
                  </a:cubicBezTo>
                  <a:cubicBezTo>
                    <a:pt x="2369" y="2235"/>
                    <a:pt x="4770" y="0"/>
                    <a:pt x="4937" y="2135"/>
                  </a:cubicBezTo>
                  <a:cubicBezTo>
                    <a:pt x="5037" y="3503"/>
                    <a:pt x="0" y="5538"/>
                    <a:pt x="0" y="7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0"/>
            <p:cNvSpPr/>
            <p:nvPr/>
          </p:nvSpPr>
          <p:spPr>
            <a:xfrm>
              <a:off x="3819575" y="1009500"/>
              <a:ext cx="108425" cy="178475"/>
            </a:xfrm>
            <a:custGeom>
              <a:avLst/>
              <a:gdLst/>
              <a:ahLst/>
              <a:cxnLst/>
              <a:rect l="l" t="t" r="r" b="b"/>
              <a:pathLst>
                <a:path w="4337" h="7139" extrusionOk="0">
                  <a:moveTo>
                    <a:pt x="4070" y="7139"/>
                  </a:moveTo>
                  <a:cubicBezTo>
                    <a:pt x="4270" y="6805"/>
                    <a:pt x="4203" y="4103"/>
                    <a:pt x="3269" y="2836"/>
                  </a:cubicBezTo>
                  <a:cubicBezTo>
                    <a:pt x="3269" y="2802"/>
                    <a:pt x="1535" y="0"/>
                    <a:pt x="567" y="1935"/>
                  </a:cubicBezTo>
                  <a:cubicBezTo>
                    <a:pt x="0" y="3103"/>
                    <a:pt x="4337" y="5604"/>
                    <a:pt x="4070" y="71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0"/>
            <p:cNvSpPr/>
            <p:nvPr/>
          </p:nvSpPr>
          <p:spPr>
            <a:xfrm>
              <a:off x="3691975" y="1618275"/>
              <a:ext cx="81750" cy="150125"/>
            </a:xfrm>
            <a:custGeom>
              <a:avLst/>
              <a:gdLst/>
              <a:ahLst/>
              <a:cxnLst/>
              <a:rect l="l" t="t" r="r" b="b"/>
              <a:pathLst>
                <a:path w="3270" h="6005" extrusionOk="0">
                  <a:moveTo>
                    <a:pt x="2702" y="6004"/>
                  </a:moveTo>
                  <a:cubicBezTo>
                    <a:pt x="2536" y="5604"/>
                    <a:pt x="3169" y="4103"/>
                    <a:pt x="3036" y="2769"/>
                  </a:cubicBezTo>
                  <a:cubicBezTo>
                    <a:pt x="3036" y="2735"/>
                    <a:pt x="2169" y="0"/>
                    <a:pt x="834" y="1668"/>
                  </a:cubicBezTo>
                  <a:cubicBezTo>
                    <a:pt x="0" y="2702"/>
                    <a:pt x="3269" y="4537"/>
                    <a:pt x="2702" y="60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0"/>
            <p:cNvSpPr/>
            <p:nvPr/>
          </p:nvSpPr>
          <p:spPr>
            <a:xfrm>
              <a:off x="3735350" y="1479000"/>
              <a:ext cx="67550" cy="186000"/>
            </a:xfrm>
            <a:custGeom>
              <a:avLst/>
              <a:gdLst/>
              <a:ahLst/>
              <a:cxnLst/>
              <a:rect l="l" t="t" r="r" b="b"/>
              <a:pathLst>
                <a:path w="2702" h="7440" extrusionOk="0">
                  <a:moveTo>
                    <a:pt x="2302" y="7439"/>
                  </a:moveTo>
                  <a:cubicBezTo>
                    <a:pt x="2068" y="7072"/>
                    <a:pt x="2669" y="4671"/>
                    <a:pt x="2435" y="3336"/>
                  </a:cubicBezTo>
                  <a:cubicBezTo>
                    <a:pt x="2335" y="2803"/>
                    <a:pt x="1534" y="1"/>
                    <a:pt x="634" y="1935"/>
                  </a:cubicBezTo>
                  <a:cubicBezTo>
                    <a:pt x="0" y="3270"/>
                    <a:pt x="2702" y="6072"/>
                    <a:pt x="2302" y="74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0"/>
            <p:cNvSpPr/>
            <p:nvPr/>
          </p:nvSpPr>
          <p:spPr>
            <a:xfrm>
              <a:off x="3758700" y="1311375"/>
              <a:ext cx="100075" cy="181000"/>
            </a:xfrm>
            <a:custGeom>
              <a:avLst/>
              <a:gdLst/>
              <a:ahLst/>
              <a:cxnLst/>
              <a:rect l="l" t="t" r="r" b="b"/>
              <a:pathLst>
                <a:path w="4003" h="7240" extrusionOk="0">
                  <a:moveTo>
                    <a:pt x="3069" y="7239"/>
                  </a:moveTo>
                  <a:cubicBezTo>
                    <a:pt x="2902" y="6839"/>
                    <a:pt x="4003" y="5571"/>
                    <a:pt x="3236" y="3537"/>
                  </a:cubicBezTo>
                  <a:cubicBezTo>
                    <a:pt x="2802" y="2402"/>
                    <a:pt x="1268" y="1"/>
                    <a:pt x="400" y="1969"/>
                  </a:cubicBezTo>
                  <a:cubicBezTo>
                    <a:pt x="0" y="2869"/>
                    <a:pt x="4003" y="5671"/>
                    <a:pt x="3069" y="72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3782875" y="1187125"/>
              <a:ext cx="118450" cy="167650"/>
            </a:xfrm>
            <a:custGeom>
              <a:avLst/>
              <a:gdLst/>
              <a:ahLst/>
              <a:cxnLst/>
              <a:rect l="l" t="t" r="r" b="b"/>
              <a:pathLst>
                <a:path w="4738" h="6706" extrusionOk="0">
                  <a:moveTo>
                    <a:pt x="3603" y="6672"/>
                  </a:moveTo>
                  <a:cubicBezTo>
                    <a:pt x="3803" y="6705"/>
                    <a:pt x="4604" y="4470"/>
                    <a:pt x="3269" y="2569"/>
                  </a:cubicBezTo>
                  <a:cubicBezTo>
                    <a:pt x="3269" y="2569"/>
                    <a:pt x="1101" y="1"/>
                    <a:pt x="334" y="1935"/>
                  </a:cubicBezTo>
                  <a:cubicBezTo>
                    <a:pt x="0" y="2769"/>
                    <a:pt x="4737" y="4937"/>
                    <a:pt x="3603" y="66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0"/>
            <p:cNvSpPr/>
            <p:nvPr/>
          </p:nvSpPr>
          <p:spPr>
            <a:xfrm>
              <a:off x="3756175" y="1657450"/>
              <a:ext cx="116775" cy="109275"/>
            </a:xfrm>
            <a:custGeom>
              <a:avLst/>
              <a:gdLst/>
              <a:ahLst/>
              <a:cxnLst/>
              <a:rect l="l" t="t" r="r" b="b"/>
              <a:pathLst>
                <a:path w="4671" h="4371" extrusionOk="0">
                  <a:moveTo>
                    <a:pt x="1" y="4371"/>
                  </a:moveTo>
                  <a:cubicBezTo>
                    <a:pt x="301" y="4104"/>
                    <a:pt x="635" y="2636"/>
                    <a:pt x="1702" y="1435"/>
                  </a:cubicBezTo>
                  <a:cubicBezTo>
                    <a:pt x="2036" y="1068"/>
                    <a:pt x="4004" y="1"/>
                    <a:pt x="4371" y="1502"/>
                  </a:cubicBezTo>
                  <a:cubicBezTo>
                    <a:pt x="4671" y="2670"/>
                    <a:pt x="168" y="2936"/>
                    <a:pt x="1" y="43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0"/>
            <p:cNvSpPr/>
            <p:nvPr/>
          </p:nvSpPr>
          <p:spPr>
            <a:xfrm>
              <a:off x="3880450" y="870225"/>
              <a:ext cx="169300" cy="215175"/>
            </a:xfrm>
            <a:custGeom>
              <a:avLst/>
              <a:gdLst/>
              <a:ahLst/>
              <a:cxnLst/>
              <a:rect l="l" t="t" r="r" b="b"/>
              <a:pathLst>
                <a:path w="6772" h="8607" extrusionOk="0">
                  <a:moveTo>
                    <a:pt x="2769" y="6839"/>
                  </a:moveTo>
                  <a:cubicBezTo>
                    <a:pt x="2569" y="7039"/>
                    <a:pt x="0" y="1"/>
                    <a:pt x="3403" y="268"/>
                  </a:cubicBezTo>
                  <a:cubicBezTo>
                    <a:pt x="6772" y="534"/>
                    <a:pt x="2202" y="8607"/>
                    <a:pt x="2769" y="68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7" name="Google Shape;777;p20"/>
          <p:cNvSpPr/>
          <p:nvPr/>
        </p:nvSpPr>
        <p:spPr>
          <a:xfrm rot="3094155" flipH="1">
            <a:off x="578044" y="3752247"/>
            <a:ext cx="996301" cy="1807367"/>
          </a:xfrm>
          <a:custGeom>
            <a:avLst/>
            <a:gdLst/>
            <a:ahLst/>
            <a:cxnLst/>
            <a:rect l="l" t="t" r="r" b="b"/>
            <a:pathLst>
              <a:path w="39850" h="72291" extrusionOk="0">
                <a:moveTo>
                  <a:pt x="7766" y="279"/>
                </a:moveTo>
                <a:cubicBezTo>
                  <a:pt x="7843" y="279"/>
                  <a:pt x="7954" y="309"/>
                  <a:pt x="8116" y="374"/>
                </a:cubicBezTo>
                <a:cubicBezTo>
                  <a:pt x="8785" y="678"/>
                  <a:pt x="8907" y="1134"/>
                  <a:pt x="8785" y="2897"/>
                </a:cubicBezTo>
                <a:lnTo>
                  <a:pt x="8724" y="3961"/>
                </a:lnTo>
                <a:lnTo>
                  <a:pt x="8299" y="2897"/>
                </a:lnTo>
                <a:cubicBezTo>
                  <a:pt x="7873" y="1924"/>
                  <a:pt x="7509" y="557"/>
                  <a:pt x="7630" y="344"/>
                </a:cubicBezTo>
                <a:cubicBezTo>
                  <a:pt x="7658" y="302"/>
                  <a:pt x="7700" y="279"/>
                  <a:pt x="7766" y="279"/>
                </a:cubicBezTo>
                <a:close/>
                <a:moveTo>
                  <a:pt x="7292" y="534"/>
                </a:moveTo>
                <a:cubicBezTo>
                  <a:pt x="7342" y="534"/>
                  <a:pt x="7370" y="710"/>
                  <a:pt x="7448" y="1195"/>
                </a:cubicBezTo>
                <a:cubicBezTo>
                  <a:pt x="7509" y="1712"/>
                  <a:pt x="7691" y="2320"/>
                  <a:pt x="7934" y="2958"/>
                </a:cubicBezTo>
                <a:cubicBezTo>
                  <a:pt x="8390" y="4083"/>
                  <a:pt x="9271" y="5724"/>
                  <a:pt x="9849" y="6484"/>
                </a:cubicBezTo>
                <a:cubicBezTo>
                  <a:pt x="10062" y="6757"/>
                  <a:pt x="10305" y="7122"/>
                  <a:pt x="10427" y="7304"/>
                </a:cubicBezTo>
                <a:cubicBezTo>
                  <a:pt x="10474" y="7400"/>
                  <a:pt x="10489" y="7453"/>
                  <a:pt x="10462" y="7453"/>
                </a:cubicBezTo>
                <a:cubicBezTo>
                  <a:pt x="10420" y="7453"/>
                  <a:pt x="10278" y="7326"/>
                  <a:pt x="10001" y="7031"/>
                </a:cubicBezTo>
                <a:cubicBezTo>
                  <a:pt x="9697" y="6727"/>
                  <a:pt x="8907" y="5967"/>
                  <a:pt x="8238" y="5359"/>
                </a:cubicBezTo>
                <a:cubicBezTo>
                  <a:pt x="7600" y="4721"/>
                  <a:pt x="6931" y="4022"/>
                  <a:pt x="6779" y="3748"/>
                </a:cubicBezTo>
                <a:lnTo>
                  <a:pt x="6475" y="3262"/>
                </a:lnTo>
                <a:lnTo>
                  <a:pt x="6597" y="2532"/>
                </a:lnTo>
                <a:cubicBezTo>
                  <a:pt x="6718" y="1772"/>
                  <a:pt x="6931" y="1104"/>
                  <a:pt x="7174" y="678"/>
                </a:cubicBezTo>
                <a:cubicBezTo>
                  <a:pt x="7229" y="590"/>
                  <a:pt x="7264" y="534"/>
                  <a:pt x="7292" y="534"/>
                </a:cubicBezTo>
                <a:close/>
                <a:moveTo>
                  <a:pt x="11703" y="4113"/>
                </a:moveTo>
                <a:lnTo>
                  <a:pt x="12250" y="4630"/>
                </a:lnTo>
                <a:lnTo>
                  <a:pt x="12767" y="5146"/>
                </a:lnTo>
                <a:lnTo>
                  <a:pt x="12737" y="6271"/>
                </a:lnTo>
                <a:cubicBezTo>
                  <a:pt x="12737" y="6909"/>
                  <a:pt x="12706" y="7639"/>
                  <a:pt x="12706" y="7852"/>
                </a:cubicBezTo>
                <a:cubicBezTo>
                  <a:pt x="12688" y="8050"/>
                  <a:pt x="12667" y="8163"/>
                  <a:pt x="12634" y="8163"/>
                </a:cubicBezTo>
                <a:cubicBezTo>
                  <a:pt x="12554" y="8163"/>
                  <a:pt x="12401" y="7530"/>
                  <a:pt x="12037" y="5906"/>
                </a:cubicBezTo>
                <a:cubicBezTo>
                  <a:pt x="11946" y="5481"/>
                  <a:pt x="11855" y="4903"/>
                  <a:pt x="11794" y="4630"/>
                </a:cubicBezTo>
                <a:lnTo>
                  <a:pt x="11703" y="4113"/>
                </a:lnTo>
                <a:close/>
                <a:moveTo>
                  <a:pt x="6536" y="7031"/>
                </a:moveTo>
                <a:cubicBezTo>
                  <a:pt x="6536" y="7031"/>
                  <a:pt x="6779" y="7335"/>
                  <a:pt x="7022" y="7700"/>
                </a:cubicBezTo>
                <a:cubicBezTo>
                  <a:pt x="7509" y="8368"/>
                  <a:pt x="7782" y="8885"/>
                  <a:pt x="8420" y="10222"/>
                </a:cubicBezTo>
                <a:cubicBezTo>
                  <a:pt x="8647" y="10675"/>
                  <a:pt x="8720" y="10821"/>
                  <a:pt x="8668" y="10821"/>
                </a:cubicBezTo>
                <a:cubicBezTo>
                  <a:pt x="8643" y="10821"/>
                  <a:pt x="8590" y="10788"/>
                  <a:pt x="8512" y="10739"/>
                </a:cubicBezTo>
                <a:cubicBezTo>
                  <a:pt x="8208" y="10587"/>
                  <a:pt x="7265" y="9554"/>
                  <a:pt x="6809" y="8946"/>
                </a:cubicBezTo>
                <a:cubicBezTo>
                  <a:pt x="6475" y="8520"/>
                  <a:pt x="6475" y="8490"/>
                  <a:pt x="6505" y="7760"/>
                </a:cubicBezTo>
                <a:cubicBezTo>
                  <a:pt x="6505" y="7365"/>
                  <a:pt x="6536" y="7031"/>
                  <a:pt x="6536" y="7031"/>
                </a:cubicBezTo>
                <a:close/>
                <a:moveTo>
                  <a:pt x="9117" y="1285"/>
                </a:moveTo>
                <a:cubicBezTo>
                  <a:pt x="9118" y="1285"/>
                  <a:pt x="9119" y="1286"/>
                  <a:pt x="9119" y="1286"/>
                </a:cubicBezTo>
                <a:cubicBezTo>
                  <a:pt x="9150" y="1317"/>
                  <a:pt x="9697" y="1894"/>
                  <a:pt x="10335" y="2624"/>
                </a:cubicBezTo>
                <a:lnTo>
                  <a:pt x="11490" y="3900"/>
                </a:lnTo>
                <a:lnTo>
                  <a:pt x="11642" y="4994"/>
                </a:lnTo>
                <a:cubicBezTo>
                  <a:pt x="11855" y="6271"/>
                  <a:pt x="12189" y="7730"/>
                  <a:pt x="12493" y="8429"/>
                </a:cubicBezTo>
                <a:cubicBezTo>
                  <a:pt x="12676" y="8885"/>
                  <a:pt x="12676" y="9098"/>
                  <a:pt x="12676" y="10070"/>
                </a:cubicBezTo>
                <a:cubicBezTo>
                  <a:pt x="12676" y="10709"/>
                  <a:pt x="12676" y="11773"/>
                  <a:pt x="12706" y="12441"/>
                </a:cubicBezTo>
                <a:lnTo>
                  <a:pt x="12737" y="13657"/>
                </a:lnTo>
                <a:lnTo>
                  <a:pt x="12524" y="12958"/>
                </a:lnTo>
                <a:cubicBezTo>
                  <a:pt x="12402" y="12593"/>
                  <a:pt x="12129" y="11529"/>
                  <a:pt x="11946" y="10648"/>
                </a:cubicBezTo>
                <a:cubicBezTo>
                  <a:pt x="11734" y="9736"/>
                  <a:pt x="11521" y="8824"/>
                  <a:pt x="11460" y="8642"/>
                </a:cubicBezTo>
                <a:cubicBezTo>
                  <a:pt x="11338" y="8216"/>
                  <a:pt x="10609" y="6970"/>
                  <a:pt x="9758" y="5633"/>
                </a:cubicBezTo>
                <a:cubicBezTo>
                  <a:pt x="9454" y="5177"/>
                  <a:pt x="9180" y="4630"/>
                  <a:pt x="9150" y="4478"/>
                </a:cubicBezTo>
                <a:cubicBezTo>
                  <a:pt x="9030" y="4087"/>
                  <a:pt x="9028" y="1285"/>
                  <a:pt x="9117" y="1285"/>
                </a:cubicBezTo>
                <a:close/>
                <a:moveTo>
                  <a:pt x="6536" y="3900"/>
                </a:moveTo>
                <a:lnTo>
                  <a:pt x="6840" y="4295"/>
                </a:lnTo>
                <a:cubicBezTo>
                  <a:pt x="7022" y="4508"/>
                  <a:pt x="7782" y="5268"/>
                  <a:pt x="8542" y="5997"/>
                </a:cubicBezTo>
                <a:cubicBezTo>
                  <a:pt x="10761" y="8064"/>
                  <a:pt x="11399" y="8855"/>
                  <a:pt x="11430" y="9615"/>
                </a:cubicBezTo>
                <a:cubicBezTo>
                  <a:pt x="11460" y="10040"/>
                  <a:pt x="11946" y="12229"/>
                  <a:pt x="12281" y="13384"/>
                </a:cubicBezTo>
                <a:cubicBezTo>
                  <a:pt x="12402" y="13840"/>
                  <a:pt x="12493" y="14235"/>
                  <a:pt x="12493" y="14265"/>
                </a:cubicBezTo>
                <a:cubicBezTo>
                  <a:pt x="12491" y="14268"/>
                  <a:pt x="12487" y="14269"/>
                  <a:pt x="12483" y="14269"/>
                </a:cubicBezTo>
                <a:cubicBezTo>
                  <a:pt x="12437" y="14269"/>
                  <a:pt x="12298" y="14128"/>
                  <a:pt x="12159" y="13961"/>
                </a:cubicBezTo>
                <a:cubicBezTo>
                  <a:pt x="12007" y="13779"/>
                  <a:pt x="11247" y="13049"/>
                  <a:pt x="10487" y="12350"/>
                </a:cubicBezTo>
                <a:lnTo>
                  <a:pt x="9089" y="11104"/>
                </a:lnTo>
                <a:lnTo>
                  <a:pt x="8420" y="9706"/>
                </a:lnTo>
                <a:cubicBezTo>
                  <a:pt x="7995" y="8855"/>
                  <a:pt x="7478" y="7943"/>
                  <a:pt x="7113" y="7396"/>
                </a:cubicBezTo>
                <a:lnTo>
                  <a:pt x="6445" y="6514"/>
                </a:lnTo>
                <a:lnTo>
                  <a:pt x="6475" y="5815"/>
                </a:lnTo>
                <a:cubicBezTo>
                  <a:pt x="6475" y="5420"/>
                  <a:pt x="6505" y="4842"/>
                  <a:pt x="6505" y="4508"/>
                </a:cubicBezTo>
                <a:lnTo>
                  <a:pt x="6536" y="3900"/>
                </a:lnTo>
                <a:close/>
                <a:moveTo>
                  <a:pt x="6453" y="12477"/>
                </a:moveTo>
                <a:cubicBezTo>
                  <a:pt x="6467" y="12477"/>
                  <a:pt x="6485" y="12486"/>
                  <a:pt x="6505" y="12502"/>
                </a:cubicBezTo>
                <a:cubicBezTo>
                  <a:pt x="6566" y="12593"/>
                  <a:pt x="6901" y="12928"/>
                  <a:pt x="7235" y="13292"/>
                </a:cubicBezTo>
                <a:cubicBezTo>
                  <a:pt x="7569" y="13627"/>
                  <a:pt x="8481" y="14356"/>
                  <a:pt x="9271" y="14934"/>
                </a:cubicBezTo>
                <a:cubicBezTo>
                  <a:pt x="10062" y="15481"/>
                  <a:pt x="10700" y="15937"/>
                  <a:pt x="10670" y="15937"/>
                </a:cubicBezTo>
                <a:cubicBezTo>
                  <a:pt x="10670" y="15941"/>
                  <a:pt x="10661" y="15943"/>
                  <a:pt x="10644" y="15943"/>
                </a:cubicBezTo>
                <a:cubicBezTo>
                  <a:pt x="10538" y="15943"/>
                  <a:pt x="10106" y="15864"/>
                  <a:pt x="9606" y="15785"/>
                </a:cubicBezTo>
                <a:cubicBezTo>
                  <a:pt x="8572" y="15602"/>
                  <a:pt x="7265" y="15147"/>
                  <a:pt x="6779" y="14751"/>
                </a:cubicBezTo>
                <a:cubicBezTo>
                  <a:pt x="6597" y="14599"/>
                  <a:pt x="6566" y="14478"/>
                  <a:pt x="6475" y="13475"/>
                </a:cubicBezTo>
                <a:cubicBezTo>
                  <a:pt x="6400" y="12695"/>
                  <a:pt x="6387" y="12477"/>
                  <a:pt x="6453" y="12477"/>
                </a:cubicBezTo>
                <a:close/>
                <a:moveTo>
                  <a:pt x="1307" y="14619"/>
                </a:moveTo>
                <a:cubicBezTo>
                  <a:pt x="1365" y="14619"/>
                  <a:pt x="1455" y="14840"/>
                  <a:pt x="1612" y="15268"/>
                </a:cubicBezTo>
                <a:cubicBezTo>
                  <a:pt x="1794" y="15724"/>
                  <a:pt x="2007" y="16362"/>
                  <a:pt x="2098" y="16666"/>
                </a:cubicBezTo>
                <a:cubicBezTo>
                  <a:pt x="2263" y="17254"/>
                  <a:pt x="2318" y="17531"/>
                  <a:pt x="2248" y="17531"/>
                </a:cubicBezTo>
                <a:cubicBezTo>
                  <a:pt x="2202" y="17531"/>
                  <a:pt x="2103" y="17412"/>
                  <a:pt x="1946" y="17183"/>
                </a:cubicBezTo>
                <a:cubicBezTo>
                  <a:pt x="1764" y="16909"/>
                  <a:pt x="1521" y="16545"/>
                  <a:pt x="1399" y="16362"/>
                </a:cubicBezTo>
                <a:cubicBezTo>
                  <a:pt x="1186" y="16089"/>
                  <a:pt x="1156" y="15967"/>
                  <a:pt x="1186" y="15481"/>
                </a:cubicBezTo>
                <a:cubicBezTo>
                  <a:pt x="1218" y="14901"/>
                  <a:pt x="1242" y="14619"/>
                  <a:pt x="1307" y="14619"/>
                </a:cubicBezTo>
                <a:close/>
                <a:moveTo>
                  <a:pt x="13073" y="5536"/>
                </a:moveTo>
                <a:cubicBezTo>
                  <a:pt x="13174" y="5536"/>
                  <a:pt x="13383" y="5772"/>
                  <a:pt x="13892" y="6362"/>
                </a:cubicBezTo>
                <a:lnTo>
                  <a:pt x="14469" y="7061"/>
                </a:lnTo>
                <a:lnTo>
                  <a:pt x="14469" y="8338"/>
                </a:lnTo>
                <a:cubicBezTo>
                  <a:pt x="14469" y="9675"/>
                  <a:pt x="14348" y="11803"/>
                  <a:pt x="14226" y="13414"/>
                </a:cubicBezTo>
                <a:cubicBezTo>
                  <a:pt x="14165" y="13931"/>
                  <a:pt x="14135" y="15116"/>
                  <a:pt x="14135" y="15998"/>
                </a:cubicBezTo>
                <a:lnTo>
                  <a:pt x="14165" y="17639"/>
                </a:lnTo>
                <a:lnTo>
                  <a:pt x="14165" y="17639"/>
                </a:lnTo>
                <a:lnTo>
                  <a:pt x="13800" y="16727"/>
                </a:lnTo>
                <a:cubicBezTo>
                  <a:pt x="13101" y="14934"/>
                  <a:pt x="12858" y="13323"/>
                  <a:pt x="12919" y="10861"/>
                </a:cubicBezTo>
                <a:cubicBezTo>
                  <a:pt x="12919" y="10010"/>
                  <a:pt x="12949" y="9128"/>
                  <a:pt x="12949" y="8885"/>
                </a:cubicBezTo>
                <a:cubicBezTo>
                  <a:pt x="12949" y="7213"/>
                  <a:pt x="12949" y="5876"/>
                  <a:pt x="12980" y="5694"/>
                </a:cubicBezTo>
                <a:cubicBezTo>
                  <a:pt x="13000" y="5593"/>
                  <a:pt x="13023" y="5536"/>
                  <a:pt x="13073" y="5536"/>
                </a:cubicBezTo>
                <a:close/>
                <a:moveTo>
                  <a:pt x="6512" y="9056"/>
                </a:moveTo>
                <a:cubicBezTo>
                  <a:pt x="6539" y="9056"/>
                  <a:pt x="6655" y="9221"/>
                  <a:pt x="6840" y="9432"/>
                </a:cubicBezTo>
                <a:cubicBezTo>
                  <a:pt x="7022" y="9675"/>
                  <a:pt x="7478" y="10162"/>
                  <a:pt x="7843" y="10526"/>
                </a:cubicBezTo>
                <a:cubicBezTo>
                  <a:pt x="8238" y="10861"/>
                  <a:pt x="9089" y="11590"/>
                  <a:pt x="9758" y="12137"/>
                </a:cubicBezTo>
                <a:cubicBezTo>
                  <a:pt x="10427" y="12654"/>
                  <a:pt x="11369" y="13536"/>
                  <a:pt x="11855" y="14052"/>
                </a:cubicBezTo>
                <a:lnTo>
                  <a:pt x="12737" y="14995"/>
                </a:lnTo>
                <a:lnTo>
                  <a:pt x="13253" y="16362"/>
                </a:lnTo>
                <a:cubicBezTo>
                  <a:pt x="13557" y="17153"/>
                  <a:pt x="13770" y="17791"/>
                  <a:pt x="13770" y="17791"/>
                </a:cubicBezTo>
                <a:cubicBezTo>
                  <a:pt x="13767" y="17794"/>
                  <a:pt x="13762" y="17796"/>
                  <a:pt x="13757" y="17796"/>
                </a:cubicBezTo>
                <a:cubicBezTo>
                  <a:pt x="13707" y="17796"/>
                  <a:pt x="13565" y="17684"/>
                  <a:pt x="13375" y="17548"/>
                </a:cubicBezTo>
                <a:cubicBezTo>
                  <a:pt x="13162" y="17365"/>
                  <a:pt x="11977" y="16545"/>
                  <a:pt x="10730" y="15694"/>
                </a:cubicBezTo>
                <a:cubicBezTo>
                  <a:pt x="8572" y="14204"/>
                  <a:pt x="7509" y="13384"/>
                  <a:pt x="6718" y="12472"/>
                </a:cubicBezTo>
                <a:lnTo>
                  <a:pt x="6353" y="12077"/>
                </a:lnTo>
                <a:lnTo>
                  <a:pt x="6414" y="10618"/>
                </a:lnTo>
                <a:cubicBezTo>
                  <a:pt x="6475" y="9827"/>
                  <a:pt x="6505" y="9128"/>
                  <a:pt x="6505" y="9067"/>
                </a:cubicBezTo>
                <a:cubicBezTo>
                  <a:pt x="6505" y="9059"/>
                  <a:pt x="6508" y="9056"/>
                  <a:pt x="6512" y="9056"/>
                </a:cubicBezTo>
                <a:close/>
                <a:moveTo>
                  <a:pt x="34378" y="17153"/>
                </a:moveTo>
                <a:cubicBezTo>
                  <a:pt x="34439" y="17153"/>
                  <a:pt x="34621" y="17305"/>
                  <a:pt x="34804" y="17457"/>
                </a:cubicBezTo>
                <a:cubicBezTo>
                  <a:pt x="34986" y="17639"/>
                  <a:pt x="35290" y="18034"/>
                  <a:pt x="35442" y="18308"/>
                </a:cubicBezTo>
                <a:lnTo>
                  <a:pt x="35777" y="18824"/>
                </a:lnTo>
                <a:lnTo>
                  <a:pt x="35503" y="19159"/>
                </a:lnTo>
                <a:cubicBezTo>
                  <a:pt x="35351" y="19372"/>
                  <a:pt x="34986" y="19858"/>
                  <a:pt x="34682" y="20283"/>
                </a:cubicBezTo>
                <a:cubicBezTo>
                  <a:pt x="34409" y="20709"/>
                  <a:pt x="34135" y="21013"/>
                  <a:pt x="34105" y="21013"/>
                </a:cubicBezTo>
                <a:cubicBezTo>
                  <a:pt x="34105" y="20982"/>
                  <a:pt x="34105" y="20618"/>
                  <a:pt x="34135" y="20162"/>
                </a:cubicBezTo>
                <a:cubicBezTo>
                  <a:pt x="34166" y="19736"/>
                  <a:pt x="34196" y="19098"/>
                  <a:pt x="34166" y="18703"/>
                </a:cubicBezTo>
                <a:cubicBezTo>
                  <a:pt x="34135" y="17943"/>
                  <a:pt x="34226" y="17153"/>
                  <a:pt x="34378" y="17153"/>
                </a:cubicBezTo>
                <a:close/>
                <a:moveTo>
                  <a:pt x="32852" y="18092"/>
                </a:moveTo>
                <a:cubicBezTo>
                  <a:pt x="32855" y="18092"/>
                  <a:pt x="32857" y="18093"/>
                  <a:pt x="32859" y="18095"/>
                </a:cubicBezTo>
                <a:cubicBezTo>
                  <a:pt x="32889" y="18125"/>
                  <a:pt x="32859" y="18703"/>
                  <a:pt x="32828" y="19402"/>
                </a:cubicBezTo>
                <a:cubicBezTo>
                  <a:pt x="32739" y="20946"/>
                  <a:pt x="32630" y="21754"/>
                  <a:pt x="32536" y="21754"/>
                </a:cubicBezTo>
                <a:cubicBezTo>
                  <a:pt x="32469" y="21754"/>
                  <a:pt x="32410" y="21344"/>
                  <a:pt x="32372" y="20496"/>
                </a:cubicBezTo>
                <a:cubicBezTo>
                  <a:pt x="32311" y="19098"/>
                  <a:pt x="32311" y="19098"/>
                  <a:pt x="32555" y="18581"/>
                </a:cubicBezTo>
                <a:cubicBezTo>
                  <a:pt x="32698" y="18323"/>
                  <a:pt x="32814" y="18092"/>
                  <a:pt x="32852" y="18092"/>
                </a:cubicBezTo>
                <a:close/>
                <a:moveTo>
                  <a:pt x="14743" y="7456"/>
                </a:moveTo>
                <a:lnTo>
                  <a:pt x="15077" y="8034"/>
                </a:lnTo>
                <a:cubicBezTo>
                  <a:pt x="15290" y="8368"/>
                  <a:pt x="15563" y="8946"/>
                  <a:pt x="15715" y="9371"/>
                </a:cubicBezTo>
                <a:cubicBezTo>
                  <a:pt x="16202" y="10618"/>
                  <a:pt x="16354" y="11651"/>
                  <a:pt x="16566" y="14599"/>
                </a:cubicBezTo>
                <a:cubicBezTo>
                  <a:pt x="16718" y="17153"/>
                  <a:pt x="16749" y="17457"/>
                  <a:pt x="16597" y="19220"/>
                </a:cubicBezTo>
                <a:cubicBezTo>
                  <a:pt x="16506" y="20253"/>
                  <a:pt x="16445" y="21408"/>
                  <a:pt x="16475" y="21773"/>
                </a:cubicBezTo>
                <a:lnTo>
                  <a:pt x="16506" y="22441"/>
                </a:lnTo>
                <a:lnTo>
                  <a:pt x="16080" y="21712"/>
                </a:lnTo>
                <a:cubicBezTo>
                  <a:pt x="15867" y="21317"/>
                  <a:pt x="15442" y="20466"/>
                  <a:pt x="15138" y="19858"/>
                </a:cubicBezTo>
                <a:lnTo>
                  <a:pt x="14591" y="18764"/>
                </a:lnTo>
                <a:lnTo>
                  <a:pt x="14469" y="16545"/>
                </a:lnTo>
                <a:cubicBezTo>
                  <a:pt x="14408" y="15025"/>
                  <a:pt x="14408" y="13991"/>
                  <a:pt x="14469" y="13201"/>
                </a:cubicBezTo>
                <a:cubicBezTo>
                  <a:pt x="14591" y="11803"/>
                  <a:pt x="14712" y="9736"/>
                  <a:pt x="14743" y="8429"/>
                </a:cubicBezTo>
                <a:lnTo>
                  <a:pt x="14743" y="7456"/>
                </a:lnTo>
                <a:close/>
                <a:moveTo>
                  <a:pt x="6704" y="15074"/>
                </a:moveTo>
                <a:cubicBezTo>
                  <a:pt x="6733" y="15074"/>
                  <a:pt x="6802" y="15109"/>
                  <a:pt x="6870" y="15177"/>
                </a:cubicBezTo>
                <a:cubicBezTo>
                  <a:pt x="6961" y="15238"/>
                  <a:pt x="7357" y="15420"/>
                  <a:pt x="7721" y="15572"/>
                </a:cubicBezTo>
                <a:cubicBezTo>
                  <a:pt x="8512" y="15906"/>
                  <a:pt x="9028" y="16028"/>
                  <a:pt x="9910" y="16119"/>
                </a:cubicBezTo>
                <a:cubicBezTo>
                  <a:pt x="10305" y="16150"/>
                  <a:pt x="10882" y="16302"/>
                  <a:pt x="11186" y="16423"/>
                </a:cubicBezTo>
                <a:cubicBezTo>
                  <a:pt x="11764" y="16666"/>
                  <a:pt x="13314" y="17730"/>
                  <a:pt x="13800" y="18186"/>
                </a:cubicBezTo>
                <a:cubicBezTo>
                  <a:pt x="13922" y="18308"/>
                  <a:pt x="14226" y="18855"/>
                  <a:pt x="14439" y="19372"/>
                </a:cubicBezTo>
                <a:cubicBezTo>
                  <a:pt x="14682" y="19919"/>
                  <a:pt x="15047" y="20709"/>
                  <a:pt x="15259" y="21134"/>
                </a:cubicBezTo>
                <a:cubicBezTo>
                  <a:pt x="15472" y="21560"/>
                  <a:pt x="15715" y="22046"/>
                  <a:pt x="15807" y="22229"/>
                </a:cubicBezTo>
                <a:lnTo>
                  <a:pt x="15959" y="22502"/>
                </a:lnTo>
                <a:lnTo>
                  <a:pt x="15351" y="22107"/>
                </a:lnTo>
                <a:cubicBezTo>
                  <a:pt x="15016" y="21894"/>
                  <a:pt x="14013" y="21408"/>
                  <a:pt x="13162" y="21043"/>
                </a:cubicBezTo>
                <a:cubicBezTo>
                  <a:pt x="11703" y="20435"/>
                  <a:pt x="11582" y="20375"/>
                  <a:pt x="11217" y="19888"/>
                </a:cubicBezTo>
                <a:cubicBezTo>
                  <a:pt x="10974" y="19615"/>
                  <a:pt x="10518" y="19250"/>
                  <a:pt x="10031" y="18946"/>
                </a:cubicBezTo>
                <a:cubicBezTo>
                  <a:pt x="7995" y="17700"/>
                  <a:pt x="7812" y="17548"/>
                  <a:pt x="7478" y="16909"/>
                </a:cubicBezTo>
                <a:cubicBezTo>
                  <a:pt x="7174" y="16362"/>
                  <a:pt x="6718" y="15238"/>
                  <a:pt x="6688" y="15086"/>
                </a:cubicBezTo>
                <a:cubicBezTo>
                  <a:pt x="6688" y="15078"/>
                  <a:pt x="6694" y="15074"/>
                  <a:pt x="6704" y="15074"/>
                </a:cubicBezTo>
                <a:close/>
                <a:moveTo>
                  <a:pt x="1719" y="13167"/>
                </a:moveTo>
                <a:cubicBezTo>
                  <a:pt x="1724" y="13167"/>
                  <a:pt x="1729" y="13169"/>
                  <a:pt x="1733" y="13171"/>
                </a:cubicBezTo>
                <a:cubicBezTo>
                  <a:pt x="1794" y="13171"/>
                  <a:pt x="2037" y="13444"/>
                  <a:pt x="2250" y="13748"/>
                </a:cubicBezTo>
                <a:cubicBezTo>
                  <a:pt x="2919" y="14630"/>
                  <a:pt x="4287" y="17092"/>
                  <a:pt x="4743" y="18186"/>
                </a:cubicBezTo>
                <a:cubicBezTo>
                  <a:pt x="5168" y="19280"/>
                  <a:pt x="5806" y="21682"/>
                  <a:pt x="5837" y="22472"/>
                </a:cubicBezTo>
                <a:cubicBezTo>
                  <a:pt x="5867" y="22928"/>
                  <a:pt x="6050" y="23597"/>
                  <a:pt x="6262" y="24083"/>
                </a:cubicBezTo>
                <a:cubicBezTo>
                  <a:pt x="6265" y="24093"/>
                  <a:pt x="6265" y="24098"/>
                  <a:pt x="6262" y="24098"/>
                </a:cubicBezTo>
                <a:cubicBezTo>
                  <a:pt x="6234" y="24098"/>
                  <a:pt x="5917" y="23523"/>
                  <a:pt x="5472" y="22745"/>
                </a:cubicBezTo>
                <a:cubicBezTo>
                  <a:pt x="4986" y="21925"/>
                  <a:pt x="4135" y="20557"/>
                  <a:pt x="3587" y="19675"/>
                </a:cubicBezTo>
                <a:cubicBezTo>
                  <a:pt x="2828" y="18460"/>
                  <a:pt x="2615" y="18065"/>
                  <a:pt x="2584" y="17761"/>
                </a:cubicBezTo>
                <a:cubicBezTo>
                  <a:pt x="2554" y="17305"/>
                  <a:pt x="2250" y="16180"/>
                  <a:pt x="1764" y="14934"/>
                </a:cubicBezTo>
                <a:cubicBezTo>
                  <a:pt x="1399" y="13991"/>
                  <a:pt x="1399" y="13931"/>
                  <a:pt x="1490" y="13536"/>
                </a:cubicBezTo>
                <a:cubicBezTo>
                  <a:pt x="1575" y="13338"/>
                  <a:pt x="1659" y="13167"/>
                  <a:pt x="1719" y="13167"/>
                </a:cubicBezTo>
                <a:close/>
                <a:moveTo>
                  <a:pt x="33757" y="17183"/>
                </a:moveTo>
                <a:cubicBezTo>
                  <a:pt x="33842" y="17183"/>
                  <a:pt x="33865" y="17283"/>
                  <a:pt x="33831" y="17487"/>
                </a:cubicBezTo>
                <a:cubicBezTo>
                  <a:pt x="33801" y="17669"/>
                  <a:pt x="33770" y="18338"/>
                  <a:pt x="33770" y="18976"/>
                </a:cubicBezTo>
                <a:cubicBezTo>
                  <a:pt x="33770" y="20344"/>
                  <a:pt x="33588" y="21894"/>
                  <a:pt x="33254" y="23445"/>
                </a:cubicBezTo>
                <a:lnTo>
                  <a:pt x="33011" y="24539"/>
                </a:lnTo>
                <a:lnTo>
                  <a:pt x="32828" y="23627"/>
                </a:lnTo>
                <a:cubicBezTo>
                  <a:pt x="32737" y="23110"/>
                  <a:pt x="32646" y="22624"/>
                  <a:pt x="32615" y="22533"/>
                </a:cubicBezTo>
                <a:cubicBezTo>
                  <a:pt x="32585" y="22441"/>
                  <a:pt x="32615" y="22198"/>
                  <a:pt x="32707" y="21986"/>
                </a:cubicBezTo>
                <a:cubicBezTo>
                  <a:pt x="32980" y="21408"/>
                  <a:pt x="33041" y="20952"/>
                  <a:pt x="33102" y="19402"/>
                </a:cubicBezTo>
                <a:cubicBezTo>
                  <a:pt x="33193" y="17548"/>
                  <a:pt x="33193" y="17578"/>
                  <a:pt x="33436" y="17365"/>
                </a:cubicBezTo>
                <a:cubicBezTo>
                  <a:pt x="33583" y="17245"/>
                  <a:pt x="33689" y="17183"/>
                  <a:pt x="33757" y="17183"/>
                </a:cubicBezTo>
                <a:close/>
                <a:moveTo>
                  <a:pt x="35869" y="19208"/>
                </a:moveTo>
                <a:cubicBezTo>
                  <a:pt x="35880" y="19208"/>
                  <a:pt x="35890" y="19212"/>
                  <a:pt x="35898" y="19220"/>
                </a:cubicBezTo>
                <a:cubicBezTo>
                  <a:pt x="35929" y="19250"/>
                  <a:pt x="36080" y="19554"/>
                  <a:pt x="36202" y="19858"/>
                </a:cubicBezTo>
                <a:lnTo>
                  <a:pt x="36445" y="20435"/>
                </a:lnTo>
                <a:lnTo>
                  <a:pt x="35777" y="21773"/>
                </a:lnTo>
                <a:cubicBezTo>
                  <a:pt x="35412" y="22502"/>
                  <a:pt x="34804" y="23627"/>
                  <a:pt x="34409" y="24265"/>
                </a:cubicBezTo>
                <a:cubicBezTo>
                  <a:pt x="34014" y="24934"/>
                  <a:pt x="33558" y="25785"/>
                  <a:pt x="33345" y="26211"/>
                </a:cubicBezTo>
                <a:cubicBezTo>
                  <a:pt x="33160" y="26581"/>
                  <a:pt x="33021" y="26836"/>
                  <a:pt x="32988" y="26836"/>
                </a:cubicBezTo>
                <a:cubicBezTo>
                  <a:pt x="32983" y="26836"/>
                  <a:pt x="32980" y="26830"/>
                  <a:pt x="32980" y="26818"/>
                </a:cubicBezTo>
                <a:cubicBezTo>
                  <a:pt x="32950" y="26697"/>
                  <a:pt x="33071" y="26059"/>
                  <a:pt x="33223" y="25390"/>
                </a:cubicBezTo>
                <a:cubicBezTo>
                  <a:pt x="33375" y="24691"/>
                  <a:pt x="33618" y="23566"/>
                  <a:pt x="33740" y="22867"/>
                </a:cubicBezTo>
                <a:cubicBezTo>
                  <a:pt x="34014" y="21621"/>
                  <a:pt x="34014" y="21590"/>
                  <a:pt x="34652" y="20709"/>
                </a:cubicBezTo>
                <a:cubicBezTo>
                  <a:pt x="35401" y="19654"/>
                  <a:pt x="35745" y="19208"/>
                  <a:pt x="35869" y="19208"/>
                </a:cubicBezTo>
                <a:close/>
                <a:moveTo>
                  <a:pt x="30761" y="23293"/>
                </a:moveTo>
                <a:lnTo>
                  <a:pt x="30852" y="24052"/>
                </a:lnTo>
                <a:cubicBezTo>
                  <a:pt x="30913" y="24478"/>
                  <a:pt x="31004" y="25390"/>
                  <a:pt x="31035" y="26089"/>
                </a:cubicBezTo>
                <a:cubicBezTo>
                  <a:pt x="31086" y="27286"/>
                  <a:pt x="31073" y="28098"/>
                  <a:pt x="30978" y="28098"/>
                </a:cubicBezTo>
                <a:cubicBezTo>
                  <a:pt x="30959" y="28098"/>
                  <a:pt x="30938" y="28068"/>
                  <a:pt x="30913" y="28004"/>
                </a:cubicBezTo>
                <a:cubicBezTo>
                  <a:pt x="30883" y="27852"/>
                  <a:pt x="30731" y="27092"/>
                  <a:pt x="30579" y="26271"/>
                </a:cubicBezTo>
                <a:cubicBezTo>
                  <a:pt x="30427" y="25451"/>
                  <a:pt x="30305" y="24752"/>
                  <a:pt x="30275" y="24721"/>
                </a:cubicBezTo>
                <a:cubicBezTo>
                  <a:pt x="30275" y="24691"/>
                  <a:pt x="30396" y="24356"/>
                  <a:pt x="30518" y="23992"/>
                </a:cubicBezTo>
                <a:lnTo>
                  <a:pt x="30761" y="23293"/>
                </a:lnTo>
                <a:close/>
                <a:moveTo>
                  <a:pt x="849" y="20495"/>
                </a:moveTo>
                <a:cubicBezTo>
                  <a:pt x="850" y="20495"/>
                  <a:pt x="851" y="20496"/>
                  <a:pt x="852" y="20496"/>
                </a:cubicBezTo>
                <a:cubicBezTo>
                  <a:pt x="913" y="20527"/>
                  <a:pt x="943" y="20587"/>
                  <a:pt x="943" y="20648"/>
                </a:cubicBezTo>
                <a:cubicBezTo>
                  <a:pt x="943" y="20709"/>
                  <a:pt x="1125" y="21256"/>
                  <a:pt x="1369" y="21894"/>
                </a:cubicBezTo>
                <a:cubicBezTo>
                  <a:pt x="1977" y="23445"/>
                  <a:pt x="3375" y="26150"/>
                  <a:pt x="4317" y="27518"/>
                </a:cubicBezTo>
                <a:lnTo>
                  <a:pt x="4834" y="28308"/>
                </a:lnTo>
                <a:lnTo>
                  <a:pt x="4256" y="27821"/>
                </a:lnTo>
                <a:cubicBezTo>
                  <a:pt x="2736" y="26575"/>
                  <a:pt x="1490" y="25116"/>
                  <a:pt x="639" y="23597"/>
                </a:cubicBezTo>
                <a:cubicBezTo>
                  <a:pt x="426" y="23262"/>
                  <a:pt x="426" y="23141"/>
                  <a:pt x="457" y="22624"/>
                </a:cubicBezTo>
                <a:cubicBezTo>
                  <a:pt x="606" y="21486"/>
                  <a:pt x="786" y="20495"/>
                  <a:pt x="849" y="20495"/>
                </a:cubicBezTo>
                <a:close/>
                <a:moveTo>
                  <a:pt x="10609" y="19706"/>
                </a:moveTo>
                <a:lnTo>
                  <a:pt x="10791" y="19949"/>
                </a:lnTo>
                <a:cubicBezTo>
                  <a:pt x="10913" y="20071"/>
                  <a:pt x="11186" y="20466"/>
                  <a:pt x="11369" y="20831"/>
                </a:cubicBezTo>
                <a:lnTo>
                  <a:pt x="11734" y="21499"/>
                </a:lnTo>
                <a:lnTo>
                  <a:pt x="11825" y="22928"/>
                </a:lnTo>
                <a:cubicBezTo>
                  <a:pt x="11855" y="23840"/>
                  <a:pt x="11977" y="24873"/>
                  <a:pt x="12129" y="25724"/>
                </a:cubicBezTo>
                <a:cubicBezTo>
                  <a:pt x="12524" y="27700"/>
                  <a:pt x="12828" y="29676"/>
                  <a:pt x="12797" y="29736"/>
                </a:cubicBezTo>
                <a:cubicBezTo>
                  <a:pt x="12796" y="29737"/>
                  <a:pt x="12795" y="29738"/>
                  <a:pt x="12794" y="29738"/>
                </a:cubicBezTo>
                <a:cubicBezTo>
                  <a:pt x="12714" y="29738"/>
                  <a:pt x="12004" y="27901"/>
                  <a:pt x="11794" y="27153"/>
                </a:cubicBezTo>
                <a:cubicBezTo>
                  <a:pt x="11551" y="26241"/>
                  <a:pt x="11399" y="25481"/>
                  <a:pt x="11065" y="22958"/>
                </a:cubicBezTo>
                <a:cubicBezTo>
                  <a:pt x="10882" y="21682"/>
                  <a:pt x="10730" y="20435"/>
                  <a:pt x="10670" y="20192"/>
                </a:cubicBezTo>
                <a:lnTo>
                  <a:pt x="10609" y="19706"/>
                </a:lnTo>
                <a:close/>
                <a:moveTo>
                  <a:pt x="36567" y="20679"/>
                </a:moveTo>
                <a:lnTo>
                  <a:pt x="36962" y="21712"/>
                </a:lnTo>
                <a:lnTo>
                  <a:pt x="37357" y="22715"/>
                </a:lnTo>
                <a:lnTo>
                  <a:pt x="37205" y="23110"/>
                </a:lnTo>
                <a:cubicBezTo>
                  <a:pt x="36871" y="23840"/>
                  <a:pt x="36050" y="25329"/>
                  <a:pt x="35351" y="26454"/>
                </a:cubicBezTo>
                <a:cubicBezTo>
                  <a:pt x="34196" y="28308"/>
                  <a:pt x="33588" y="29463"/>
                  <a:pt x="33011" y="31013"/>
                </a:cubicBezTo>
                <a:cubicBezTo>
                  <a:pt x="32906" y="31273"/>
                  <a:pt x="32862" y="31395"/>
                  <a:pt x="32848" y="31395"/>
                </a:cubicBezTo>
                <a:cubicBezTo>
                  <a:pt x="32838" y="31395"/>
                  <a:pt x="32845" y="31326"/>
                  <a:pt x="32859" y="31195"/>
                </a:cubicBezTo>
                <a:cubicBezTo>
                  <a:pt x="32859" y="31013"/>
                  <a:pt x="32889" y="30284"/>
                  <a:pt x="32889" y="29584"/>
                </a:cubicBezTo>
                <a:cubicBezTo>
                  <a:pt x="32889" y="28885"/>
                  <a:pt x="32919" y="28125"/>
                  <a:pt x="32980" y="27852"/>
                </a:cubicBezTo>
                <a:cubicBezTo>
                  <a:pt x="33193" y="27031"/>
                  <a:pt x="33740" y="25907"/>
                  <a:pt x="34713" y="24204"/>
                </a:cubicBezTo>
                <a:cubicBezTo>
                  <a:pt x="35229" y="23323"/>
                  <a:pt x="35868" y="22168"/>
                  <a:pt x="36111" y="21651"/>
                </a:cubicBezTo>
                <a:lnTo>
                  <a:pt x="36567" y="20679"/>
                </a:lnTo>
                <a:close/>
                <a:moveTo>
                  <a:pt x="1247" y="16636"/>
                </a:moveTo>
                <a:lnTo>
                  <a:pt x="1460" y="17001"/>
                </a:lnTo>
                <a:cubicBezTo>
                  <a:pt x="1581" y="17183"/>
                  <a:pt x="1885" y="17578"/>
                  <a:pt x="2098" y="17882"/>
                </a:cubicBezTo>
                <a:cubicBezTo>
                  <a:pt x="2767" y="18764"/>
                  <a:pt x="4347" y="21286"/>
                  <a:pt x="5168" y="22715"/>
                </a:cubicBezTo>
                <a:cubicBezTo>
                  <a:pt x="5746" y="23718"/>
                  <a:pt x="6718" y="25724"/>
                  <a:pt x="7417" y="27274"/>
                </a:cubicBezTo>
                <a:cubicBezTo>
                  <a:pt x="8086" y="28855"/>
                  <a:pt x="8968" y="30375"/>
                  <a:pt x="9971" y="31773"/>
                </a:cubicBezTo>
                <a:cubicBezTo>
                  <a:pt x="10034" y="31849"/>
                  <a:pt x="10060" y="31888"/>
                  <a:pt x="10037" y="31888"/>
                </a:cubicBezTo>
                <a:cubicBezTo>
                  <a:pt x="10004" y="31888"/>
                  <a:pt x="9872" y="31811"/>
                  <a:pt x="9606" y="31651"/>
                </a:cubicBezTo>
                <a:cubicBezTo>
                  <a:pt x="9302" y="31439"/>
                  <a:pt x="8633" y="31013"/>
                  <a:pt x="8086" y="30648"/>
                </a:cubicBezTo>
                <a:cubicBezTo>
                  <a:pt x="5776" y="29128"/>
                  <a:pt x="5472" y="28855"/>
                  <a:pt x="4743" y="27791"/>
                </a:cubicBezTo>
                <a:cubicBezTo>
                  <a:pt x="4013" y="26697"/>
                  <a:pt x="2645" y="24296"/>
                  <a:pt x="2068" y="22958"/>
                </a:cubicBezTo>
                <a:cubicBezTo>
                  <a:pt x="1855" y="22502"/>
                  <a:pt x="1490" y="21590"/>
                  <a:pt x="1277" y="20952"/>
                </a:cubicBezTo>
                <a:lnTo>
                  <a:pt x="913" y="19767"/>
                </a:lnTo>
                <a:lnTo>
                  <a:pt x="1065" y="18216"/>
                </a:lnTo>
                <a:lnTo>
                  <a:pt x="1247" y="16636"/>
                </a:lnTo>
                <a:close/>
                <a:moveTo>
                  <a:pt x="1825" y="12928"/>
                </a:moveTo>
                <a:lnTo>
                  <a:pt x="2098" y="13019"/>
                </a:lnTo>
                <a:cubicBezTo>
                  <a:pt x="2220" y="13049"/>
                  <a:pt x="2463" y="13171"/>
                  <a:pt x="2615" y="13232"/>
                </a:cubicBezTo>
                <a:cubicBezTo>
                  <a:pt x="2736" y="13323"/>
                  <a:pt x="3314" y="13900"/>
                  <a:pt x="3891" y="14508"/>
                </a:cubicBezTo>
                <a:cubicBezTo>
                  <a:pt x="4439" y="15147"/>
                  <a:pt x="5077" y="15815"/>
                  <a:pt x="5290" y="15967"/>
                </a:cubicBezTo>
                <a:cubicBezTo>
                  <a:pt x="5746" y="16362"/>
                  <a:pt x="6657" y="17882"/>
                  <a:pt x="7083" y="18946"/>
                </a:cubicBezTo>
                <a:cubicBezTo>
                  <a:pt x="7660" y="20466"/>
                  <a:pt x="8360" y="23141"/>
                  <a:pt x="9150" y="26970"/>
                </a:cubicBezTo>
                <a:cubicBezTo>
                  <a:pt x="9515" y="28825"/>
                  <a:pt x="10305" y="31287"/>
                  <a:pt x="10791" y="32046"/>
                </a:cubicBezTo>
                <a:cubicBezTo>
                  <a:pt x="10822" y="32138"/>
                  <a:pt x="10852" y="32198"/>
                  <a:pt x="10852" y="32198"/>
                </a:cubicBezTo>
                <a:cubicBezTo>
                  <a:pt x="10851" y="32199"/>
                  <a:pt x="10850" y="32199"/>
                  <a:pt x="10849" y="32199"/>
                </a:cubicBezTo>
                <a:cubicBezTo>
                  <a:pt x="10710" y="32199"/>
                  <a:pt x="9237" y="30064"/>
                  <a:pt x="8724" y="29128"/>
                </a:cubicBezTo>
                <a:cubicBezTo>
                  <a:pt x="7691" y="27305"/>
                  <a:pt x="6657" y="24508"/>
                  <a:pt x="6232" y="22411"/>
                </a:cubicBezTo>
                <a:cubicBezTo>
                  <a:pt x="6141" y="22046"/>
                  <a:pt x="6050" y="21742"/>
                  <a:pt x="6050" y="21712"/>
                </a:cubicBezTo>
                <a:cubicBezTo>
                  <a:pt x="6019" y="21651"/>
                  <a:pt x="5867" y="21104"/>
                  <a:pt x="5685" y="20435"/>
                </a:cubicBezTo>
                <a:cubicBezTo>
                  <a:pt x="5229" y="18642"/>
                  <a:pt x="4712" y="17365"/>
                  <a:pt x="3770" y="15724"/>
                </a:cubicBezTo>
                <a:cubicBezTo>
                  <a:pt x="2828" y="14083"/>
                  <a:pt x="2463" y="13536"/>
                  <a:pt x="2098" y="13171"/>
                </a:cubicBezTo>
                <a:lnTo>
                  <a:pt x="1825" y="12928"/>
                </a:lnTo>
                <a:close/>
                <a:moveTo>
                  <a:pt x="1066" y="28017"/>
                </a:moveTo>
                <a:cubicBezTo>
                  <a:pt x="1099" y="28017"/>
                  <a:pt x="1325" y="28272"/>
                  <a:pt x="1642" y="28642"/>
                </a:cubicBezTo>
                <a:cubicBezTo>
                  <a:pt x="2007" y="29068"/>
                  <a:pt x="2736" y="29888"/>
                  <a:pt x="3284" y="30466"/>
                </a:cubicBezTo>
                <a:cubicBezTo>
                  <a:pt x="4682" y="31986"/>
                  <a:pt x="5533" y="32806"/>
                  <a:pt x="6505" y="33445"/>
                </a:cubicBezTo>
                <a:cubicBezTo>
                  <a:pt x="6961" y="33779"/>
                  <a:pt x="7357" y="34053"/>
                  <a:pt x="7417" y="34113"/>
                </a:cubicBezTo>
                <a:cubicBezTo>
                  <a:pt x="7424" y="34117"/>
                  <a:pt x="7426" y="34118"/>
                  <a:pt x="7424" y="34118"/>
                </a:cubicBezTo>
                <a:cubicBezTo>
                  <a:pt x="7408" y="34118"/>
                  <a:pt x="7097" y="34003"/>
                  <a:pt x="6688" y="33840"/>
                </a:cubicBezTo>
                <a:cubicBezTo>
                  <a:pt x="5138" y="33232"/>
                  <a:pt x="3496" y="32229"/>
                  <a:pt x="2068" y="31074"/>
                </a:cubicBezTo>
                <a:lnTo>
                  <a:pt x="1369" y="30496"/>
                </a:lnTo>
                <a:lnTo>
                  <a:pt x="1247" y="29372"/>
                </a:lnTo>
                <a:cubicBezTo>
                  <a:pt x="1186" y="28733"/>
                  <a:pt x="1095" y="28125"/>
                  <a:pt x="1065" y="28034"/>
                </a:cubicBezTo>
                <a:cubicBezTo>
                  <a:pt x="1061" y="28022"/>
                  <a:pt x="1061" y="28017"/>
                  <a:pt x="1066" y="28017"/>
                </a:cubicBezTo>
                <a:close/>
                <a:moveTo>
                  <a:pt x="28968" y="27335"/>
                </a:moveTo>
                <a:cubicBezTo>
                  <a:pt x="28998" y="27335"/>
                  <a:pt x="29059" y="27882"/>
                  <a:pt x="29089" y="28581"/>
                </a:cubicBezTo>
                <a:cubicBezTo>
                  <a:pt x="29120" y="29280"/>
                  <a:pt x="29181" y="30891"/>
                  <a:pt x="29211" y="32198"/>
                </a:cubicBezTo>
                <a:lnTo>
                  <a:pt x="29272" y="34539"/>
                </a:lnTo>
                <a:lnTo>
                  <a:pt x="29272" y="34539"/>
                </a:lnTo>
                <a:lnTo>
                  <a:pt x="28998" y="33718"/>
                </a:lnTo>
                <a:cubicBezTo>
                  <a:pt x="28786" y="33019"/>
                  <a:pt x="28694" y="32472"/>
                  <a:pt x="28542" y="30739"/>
                </a:cubicBezTo>
                <a:cubicBezTo>
                  <a:pt x="28330" y="28642"/>
                  <a:pt x="28330" y="28581"/>
                  <a:pt x="28512" y="28186"/>
                </a:cubicBezTo>
                <a:cubicBezTo>
                  <a:pt x="28725" y="27730"/>
                  <a:pt x="28937" y="27335"/>
                  <a:pt x="28968" y="27335"/>
                </a:cubicBezTo>
                <a:close/>
                <a:moveTo>
                  <a:pt x="37424" y="23027"/>
                </a:moveTo>
                <a:cubicBezTo>
                  <a:pt x="37460" y="23027"/>
                  <a:pt x="37582" y="23320"/>
                  <a:pt x="37722" y="23809"/>
                </a:cubicBezTo>
                <a:cubicBezTo>
                  <a:pt x="38117" y="25116"/>
                  <a:pt x="38117" y="25147"/>
                  <a:pt x="37722" y="25998"/>
                </a:cubicBezTo>
                <a:cubicBezTo>
                  <a:pt x="37357" y="26818"/>
                  <a:pt x="36354" y="28521"/>
                  <a:pt x="35381" y="29980"/>
                </a:cubicBezTo>
                <a:cubicBezTo>
                  <a:pt x="34378" y="31530"/>
                  <a:pt x="33892" y="32381"/>
                  <a:pt x="33345" y="33627"/>
                </a:cubicBezTo>
                <a:lnTo>
                  <a:pt x="32798" y="34843"/>
                </a:lnTo>
                <a:lnTo>
                  <a:pt x="32798" y="33718"/>
                </a:lnTo>
                <a:cubicBezTo>
                  <a:pt x="32798" y="32837"/>
                  <a:pt x="32859" y="32381"/>
                  <a:pt x="33041" y="31743"/>
                </a:cubicBezTo>
                <a:cubicBezTo>
                  <a:pt x="33375" y="30496"/>
                  <a:pt x="34166" y="28825"/>
                  <a:pt x="35169" y="27214"/>
                </a:cubicBezTo>
                <a:cubicBezTo>
                  <a:pt x="36111" y="25694"/>
                  <a:pt x="37418" y="23293"/>
                  <a:pt x="37418" y="23110"/>
                </a:cubicBezTo>
                <a:cubicBezTo>
                  <a:pt x="37411" y="23054"/>
                  <a:pt x="37414" y="23027"/>
                  <a:pt x="37424" y="23027"/>
                </a:cubicBezTo>
                <a:close/>
                <a:moveTo>
                  <a:pt x="32007" y="19858"/>
                </a:moveTo>
                <a:lnTo>
                  <a:pt x="32129" y="21104"/>
                </a:lnTo>
                <a:cubicBezTo>
                  <a:pt x="32190" y="21773"/>
                  <a:pt x="32342" y="22715"/>
                  <a:pt x="32433" y="23232"/>
                </a:cubicBezTo>
                <a:cubicBezTo>
                  <a:pt x="32707" y="24417"/>
                  <a:pt x="32767" y="25663"/>
                  <a:pt x="32615" y="26545"/>
                </a:cubicBezTo>
                <a:cubicBezTo>
                  <a:pt x="32555" y="26940"/>
                  <a:pt x="32524" y="27913"/>
                  <a:pt x="32555" y="28946"/>
                </a:cubicBezTo>
                <a:cubicBezTo>
                  <a:pt x="32585" y="29919"/>
                  <a:pt x="32555" y="31682"/>
                  <a:pt x="32524" y="32867"/>
                </a:cubicBezTo>
                <a:cubicBezTo>
                  <a:pt x="32463" y="34083"/>
                  <a:pt x="32433" y="35147"/>
                  <a:pt x="32433" y="35268"/>
                </a:cubicBezTo>
                <a:cubicBezTo>
                  <a:pt x="32433" y="35303"/>
                  <a:pt x="32428" y="35320"/>
                  <a:pt x="32419" y="35320"/>
                </a:cubicBezTo>
                <a:cubicBezTo>
                  <a:pt x="32350" y="35320"/>
                  <a:pt x="32037" y="34345"/>
                  <a:pt x="31795" y="33323"/>
                </a:cubicBezTo>
                <a:cubicBezTo>
                  <a:pt x="31673" y="32837"/>
                  <a:pt x="31460" y="31712"/>
                  <a:pt x="31339" y="30831"/>
                </a:cubicBezTo>
                <a:cubicBezTo>
                  <a:pt x="31096" y="29280"/>
                  <a:pt x="31096" y="29220"/>
                  <a:pt x="31217" y="28612"/>
                </a:cubicBezTo>
                <a:cubicBezTo>
                  <a:pt x="31369" y="28095"/>
                  <a:pt x="31369" y="27700"/>
                  <a:pt x="31217" y="25147"/>
                </a:cubicBezTo>
                <a:lnTo>
                  <a:pt x="31096" y="22259"/>
                </a:lnTo>
                <a:lnTo>
                  <a:pt x="31400" y="21378"/>
                </a:lnTo>
                <a:cubicBezTo>
                  <a:pt x="31552" y="20891"/>
                  <a:pt x="31764" y="20375"/>
                  <a:pt x="31855" y="20192"/>
                </a:cubicBezTo>
                <a:lnTo>
                  <a:pt x="32007" y="19858"/>
                </a:lnTo>
                <a:close/>
                <a:moveTo>
                  <a:pt x="426" y="23809"/>
                </a:moveTo>
                <a:lnTo>
                  <a:pt x="973" y="24630"/>
                </a:lnTo>
                <a:cubicBezTo>
                  <a:pt x="1247" y="25055"/>
                  <a:pt x="1794" y="25724"/>
                  <a:pt x="2128" y="26119"/>
                </a:cubicBezTo>
                <a:cubicBezTo>
                  <a:pt x="3435" y="27578"/>
                  <a:pt x="5350" y="29128"/>
                  <a:pt x="8724" y="31347"/>
                </a:cubicBezTo>
                <a:cubicBezTo>
                  <a:pt x="10214" y="32320"/>
                  <a:pt x="10761" y="32746"/>
                  <a:pt x="11186" y="33202"/>
                </a:cubicBezTo>
                <a:cubicBezTo>
                  <a:pt x="11460" y="33536"/>
                  <a:pt x="12129" y="34205"/>
                  <a:pt x="12645" y="34660"/>
                </a:cubicBezTo>
                <a:lnTo>
                  <a:pt x="13557" y="35542"/>
                </a:lnTo>
                <a:lnTo>
                  <a:pt x="12250" y="35299"/>
                </a:lnTo>
                <a:cubicBezTo>
                  <a:pt x="9241" y="34752"/>
                  <a:pt x="8360" y="34478"/>
                  <a:pt x="6961" y="33536"/>
                </a:cubicBezTo>
                <a:cubicBezTo>
                  <a:pt x="5776" y="32746"/>
                  <a:pt x="2949" y="29919"/>
                  <a:pt x="1551" y="28156"/>
                </a:cubicBezTo>
                <a:cubicBezTo>
                  <a:pt x="1338" y="27882"/>
                  <a:pt x="1125" y="27609"/>
                  <a:pt x="1065" y="27578"/>
                </a:cubicBezTo>
                <a:cubicBezTo>
                  <a:pt x="913" y="27487"/>
                  <a:pt x="548" y="25572"/>
                  <a:pt x="487" y="24660"/>
                </a:cubicBezTo>
                <a:lnTo>
                  <a:pt x="426" y="23809"/>
                </a:lnTo>
                <a:close/>
                <a:moveTo>
                  <a:pt x="6358" y="16969"/>
                </a:moveTo>
                <a:cubicBezTo>
                  <a:pt x="6428" y="16969"/>
                  <a:pt x="7109" y="17413"/>
                  <a:pt x="7904" y="17943"/>
                </a:cubicBezTo>
                <a:cubicBezTo>
                  <a:pt x="8724" y="18490"/>
                  <a:pt x="9606" y="19037"/>
                  <a:pt x="9849" y="19189"/>
                </a:cubicBezTo>
                <a:cubicBezTo>
                  <a:pt x="10366" y="19523"/>
                  <a:pt x="10335" y="19432"/>
                  <a:pt x="10670" y="21803"/>
                </a:cubicBezTo>
                <a:cubicBezTo>
                  <a:pt x="11095" y="24873"/>
                  <a:pt x="11338" y="26211"/>
                  <a:pt x="11582" y="27062"/>
                </a:cubicBezTo>
                <a:cubicBezTo>
                  <a:pt x="11825" y="28004"/>
                  <a:pt x="12433" y="29584"/>
                  <a:pt x="12737" y="30132"/>
                </a:cubicBezTo>
                <a:cubicBezTo>
                  <a:pt x="12858" y="30344"/>
                  <a:pt x="13071" y="31074"/>
                  <a:pt x="13193" y="31773"/>
                </a:cubicBezTo>
                <a:cubicBezTo>
                  <a:pt x="13466" y="33019"/>
                  <a:pt x="14074" y="34904"/>
                  <a:pt x="14378" y="35451"/>
                </a:cubicBezTo>
                <a:cubicBezTo>
                  <a:pt x="14469" y="35572"/>
                  <a:pt x="14530" y="35724"/>
                  <a:pt x="14530" y="35755"/>
                </a:cubicBezTo>
                <a:cubicBezTo>
                  <a:pt x="14530" y="35762"/>
                  <a:pt x="14526" y="35766"/>
                  <a:pt x="14518" y="35766"/>
                </a:cubicBezTo>
                <a:cubicBezTo>
                  <a:pt x="14369" y="35766"/>
                  <a:pt x="12797" y="34384"/>
                  <a:pt x="12189" y="33718"/>
                </a:cubicBezTo>
                <a:cubicBezTo>
                  <a:pt x="10852" y="32290"/>
                  <a:pt x="10031" y="30192"/>
                  <a:pt x="9180" y="26180"/>
                </a:cubicBezTo>
                <a:cubicBezTo>
                  <a:pt x="8208" y="21499"/>
                  <a:pt x="7265" y="18368"/>
                  <a:pt x="6505" y="17274"/>
                </a:cubicBezTo>
                <a:cubicBezTo>
                  <a:pt x="6414" y="17092"/>
                  <a:pt x="6323" y="16970"/>
                  <a:pt x="6353" y="16970"/>
                </a:cubicBezTo>
                <a:cubicBezTo>
                  <a:pt x="6354" y="16969"/>
                  <a:pt x="6356" y="16969"/>
                  <a:pt x="6358" y="16969"/>
                </a:cubicBezTo>
                <a:close/>
                <a:moveTo>
                  <a:pt x="1429" y="30861"/>
                </a:moveTo>
                <a:lnTo>
                  <a:pt x="1946" y="31287"/>
                </a:lnTo>
                <a:cubicBezTo>
                  <a:pt x="2250" y="31530"/>
                  <a:pt x="2767" y="31925"/>
                  <a:pt x="3071" y="32138"/>
                </a:cubicBezTo>
                <a:cubicBezTo>
                  <a:pt x="3891" y="32715"/>
                  <a:pt x="5229" y="33445"/>
                  <a:pt x="5989" y="33809"/>
                </a:cubicBezTo>
                <a:cubicBezTo>
                  <a:pt x="7569" y="34509"/>
                  <a:pt x="10001" y="35147"/>
                  <a:pt x="12585" y="35572"/>
                </a:cubicBezTo>
                <a:lnTo>
                  <a:pt x="13831" y="35785"/>
                </a:lnTo>
                <a:lnTo>
                  <a:pt x="14652" y="36454"/>
                </a:lnTo>
                <a:cubicBezTo>
                  <a:pt x="15107" y="36788"/>
                  <a:pt x="15442" y="37123"/>
                  <a:pt x="15442" y="37123"/>
                </a:cubicBezTo>
                <a:cubicBezTo>
                  <a:pt x="15411" y="37123"/>
                  <a:pt x="15107" y="37123"/>
                  <a:pt x="14743" y="37092"/>
                </a:cubicBezTo>
                <a:cubicBezTo>
                  <a:pt x="14378" y="37092"/>
                  <a:pt x="13071" y="37153"/>
                  <a:pt x="11825" y="37275"/>
                </a:cubicBezTo>
                <a:cubicBezTo>
                  <a:pt x="10591" y="37390"/>
                  <a:pt x="9932" y="37432"/>
                  <a:pt x="9367" y="37432"/>
                </a:cubicBezTo>
                <a:cubicBezTo>
                  <a:pt x="9041" y="37432"/>
                  <a:pt x="8746" y="37418"/>
                  <a:pt x="8390" y="37396"/>
                </a:cubicBezTo>
                <a:cubicBezTo>
                  <a:pt x="6293" y="37214"/>
                  <a:pt x="4712" y="36606"/>
                  <a:pt x="2949" y="35268"/>
                </a:cubicBezTo>
                <a:cubicBezTo>
                  <a:pt x="2402" y="34873"/>
                  <a:pt x="2311" y="34752"/>
                  <a:pt x="2098" y="34235"/>
                </a:cubicBezTo>
                <a:cubicBezTo>
                  <a:pt x="1825" y="33536"/>
                  <a:pt x="1673" y="32806"/>
                  <a:pt x="1521" y="31682"/>
                </a:cubicBezTo>
                <a:lnTo>
                  <a:pt x="1429" y="30861"/>
                </a:lnTo>
                <a:close/>
                <a:moveTo>
                  <a:pt x="11946" y="22016"/>
                </a:moveTo>
                <a:lnTo>
                  <a:pt x="12524" y="23232"/>
                </a:lnTo>
                <a:cubicBezTo>
                  <a:pt x="12858" y="23900"/>
                  <a:pt x="13223" y="24600"/>
                  <a:pt x="13344" y="24812"/>
                </a:cubicBezTo>
                <a:cubicBezTo>
                  <a:pt x="13436" y="24995"/>
                  <a:pt x="13709" y="25329"/>
                  <a:pt x="13922" y="25572"/>
                </a:cubicBezTo>
                <a:cubicBezTo>
                  <a:pt x="14104" y="25815"/>
                  <a:pt x="14287" y="26089"/>
                  <a:pt x="14317" y="26180"/>
                </a:cubicBezTo>
                <a:cubicBezTo>
                  <a:pt x="14530" y="27062"/>
                  <a:pt x="14864" y="29128"/>
                  <a:pt x="15016" y="30253"/>
                </a:cubicBezTo>
                <a:cubicBezTo>
                  <a:pt x="15472" y="33779"/>
                  <a:pt x="15837" y="35664"/>
                  <a:pt x="16354" y="36819"/>
                </a:cubicBezTo>
                <a:cubicBezTo>
                  <a:pt x="16475" y="37153"/>
                  <a:pt x="16597" y="37426"/>
                  <a:pt x="16566" y="37457"/>
                </a:cubicBezTo>
                <a:cubicBezTo>
                  <a:pt x="16566" y="37458"/>
                  <a:pt x="16566" y="37459"/>
                  <a:pt x="16564" y="37459"/>
                </a:cubicBezTo>
                <a:cubicBezTo>
                  <a:pt x="16532" y="37459"/>
                  <a:pt x="16181" y="37166"/>
                  <a:pt x="15746" y="36819"/>
                </a:cubicBezTo>
                <a:cubicBezTo>
                  <a:pt x="15016" y="36211"/>
                  <a:pt x="14925" y="36089"/>
                  <a:pt x="14591" y="35360"/>
                </a:cubicBezTo>
                <a:cubicBezTo>
                  <a:pt x="13861" y="33779"/>
                  <a:pt x="13527" y="32502"/>
                  <a:pt x="12980" y="29220"/>
                </a:cubicBezTo>
                <a:cubicBezTo>
                  <a:pt x="12828" y="28308"/>
                  <a:pt x="12585" y="26940"/>
                  <a:pt x="12433" y="26241"/>
                </a:cubicBezTo>
                <a:cubicBezTo>
                  <a:pt x="12311" y="25511"/>
                  <a:pt x="12129" y="24265"/>
                  <a:pt x="12068" y="23475"/>
                </a:cubicBezTo>
                <a:lnTo>
                  <a:pt x="11946" y="22016"/>
                </a:lnTo>
                <a:close/>
                <a:moveTo>
                  <a:pt x="38695" y="27973"/>
                </a:moveTo>
                <a:cubicBezTo>
                  <a:pt x="38725" y="27973"/>
                  <a:pt x="38846" y="28399"/>
                  <a:pt x="38938" y="28916"/>
                </a:cubicBezTo>
                <a:cubicBezTo>
                  <a:pt x="39059" y="29676"/>
                  <a:pt x="39090" y="29919"/>
                  <a:pt x="38998" y="30253"/>
                </a:cubicBezTo>
                <a:cubicBezTo>
                  <a:pt x="38786" y="31013"/>
                  <a:pt x="37387" y="33141"/>
                  <a:pt x="35503" y="35664"/>
                </a:cubicBezTo>
                <a:cubicBezTo>
                  <a:pt x="35108" y="36180"/>
                  <a:pt x="34530" y="37031"/>
                  <a:pt x="34257" y="37518"/>
                </a:cubicBezTo>
                <a:cubicBezTo>
                  <a:pt x="33826" y="38203"/>
                  <a:pt x="33648" y="38485"/>
                  <a:pt x="33607" y="38485"/>
                </a:cubicBezTo>
                <a:cubicBezTo>
                  <a:pt x="33585" y="38485"/>
                  <a:pt x="33606" y="38399"/>
                  <a:pt x="33649" y="38247"/>
                </a:cubicBezTo>
                <a:cubicBezTo>
                  <a:pt x="33953" y="37183"/>
                  <a:pt x="35503" y="33992"/>
                  <a:pt x="36506" y="32290"/>
                </a:cubicBezTo>
                <a:cubicBezTo>
                  <a:pt x="37114" y="31256"/>
                  <a:pt x="37813" y="29919"/>
                  <a:pt x="38117" y="29220"/>
                </a:cubicBezTo>
                <a:cubicBezTo>
                  <a:pt x="38421" y="28551"/>
                  <a:pt x="38664" y="27973"/>
                  <a:pt x="38695" y="27973"/>
                </a:cubicBezTo>
                <a:close/>
                <a:moveTo>
                  <a:pt x="14773" y="26636"/>
                </a:moveTo>
                <a:cubicBezTo>
                  <a:pt x="14803" y="26636"/>
                  <a:pt x="14986" y="26879"/>
                  <a:pt x="15138" y="27214"/>
                </a:cubicBezTo>
                <a:cubicBezTo>
                  <a:pt x="15624" y="28125"/>
                  <a:pt x="16779" y="31986"/>
                  <a:pt x="17022" y="33505"/>
                </a:cubicBezTo>
                <a:cubicBezTo>
                  <a:pt x="17144" y="34205"/>
                  <a:pt x="17296" y="34995"/>
                  <a:pt x="17357" y="35299"/>
                </a:cubicBezTo>
                <a:cubicBezTo>
                  <a:pt x="17569" y="36089"/>
                  <a:pt x="18208" y="38095"/>
                  <a:pt x="18451" y="38612"/>
                </a:cubicBezTo>
                <a:lnTo>
                  <a:pt x="18664" y="39098"/>
                </a:lnTo>
                <a:lnTo>
                  <a:pt x="18086" y="38642"/>
                </a:lnTo>
                <a:cubicBezTo>
                  <a:pt x="17418" y="38156"/>
                  <a:pt x="17083" y="37822"/>
                  <a:pt x="16870" y="37426"/>
                </a:cubicBezTo>
                <a:cubicBezTo>
                  <a:pt x="16323" y="36484"/>
                  <a:pt x="15807" y="34478"/>
                  <a:pt x="15503" y="32229"/>
                </a:cubicBezTo>
                <a:cubicBezTo>
                  <a:pt x="15016" y="28703"/>
                  <a:pt x="14864" y="27487"/>
                  <a:pt x="14803" y="27092"/>
                </a:cubicBezTo>
                <a:cubicBezTo>
                  <a:pt x="14743" y="26849"/>
                  <a:pt x="14743" y="26636"/>
                  <a:pt x="14773" y="26636"/>
                </a:cubicBezTo>
                <a:close/>
                <a:moveTo>
                  <a:pt x="2858" y="35481"/>
                </a:moveTo>
                <a:lnTo>
                  <a:pt x="3223" y="35755"/>
                </a:lnTo>
                <a:cubicBezTo>
                  <a:pt x="3405" y="35907"/>
                  <a:pt x="3891" y="36211"/>
                  <a:pt x="4317" y="36454"/>
                </a:cubicBezTo>
                <a:cubicBezTo>
                  <a:pt x="5229" y="36940"/>
                  <a:pt x="6475" y="37396"/>
                  <a:pt x="7448" y="37548"/>
                </a:cubicBezTo>
                <a:cubicBezTo>
                  <a:pt x="7701" y="37599"/>
                  <a:pt x="7961" y="37623"/>
                  <a:pt x="8384" y="37623"/>
                </a:cubicBezTo>
                <a:cubicBezTo>
                  <a:pt x="8975" y="37623"/>
                  <a:pt x="9887" y="37576"/>
                  <a:pt x="11551" y="37487"/>
                </a:cubicBezTo>
                <a:cubicBezTo>
                  <a:pt x="13177" y="37394"/>
                  <a:pt x="14394" y="37355"/>
                  <a:pt x="15014" y="37355"/>
                </a:cubicBezTo>
                <a:cubicBezTo>
                  <a:pt x="15205" y="37355"/>
                  <a:pt x="15340" y="37359"/>
                  <a:pt x="15411" y="37366"/>
                </a:cubicBezTo>
                <a:cubicBezTo>
                  <a:pt x="15807" y="37426"/>
                  <a:pt x="16019" y="37548"/>
                  <a:pt x="16536" y="37974"/>
                </a:cubicBezTo>
                <a:lnTo>
                  <a:pt x="17174" y="38490"/>
                </a:lnTo>
                <a:lnTo>
                  <a:pt x="16232" y="38582"/>
                </a:lnTo>
                <a:cubicBezTo>
                  <a:pt x="15715" y="38642"/>
                  <a:pt x="14469" y="38825"/>
                  <a:pt x="13466" y="38977"/>
                </a:cubicBezTo>
                <a:cubicBezTo>
                  <a:pt x="12332" y="39151"/>
                  <a:pt x="11649" y="39235"/>
                  <a:pt x="10980" y="39235"/>
                </a:cubicBezTo>
                <a:cubicBezTo>
                  <a:pt x="10482" y="39235"/>
                  <a:pt x="9993" y="39189"/>
                  <a:pt x="9332" y="39098"/>
                </a:cubicBezTo>
                <a:cubicBezTo>
                  <a:pt x="8116" y="38916"/>
                  <a:pt x="7174" y="38612"/>
                  <a:pt x="6293" y="38095"/>
                </a:cubicBezTo>
                <a:cubicBezTo>
                  <a:pt x="5898" y="37852"/>
                  <a:pt x="5533" y="37670"/>
                  <a:pt x="5472" y="37670"/>
                </a:cubicBezTo>
                <a:cubicBezTo>
                  <a:pt x="5442" y="37670"/>
                  <a:pt x="5350" y="37609"/>
                  <a:pt x="5259" y="37518"/>
                </a:cubicBezTo>
                <a:cubicBezTo>
                  <a:pt x="5198" y="37457"/>
                  <a:pt x="4773" y="37123"/>
                  <a:pt x="4347" y="36819"/>
                </a:cubicBezTo>
                <a:cubicBezTo>
                  <a:pt x="3922" y="36515"/>
                  <a:pt x="3405" y="36089"/>
                  <a:pt x="3223" y="35876"/>
                </a:cubicBezTo>
                <a:lnTo>
                  <a:pt x="2858" y="35481"/>
                </a:lnTo>
                <a:close/>
                <a:moveTo>
                  <a:pt x="30058" y="25267"/>
                </a:moveTo>
                <a:cubicBezTo>
                  <a:pt x="30060" y="25267"/>
                  <a:pt x="30061" y="25267"/>
                  <a:pt x="30062" y="25268"/>
                </a:cubicBezTo>
                <a:cubicBezTo>
                  <a:pt x="30123" y="25329"/>
                  <a:pt x="30245" y="25998"/>
                  <a:pt x="30396" y="26788"/>
                </a:cubicBezTo>
                <a:cubicBezTo>
                  <a:pt x="30548" y="27578"/>
                  <a:pt x="30731" y="28733"/>
                  <a:pt x="30822" y="29311"/>
                </a:cubicBezTo>
                <a:cubicBezTo>
                  <a:pt x="31278" y="32381"/>
                  <a:pt x="31491" y="33414"/>
                  <a:pt x="32007" y="35025"/>
                </a:cubicBezTo>
                <a:lnTo>
                  <a:pt x="32372" y="36211"/>
                </a:lnTo>
                <a:lnTo>
                  <a:pt x="32311" y="37275"/>
                </a:lnTo>
                <a:cubicBezTo>
                  <a:pt x="32281" y="37882"/>
                  <a:pt x="32220" y="38734"/>
                  <a:pt x="32220" y="39189"/>
                </a:cubicBezTo>
                <a:lnTo>
                  <a:pt x="32190" y="40010"/>
                </a:lnTo>
                <a:lnTo>
                  <a:pt x="31977" y="39524"/>
                </a:lnTo>
                <a:cubicBezTo>
                  <a:pt x="31734" y="39068"/>
                  <a:pt x="31308" y="38338"/>
                  <a:pt x="30184" y="36484"/>
                </a:cubicBezTo>
                <a:lnTo>
                  <a:pt x="29697" y="35664"/>
                </a:lnTo>
                <a:lnTo>
                  <a:pt x="29454" y="31378"/>
                </a:lnTo>
                <a:lnTo>
                  <a:pt x="29241" y="27092"/>
                </a:lnTo>
                <a:lnTo>
                  <a:pt x="29606" y="26150"/>
                </a:lnTo>
                <a:cubicBezTo>
                  <a:pt x="29811" y="25652"/>
                  <a:pt x="30016" y="25267"/>
                  <a:pt x="30058" y="25267"/>
                </a:cubicBezTo>
                <a:close/>
                <a:moveTo>
                  <a:pt x="38147" y="25663"/>
                </a:moveTo>
                <a:lnTo>
                  <a:pt x="38391" y="26606"/>
                </a:lnTo>
                <a:cubicBezTo>
                  <a:pt x="38512" y="27122"/>
                  <a:pt x="38603" y="27578"/>
                  <a:pt x="38573" y="27609"/>
                </a:cubicBezTo>
                <a:cubicBezTo>
                  <a:pt x="38512" y="27639"/>
                  <a:pt x="38299" y="28156"/>
                  <a:pt x="38087" y="28733"/>
                </a:cubicBezTo>
                <a:cubicBezTo>
                  <a:pt x="37600" y="29949"/>
                  <a:pt x="37236" y="30679"/>
                  <a:pt x="36050" y="32624"/>
                </a:cubicBezTo>
                <a:cubicBezTo>
                  <a:pt x="35229" y="34022"/>
                  <a:pt x="34287" y="36028"/>
                  <a:pt x="33193" y="38825"/>
                </a:cubicBezTo>
                <a:cubicBezTo>
                  <a:pt x="32813" y="39785"/>
                  <a:pt x="32683" y="40126"/>
                  <a:pt x="32630" y="40126"/>
                </a:cubicBezTo>
                <a:cubicBezTo>
                  <a:pt x="32602" y="40126"/>
                  <a:pt x="32595" y="40034"/>
                  <a:pt x="32585" y="39889"/>
                </a:cubicBezTo>
                <a:cubicBezTo>
                  <a:pt x="32585" y="39615"/>
                  <a:pt x="32615" y="38612"/>
                  <a:pt x="32646" y="37578"/>
                </a:cubicBezTo>
                <a:cubicBezTo>
                  <a:pt x="32737" y="35968"/>
                  <a:pt x="32798" y="35664"/>
                  <a:pt x="33041" y="34904"/>
                </a:cubicBezTo>
                <a:cubicBezTo>
                  <a:pt x="33588" y="33384"/>
                  <a:pt x="34287" y="32107"/>
                  <a:pt x="36324" y="28946"/>
                </a:cubicBezTo>
                <a:cubicBezTo>
                  <a:pt x="36840" y="28125"/>
                  <a:pt x="37479" y="27031"/>
                  <a:pt x="37722" y="26545"/>
                </a:cubicBezTo>
                <a:lnTo>
                  <a:pt x="38147" y="25663"/>
                </a:lnTo>
                <a:close/>
                <a:moveTo>
                  <a:pt x="5746" y="38004"/>
                </a:moveTo>
                <a:lnTo>
                  <a:pt x="6080" y="38247"/>
                </a:lnTo>
                <a:cubicBezTo>
                  <a:pt x="6262" y="38369"/>
                  <a:pt x="6627" y="38551"/>
                  <a:pt x="6901" y="38673"/>
                </a:cubicBezTo>
                <a:cubicBezTo>
                  <a:pt x="8019" y="39170"/>
                  <a:pt x="9545" y="39443"/>
                  <a:pt x="11011" y="39443"/>
                </a:cubicBezTo>
                <a:cubicBezTo>
                  <a:pt x="11338" y="39443"/>
                  <a:pt x="11661" y="39430"/>
                  <a:pt x="11977" y="39402"/>
                </a:cubicBezTo>
                <a:cubicBezTo>
                  <a:pt x="12277" y="39375"/>
                  <a:pt x="12492" y="39360"/>
                  <a:pt x="12623" y="39360"/>
                </a:cubicBezTo>
                <a:cubicBezTo>
                  <a:pt x="12784" y="39360"/>
                  <a:pt x="12820" y="39382"/>
                  <a:pt x="12737" y="39433"/>
                </a:cubicBezTo>
                <a:cubicBezTo>
                  <a:pt x="12615" y="39493"/>
                  <a:pt x="11977" y="39797"/>
                  <a:pt x="11338" y="40132"/>
                </a:cubicBezTo>
                <a:cubicBezTo>
                  <a:pt x="9940" y="40861"/>
                  <a:pt x="9363" y="41074"/>
                  <a:pt x="8724" y="41104"/>
                </a:cubicBezTo>
                <a:cubicBezTo>
                  <a:pt x="8648" y="41109"/>
                  <a:pt x="8583" y="41112"/>
                  <a:pt x="8525" y="41112"/>
                </a:cubicBezTo>
                <a:cubicBezTo>
                  <a:pt x="8215" y="41112"/>
                  <a:pt x="8117" y="41018"/>
                  <a:pt x="7630" y="40557"/>
                </a:cubicBezTo>
                <a:cubicBezTo>
                  <a:pt x="7083" y="40041"/>
                  <a:pt x="6840" y="39706"/>
                  <a:pt x="6050" y="38460"/>
                </a:cubicBezTo>
                <a:lnTo>
                  <a:pt x="5746" y="38004"/>
                </a:lnTo>
                <a:close/>
                <a:moveTo>
                  <a:pt x="17539" y="38764"/>
                </a:moveTo>
                <a:lnTo>
                  <a:pt x="18208" y="39250"/>
                </a:lnTo>
                <a:cubicBezTo>
                  <a:pt x="18603" y="39524"/>
                  <a:pt x="18907" y="39767"/>
                  <a:pt x="18907" y="39797"/>
                </a:cubicBezTo>
                <a:lnTo>
                  <a:pt x="18633" y="39797"/>
                </a:lnTo>
                <a:cubicBezTo>
                  <a:pt x="18599" y="39791"/>
                  <a:pt x="18556" y="39787"/>
                  <a:pt x="18505" y="39787"/>
                </a:cubicBezTo>
                <a:cubicBezTo>
                  <a:pt x="17874" y="39787"/>
                  <a:pt x="16033" y="40285"/>
                  <a:pt x="15077" y="40679"/>
                </a:cubicBezTo>
                <a:cubicBezTo>
                  <a:pt x="13291" y="41460"/>
                  <a:pt x="12068" y="41781"/>
                  <a:pt x="10868" y="41781"/>
                </a:cubicBezTo>
                <a:cubicBezTo>
                  <a:pt x="10761" y="41781"/>
                  <a:pt x="10655" y="41778"/>
                  <a:pt x="10548" y="41773"/>
                </a:cubicBezTo>
                <a:cubicBezTo>
                  <a:pt x="9667" y="41712"/>
                  <a:pt x="9180" y="41621"/>
                  <a:pt x="8937" y="41439"/>
                </a:cubicBezTo>
                <a:cubicBezTo>
                  <a:pt x="8724" y="41287"/>
                  <a:pt x="8724" y="41287"/>
                  <a:pt x="9028" y="41287"/>
                </a:cubicBezTo>
                <a:cubicBezTo>
                  <a:pt x="9423" y="41256"/>
                  <a:pt x="10123" y="40983"/>
                  <a:pt x="10974" y="40557"/>
                </a:cubicBezTo>
                <a:cubicBezTo>
                  <a:pt x="13770" y="39098"/>
                  <a:pt x="14044" y="39007"/>
                  <a:pt x="16566" y="38825"/>
                </a:cubicBezTo>
                <a:lnTo>
                  <a:pt x="17539" y="38764"/>
                </a:lnTo>
                <a:close/>
                <a:moveTo>
                  <a:pt x="28094" y="29729"/>
                </a:moveTo>
                <a:cubicBezTo>
                  <a:pt x="28173" y="29729"/>
                  <a:pt x="28228" y="30188"/>
                  <a:pt x="28269" y="31135"/>
                </a:cubicBezTo>
                <a:cubicBezTo>
                  <a:pt x="28390" y="33110"/>
                  <a:pt x="28877" y="34782"/>
                  <a:pt x="29941" y="36575"/>
                </a:cubicBezTo>
                <a:cubicBezTo>
                  <a:pt x="30305" y="37244"/>
                  <a:pt x="30974" y="38369"/>
                  <a:pt x="31369" y="39068"/>
                </a:cubicBezTo>
                <a:lnTo>
                  <a:pt x="32099" y="40344"/>
                </a:lnTo>
                <a:lnTo>
                  <a:pt x="32129" y="41621"/>
                </a:lnTo>
                <a:cubicBezTo>
                  <a:pt x="32159" y="42320"/>
                  <a:pt x="32129" y="43262"/>
                  <a:pt x="32099" y="43688"/>
                </a:cubicBezTo>
                <a:lnTo>
                  <a:pt x="32007" y="44509"/>
                </a:lnTo>
                <a:lnTo>
                  <a:pt x="31795" y="44144"/>
                </a:lnTo>
                <a:cubicBezTo>
                  <a:pt x="31673" y="43931"/>
                  <a:pt x="31096" y="43171"/>
                  <a:pt x="30518" y="42472"/>
                </a:cubicBezTo>
                <a:cubicBezTo>
                  <a:pt x="28816" y="40344"/>
                  <a:pt x="27387" y="38126"/>
                  <a:pt x="27023" y="36971"/>
                </a:cubicBezTo>
                <a:cubicBezTo>
                  <a:pt x="26931" y="36697"/>
                  <a:pt x="26749" y="35907"/>
                  <a:pt x="26627" y="35208"/>
                </a:cubicBezTo>
                <a:lnTo>
                  <a:pt x="26384" y="33992"/>
                </a:lnTo>
                <a:lnTo>
                  <a:pt x="26779" y="33141"/>
                </a:lnTo>
                <a:cubicBezTo>
                  <a:pt x="27235" y="32198"/>
                  <a:pt x="27813" y="30679"/>
                  <a:pt x="27965" y="30040"/>
                </a:cubicBezTo>
                <a:cubicBezTo>
                  <a:pt x="28014" y="29834"/>
                  <a:pt x="28057" y="29729"/>
                  <a:pt x="28094" y="29729"/>
                </a:cubicBezTo>
                <a:close/>
                <a:moveTo>
                  <a:pt x="11825" y="20831"/>
                </a:moveTo>
                <a:lnTo>
                  <a:pt x="12220" y="21074"/>
                </a:lnTo>
                <a:cubicBezTo>
                  <a:pt x="12463" y="21195"/>
                  <a:pt x="13041" y="21438"/>
                  <a:pt x="13527" y="21651"/>
                </a:cubicBezTo>
                <a:cubicBezTo>
                  <a:pt x="14560" y="22077"/>
                  <a:pt x="15655" y="22745"/>
                  <a:pt x="16171" y="23232"/>
                </a:cubicBezTo>
                <a:cubicBezTo>
                  <a:pt x="16384" y="23445"/>
                  <a:pt x="16749" y="23961"/>
                  <a:pt x="17022" y="24539"/>
                </a:cubicBezTo>
                <a:cubicBezTo>
                  <a:pt x="17509" y="25511"/>
                  <a:pt x="19332" y="30192"/>
                  <a:pt x="20275" y="32837"/>
                </a:cubicBezTo>
                <a:cubicBezTo>
                  <a:pt x="20548" y="33597"/>
                  <a:pt x="21065" y="35056"/>
                  <a:pt x="21430" y="36059"/>
                </a:cubicBezTo>
                <a:cubicBezTo>
                  <a:pt x="22281" y="38430"/>
                  <a:pt x="22433" y="38977"/>
                  <a:pt x="23223" y="41925"/>
                </a:cubicBezTo>
                <a:cubicBezTo>
                  <a:pt x="23557" y="43262"/>
                  <a:pt x="23861" y="44448"/>
                  <a:pt x="23922" y="44539"/>
                </a:cubicBezTo>
                <a:cubicBezTo>
                  <a:pt x="23927" y="44555"/>
                  <a:pt x="23926" y="44562"/>
                  <a:pt x="23920" y="44562"/>
                </a:cubicBezTo>
                <a:cubicBezTo>
                  <a:pt x="23888" y="44562"/>
                  <a:pt x="23729" y="44385"/>
                  <a:pt x="23527" y="44083"/>
                </a:cubicBezTo>
                <a:cubicBezTo>
                  <a:pt x="22858" y="43080"/>
                  <a:pt x="22038" y="42168"/>
                  <a:pt x="20336" y="40557"/>
                </a:cubicBezTo>
                <a:cubicBezTo>
                  <a:pt x="19667" y="39919"/>
                  <a:pt x="19393" y="39585"/>
                  <a:pt x="19028" y="38885"/>
                </a:cubicBezTo>
                <a:cubicBezTo>
                  <a:pt x="18299" y="37609"/>
                  <a:pt x="17539" y="35116"/>
                  <a:pt x="17296" y="33353"/>
                </a:cubicBezTo>
                <a:cubicBezTo>
                  <a:pt x="17144" y="32320"/>
                  <a:pt x="15746" y="27396"/>
                  <a:pt x="15442" y="26849"/>
                </a:cubicBezTo>
                <a:cubicBezTo>
                  <a:pt x="15290" y="26606"/>
                  <a:pt x="14864" y="26028"/>
                  <a:pt x="14469" y="25542"/>
                </a:cubicBezTo>
                <a:cubicBezTo>
                  <a:pt x="13648" y="24539"/>
                  <a:pt x="13648" y="24539"/>
                  <a:pt x="12585" y="22381"/>
                </a:cubicBezTo>
                <a:lnTo>
                  <a:pt x="11825" y="20831"/>
                </a:lnTo>
                <a:close/>
                <a:moveTo>
                  <a:pt x="39117" y="30607"/>
                </a:moveTo>
                <a:cubicBezTo>
                  <a:pt x="39157" y="30607"/>
                  <a:pt x="39171" y="30803"/>
                  <a:pt x="39211" y="31347"/>
                </a:cubicBezTo>
                <a:cubicBezTo>
                  <a:pt x="39272" y="31864"/>
                  <a:pt x="39242" y="32715"/>
                  <a:pt x="39181" y="33293"/>
                </a:cubicBezTo>
                <a:cubicBezTo>
                  <a:pt x="39059" y="34539"/>
                  <a:pt x="38846" y="35937"/>
                  <a:pt x="38664" y="36302"/>
                </a:cubicBezTo>
                <a:cubicBezTo>
                  <a:pt x="38360" y="37001"/>
                  <a:pt x="37327" y="38642"/>
                  <a:pt x="36780" y="39372"/>
                </a:cubicBezTo>
                <a:cubicBezTo>
                  <a:pt x="36445" y="39797"/>
                  <a:pt x="35442" y="40922"/>
                  <a:pt x="34591" y="41864"/>
                </a:cubicBezTo>
                <a:cubicBezTo>
                  <a:pt x="33466" y="43110"/>
                  <a:pt x="32919" y="43779"/>
                  <a:pt x="32676" y="44235"/>
                </a:cubicBezTo>
                <a:cubicBezTo>
                  <a:pt x="32520" y="44534"/>
                  <a:pt x="32431" y="44706"/>
                  <a:pt x="32389" y="44706"/>
                </a:cubicBezTo>
                <a:cubicBezTo>
                  <a:pt x="32334" y="44706"/>
                  <a:pt x="32363" y="44401"/>
                  <a:pt x="32433" y="43688"/>
                </a:cubicBezTo>
                <a:cubicBezTo>
                  <a:pt x="32494" y="43202"/>
                  <a:pt x="32555" y="42411"/>
                  <a:pt x="32555" y="41986"/>
                </a:cubicBezTo>
                <a:cubicBezTo>
                  <a:pt x="32585" y="41287"/>
                  <a:pt x="32646" y="41074"/>
                  <a:pt x="33041" y="40162"/>
                </a:cubicBezTo>
                <a:cubicBezTo>
                  <a:pt x="33618" y="38885"/>
                  <a:pt x="34743" y="37001"/>
                  <a:pt x="35685" y="35785"/>
                </a:cubicBezTo>
                <a:cubicBezTo>
                  <a:pt x="37114" y="33901"/>
                  <a:pt x="38755" y="31408"/>
                  <a:pt x="39029" y="30739"/>
                </a:cubicBezTo>
                <a:cubicBezTo>
                  <a:pt x="39070" y="30657"/>
                  <a:pt x="39097" y="30607"/>
                  <a:pt x="39117" y="30607"/>
                </a:cubicBezTo>
                <a:close/>
                <a:moveTo>
                  <a:pt x="27114" y="38004"/>
                </a:moveTo>
                <a:lnTo>
                  <a:pt x="27813" y="39068"/>
                </a:lnTo>
                <a:cubicBezTo>
                  <a:pt x="28178" y="39676"/>
                  <a:pt x="28755" y="40557"/>
                  <a:pt x="29120" y="41044"/>
                </a:cubicBezTo>
                <a:cubicBezTo>
                  <a:pt x="29485" y="41530"/>
                  <a:pt x="30093" y="42351"/>
                  <a:pt x="30518" y="42867"/>
                </a:cubicBezTo>
                <a:cubicBezTo>
                  <a:pt x="31430" y="43931"/>
                  <a:pt x="31916" y="44752"/>
                  <a:pt x="31916" y="45177"/>
                </a:cubicBezTo>
                <a:cubicBezTo>
                  <a:pt x="31947" y="45451"/>
                  <a:pt x="31704" y="46819"/>
                  <a:pt x="31582" y="47214"/>
                </a:cubicBezTo>
                <a:cubicBezTo>
                  <a:pt x="31576" y="47232"/>
                  <a:pt x="31565" y="47240"/>
                  <a:pt x="31551" y="47240"/>
                </a:cubicBezTo>
                <a:cubicBezTo>
                  <a:pt x="31491" y="47240"/>
                  <a:pt x="31364" y="47094"/>
                  <a:pt x="31217" y="46849"/>
                </a:cubicBezTo>
                <a:cubicBezTo>
                  <a:pt x="31035" y="46576"/>
                  <a:pt x="30518" y="45937"/>
                  <a:pt x="30123" y="45451"/>
                </a:cubicBezTo>
                <a:cubicBezTo>
                  <a:pt x="28573" y="43597"/>
                  <a:pt x="28178" y="42989"/>
                  <a:pt x="27843" y="41834"/>
                </a:cubicBezTo>
                <a:cubicBezTo>
                  <a:pt x="27630" y="41196"/>
                  <a:pt x="27327" y="39524"/>
                  <a:pt x="27205" y="38582"/>
                </a:cubicBezTo>
                <a:lnTo>
                  <a:pt x="27114" y="38004"/>
                </a:lnTo>
                <a:close/>
                <a:moveTo>
                  <a:pt x="38634" y="36971"/>
                </a:moveTo>
                <a:cubicBezTo>
                  <a:pt x="38634" y="37001"/>
                  <a:pt x="38603" y="37335"/>
                  <a:pt x="38512" y="37730"/>
                </a:cubicBezTo>
                <a:cubicBezTo>
                  <a:pt x="38330" y="38642"/>
                  <a:pt x="38026" y="39615"/>
                  <a:pt x="37661" y="40375"/>
                </a:cubicBezTo>
                <a:cubicBezTo>
                  <a:pt x="37175" y="41348"/>
                  <a:pt x="35746" y="43475"/>
                  <a:pt x="34713" y="44782"/>
                </a:cubicBezTo>
                <a:cubicBezTo>
                  <a:pt x="34166" y="45481"/>
                  <a:pt x="33497" y="46393"/>
                  <a:pt x="33223" y="46880"/>
                </a:cubicBezTo>
                <a:cubicBezTo>
                  <a:pt x="32676" y="47791"/>
                  <a:pt x="31855" y="48946"/>
                  <a:pt x="31552" y="49250"/>
                </a:cubicBezTo>
                <a:cubicBezTo>
                  <a:pt x="31504" y="49298"/>
                  <a:pt x="31471" y="49331"/>
                  <a:pt x="31454" y="49331"/>
                </a:cubicBezTo>
                <a:cubicBezTo>
                  <a:pt x="31417" y="49331"/>
                  <a:pt x="31457" y="49174"/>
                  <a:pt x="31582" y="48673"/>
                </a:cubicBezTo>
                <a:cubicBezTo>
                  <a:pt x="31673" y="48247"/>
                  <a:pt x="31886" y="47366"/>
                  <a:pt x="32038" y="46697"/>
                </a:cubicBezTo>
                <a:cubicBezTo>
                  <a:pt x="32281" y="45451"/>
                  <a:pt x="32646" y="44600"/>
                  <a:pt x="33193" y="43779"/>
                </a:cubicBezTo>
                <a:cubicBezTo>
                  <a:pt x="33345" y="43536"/>
                  <a:pt x="34166" y="42624"/>
                  <a:pt x="35017" y="41712"/>
                </a:cubicBezTo>
                <a:cubicBezTo>
                  <a:pt x="36749" y="39858"/>
                  <a:pt x="37661" y="38703"/>
                  <a:pt x="38208" y="37639"/>
                </a:cubicBezTo>
                <a:cubicBezTo>
                  <a:pt x="38421" y="37275"/>
                  <a:pt x="38603" y="36971"/>
                  <a:pt x="38634" y="36971"/>
                </a:cubicBezTo>
                <a:close/>
                <a:moveTo>
                  <a:pt x="26202" y="34235"/>
                </a:moveTo>
                <a:lnTo>
                  <a:pt x="26323" y="34843"/>
                </a:lnTo>
                <a:cubicBezTo>
                  <a:pt x="26354" y="35177"/>
                  <a:pt x="26506" y="35846"/>
                  <a:pt x="26597" y="36332"/>
                </a:cubicBezTo>
                <a:cubicBezTo>
                  <a:pt x="26688" y="36819"/>
                  <a:pt x="26871" y="37791"/>
                  <a:pt x="26931" y="38490"/>
                </a:cubicBezTo>
                <a:cubicBezTo>
                  <a:pt x="27235" y="40861"/>
                  <a:pt x="27600" y="42229"/>
                  <a:pt x="28238" y="43323"/>
                </a:cubicBezTo>
                <a:cubicBezTo>
                  <a:pt x="28451" y="43718"/>
                  <a:pt x="29211" y="44691"/>
                  <a:pt x="29910" y="45542"/>
                </a:cubicBezTo>
                <a:cubicBezTo>
                  <a:pt x="30609" y="46393"/>
                  <a:pt x="31248" y="47214"/>
                  <a:pt x="31308" y="47396"/>
                </a:cubicBezTo>
                <a:cubicBezTo>
                  <a:pt x="31460" y="47700"/>
                  <a:pt x="31460" y="47791"/>
                  <a:pt x="31217" y="48825"/>
                </a:cubicBezTo>
                <a:lnTo>
                  <a:pt x="30944" y="49949"/>
                </a:lnTo>
                <a:lnTo>
                  <a:pt x="30761" y="49585"/>
                </a:lnTo>
                <a:cubicBezTo>
                  <a:pt x="30518" y="49098"/>
                  <a:pt x="30366" y="48916"/>
                  <a:pt x="28998" y="47943"/>
                </a:cubicBezTo>
                <a:cubicBezTo>
                  <a:pt x="27023" y="46515"/>
                  <a:pt x="26475" y="45816"/>
                  <a:pt x="25685" y="43840"/>
                </a:cubicBezTo>
                <a:cubicBezTo>
                  <a:pt x="24409" y="40557"/>
                  <a:pt x="24439" y="38673"/>
                  <a:pt x="25898" y="35056"/>
                </a:cubicBezTo>
                <a:lnTo>
                  <a:pt x="26202" y="34235"/>
                </a:lnTo>
                <a:close/>
                <a:moveTo>
                  <a:pt x="7702" y="1"/>
                </a:moveTo>
                <a:cubicBezTo>
                  <a:pt x="7580" y="1"/>
                  <a:pt x="7494" y="70"/>
                  <a:pt x="7265" y="222"/>
                </a:cubicBezTo>
                <a:cubicBezTo>
                  <a:pt x="6931" y="496"/>
                  <a:pt x="6566" y="1225"/>
                  <a:pt x="6384" y="2076"/>
                </a:cubicBezTo>
                <a:cubicBezTo>
                  <a:pt x="6323" y="2411"/>
                  <a:pt x="6232" y="3596"/>
                  <a:pt x="6232" y="4751"/>
                </a:cubicBezTo>
                <a:cubicBezTo>
                  <a:pt x="6171" y="7152"/>
                  <a:pt x="6110" y="10070"/>
                  <a:pt x="6050" y="11499"/>
                </a:cubicBezTo>
                <a:cubicBezTo>
                  <a:pt x="5958" y="13323"/>
                  <a:pt x="6262" y="15207"/>
                  <a:pt x="6840" y="16454"/>
                </a:cubicBezTo>
                <a:lnTo>
                  <a:pt x="7174" y="17122"/>
                </a:lnTo>
                <a:lnTo>
                  <a:pt x="6749" y="16818"/>
                </a:lnTo>
                <a:cubicBezTo>
                  <a:pt x="6141" y="16393"/>
                  <a:pt x="5290" y="15572"/>
                  <a:pt x="4165" y="14387"/>
                </a:cubicBezTo>
                <a:cubicBezTo>
                  <a:pt x="2949" y="13080"/>
                  <a:pt x="2767" y="12958"/>
                  <a:pt x="2311" y="12776"/>
                </a:cubicBezTo>
                <a:cubicBezTo>
                  <a:pt x="2149" y="12715"/>
                  <a:pt x="2007" y="12684"/>
                  <a:pt x="1884" y="12684"/>
                </a:cubicBezTo>
                <a:cubicBezTo>
                  <a:pt x="1639" y="12684"/>
                  <a:pt x="1470" y="12806"/>
                  <a:pt x="1369" y="13049"/>
                </a:cubicBezTo>
                <a:cubicBezTo>
                  <a:pt x="1125" y="13596"/>
                  <a:pt x="913" y="14934"/>
                  <a:pt x="882" y="16150"/>
                </a:cubicBezTo>
                <a:cubicBezTo>
                  <a:pt x="882" y="17487"/>
                  <a:pt x="730" y="19068"/>
                  <a:pt x="396" y="21074"/>
                </a:cubicBezTo>
                <a:cubicBezTo>
                  <a:pt x="1" y="23353"/>
                  <a:pt x="31" y="24660"/>
                  <a:pt x="548" y="26879"/>
                </a:cubicBezTo>
                <a:cubicBezTo>
                  <a:pt x="639" y="27305"/>
                  <a:pt x="882" y="28885"/>
                  <a:pt x="1095" y="30405"/>
                </a:cubicBezTo>
                <a:cubicBezTo>
                  <a:pt x="1490" y="33262"/>
                  <a:pt x="1703" y="34235"/>
                  <a:pt x="2189" y="34995"/>
                </a:cubicBezTo>
                <a:cubicBezTo>
                  <a:pt x="2615" y="35694"/>
                  <a:pt x="3314" y="36393"/>
                  <a:pt x="4195" y="37031"/>
                </a:cubicBezTo>
                <a:cubicBezTo>
                  <a:pt x="5168" y="37730"/>
                  <a:pt x="5502" y="38095"/>
                  <a:pt x="6262" y="39311"/>
                </a:cubicBezTo>
                <a:cubicBezTo>
                  <a:pt x="7326" y="40983"/>
                  <a:pt x="8481" y="41864"/>
                  <a:pt x="9940" y="42077"/>
                </a:cubicBezTo>
                <a:cubicBezTo>
                  <a:pt x="10105" y="42103"/>
                  <a:pt x="10316" y="42115"/>
                  <a:pt x="10556" y="42115"/>
                </a:cubicBezTo>
                <a:cubicBezTo>
                  <a:pt x="11423" y="42115"/>
                  <a:pt x="12660" y="41957"/>
                  <a:pt x="13375" y="41743"/>
                </a:cubicBezTo>
                <a:cubicBezTo>
                  <a:pt x="13800" y="41591"/>
                  <a:pt x="14560" y="41317"/>
                  <a:pt x="15077" y="41074"/>
                </a:cubicBezTo>
                <a:cubicBezTo>
                  <a:pt x="16111" y="40648"/>
                  <a:pt x="17904" y="40162"/>
                  <a:pt x="18725" y="40132"/>
                </a:cubicBezTo>
                <a:lnTo>
                  <a:pt x="19211" y="40101"/>
                </a:lnTo>
                <a:lnTo>
                  <a:pt x="20184" y="40952"/>
                </a:lnTo>
                <a:cubicBezTo>
                  <a:pt x="22494" y="43080"/>
                  <a:pt x="23405" y="44235"/>
                  <a:pt x="24074" y="45937"/>
                </a:cubicBezTo>
                <a:cubicBezTo>
                  <a:pt x="24287" y="46515"/>
                  <a:pt x="24500" y="47001"/>
                  <a:pt x="24561" y="47062"/>
                </a:cubicBezTo>
                <a:cubicBezTo>
                  <a:pt x="24682" y="47214"/>
                  <a:pt x="24834" y="47731"/>
                  <a:pt x="25746" y="51378"/>
                </a:cubicBezTo>
                <a:cubicBezTo>
                  <a:pt x="27509" y="58339"/>
                  <a:pt x="28451" y="61500"/>
                  <a:pt x="30184" y="66272"/>
                </a:cubicBezTo>
                <a:cubicBezTo>
                  <a:pt x="30822" y="68035"/>
                  <a:pt x="31521" y="69919"/>
                  <a:pt x="31734" y="70497"/>
                </a:cubicBezTo>
                <a:cubicBezTo>
                  <a:pt x="32220" y="71804"/>
                  <a:pt x="32403" y="72199"/>
                  <a:pt x="32524" y="72199"/>
                </a:cubicBezTo>
                <a:cubicBezTo>
                  <a:pt x="32676" y="72169"/>
                  <a:pt x="32707" y="72290"/>
                  <a:pt x="31004" y="67488"/>
                </a:cubicBezTo>
                <a:lnTo>
                  <a:pt x="29485" y="63232"/>
                </a:lnTo>
                <a:lnTo>
                  <a:pt x="29363" y="61834"/>
                </a:lnTo>
                <a:cubicBezTo>
                  <a:pt x="29241" y="60314"/>
                  <a:pt x="29302" y="58886"/>
                  <a:pt x="29515" y="57153"/>
                </a:cubicBezTo>
                <a:cubicBezTo>
                  <a:pt x="29697" y="55512"/>
                  <a:pt x="29849" y="54782"/>
                  <a:pt x="30579" y="52351"/>
                </a:cubicBezTo>
                <a:cubicBezTo>
                  <a:pt x="31217" y="50253"/>
                  <a:pt x="31278" y="50101"/>
                  <a:pt x="31673" y="49646"/>
                </a:cubicBezTo>
                <a:cubicBezTo>
                  <a:pt x="32311" y="48946"/>
                  <a:pt x="33254" y="47639"/>
                  <a:pt x="33679" y="46971"/>
                </a:cubicBezTo>
                <a:cubicBezTo>
                  <a:pt x="33862" y="46636"/>
                  <a:pt x="34470" y="45816"/>
                  <a:pt x="35017" y="45117"/>
                </a:cubicBezTo>
                <a:cubicBezTo>
                  <a:pt x="36141" y="43627"/>
                  <a:pt x="37722" y="41135"/>
                  <a:pt x="38178" y="40101"/>
                </a:cubicBezTo>
                <a:cubicBezTo>
                  <a:pt x="38603" y="39129"/>
                  <a:pt x="38816" y="38186"/>
                  <a:pt x="39181" y="36028"/>
                </a:cubicBezTo>
                <a:cubicBezTo>
                  <a:pt x="39850" y="31894"/>
                  <a:pt x="39819" y="30861"/>
                  <a:pt x="38816" y="26666"/>
                </a:cubicBezTo>
                <a:cubicBezTo>
                  <a:pt x="38208" y="24052"/>
                  <a:pt x="37995" y="23414"/>
                  <a:pt x="37175" y="21378"/>
                </a:cubicBezTo>
                <a:cubicBezTo>
                  <a:pt x="35959" y="18429"/>
                  <a:pt x="35564" y="17669"/>
                  <a:pt x="34804" y="17061"/>
                </a:cubicBezTo>
                <a:cubicBezTo>
                  <a:pt x="34580" y="16872"/>
                  <a:pt x="34347" y="16780"/>
                  <a:pt x="34093" y="16780"/>
                </a:cubicBezTo>
                <a:cubicBezTo>
                  <a:pt x="33898" y="16780"/>
                  <a:pt x="33691" y="16834"/>
                  <a:pt x="33466" y="16940"/>
                </a:cubicBezTo>
                <a:cubicBezTo>
                  <a:pt x="32737" y="17305"/>
                  <a:pt x="31916" y="18885"/>
                  <a:pt x="30913" y="21894"/>
                </a:cubicBezTo>
                <a:cubicBezTo>
                  <a:pt x="30245" y="23870"/>
                  <a:pt x="29241" y="26241"/>
                  <a:pt x="28755" y="27001"/>
                </a:cubicBezTo>
                <a:cubicBezTo>
                  <a:pt x="28330" y="27639"/>
                  <a:pt x="28026" y="28429"/>
                  <a:pt x="27722" y="29524"/>
                </a:cubicBezTo>
                <a:cubicBezTo>
                  <a:pt x="27357" y="30831"/>
                  <a:pt x="26688" y="32502"/>
                  <a:pt x="26080" y="33688"/>
                </a:cubicBezTo>
                <a:cubicBezTo>
                  <a:pt x="25412" y="34934"/>
                  <a:pt x="24743" y="36758"/>
                  <a:pt x="24500" y="37943"/>
                </a:cubicBezTo>
                <a:cubicBezTo>
                  <a:pt x="24074" y="39980"/>
                  <a:pt x="24469" y="42442"/>
                  <a:pt x="25685" y="44965"/>
                </a:cubicBezTo>
                <a:cubicBezTo>
                  <a:pt x="26263" y="46241"/>
                  <a:pt x="27114" y="47092"/>
                  <a:pt x="29029" y="48399"/>
                </a:cubicBezTo>
                <a:cubicBezTo>
                  <a:pt x="29606" y="48764"/>
                  <a:pt x="30184" y="49250"/>
                  <a:pt x="30336" y="49463"/>
                </a:cubicBezTo>
                <a:cubicBezTo>
                  <a:pt x="30852" y="50162"/>
                  <a:pt x="30852" y="50314"/>
                  <a:pt x="30123" y="52837"/>
                </a:cubicBezTo>
                <a:cubicBezTo>
                  <a:pt x="29272" y="55846"/>
                  <a:pt x="28998" y="57700"/>
                  <a:pt x="29029" y="60375"/>
                </a:cubicBezTo>
                <a:lnTo>
                  <a:pt x="29029" y="61834"/>
                </a:lnTo>
                <a:lnTo>
                  <a:pt x="28694" y="60770"/>
                </a:lnTo>
                <a:cubicBezTo>
                  <a:pt x="28238" y="59190"/>
                  <a:pt x="27114" y="54904"/>
                  <a:pt x="26293" y="51591"/>
                </a:cubicBezTo>
                <a:cubicBezTo>
                  <a:pt x="25898" y="50010"/>
                  <a:pt x="25229" y="47518"/>
                  <a:pt x="24834" y="46059"/>
                </a:cubicBezTo>
                <a:cubicBezTo>
                  <a:pt x="24439" y="44600"/>
                  <a:pt x="23861" y="42503"/>
                  <a:pt x="23588" y="41378"/>
                </a:cubicBezTo>
                <a:cubicBezTo>
                  <a:pt x="22980" y="38825"/>
                  <a:pt x="22767" y="38156"/>
                  <a:pt x="21491" y="34569"/>
                </a:cubicBezTo>
                <a:cubicBezTo>
                  <a:pt x="19636" y="29311"/>
                  <a:pt x="17813" y="24721"/>
                  <a:pt x="17022" y="23384"/>
                </a:cubicBezTo>
                <a:cubicBezTo>
                  <a:pt x="16840" y="23080"/>
                  <a:pt x="16810" y="20891"/>
                  <a:pt x="16962" y="19189"/>
                </a:cubicBezTo>
                <a:cubicBezTo>
                  <a:pt x="17174" y="16909"/>
                  <a:pt x="16901" y="12320"/>
                  <a:pt x="16414" y="10435"/>
                </a:cubicBezTo>
                <a:cubicBezTo>
                  <a:pt x="15867" y="8186"/>
                  <a:pt x="15107" y="7031"/>
                  <a:pt x="12402" y="4386"/>
                </a:cubicBezTo>
                <a:cubicBezTo>
                  <a:pt x="11703" y="3718"/>
                  <a:pt x="10670" y="2654"/>
                  <a:pt x="10092" y="1985"/>
                </a:cubicBezTo>
                <a:cubicBezTo>
                  <a:pt x="8876" y="648"/>
                  <a:pt x="8390" y="192"/>
                  <a:pt x="7995" y="70"/>
                </a:cubicBezTo>
                <a:cubicBezTo>
                  <a:pt x="7859" y="25"/>
                  <a:pt x="7774" y="1"/>
                  <a:pt x="77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20"/>
          <p:cNvGrpSpPr/>
          <p:nvPr/>
        </p:nvGrpSpPr>
        <p:grpSpPr>
          <a:xfrm rot="-9787416">
            <a:off x="8487261" y="-316763"/>
            <a:ext cx="1106270" cy="1167499"/>
            <a:chOff x="1727500" y="4205075"/>
            <a:chExt cx="856425" cy="903825"/>
          </a:xfrm>
        </p:grpSpPr>
        <p:sp>
          <p:nvSpPr>
            <p:cNvPr id="779" name="Google Shape;779;p20"/>
            <p:cNvSpPr/>
            <p:nvPr/>
          </p:nvSpPr>
          <p:spPr>
            <a:xfrm>
              <a:off x="2448675" y="4205075"/>
              <a:ext cx="81300" cy="101200"/>
            </a:xfrm>
            <a:custGeom>
              <a:avLst/>
              <a:gdLst/>
              <a:ahLst/>
              <a:cxnLst/>
              <a:rect l="l" t="t" r="r" b="b"/>
              <a:pathLst>
                <a:path w="3252" h="4048" extrusionOk="0">
                  <a:moveTo>
                    <a:pt x="3067" y="1"/>
                  </a:moveTo>
                  <a:cubicBezTo>
                    <a:pt x="2671" y="1"/>
                    <a:pt x="1608" y="308"/>
                    <a:pt x="911" y="657"/>
                  </a:cubicBezTo>
                  <a:lnTo>
                    <a:pt x="60" y="1082"/>
                  </a:lnTo>
                  <a:lnTo>
                    <a:pt x="29" y="2723"/>
                  </a:lnTo>
                  <a:cubicBezTo>
                    <a:pt x="15" y="3592"/>
                    <a:pt x="0" y="4047"/>
                    <a:pt x="155" y="4047"/>
                  </a:cubicBezTo>
                  <a:cubicBezTo>
                    <a:pt x="319" y="4047"/>
                    <a:pt x="675" y="3531"/>
                    <a:pt x="1428" y="2450"/>
                  </a:cubicBezTo>
                  <a:cubicBezTo>
                    <a:pt x="2005" y="1660"/>
                    <a:pt x="2644" y="809"/>
                    <a:pt x="2856" y="565"/>
                  </a:cubicBezTo>
                  <a:cubicBezTo>
                    <a:pt x="3069" y="322"/>
                    <a:pt x="3251" y="79"/>
                    <a:pt x="3221" y="49"/>
                  </a:cubicBezTo>
                  <a:cubicBezTo>
                    <a:pt x="3210" y="16"/>
                    <a:pt x="3155" y="1"/>
                    <a:pt x="3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2412600" y="4216925"/>
              <a:ext cx="171325" cy="180575"/>
            </a:xfrm>
            <a:custGeom>
              <a:avLst/>
              <a:gdLst/>
              <a:ahLst/>
              <a:cxnLst/>
              <a:rect l="l" t="t" r="r" b="b"/>
              <a:pathLst>
                <a:path w="6853" h="7223" extrusionOk="0">
                  <a:moveTo>
                    <a:pt x="5883" y="1"/>
                  </a:moveTo>
                  <a:cubicBezTo>
                    <a:pt x="5397" y="1"/>
                    <a:pt x="4695" y="778"/>
                    <a:pt x="3448" y="2523"/>
                  </a:cubicBezTo>
                  <a:cubicBezTo>
                    <a:pt x="2780" y="3435"/>
                    <a:pt x="1746" y="4833"/>
                    <a:pt x="1169" y="5532"/>
                  </a:cubicBezTo>
                  <a:cubicBezTo>
                    <a:pt x="591" y="6262"/>
                    <a:pt x="74" y="6991"/>
                    <a:pt x="14" y="7174"/>
                  </a:cubicBezTo>
                  <a:cubicBezTo>
                    <a:pt x="0" y="7207"/>
                    <a:pt x="16" y="7223"/>
                    <a:pt x="56" y="7223"/>
                  </a:cubicBezTo>
                  <a:cubicBezTo>
                    <a:pt x="202" y="7223"/>
                    <a:pt x="666" y="7020"/>
                    <a:pt x="1260" y="6687"/>
                  </a:cubicBezTo>
                  <a:cubicBezTo>
                    <a:pt x="2020" y="6262"/>
                    <a:pt x="3600" y="5532"/>
                    <a:pt x="4755" y="5076"/>
                  </a:cubicBezTo>
                  <a:lnTo>
                    <a:pt x="6853" y="4195"/>
                  </a:lnTo>
                  <a:lnTo>
                    <a:pt x="6853" y="2827"/>
                  </a:lnTo>
                  <a:cubicBezTo>
                    <a:pt x="6853" y="2067"/>
                    <a:pt x="6731" y="1155"/>
                    <a:pt x="6579" y="760"/>
                  </a:cubicBezTo>
                  <a:cubicBezTo>
                    <a:pt x="6377" y="267"/>
                    <a:pt x="6167" y="1"/>
                    <a:pt x="58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2334650" y="4238200"/>
              <a:ext cx="101850" cy="249250"/>
            </a:xfrm>
            <a:custGeom>
              <a:avLst/>
              <a:gdLst/>
              <a:ahLst/>
              <a:cxnLst/>
              <a:rect l="l" t="t" r="r" b="b"/>
              <a:pathLst>
                <a:path w="4074" h="9970" extrusionOk="0">
                  <a:moveTo>
                    <a:pt x="4074" y="0"/>
                  </a:moveTo>
                  <a:lnTo>
                    <a:pt x="3314" y="487"/>
                  </a:lnTo>
                  <a:cubicBezTo>
                    <a:pt x="1976" y="1307"/>
                    <a:pt x="183" y="2857"/>
                    <a:pt x="305" y="3070"/>
                  </a:cubicBezTo>
                  <a:cubicBezTo>
                    <a:pt x="487" y="3344"/>
                    <a:pt x="396" y="7478"/>
                    <a:pt x="183" y="8815"/>
                  </a:cubicBezTo>
                  <a:lnTo>
                    <a:pt x="1" y="9970"/>
                  </a:lnTo>
                  <a:lnTo>
                    <a:pt x="1125" y="8085"/>
                  </a:lnTo>
                  <a:cubicBezTo>
                    <a:pt x="1764" y="7022"/>
                    <a:pt x="2645" y="5684"/>
                    <a:pt x="3071" y="5046"/>
                  </a:cubicBezTo>
                  <a:cubicBezTo>
                    <a:pt x="3861" y="3891"/>
                    <a:pt x="3861" y="3861"/>
                    <a:pt x="3983" y="1946"/>
                  </a:cubicBezTo>
                  <a:lnTo>
                    <a:pt x="40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2237550" y="4345125"/>
              <a:ext cx="346375" cy="323350"/>
            </a:xfrm>
            <a:custGeom>
              <a:avLst/>
              <a:gdLst/>
              <a:ahLst/>
              <a:cxnLst/>
              <a:rect l="l" t="t" r="r" b="b"/>
              <a:pathLst>
                <a:path w="13855" h="12934" extrusionOk="0">
                  <a:moveTo>
                    <a:pt x="13588" y="1"/>
                  </a:moveTo>
                  <a:cubicBezTo>
                    <a:pt x="12964" y="1"/>
                    <a:pt x="8785" y="1929"/>
                    <a:pt x="7319" y="2897"/>
                  </a:cubicBezTo>
                  <a:cubicBezTo>
                    <a:pt x="6043" y="3778"/>
                    <a:pt x="5860" y="3960"/>
                    <a:pt x="4584" y="6088"/>
                  </a:cubicBezTo>
                  <a:cubicBezTo>
                    <a:pt x="3277" y="8216"/>
                    <a:pt x="663" y="12167"/>
                    <a:pt x="24" y="12897"/>
                  </a:cubicBezTo>
                  <a:cubicBezTo>
                    <a:pt x="4" y="12922"/>
                    <a:pt x="0" y="12933"/>
                    <a:pt x="12" y="12933"/>
                  </a:cubicBezTo>
                  <a:cubicBezTo>
                    <a:pt x="85" y="12933"/>
                    <a:pt x="777" y="12455"/>
                    <a:pt x="1696" y="11772"/>
                  </a:cubicBezTo>
                  <a:cubicBezTo>
                    <a:pt x="5344" y="9037"/>
                    <a:pt x="8687" y="7000"/>
                    <a:pt x="12092" y="5419"/>
                  </a:cubicBezTo>
                  <a:lnTo>
                    <a:pt x="13763" y="4629"/>
                  </a:lnTo>
                  <a:lnTo>
                    <a:pt x="13824" y="2350"/>
                  </a:lnTo>
                  <a:cubicBezTo>
                    <a:pt x="13855" y="1134"/>
                    <a:pt x="13763" y="70"/>
                    <a:pt x="13642" y="9"/>
                  </a:cubicBezTo>
                  <a:cubicBezTo>
                    <a:pt x="13629" y="4"/>
                    <a:pt x="13611" y="1"/>
                    <a:pt x="135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2198650" y="4322550"/>
              <a:ext cx="129200" cy="363275"/>
            </a:xfrm>
            <a:custGeom>
              <a:avLst/>
              <a:gdLst/>
              <a:ahLst/>
              <a:cxnLst/>
              <a:rect l="l" t="t" r="r" b="b"/>
              <a:pathLst>
                <a:path w="5168" h="14531" extrusionOk="0">
                  <a:moveTo>
                    <a:pt x="5167" y="0"/>
                  </a:moveTo>
                  <a:cubicBezTo>
                    <a:pt x="5167" y="0"/>
                    <a:pt x="3982" y="1064"/>
                    <a:pt x="2614" y="2371"/>
                  </a:cubicBezTo>
                  <a:lnTo>
                    <a:pt x="61" y="4742"/>
                  </a:lnTo>
                  <a:lnTo>
                    <a:pt x="213" y="6049"/>
                  </a:lnTo>
                  <a:cubicBezTo>
                    <a:pt x="486" y="8025"/>
                    <a:pt x="456" y="12493"/>
                    <a:pt x="152" y="13617"/>
                  </a:cubicBezTo>
                  <a:cubicBezTo>
                    <a:pt x="5" y="14145"/>
                    <a:pt x="0" y="14531"/>
                    <a:pt x="109" y="14531"/>
                  </a:cubicBezTo>
                  <a:cubicBezTo>
                    <a:pt x="113" y="14531"/>
                    <a:pt x="117" y="14530"/>
                    <a:pt x="121" y="14529"/>
                  </a:cubicBezTo>
                  <a:cubicBezTo>
                    <a:pt x="486" y="14347"/>
                    <a:pt x="3283" y="10304"/>
                    <a:pt x="3921" y="9028"/>
                  </a:cubicBezTo>
                  <a:cubicBezTo>
                    <a:pt x="4681" y="7447"/>
                    <a:pt x="5167" y="4803"/>
                    <a:pt x="5167" y="2128"/>
                  </a:cubicBezTo>
                  <a:cubicBezTo>
                    <a:pt x="5167" y="1003"/>
                    <a:pt x="5167" y="31"/>
                    <a:pt x="5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1994225" y="4481475"/>
              <a:ext cx="585900" cy="480150"/>
            </a:xfrm>
            <a:custGeom>
              <a:avLst/>
              <a:gdLst/>
              <a:ahLst/>
              <a:cxnLst/>
              <a:rect l="l" t="t" r="r" b="b"/>
              <a:pathLst>
                <a:path w="23436" h="19206" extrusionOk="0">
                  <a:moveTo>
                    <a:pt x="23339" y="0"/>
                  </a:moveTo>
                  <a:cubicBezTo>
                    <a:pt x="22870" y="0"/>
                    <a:pt x="20067" y="1381"/>
                    <a:pt x="17812" y="2762"/>
                  </a:cubicBezTo>
                  <a:cubicBezTo>
                    <a:pt x="12888" y="5710"/>
                    <a:pt x="8207" y="9418"/>
                    <a:pt x="5229" y="12701"/>
                  </a:cubicBezTo>
                  <a:cubicBezTo>
                    <a:pt x="3222" y="14890"/>
                    <a:pt x="1004" y="17595"/>
                    <a:pt x="396" y="18598"/>
                  </a:cubicBezTo>
                  <a:lnTo>
                    <a:pt x="0" y="19206"/>
                  </a:lnTo>
                  <a:lnTo>
                    <a:pt x="943" y="18598"/>
                  </a:lnTo>
                  <a:cubicBezTo>
                    <a:pt x="1915" y="17960"/>
                    <a:pt x="3101" y="17291"/>
                    <a:pt x="4165" y="16744"/>
                  </a:cubicBezTo>
                  <a:cubicBezTo>
                    <a:pt x="11672" y="12975"/>
                    <a:pt x="17691" y="9996"/>
                    <a:pt x="20001" y="8932"/>
                  </a:cubicBezTo>
                  <a:lnTo>
                    <a:pt x="22919" y="7625"/>
                  </a:lnTo>
                  <a:lnTo>
                    <a:pt x="23192" y="3917"/>
                  </a:lnTo>
                  <a:cubicBezTo>
                    <a:pt x="23344" y="1880"/>
                    <a:pt x="23436" y="117"/>
                    <a:pt x="23405" y="26"/>
                  </a:cubicBezTo>
                  <a:cubicBezTo>
                    <a:pt x="23399" y="9"/>
                    <a:pt x="23376" y="0"/>
                    <a:pt x="23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1998775" y="4454700"/>
              <a:ext cx="196850" cy="472750"/>
            </a:xfrm>
            <a:custGeom>
              <a:avLst/>
              <a:gdLst/>
              <a:ahLst/>
              <a:cxnLst/>
              <a:rect l="l" t="t" r="r" b="b"/>
              <a:pathLst>
                <a:path w="7874" h="18910" extrusionOk="0">
                  <a:moveTo>
                    <a:pt x="7437" y="1"/>
                  </a:moveTo>
                  <a:cubicBezTo>
                    <a:pt x="7348" y="1"/>
                    <a:pt x="6943" y="293"/>
                    <a:pt x="6566" y="641"/>
                  </a:cubicBezTo>
                  <a:cubicBezTo>
                    <a:pt x="5746" y="1432"/>
                    <a:pt x="2980" y="3438"/>
                    <a:pt x="1612" y="4289"/>
                  </a:cubicBezTo>
                  <a:lnTo>
                    <a:pt x="730" y="4806"/>
                  </a:lnTo>
                  <a:lnTo>
                    <a:pt x="518" y="7055"/>
                  </a:lnTo>
                  <a:cubicBezTo>
                    <a:pt x="366" y="8301"/>
                    <a:pt x="305" y="10976"/>
                    <a:pt x="305" y="12982"/>
                  </a:cubicBezTo>
                  <a:cubicBezTo>
                    <a:pt x="335" y="15018"/>
                    <a:pt x="274" y="17177"/>
                    <a:pt x="183" y="17784"/>
                  </a:cubicBezTo>
                  <a:lnTo>
                    <a:pt x="1" y="18909"/>
                  </a:lnTo>
                  <a:lnTo>
                    <a:pt x="1" y="18909"/>
                  </a:lnTo>
                  <a:lnTo>
                    <a:pt x="1551" y="17025"/>
                  </a:lnTo>
                  <a:cubicBezTo>
                    <a:pt x="2402" y="15961"/>
                    <a:pt x="3922" y="14198"/>
                    <a:pt x="4925" y="13073"/>
                  </a:cubicBezTo>
                  <a:cubicBezTo>
                    <a:pt x="6718" y="11067"/>
                    <a:pt x="6809" y="10945"/>
                    <a:pt x="7326" y="9304"/>
                  </a:cubicBezTo>
                  <a:cubicBezTo>
                    <a:pt x="7782" y="7936"/>
                    <a:pt x="7873" y="7176"/>
                    <a:pt x="7873" y="5049"/>
                  </a:cubicBezTo>
                  <a:cubicBezTo>
                    <a:pt x="7873" y="3620"/>
                    <a:pt x="7813" y="1918"/>
                    <a:pt x="7721" y="1280"/>
                  </a:cubicBezTo>
                  <a:cubicBezTo>
                    <a:pt x="7661" y="611"/>
                    <a:pt x="7539" y="64"/>
                    <a:pt x="7448" y="3"/>
                  </a:cubicBezTo>
                  <a:cubicBezTo>
                    <a:pt x="7445" y="2"/>
                    <a:pt x="7441" y="1"/>
                    <a:pt x="7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2194825" y="4694450"/>
              <a:ext cx="368575" cy="172950"/>
            </a:xfrm>
            <a:custGeom>
              <a:avLst/>
              <a:gdLst/>
              <a:ahLst/>
              <a:cxnLst/>
              <a:rect l="l" t="t" r="r" b="b"/>
              <a:pathLst>
                <a:path w="14743" h="6918" extrusionOk="0">
                  <a:moveTo>
                    <a:pt x="14518" y="1"/>
                  </a:moveTo>
                  <a:cubicBezTo>
                    <a:pt x="13996" y="1"/>
                    <a:pt x="12615" y="640"/>
                    <a:pt x="6779" y="3544"/>
                  </a:cubicBezTo>
                  <a:lnTo>
                    <a:pt x="1" y="6918"/>
                  </a:lnTo>
                  <a:lnTo>
                    <a:pt x="1" y="6918"/>
                  </a:lnTo>
                  <a:lnTo>
                    <a:pt x="3132" y="6006"/>
                  </a:lnTo>
                  <a:cubicBezTo>
                    <a:pt x="4864" y="5489"/>
                    <a:pt x="7600" y="4790"/>
                    <a:pt x="9211" y="4425"/>
                  </a:cubicBezTo>
                  <a:cubicBezTo>
                    <a:pt x="13132" y="3513"/>
                    <a:pt x="13193" y="3483"/>
                    <a:pt x="14105" y="1629"/>
                  </a:cubicBezTo>
                  <a:cubicBezTo>
                    <a:pt x="14530" y="748"/>
                    <a:pt x="14743" y="48"/>
                    <a:pt x="14652" y="18"/>
                  </a:cubicBezTo>
                  <a:cubicBezTo>
                    <a:pt x="14613" y="7"/>
                    <a:pt x="14570" y="1"/>
                    <a:pt x="14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1846050" y="4589000"/>
              <a:ext cx="151250" cy="232050"/>
            </a:xfrm>
            <a:custGeom>
              <a:avLst/>
              <a:gdLst/>
              <a:ahLst/>
              <a:cxnLst/>
              <a:rect l="l" t="t" r="r" b="b"/>
              <a:pathLst>
                <a:path w="6050" h="9282" extrusionOk="0">
                  <a:moveTo>
                    <a:pt x="5995" y="1"/>
                  </a:moveTo>
                  <a:cubicBezTo>
                    <a:pt x="5727" y="1"/>
                    <a:pt x="3334" y="1474"/>
                    <a:pt x="2493" y="2200"/>
                  </a:cubicBezTo>
                  <a:cubicBezTo>
                    <a:pt x="1672" y="2899"/>
                    <a:pt x="0" y="5178"/>
                    <a:pt x="122" y="5452"/>
                  </a:cubicBezTo>
                  <a:cubicBezTo>
                    <a:pt x="152" y="5513"/>
                    <a:pt x="973" y="5908"/>
                    <a:pt x="1946" y="6303"/>
                  </a:cubicBezTo>
                  <a:cubicBezTo>
                    <a:pt x="3709" y="7032"/>
                    <a:pt x="4864" y="7853"/>
                    <a:pt x="5563" y="8826"/>
                  </a:cubicBezTo>
                  <a:lnTo>
                    <a:pt x="5897" y="9282"/>
                  </a:lnTo>
                  <a:lnTo>
                    <a:pt x="5897" y="9282"/>
                  </a:lnTo>
                  <a:lnTo>
                    <a:pt x="5867" y="8431"/>
                  </a:lnTo>
                  <a:cubicBezTo>
                    <a:pt x="5745" y="4996"/>
                    <a:pt x="5745" y="3689"/>
                    <a:pt x="5897" y="2017"/>
                  </a:cubicBezTo>
                  <a:cubicBezTo>
                    <a:pt x="5988" y="984"/>
                    <a:pt x="6049" y="72"/>
                    <a:pt x="6019" y="11"/>
                  </a:cubicBezTo>
                  <a:cubicBezTo>
                    <a:pt x="6016" y="4"/>
                    <a:pt x="6008" y="1"/>
                    <a:pt x="59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1938750" y="4805825"/>
              <a:ext cx="565375" cy="227250"/>
            </a:xfrm>
            <a:custGeom>
              <a:avLst/>
              <a:gdLst/>
              <a:ahLst/>
              <a:cxnLst/>
              <a:rect l="l" t="t" r="r" b="b"/>
              <a:pathLst>
                <a:path w="22615" h="9090" extrusionOk="0">
                  <a:moveTo>
                    <a:pt x="22585" y="1"/>
                  </a:moveTo>
                  <a:cubicBezTo>
                    <a:pt x="22585" y="1"/>
                    <a:pt x="21095" y="335"/>
                    <a:pt x="19332" y="730"/>
                  </a:cubicBezTo>
                  <a:cubicBezTo>
                    <a:pt x="16445" y="1399"/>
                    <a:pt x="14195" y="2037"/>
                    <a:pt x="8390" y="3739"/>
                  </a:cubicBezTo>
                  <a:cubicBezTo>
                    <a:pt x="5776" y="4530"/>
                    <a:pt x="2250" y="6627"/>
                    <a:pt x="760" y="8268"/>
                  </a:cubicBezTo>
                  <a:lnTo>
                    <a:pt x="1" y="9089"/>
                  </a:lnTo>
                  <a:lnTo>
                    <a:pt x="1490" y="8694"/>
                  </a:lnTo>
                  <a:cubicBezTo>
                    <a:pt x="3010" y="8268"/>
                    <a:pt x="6080" y="7691"/>
                    <a:pt x="9940" y="7083"/>
                  </a:cubicBezTo>
                  <a:cubicBezTo>
                    <a:pt x="12615" y="6657"/>
                    <a:pt x="16840" y="5502"/>
                    <a:pt x="17904" y="4925"/>
                  </a:cubicBezTo>
                  <a:cubicBezTo>
                    <a:pt x="18329" y="4682"/>
                    <a:pt x="18816" y="4226"/>
                    <a:pt x="19059" y="3831"/>
                  </a:cubicBezTo>
                  <a:cubicBezTo>
                    <a:pt x="19302" y="3466"/>
                    <a:pt x="19971" y="2706"/>
                    <a:pt x="20548" y="2128"/>
                  </a:cubicBezTo>
                  <a:cubicBezTo>
                    <a:pt x="21126" y="1551"/>
                    <a:pt x="21855" y="852"/>
                    <a:pt x="22129" y="548"/>
                  </a:cubicBezTo>
                  <a:cubicBezTo>
                    <a:pt x="22402" y="244"/>
                    <a:pt x="22615" y="1"/>
                    <a:pt x="22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0"/>
            <p:cNvSpPr/>
            <p:nvPr/>
          </p:nvSpPr>
          <p:spPr>
            <a:xfrm>
              <a:off x="1881750" y="4950775"/>
              <a:ext cx="500050" cy="158125"/>
            </a:xfrm>
            <a:custGeom>
              <a:avLst/>
              <a:gdLst/>
              <a:ahLst/>
              <a:cxnLst/>
              <a:rect l="l" t="t" r="r" b="b"/>
              <a:pathLst>
                <a:path w="20002" h="6325" extrusionOk="0">
                  <a:moveTo>
                    <a:pt x="19947" y="1"/>
                  </a:moveTo>
                  <a:cubicBezTo>
                    <a:pt x="19782" y="1"/>
                    <a:pt x="18765" y="288"/>
                    <a:pt x="17570" y="677"/>
                  </a:cubicBezTo>
                  <a:cubicBezTo>
                    <a:pt x="16263" y="1072"/>
                    <a:pt x="13375" y="1710"/>
                    <a:pt x="11126" y="2075"/>
                  </a:cubicBezTo>
                  <a:cubicBezTo>
                    <a:pt x="4803" y="3139"/>
                    <a:pt x="2463" y="3717"/>
                    <a:pt x="1156" y="4476"/>
                  </a:cubicBezTo>
                  <a:cubicBezTo>
                    <a:pt x="518" y="4841"/>
                    <a:pt x="1" y="5176"/>
                    <a:pt x="31" y="5236"/>
                  </a:cubicBezTo>
                  <a:cubicBezTo>
                    <a:pt x="92" y="5358"/>
                    <a:pt x="6323" y="6209"/>
                    <a:pt x="7813" y="6300"/>
                  </a:cubicBezTo>
                  <a:cubicBezTo>
                    <a:pt x="8159" y="6317"/>
                    <a:pt x="8498" y="6325"/>
                    <a:pt x="8830" y="6325"/>
                  </a:cubicBezTo>
                  <a:cubicBezTo>
                    <a:pt x="13421" y="6325"/>
                    <a:pt x="16650" y="4749"/>
                    <a:pt x="19059" y="1376"/>
                  </a:cubicBezTo>
                  <a:cubicBezTo>
                    <a:pt x="19576" y="647"/>
                    <a:pt x="20001" y="39"/>
                    <a:pt x="19971" y="8"/>
                  </a:cubicBezTo>
                  <a:cubicBezTo>
                    <a:pt x="19971" y="3"/>
                    <a:pt x="19963" y="1"/>
                    <a:pt x="19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0"/>
            <p:cNvSpPr/>
            <p:nvPr/>
          </p:nvSpPr>
          <p:spPr>
            <a:xfrm>
              <a:off x="1776125" y="4747150"/>
              <a:ext cx="228000" cy="298400"/>
            </a:xfrm>
            <a:custGeom>
              <a:avLst/>
              <a:gdLst/>
              <a:ahLst/>
              <a:cxnLst/>
              <a:rect l="l" t="t" r="r" b="b"/>
              <a:pathLst>
                <a:path w="9120" h="11936" extrusionOk="0">
                  <a:moveTo>
                    <a:pt x="2410" y="1"/>
                  </a:moveTo>
                  <a:cubicBezTo>
                    <a:pt x="2393" y="1"/>
                    <a:pt x="2380" y="3"/>
                    <a:pt x="2372" y="7"/>
                  </a:cubicBezTo>
                  <a:cubicBezTo>
                    <a:pt x="2281" y="38"/>
                    <a:pt x="2159" y="190"/>
                    <a:pt x="2098" y="372"/>
                  </a:cubicBezTo>
                  <a:cubicBezTo>
                    <a:pt x="2037" y="554"/>
                    <a:pt x="1551" y="1102"/>
                    <a:pt x="1004" y="1618"/>
                  </a:cubicBezTo>
                  <a:lnTo>
                    <a:pt x="1" y="2561"/>
                  </a:lnTo>
                  <a:lnTo>
                    <a:pt x="457" y="4232"/>
                  </a:lnTo>
                  <a:cubicBezTo>
                    <a:pt x="1004" y="6147"/>
                    <a:pt x="1308" y="6725"/>
                    <a:pt x="3253" y="9369"/>
                  </a:cubicBezTo>
                  <a:cubicBezTo>
                    <a:pt x="4044" y="10494"/>
                    <a:pt x="4743" y="11497"/>
                    <a:pt x="4743" y="11649"/>
                  </a:cubicBezTo>
                  <a:cubicBezTo>
                    <a:pt x="4787" y="11836"/>
                    <a:pt x="4851" y="11936"/>
                    <a:pt x="4964" y="11936"/>
                  </a:cubicBezTo>
                  <a:cubicBezTo>
                    <a:pt x="5162" y="11936"/>
                    <a:pt x="5512" y="11628"/>
                    <a:pt x="6171" y="10950"/>
                  </a:cubicBezTo>
                  <a:cubicBezTo>
                    <a:pt x="7114" y="9977"/>
                    <a:pt x="7326" y="9612"/>
                    <a:pt x="7995" y="7910"/>
                  </a:cubicBezTo>
                  <a:cubicBezTo>
                    <a:pt x="9120" y="4962"/>
                    <a:pt x="8907" y="3564"/>
                    <a:pt x="7022" y="2044"/>
                  </a:cubicBezTo>
                  <a:cubicBezTo>
                    <a:pt x="6465" y="1574"/>
                    <a:pt x="2878" y="1"/>
                    <a:pt x="2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1727500" y="4825600"/>
              <a:ext cx="169475" cy="248125"/>
            </a:xfrm>
            <a:custGeom>
              <a:avLst/>
              <a:gdLst/>
              <a:ahLst/>
              <a:cxnLst/>
              <a:rect l="l" t="t" r="r" b="b"/>
              <a:pathLst>
                <a:path w="6779" h="9925" extrusionOk="0">
                  <a:moveTo>
                    <a:pt x="1460" y="0"/>
                  </a:moveTo>
                  <a:lnTo>
                    <a:pt x="973" y="669"/>
                  </a:lnTo>
                  <a:cubicBezTo>
                    <a:pt x="244" y="1672"/>
                    <a:pt x="1" y="2432"/>
                    <a:pt x="1" y="3830"/>
                  </a:cubicBezTo>
                  <a:cubicBezTo>
                    <a:pt x="1" y="5289"/>
                    <a:pt x="1186" y="8632"/>
                    <a:pt x="1885" y="9180"/>
                  </a:cubicBezTo>
                  <a:cubicBezTo>
                    <a:pt x="2128" y="9362"/>
                    <a:pt x="2827" y="9635"/>
                    <a:pt x="3435" y="9787"/>
                  </a:cubicBezTo>
                  <a:cubicBezTo>
                    <a:pt x="3798" y="9878"/>
                    <a:pt x="4083" y="9925"/>
                    <a:pt x="4355" y="9925"/>
                  </a:cubicBezTo>
                  <a:cubicBezTo>
                    <a:pt x="4721" y="9925"/>
                    <a:pt x="5062" y="9840"/>
                    <a:pt x="5533" y="9666"/>
                  </a:cubicBezTo>
                  <a:cubicBezTo>
                    <a:pt x="6779" y="9210"/>
                    <a:pt x="6748" y="9119"/>
                    <a:pt x="4773" y="6717"/>
                  </a:cubicBezTo>
                  <a:cubicBezTo>
                    <a:pt x="4013" y="5745"/>
                    <a:pt x="3071" y="4407"/>
                    <a:pt x="2706" y="3708"/>
                  </a:cubicBezTo>
                  <a:cubicBezTo>
                    <a:pt x="2311" y="2979"/>
                    <a:pt x="1916" y="1885"/>
                    <a:pt x="1764" y="1216"/>
                  </a:cubicBezTo>
                  <a:lnTo>
                    <a:pt x="14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20"/>
          <p:cNvSpPr/>
          <p:nvPr/>
        </p:nvSpPr>
        <p:spPr>
          <a:xfrm rot="2700000" flipH="1">
            <a:off x="141493" y="3838212"/>
            <a:ext cx="598834" cy="1401375"/>
          </a:xfrm>
          <a:custGeom>
            <a:avLst/>
            <a:gdLst/>
            <a:ahLst/>
            <a:cxnLst/>
            <a:rect l="l" t="t" r="r" b="b"/>
            <a:pathLst>
              <a:path w="18664" h="43677" extrusionOk="0">
                <a:moveTo>
                  <a:pt x="10912" y="244"/>
                </a:moveTo>
                <a:cubicBezTo>
                  <a:pt x="11551" y="244"/>
                  <a:pt x="13009" y="2614"/>
                  <a:pt x="13283" y="4165"/>
                </a:cubicBezTo>
                <a:cubicBezTo>
                  <a:pt x="13319" y="4298"/>
                  <a:pt x="13336" y="4373"/>
                  <a:pt x="13325" y="4373"/>
                </a:cubicBezTo>
                <a:cubicBezTo>
                  <a:pt x="13307" y="4373"/>
                  <a:pt x="13223" y="4202"/>
                  <a:pt x="13040" y="3800"/>
                </a:cubicBezTo>
                <a:cubicBezTo>
                  <a:pt x="12858" y="3405"/>
                  <a:pt x="12341" y="2523"/>
                  <a:pt x="11885" y="1824"/>
                </a:cubicBezTo>
                <a:cubicBezTo>
                  <a:pt x="11399" y="1125"/>
                  <a:pt x="10973" y="517"/>
                  <a:pt x="10943" y="456"/>
                </a:cubicBezTo>
                <a:cubicBezTo>
                  <a:pt x="10924" y="419"/>
                  <a:pt x="10893" y="393"/>
                  <a:pt x="10866" y="393"/>
                </a:cubicBezTo>
                <a:cubicBezTo>
                  <a:pt x="10849" y="393"/>
                  <a:pt x="10833" y="403"/>
                  <a:pt x="10821" y="426"/>
                </a:cubicBezTo>
                <a:cubicBezTo>
                  <a:pt x="10791" y="456"/>
                  <a:pt x="11155" y="1095"/>
                  <a:pt x="11642" y="1824"/>
                </a:cubicBezTo>
                <a:cubicBezTo>
                  <a:pt x="12493" y="3162"/>
                  <a:pt x="13009" y="4134"/>
                  <a:pt x="13161" y="4742"/>
                </a:cubicBezTo>
                <a:lnTo>
                  <a:pt x="13222" y="5046"/>
                </a:lnTo>
                <a:lnTo>
                  <a:pt x="12979" y="4651"/>
                </a:lnTo>
                <a:cubicBezTo>
                  <a:pt x="12858" y="4438"/>
                  <a:pt x="12432" y="3830"/>
                  <a:pt x="12037" y="3283"/>
                </a:cubicBezTo>
                <a:cubicBezTo>
                  <a:pt x="11186" y="2067"/>
                  <a:pt x="10791" y="1368"/>
                  <a:pt x="10639" y="852"/>
                </a:cubicBezTo>
                <a:cubicBezTo>
                  <a:pt x="10547" y="426"/>
                  <a:pt x="10608" y="244"/>
                  <a:pt x="10912" y="244"/>
                </a:cubicBezTo>
                <a:close/>
                <a:moveTo>
                  <a:pt x="17381" y="3688"/>
                </a:moveTo>
                <a:cubicBezTo>
                  <a:pt x="17475" y="3688"/>
                  <a:pt x="17559" y="3695"/>
                  <a:pt x="17630" y="3709"/>
                </a:cubicBezTo>
                <a:cubicBezTo>
                  <a:pt x="17964" y="3770"/>
                  <a:pt x="18086" y="3861"/>
                  <a:pt x="18177" y="4073"/>
                </a:cubicBezTo>
                <a:cubicBezTo>
                  <a:pt x="18207" y="4195"/>
                  <a:pt x="18177" y="4225"/>
                  <a:pt x="17812" y="4286"/>
                </a:cubicBezTo>
                <a:cubicBezTo>
                  <a:pt x="16383" y="4499"/>
                  <a:pt x="14499" y="5289"/>
                  <a:pt x="13709" y="6080"/>
                </a:cubicBezTo>
                <a:cubicBezTo>
                  <a:pt x="13537" y="6238"/>
                  <a:pt x="13416" y="6317"/>
                  <a:pt x="13353" y="6317"/>
                </a:cubicBezTo>
                <a:cubicBezTo>
                  <a:pt x="13271" y="6317"/>
                  <a:pt x="13284" y="6185"/>
                  <a:pt x="13405" y="5928"/>
                </a:cubicBezTo>
                <a:cubicBezTo>
                  <a:pt x="13678" y="5259"/>
                  <a:pt x="13982" y="4925"/>
                  <a:pt x="14620" y="4529"/>
                </a:cubicBezTo>
                <a:cubicBezTo>
                  <a:pt x="15372" y="4073"/>
                  <a:pt x="16669" y="3688"/>
                  <a:pt x="17381" y="3688"/>
                </a:cubicBezTo>
                <a:close/>
                <a:moveTo>
                  <a:pt x="17863" y="4478"/>
                </a:moveTo>
                <a:cubicBezTo>
                  <a:pt x="17936" y="4478"/>
                  <a:pt x="17964" y="4494"/>
                  <a:pt x="17934" y="4529"/>
                </a:cubicBezTo>
                <a:cubicBezTo>
                  <a:pt x="17842" y="4621"/>
                  <a:pt x="17234" y="4864"/>
                  <a:pt x="16596" y="5046"/>
                </a:cubicBezTo>
                <a:cubicBezTo>
                  <a:pt x="15532" y="5350"/>
                  <a:pt x="15168" y="5532"/>
                  <a:pt x="14286" y="6080"/>
                </a:cubicBezTo>
                <a:cubicBezTo>
                  <a:pt x="13904" y="6342"/>
                  <a:pt x="13653" y="6474"/>
                  <a:pt x="13608" y="6474"/>
                </a:cubicBezTo>
                <a:cubicBezTo>
                  <a:pt x="13595" y="6474"/>
                  <a:pt x="13598" y="6464"/>
                  <a:pt x="13617" y="6444"/>
                </a:cubicBezTo>
                <a:cubicBezTo>
                  <a:pt x="13709" y="6323"/>
                  <a:pt x="14013" y="6080"/>
                  <a:pt x="14317" y="5867"/>
                </a:cubicBezTo>
                <a:cubicBezTo>
                  <a:pt x="14590" y="5654"/>
                  <a:pt x="15107" y="5350"/>
                  <a:pt x="15472" y="5198"/>
                </a:cubicBezTo>
                <a:cubicBezTo>
                  <a:pt x="16078" y="4869"/>
                  <a:pt x="17505" y="4478"/>
                  <a:pt x="17863" y="4478"/>
                </a:cubicBezTo>
                <a:close/>
                <a:moveTo>
                  <a:pt x="8620" y="6061"/>
                </a:moveTo>
                <a:cubicBezTo>
                  <a:pt x="8702" y="6061"/>
                  <a:pt x="8797" y="6077"/>
                  <a:pt x="8906" y="6110"/>
                </a:cubicBezTo>
                <a:cubicBezTo>
                  <a:pt x="10000" y="6444"/>
                  <a:pt x="11338" y="8298"/>
                  <a:pt x="11794" y="10122"/>
                </a:cubicBezTo>
                <a:cubicBezTo>
                  <a:pt x="11940" y="10726"/>
                  <a:pt x="11987" y="11022"/>
                  <a:pt x="11935" y="11022"/>
                </a:cubicBezTo>
                <a:cubicBezTo>
                  <a:pt x="11901" y="11022"/>
                  <a:pt x="11823" y="10893"/>
                  <a:pt x="11702" y="10639"/>
                </a:cubicBezTo>
                <a:cubicBezTo>
                  <a:pt x="11064" y="9423"/>
                  <a:pt x="10365" y="8298"/>
                  <a:pt x="9666" y="7447"/>
                </a:cubicBezTo>
                <a:cubicBezTo>
                  <a:pt x="8958" y="6576"/>
                  <a:pt x="8592" y="6217"/>
                  <a:pt x="8457" y="6217"/>
                </a:cubicBezTo>
                <a:cubicBezTo>
                  <a:pt x="8442" y="6217"/>
                  <a:pt x="8429" y="6222"/>
                  <a:pt x="8420" y="6232"/>
                </a:cubicBezTo>
                <a:cubicBezTo>
                  <a:pt x="8389" y="6292"/>
                  <a:pt x="8420" y="6384"/>
                  <a:pt x="8511" y="6444"/>
                </a:cubicBezTo>
                <a:cubicBezTo>
                  <a:pt x="8754" y="6657"/>
                  <a:pt x="10031" y="8238"/>
                  <a:pt x="10365" y="8724"/>
                </a:cubicBezTo>
                <a:cubicBezTo>
                  <a:pt x="10760" y="9332"/>
                  <a:pt x="11581" y="10852"/>
                  <a:pt x="11672" y="11064"/>
                </a:cubicBezTo>
                <a:cubicBezTo>
                  <a:pt x="11685" y="11117"/>
                  <a:pt x="11687" y="11147"/>
                  <a:pt x="11670" y="11147"/>
                </a:cubicBezTo>
                <a:cubicBezTo>
                  <a:pt x="11648" y="11147"/>
                  <a:pt x="11594" y="11094"/>
                  <a:pt x="11490" y="10973"/>
                </a:cubicBezTo>
                <a:cubicBezTo>
                  <a:pt x="11368" y="10852"/>
                  <a:pt x="10882" y="10305"/>
                  <a:pt x="10365" y="9757"/>
                </a:cubicBezTo>
                <a:cubicBezTo>
                  <a:pt x="9301" y="8602"/>
                  <a:pt x="8876" y="8055"/>
                  <a:pt x="8541" y="7387"/>
                </a:cubicBezTo>
                <a:cubicBezTo>
                  <a:pt x="8131" y="6539"/>
                  <a:pt x="8175" y="6061"/>
                  <a:pt x="8620" y="6061"/>
                </a:cubicBezTo>
                <a:close/>
                <a:moveTo>
                  <a:pt x="16401" y="9338"/>
                </a:moveTo>
                <a:cubicBezTo>
                  <a:pt x="16517" y="9338"/>
                  <a:pt x="16613" y="9366"/>
                  <a:pt x="16687" y="9423"/>
                </a:cubicBezTo>
                <a:cubicBezTo>
                  <a:pt x="16870" y="9575"/>
                  <a:pt x="16870" y="9605"/>
                  <a:pt x="16718" y="9727"/>
                </a:cubicBezTo>
                <a:cubicBezTo>
                  <a:pt x="16596" y="9788"/>
                  <a:pt x="16019" y="10274"/>
                  <a:pt x="15380" y="10821"/>
                </a:cubicBezTo>
                <a:cubicBezTo>
                  <a:pt x="14772" y="11338"/>
                  <a:pt x="13709" y="12189"/>
                  <a:pt x="13070" y="12736"/>
                </a:cubicBezTo>
                <a:cubicBezTo>
                  <a:pt x="12402" y="13253"/>
                  <a:pt x="11672" y="13891"/>
                  <a:pt x="11429" y="14104"/>
                </a:cubicBezTo>
                <a:cubicBezTo>
                  <a:pt x="11204" y="14329"/>
                  <a:pt x="11030" y="14502"/>
                  <a:pt x="11006" y="14502"/>
                </a:cubicBezTo>
                <a:cubicBezTo>
                  <a:pt x="11004" y="14502"/>
                  <a:pt x="11003" y="14501"/>
                  <a:pt x="11003" y="14499"/>
                </a:cubicBezTo>
                <a:cubicBezTo>
                  <a:pt x="10973" y="14165"/>
                  <a:pt x="12797" y="11916"/>
                  <a:pt x="13982" y="10821"/>
                </a:cubicBezTo>
                <a:cubicBezTo>
                  <a:pt x="15043" y="9859"/>
                  <a:pt x="15903" y="9338"/>
                  <a:pt x="16401" y="9338"/>
                </a:cubicBezTo>
                <a:close/>
                <a:moveTo>
                  <a:pt x="16809" y="9940"/>
                </a:moveTo>
                <a:cubicBezTo>
                  <a:pt x="16991" y="9940"/>
                  <a:pt x="16444" y="10700"/>
                  <a:pt x="15897" y="11216"/>
                </a:cubicBezTo>
                <a:cubicBezTo>
                  <a:pt x="15320" y="11794"/>
                  <a:pt x="11824" y="14438"/>
                  <a:pt x="11338" y="14712"/>
                </a:cubicBezTo>
                <a:cubicBezTo>
                  <a:pt x="11156" y="14810"/>
                  <a:pt x="11042" y="14859"/>
                  <a:pt x="10996" y="14859"/>
                </a:cubicBezTo>
                <a:cubicBezTo>
                  <a:pt x="10842" y="14859"/>
                  <a:pt x="11453" y="14302"/>
                  <a:pt x="12858" y="13131"/>
                </a:cubicBezTo>
                <a:cubicBezTo>
                  <a:pt x="13557" y="12584"/>
                  <a:pt x="14681" y="11642"/>
                  <a:pt x="15380" y="11034"/>
                </a:cubicBezTo>
                <a:cubicBezTo>
                  <a:pt x="16110" y="10457"/>
                  <a:pt x="16748" y="9970"/>
                  <a:pt x="16809" y="9940"/>
                </a:cubicBezTo>
                <a:close/>
                <a:moveTo>
                  <a:pt x="5263" y="14194"/>
                </a:moveTo>
                <a:cubicBezTo>
                  <a:pt x="5290" y="14194"/>
                  <a:pt x="5320" y="14259"/>
                  <a:pt x="5350" y="14408"/>
                </a:cubicBezTo>
                <a:cubicBezTo>
                  <a:pt x="5927" y="17022"/>
                  <a:pt x="6414" y="18998"/>
                  <a:pt x="6748" y="20183"/>
                </a:cubicBezTo>
                <a:cubicBezTo>
                  <a:pt x="6864" y="20591"/>
                  <a:pt x="6953" y="20915"/>
                  <a:pt x="6934" y="20915"/>
                </a:cubicBezTo>
                <a:cubicBezTo>
                  <a:pt x="6933" y="20915"/>
                  <a:pt x="6932" y="20914"/>
                  <a:pt x="6930" y="20913"/>
                </a:cubicBezTo>
                <a:cubicBezTo>
                  <a:pt x="6778" y="20791"/>
                  <a:pt x="5745" y="18481"/>
                  <a:pt x="5502" y="17782"/>
                </a:cubicBezTo>
                <a:cubicBezTo>
                  <a:pt x="5380" y="17356"/>
                  <a:pt x="5228" y="16627"/>
                  <a:pt x="5198" y="16171"/>
                </a:cubicBezTo>
                <a:cubicBezTo>
                  <a:pt x="5076" y="15291"/>
                  <a:pt x="5150" y="14194"/>
                  <a:pt x="5263" y="14194"/>
                </a:cubicBezTo>
                <a:close/>
                <a:moveTo>
                  <a:pt x="5659" y="13883"/>
                </a:moveTo>
                <a:cubicBezTo>
                  <a:pt x="5750" y="13883"/>
                  <a:pt x="6084" y="14218"/>
                  <a:pt x="6201" y="14499"/>
                </a:cubicBezTo>
                <a:cubicBezTo>
                  <a:pt x="6444" y="15077"/>
                  <a:pt x="6687" y="16080"/>
                  <a:pt x="6991" y="17964"/>
                </a:cubicBezTo>
                <a:cubicBezTo>
                  <a:pt x="7174" y="18937"/>
                  <a:pt x="7417" y="20274"/>
                  <a:pt x="7569" y="20943"/>
                </a:cubicBezTo>
                <a:cubicBezTo>
                  <a:pt x="7721" y="21642"/>
                  <a:pt x="7842" y="22220"/>
                  <a:pt x="7842" y="22250"/>
                </a:cubicBezTo>
                <a:cubicBezTo>
                  <a:pt x="7845" y="22270"/>
                  <a:pt x="7844" y="22279"/>
                  <a:pt x="7839" y="22279"/>
                </a:cubicBezTo>
                <a:cubicBezTo>
                  <a:pt x="7790" y="22279"/>
                  <a:pt x="7394" y="21398"/>
                  <a:pt x="7174" y="20791"/>
                </a:cubicBezTo>
                <a:cubicBezTo>
                  <a:pt x="6626" y="19271"/>
                  <a:pt x="5411" y="14226"/>
                  <a:pt x="5593" y="14134"/>
                </a:cubicBezTo>
                <a:cubicBezTo>
                  <a:pt x="5654" y="14134"/>
                  <a:pt x="5654" y="14043"/>
                  <a:pt x="5654" y="13982"/>
                </a:cubicBezTo>
                <a:cubicBezTo>
                  <a:pt x="5626" y="13913"/>
                  <a:pt x="5632" y="13883"/>
                  <a:pt x="5659" y="13883"/>
                </a:cubicBezTo>
                <a:close/>
                <a:moveTo>
                  <a:pt x="13484" y="16338"/>
                </a:moveTo>
                <a:cubicBezTo>
                  <a:pt x="13608" y="16338"/>
                  <a:pt x="13585" y="16440"/>
                  <a:pt x="13313" y="16657"/>
                </a:cubicBezTo>
                <a:cubicBezTo>
                  <a:pt x="12523" y="17326"/>
                  <a:pt x="9818" y="20913"/>
                  <a:pt x="9119" y="22250"/>
                </a:cubicBezTo>
                <a:cubicBezTo>
                  <a:pt x="8935" y="22597"/>
                  <a:pt x="8847" y="22739"/>
                  <a:pt x="8819" y="22739"/>
                </a:cubicBezTo>
                <a:cubicBezTo>
                  <a:pt x="8805" y="22739"/>
                  <a:pt x="8805" y="22705"/>
                  <a:pt x="8815" y="22645"/>
                </a:cubicBezTo>
                <a:cubicBezTo>
                  <a:pt x="8815" y="22098"/>
                  <a:pt x="9605" y="20365"/>
                  <a:pt x="10274" y="19332"/>
                </a:cubicBezTo>
                <a:cubicBezTo>
                  <a:pt x="10699" y="18694"/>
                  <a:pt x="12158" y="17083"/>
                  <a:pt x="12554" y="16779"/>
                </a:cubicBezTo>
                <a:cubicBezTo>
                  <a:pt x="12957" y="16493"/>
                  <a:pt x="13332" y="16338"/>
                  <a:pt x="13484" y="16338"/>
                </a:cubicBezTo>
                <a:close/>
                <a:moveTo>
                  <a:pt x="13794" y="16595"/>
                </a:moveTo>
                <a:cubicBezTo>
                  <a:pt x="14074" y="16595"/>
                  <a:pt x="13862" y="17345"/>
                  <a:pt x="13313" y="18207"/>
                </a:cubicBezTo>
                <a:cubicBezTo>
                  <a:pt x="12949" y="18755"/>
                  <a:pt x="12554" y="19241"/>
                  <a:pt x="11824" y="20031"/>
                </a:cubicBezTo>
                <a:cubicBezTo>
                  <a:pt x="11247" y="20609"/>
                  <a:pt x="10365" y="21551"/>
                  <a:pt x="9848" y="22128"/>
                </a:cubicBezTo>
                <a:lnTo>
                  <a:pt x="8876" y="23162"/>
                </a:lnTo>
                <a:lnTo>
                  <a:pt x="9119" y="22645"/>
                </a:lnTo>
                <a:cubicBezTo>
                  <a:pt x="9392" y="22128"/>
                  <a:pt x="10243" y="20821"/>
                  <a:pt x="10882" y="19940"/>
                </a:cubicBezTo>
                <a:cubicBezTo>
                  <a:pt x="11399" y="19210"/>
                  <a:pt x="13435" y="16809"/>
                  <a:pt x="13617" y="16657"/>
                </a:cubicBezTo>
                <a:cubicBezTo>
                  <a:pt x="13690" y="16615"/>
                  <a:pt x="13748" y="16595"/>
                  <a:pt x="13794" y="16595"/>
                </a:cubicBezTo>
                <a:close/>
                <a:moveTo>
                  <a:pt x="8165" y="31661"/>
                </a:moveTo>
                <a:cubicBezTo>
                  <a:pt x="8172" y="31661"/>
                  <a:pt x="8177" y="31665"/>
                  <a:pt x="8177" y="31673"/>
                </a:cubicBezTo>
                <a:cubicBezTo>
                  <a:pt x="8177" y="31703"/>
                  <a:pt x="8146" y="31794"/>
                  <a:pt x="8085" y="31825"/>
                </a:cubicBezTo>
                <a:cubicBezTo>
                  <a:pt x="8063" y="31832"/>
                  <a:pt x="8045" y="31836"/>
                  <a:pt x="8034" y="31836"/>
                </a:cubicBezTo>
                <a:cubicBezTo>
                  <a:pt x="7998" y="31836"/>
                  <a:pt x="8009" y="31802"/>
                  <a:pt x="8055" y="31733"/>
                </a:cubicBezTo>
                <a:cubicBezTo>
                  <a:pt x="8099" y="31689"/>
                  <a:pt x="8144" y="31661"/>
                  <a:pt x="8165" y="31661"/>
                </a:cubicBezTo>
                <a:close/>
                <a:moveTo>
                  <a:pt x="14059" y="25790"/>
                </a:moveTo>
                <a:cubicBezTo>
                  <a:pt x="14129" y="25790"/>
                  <a:pt x="14185" y="25805"/>
                  <a:pt x="14225" y="25837"/>
                </a:cubicBezTo>
                <a:cubicBezTo>
                  <a:pt x="14377" y="25989"/>
                  <a:pt x="14256" y="26749"/>
                  <a:pt x="13952" y="27508"/>
                </a:cubicBezTo>
                <a:cubicBezTo>
                  <a:pt x="13435" y="28907"/>
                  <a:pt x="12067" y="30305"/>
                  <a:pt x="10092" y="31490"/>
                </a:cubicBezTo>
                <a:cubicBezTo>
                  <a:pt x="9502" y="31855"/>
                  <a:pt x="7199" y="32818"/>
                  <a:pt x="6972" y="32818"/>
                </a:cubicBezTo>
                <a:cubicBezTo>
                  <a:pt x="6954" y="32818"/>
                  <a:pt x="6949" y="32811"/>
                  <a:pt x="6961" y="32797"/>
                </a:cubicBezTo>
                <a:cubicBezTo>
                  <a:pt x="6991" y="32736"/>
                  <a:pt x="7477" y="32433"/>
                  <a:pt x="8025" y="32068"/>
                </a:cubicBezTo>
                <a:cubicBezTo>
                  <a:pt x="9301" y="31247"/>
                  <a:pt x="10730" y="30062"/>
                  <a:pt x="11733" y="29028"/>
                </a:cubicBezTo>
                <a:cubicBezTo>
                  <a:pt x="12523" y="28177"/>
                  <a:pt x="14165" y="26110"/>
                  <a:pt x="14165" y="25958"/>
                </a:cubicBezTo>
                <a:cubicBezTo>
                  <a:pt x="14157" y="25897"/>
                  <a:pt x="14136" y="25865"/>
                  <a:pt x="14099" y="25865"/>
                </a:cubicBezTo>
                <a:cubicBezTo>
                  <a:pt x="13988" y="25865"/>
                  <a:pt x="13731" y="26156"/>
                  <a:pt x="13253" y="26840"/>
                </a:cubicBezTo>
                <a:cubicBezTo>
                  <a:pt x="12128" y="28451"/>
                  <a:pt x="10061" y="30487"/>
                  <a:pt x="8633" y="31399"/>
                </a:cubicBezTo>
                <a:lnTo>
                  <a:pt x="8268" y="31642"/>
                </a:lnTo>
                <a:lnTo>
                  <a:pt x="8268" y="31642"/>
                </a:lnTo>
                <a:lnTo>
                  <a:pt x="8541" y="31369"/>
                </a:lnTo>
                <a:cubicBezTo>
                  <a:pt x="8693" y="31247"/>
                  <a:pt x="9727" y="30062"/>
                  <a:pt x="10821" y="28755"/>
                </a:cubicBezTo>
                <a:cubicBezTo>
                  <a:pt x="12432" y="26870"/>
                  <a:pt x="12918" y="26323"/>
                  <a:pt x="13253" y="26110"/>
                </a:cubicBezTo>
                <a:cubicBezTo>
                  <a:pt x="13566" y="25909"/>
                  <a:pt x="13863" y="25790"/>
                  <a:pt x="14059" y="25790"/>
                </a:cubicBezTo>
                <a:close/>
                <a:moveTo>
                  <a:pt x="1811" y="27523"/>
                </a:moveTo>
                <a:cubicBezTo>
                  <a:pt x="1854" y="27523"/>
                  <a:pt x="1857" y="27760"/>
                  <a:pt x="1824" y="28238"/>
                </a:cubicBezTo>
                <a:cubicBezTo>
                  <a:pt x="1793" y="28724"/>
                  <a:pt x="1733" y="29910"/>
                  <a:pt x="1733" y="30882"/>
                </a:cubicBezTo>
                <a:cubicBezTo>
                  <a:pt x="1696" y="33485"/>
                  <a:pt x="1647" y="34689"/>
                  <a:pt x="1559" y="34689"/>
                </a:cubicBezTo>
                <a:cubicBezTo>
                  <a:pt x="1503" y="34689"/>
                  <a:pt x="1432" y="34204"/>
                  <a:pt x="1338" y="33284"/>
                </a:cubicBezTo>
                <a:cubicBezTo>
                  <a:pt x="1125" y="31004"/>
                  <a:pt x="1216" y="29332"/>
                  <a:pt x="1611" y="28025"/>
                </a:cubicBezTo>
                <a:cubicBezTo>
                  <a:pt x="1708" y="27691"/>
                  <a:pt x="1774" y="27523"/>
                  <a:pt x="1811" y="27523"/>
                </a:cubicBezTo>
                <a:close/>
                <a:moveTo>
                  <a:pt x="2229" y="27459"/>
                </a:moveTo>
                <a:cubicBezTo>
                  <a:pt x="2245" y="27459"/>
                  <a:pt x="2262" y="27465"/>
                  <a:pt x="2280" y="27478"/>
                </a:cubicBezTo>
                <a:cubicBezTo>
                  <a:pt x="2401" y="27569"/>
                  <a:pt x="2584" y="28390"/>
                  <a:pt x="2614" y="29089"/>
                </a:cubicBezTo>
                <a:cubicBezTo>
                  <a:pt x="2827" y="31308"/>
                  <a:pt x="2493" y="33922"/>
                  <a:pt x="1793" y="36232"/>
                </a:cubicBezTo>
                <a:cubicBezTo>
                  <a:pt x="1709" y="36486"/>
                  <a:pt x="1651" y="36661"/>
                  <a:pt x="1642" y="36661"/>
                </a:cubicBezTo>
                <a:cubicBezTo>
                  <a:pt x="1642" y="36661"/>
                  <a:pt x="1641" y="36660"/>
                  <a:pt x="1641" y="36658"/>
                </a:cubicBezTo>
                <a:cubicBezTo>
                  <a:pt x="1611" y="36597"/>
                  <a:pt x="1702" y="35837"/>
                  <a:pt x="1763" y="34895"/>
                </a:cubicBezTo>
                <a:cubicBezTo>
                  <a:pt x="1854" y="33952"/>
                  <a:pt x="1945" y="32129"/>
                  <a:pt x="1976" y="30852"/>
                </a:cubicBezTo>
                <a:cubicBezTo>
                  <a:pt x="2004" y="28263"/>
                  <a:pt x="2057" y="27459"/>
                  <a:pt x="2229" y="27459"/>
                </a:cubicBezTo>
                <a:close/>
                <a:moveTo>
                  <a:pt x="10882" y="0"/>
                </a:moveTo>
                <a:cubicBezTo>
                  <a:pt x="10487" y="0"/>
                  <a:pt x="10335" y="152"/>
                  <a:pt x="10335" y="578"/>
                </a:cubicBezTo>
                <a:cubicBezTo>
                  <a:pt x="10335" y="1034"/>
                  <a:pt x="10882" y="2098"/>
                  <a:pt x="11824" y="3435"/>
                </a:cubicBezTo>
                <a:cubicBezTo>
                  <a:pt x="13131" y="5259"/>
                  <a:pt x="13101" y="5198"/>
                  <a:pt x="12858" y="6475"/>
                </a:cubicBezTo>
                <a:cubicBezTo>
                  <a:pt x="12766" y="7052"/>
                  <a:pt x="12584" y="8055"/>
                  <a:pt x="12493" y="8663"/>
                </a:cubicBezTo>
                <a:cubicBezTo>
                  <a:pt x="12402" y="9271"/>
                  <a:pt x="12310" y="9940"/>
                  <a:pt x="12250" y="10183"/>
                </a:cubicBezTo>
                <a:lnTo>
                  <a:pt x="12158" y="10639"/>
                </a:lnTo>
                <a:lnTo>
                  <a:pt x="12037" y="10061"/>
                </a:lnTo>
                <a:cubicBezTo>
                  <a:pt x="11763" y="8602"/>
                  <a:pt x="11003" y="7235"/>
                  <a:pt x="10061" y="6444"/>
                </a:cubicBezTo>
                <a:cubicBezTo>
                  <a:pt x="9514" y="5988"/>
                  <a:pt x="9005" y="5760"/>
                  <a:pt x="8633" y="5760"/>
                </a:cubicBezTo>
                <a:cubicBezTo>
                  <a:pt x="8260" y="5760"/>
                  <a:pt x="8025" y="5988"/>
                  <a:pt x="8025" y="6444"/>
                </a:cubicBezTo>
                <a:cubicBezTo>
                  <a:pt x="7994" y="7204"/>
                  <a:pt x="8724" y="8329"/>
                  <a:pt x="10213" y="9879"/>
                </a:cubicBezTo>
                <a:cubicBezTo>
                  <a:pt x="11003" y="10730"/>
                  <a:pt x="11824" y="11703"/>
                  <a:pt x="11854" y="11855"/>
                </a:cubicBezTo>
                <a:cubicBezTo>
                  <a:pt x="11854" y="11976"/>
                  <a:pt x="10882" y="14195"/>
                  <a:pt x="10426" y="15046"/>
                </a:cubicBezTo>
                <a:cubicBezTo>
                  <a:pt x="9240" y="17387"/>
                  <a:pt x="8602" y="19879"/>
                  <a:pt x="8572" y="22554"/>
                </a:cubicBezTo>
                <a:cubicBezTo>
                  <a:pt x="8550" y="23241"/>
                  <a:pt x="8544" y="23489"/>
                  <a:pt x="8499" y="23489"/>
                </a:cubicBezTo>
                <a:cubicBezTo>
                  <a:pt x="8481" y="23489"/>
                  <a:pt x="8455" y="23446"/>
                  <a:pt x="8420" y="23375"/>
                </a:cubicBezTo>
                <a:cubicBezTo>
                  <a:pt x="8146" y="22706"/>
                  <a:pt x="7508" y="19727"/>
                  <a:pt x="7082" y="17204"/>
                </a:cubicBezTo>
                <a:cubicBezTo>
                  <a:pt x="6687" y="14955"/>
                  <a:pt x="6414" y="14074"/>
                  <a:pt x="5927" y="13709"/>
                </a:cubicBezTo>
                <a:cubicBezTo>
                  <a:pt x="5881" y="13672"/>
                  <a:pt x="5806" y="13654"/>
                  <a:pt x="5720" y="13654"/>
                </a:cubicBezTo>
                <a:cubicBezTo>
                  <a:pt x="5525" y="13654"/>
                  <a:pt x="5273" y="13744"/>
                  <a:pt x="5167" y="13891"/>
                </a:cubicBezTo>
                <a:cubicBezTo>
                  <a:pt x="4711" y="14438"/>
                  <a:pt x="4742" y="16384"/>
                  <a:pt x="5228" y="17903"/>
                </a:cubicBezTo>
                <a:cubicBezTo>
                  <a:pt x="5623" y="19150"/>
                  <a:pt x="6414" y="20791"/>
                  <a:pt x="7143" y="21824"/>
                </a:cubicBezTo>
                <a:cubicBezTo>
                  <a:pt x="8389" y="23587"/>
                  <a:pt x="8693" y="24590"/>
                  <a:pt x="8541" y="26657"/>
                </a:cubicBezTo>
                <a:cubicBezTo>
                  <a:pt x="8420" y="28846"/>
                  <a:pt x="7751" y="30639"/>
                  <a:pt x="6505" y="32220"/>
                </a:cubicBezTo>
                <a:cubicBezTo>
                  <a:pt x="6110" y="32706"/>
                  <a:pt x="5684" y="33101"/>
                  <a:pt x="4438" y="34074"/>
                </a:cubicBezTo>
                <a:cubicBezTo>
                  <a:pt x="3374" y="34895"/>
                  <a:pt x="2736" y="35472"/>
                  <a:pt x="2432" y="35837"/>
                </a:cubicBezTo>
                <a:cubicBezTo>
                  <a:pt x="2198" y="36129"/>
                  <a:pt x="2089" y="36259"/>
                  <a:pt x="2049" y="36259"/>
                </a:cubicBezTo>
                <a:cubicBezTo>
                  <a:pt x="2027" y="36259"/>
                  <a:pt x="2026" y="36217"/>
                  <a:pt x="2037" y="36141"/>
                </a:cubicBezTo>
                <a:cubicBezTo>
                  <a:pt x="2432" y="34773"/>
                  <a:pt x="2705" y="33466"/>
                  <a:pt x="2797" y="32585"/>
                </a:cubicBezTo>
                <a:cubicBezTo>
                  <a:pt x="3100" y="30153"/>
                  <a:pt x="2888" y="27600"/>
                  <a:pt x="2341" y="27174"/>
                </a:cubicBezTo>
                <a:cubicBezTo>
                  <a:pt x="2249" y="27083"/>
                  <a:pt x="2067" y="27053"/>
                  <a:pt x="1945" y="27053"/>
                </a:cubicBezTo>
                <a:cubicBezTo>
                  <a:pt x="1641" y="27083"/>
                  <a:pt x="1459" y="27508"/>
                  <a:pt x="1216" y="28663"/>
                </a:cubicBezTo>
                <a:cubicBezTo>
                  <a:pt x="912" y="30062"/>
                  <a:pt x="912" y="31399"/>
                  <a:pt x="1155" y="33740"/>
                </a:cubicBezTo>
                <a:cubicBezTo>
                  <a:pt x="1398" y="35989"/>
                  <a:pt x="1338" y="37174"/>
                  <a:pt x="973" y="38025"/>
                </a:cubicBezTo>
                <a:cubicBezTo>
                  <a:pt x="334" y="39484"/>
                  <a:pt x="0" y="40943"/>
                  <a:pt x="61" y="42159"/>
                </a:cubicBezTo>
                <a:cubicBezTo>
                  <a:pt x="91" y="43071"/>
                  <a:pt x="213" y="43557"/>
                  <a:pt x="456" y="43649"/>
                </a:cubicBezTo>
                <a:cubicBezTo>
                  <a:pt x="493" y="43667"/>
                  <a:pt x="519" y="43677"/>
                  <a:pt x="534" y="43677"/>
                </a:cubicBezTo>
                <a:cubicBezTo>
                  <a:pt x="569" y="43677"/>
                  <a:pt x="550" y="43624"/>
                  <a:pt x="486" y="43497"/>
                </a:cubicBezTo>
                <a:cubicBezTo>
                  <a:pt x="304" y="43193"/>
                  <a:pt x="213" y="42038"/>
                  <a:pt x="274" y="41217"/>
                </a:cubicBezTo>
                <a:cubicBezTo>
                  <a:pt x="334" y="40487"/>
                  <a:pt x="638" y="39363"/>
                  <a:pt x="1064" y="38329"/>
                </a:cubicBezTo>
                <a:cubicBezTo>
                  <a:pt x="1733" y="36688"/>
                  <a:pt x="3404" y="34895"/>
                  <a:pt x="5137" y="33922"/>
                </a:cubicBezTo>
                <a:cubicBezTo>
                  <a:pt x="5563" y="33709"/>
                  <a:pt x="6687" y="33223"/>
                  <a:pt x="7660" y="32828"/>
                </a:cubicBezTo>
                <a:cubicBezTo>
                  <a:pt x="9636" y="32068"/>
                  <a:pt x="10426" y="31673"/>
                  <a:pt x="11581" y="30761"/>
                </a:cubicBezTo>
                <a:cubicBezTo>
                  <a:pt x="13222" y="29484"/>
                  <a:pt x="14104" y="28268"/>
                  <a:pt x="14408" y="26840"/>
                </a:cubicBezTo>
                <a:cubicBezTo>
                  <a:pt x="14583" y="25984"/>
                  <a:pt x="14474" y="25556"/>
                  <a:pt x="14056" y="25556"/>
                </a:cubicBezTo>
                <a:cubicBezTo>
                  <a:pt x="13895" y="25556"/>
                  <a:pt x="13688" y="25619"/>
                  <a:pt x="13435" y="25746"/>
                </a:cubicBezTo>
                <a:cubicBezTo>
                  <a:pt x="12736" y="26110"/>
                  <a:pt x="12189" y="26657"/>
                  <a:pt x="10669" y="28512"/>
                </a:cubicBezTo>
                <a:cubicBezTo>
                  <a:pt x="9940" y="29423"/>
                  <a:pt x="9058" y="30457"/>
                  <a:pt x="8724" y="30761"/>
                </a:cubicBezTo>
                <a:cubicBezTo>
                  <a:pt x="8116" y="31369"/>
                  <a:pt x="6657" y="32615"/>
                  <a:pt x="6596" y="32615"/>
                </a:cubicBezTo>
                <a:cubicBezTo>
                  <a:pt x="6566" y="32615"/>
                  <a:pt x="6748" y="32311"/>
                  <a:pt x="6991" y="31977"/>
                </a:cubicBezTo>
                <a:cubicBezTo>
                  <a:pt x="8450" y="29788"/>
                  <a:pt x="8936" y="27752"/>
                  <a:pt x="8784" y="24074"/>
                </a:cubicBezTo>
                <a:cubicBezTo>
                  <a:pt x="8784" y="23435"/>
                  <a:pt x="8602" y="23679"/>
                  <a:pt x="10669" y="21581"/>
                </a:cubicBezTo>
                <a:cubicBezTo>
                  <a:pt x="12067" y="20153"/>
                  <a:pt x="13617" y="18268"/>
                  <a:pt x="13891" y="17630"/>
                </a:cubicBezTo>
                <a:cubicBezTo>
                  <a:pt x="14301" y="16724"/>
                  <a:pt x="14068" y="16124"/>
                  <a:pt x="13485" y="16124"/>
                </a:cubicBezTo>
                <a:cubicBezTo>
                  <a:pt x="13246" y="16124"/>
                  <a:pt x="12949" y="16224"/>
                  <a:pt x="12614" y="16444"/>
                </a:cubicBezTo>
                <a:cubicBezTo>
                  <a:pt x="11611" y="17083"/>
                  <a:pt x="9940" y="19180"/>
                  <a:pt x="9240" y="20730"/>
                </a:cubicBezTo>
                <a:cubicBezTo>
                  <a:pt x="9033" y="21160"/>
                  <a:pt x="8927" y="21380"/>
                  <a:pt x="8886" y="21380"/>
                </a:cubicBezTo>
                <a:cubicBezTo>
                  <a:pt x="8844" y="21380"/>
                  <a:pt x="8874" y="21137"/>
                  <a:pt x="8936" y="20639"/>
                </a:cubicBezTo>
                <a:cubicBezTo>
                  <a:pt x="9088" y="19089"/>
                  <a:pt x="9666" y="17144"/>
                  <a:pt x="10365" y="15776"/>
                </a:cubicBezTo>
                <a:cubicBezTo>
                  <a:pt x="10669" y="15137"/>
                  <a:pt x="10699" y="15107"/>
                  <a:pt x="10912" y="15077"/>
                </a:cubicBezTo>
                <a:cubicBezTo>
                  <a:pt x="11277" y="15016"/>
                  <a:pt x="11946" y="14590"/>
                  <a:pt x="13465" y="13435"/>
                </a:cubicBezTo>
                <a:cubicBezTo>
                  <a:pt x="15259" y="12098"/>
                  <a:pt x="15745" y="11703"/>
                  <a:pt x="16353" y="11064"/>
                </a:cubicBezTo>
                <a:cubicBezTo>
                  <a:pt x="17143" y="10244"/>
                  <a:pt x="17326" y="9575"/>
                  <a:pt x="16839" y="9180"/>
                </a:cubicBezTo>
                <a:cubicBezTo>
                  <a:pt x="16757" y="9106"/>
                  <a:pt x="16633" y="9072"/>
                  <a:pt x="16480" y="9072"/>
                </a:cubicBezTo>
                <a:cubicBezTo>
                  <a:pt x="16128" y="9072"/>
                  <a:pt x="15625" y="9257"/>
                  <a:pt x="15137" y="9575"/>
                </a:cubicBezTo>
                <a:cubicBezTo>
                  <a:pt x="14377" y="10092"/>
                  <a:pt x="13009" y="11368"/>
                  <a:pt x="12280" y="12250"/>
                </a:cubicBezTo>
                <a:lnTo>
                  <a:pt x="11763" y="12888"/>
                </a:lnTo>
                <a:lnTo>
                  <a:pt x="11915" y="12432"/>
                </a:lnTo>
                <a:cubicBezTo>
                  <a:pt x="12189" y="11794"/>
                  <a:pt x="12614" y="9849"/>
                  <a:pt x="12827" y="8390"/>
                </a:cubicBezTo>
                <a:lnTo>
                  <a:pt x="13009" y="7174"/>
                </a:lnTo>
                <a:lnTo>
                  <a:pt x="13952" y="6566"/>
                </a:lnTo>
                <a:cubicBezTo>
                  <a:pt x="15107" y="5867"/>
                  <a:pt x="15411" y="5715"/>
                  <a:pt x="16687" y="5289"/>
                </a:cubicBezTo>
                <a:cubicBezTo>
                  <a:pt x="18177" y="4833"/>
                  <a:pt x="18663" y="4408"/>
                  <a:pt x="18359" y="3861"/>
                </a:cubicBezTo>
                <a:cubicBezTo>
                  <a:pt x="18238" y="3648"/>
                  <a:pt x="18146" y="3587"/>
                  <a:pt x="17782" y="3496"/>
                </a:cubicBezTo>
                <a:cubicBezTo>
                  <a:pt x="17603" y="3446"/>
                  <a:pt x="17437" y="3419"/>
                  <a:pt x="17258" y="3419"/>
                </a:cubicBezTo>
                <a:cubicBezTo>
                  <a:pt x="16888" y="3419"/>
                  <a:pt x="16461" y="3534"/>
                  <a:pt x="15745" y="3800"/>
                </a:cubicBezTo>
                <a:cubicBezTo>
                  <a:pt x="14742" y="4165"/>
                  <a:pt x="14134" y="4529"/>
                  <a:pt x="13739" y="5016"/>
                </a:cubicBezTo>
                <a:lnTo>
                  <a:pt x="13465" y="5350"/>
                </a:lnTo>
                <a:lnTo>
                  <a:pt x="13496" y="4773"/>
                </a:lnTo>
                <a:cubicBezTo>
                  <a:pt x="13557" y="4134"/>
                  <a:pt x="13253" y="3101"/>
                  <a:pt x="12736" y="2037"/>
                </a:cubicBezTo>
                <a:cubicBezTo>
                  <a:pt x="12037" y="669"/>
                  <a:pt x="11459" y="0"/>
                  <a:pt x="108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0"/>
          <p:cNvSpPr/>
          <p:nvPr/>
        </p:nvSpPr>
        <p:spPr>
          <a:xfrm rot="-3724372" flipH="1">
            <a:off x="-390886" y="3927989"/>
            <a:ext cx="1106273" cy="601394"/>
          </a:xfrm>
          <a:custGeom>
            <a:avLst/>
            <a:gdLst/>
            <a:ahLst/>
            <a:cxnLst/>
            <a:rect l="l" t="t" r="r" b="b"/>
            <a:pathLst>
              <a:path w="20632" h="11216" extrusionOk="0">
                <a:moveTo>
                  <a:pt x="2475" y="0"/>
                </a:moveTo>
                <a:cubicBezTo>
                  <a:pt x="2442" y="0"/>
                  <a:pt x="2408" y="7"/>
                  <a:pt x="2371" y="19"/>
                </a:cubicBezTo>
                <a:cubicBezTo>
                  <a:pt x="2250" y="79"/>
                  <a:pt x="2219" y="110"/>
                  <a:pt x="2159" y="292"/>
                </a:cubicBezTo>
                <a:cubicBezTo>
                  <a:pt x="2037" y="535"/>
                  <a:pt x="2037" y="748"/>
                  <a:pt x="2159" y="1295"/>
                </a:cubicBezTo>
                <a:cubicBezTo>
                  <a:pt x="2280" y="1782"/>
                  <a:pt x="2432" y="2116"/>
                  <a:pt x="2645" y="2329"/>
                </a:cubicBezTo>
                <a:lnTo>
                  <a:pt x="2797" y="2481"/>
                </a:lnTo>
                <a:lnTo>
                  <a:pt x="2523" y="2420"/>
                </a:lnTo>
                <a:cubicBezTo>
                  <a:pt x="2454" y="2407"/>
                  <a:pt x="2376" y="2401"/>
                  <a:pt x="2292" y="2401"/>
                </a:cubicBezTo>
                <a:cubicBezTo>
                  <a:pt x="1973" y="2401"/>
                  <a:pt x="1564" y="2488"/>
                  <a:pt x="1156" y="2633"/>
                </a:cubicBezTo>
                <a:cubicBezTo>
                  <a:pt x="426" y="2906"/>
                  <a:pt x="92" y="3149"/>
                  <a:pt x="31" y="3423"/>
                </a:cubicBezTo>
                <a:cubicBezTo>
                  <a:pt x="1" y="3605"/>
                  <a:pt x="92" y="3696"/>
                  <a:pt x="274" y="3727"/>
                </a:cubicBezTo>
                <a:cubicBezTo>
                  <a:pt x="289" y="3729"/>
                  <a:pt x="306" y="3730"/>
                  <a:pt x="324" y="3730"/>
                </a:cubicBezTo>
                <a:cubicBezTo>
                  <a:pt x="587" y="3730"/>
                  <a:pt x="1108" y="3520"/>
                  <a:pt x="1763" y="3149"/>
                </a:cubicBezTo>
                <a:cubicBezTo>
                  <a:pt x="2333" y="2837"/>
                  <a:pt x="2558" y="2725"/>
                  <a:pt x="2774" y="2725"/>
                </a:cubicBezTo>
                <a:cubicBezTo>
                  <a:pt x="2916" y="2725"/>
                  <a:pt x="3055" y="2773"/>
                  <a:pt x="3283" y="2845"/>
                </a:cubicBezTo>
                <a:cubicBezTo>
                  <a:pt x="3587" y="2937"/>
                  <a:pt x="4043" y="3058"/>
                  <a:pt x="4347" y="3149"/>
                </a:cubicBezTo>
                <a:cubicBezTo>
                  <a:pt x="4621" y="3241"/>
                  <a:pt x="4955" y="3332"/>
                  <a:pt x="5077" y="3362"/>
                </a:cubicBezTo>
                <a:lnTo>
                  <a:pt x="5289" y="3423"/>
                </a:lnTo>
                <a:lnTo>
                  <a:pt x="4985" y="3453"/>
                </a:lnTo>
                <a:cubicBezTo>
                  <a:pt x="4256" y="3514"/>
                  <a:pt x="3557" y="3788"/>
                  <a:pt x="3131" y="4213"/>
                </a:cubicBezTo>
                <a:cubicBezTo>
                  <a:pt x="2615" y="4669"/>
                  <a:pt x="2554" y="5125"/>
                  <a:pt x="3010" y="5186"/>
                </a:cubicBezTo>
                <a:cubicBezTo>
                  <a:pt x="3040" y="5191"/>
                  <a:pt x="3072" y="5194"/>
                  <a:pt x="3107" y="5194"/>
                </a:cubicBezTo>
                <a:cubicBezTo>
                  <a:pt x="3456" y="5194"/>
                  <a:pt x="4029" y="4915"/>
                  <a:pt x="4803" y="4335"/>
                </a:cubicBezTo>
                <a:cubicBezTo>
                  <a:pt x="5259" y="4000"/>
                  <a:pt x="5776" y="3666"/>
                  <a:pt x="5836" y="3666"/>
                </a:cubicBezTo>
                <a:cubicBezTo>
                  <a:pt x="5897" y="3666"/>
                  <a:pt x="6931" y="4274"/>
                  <a:pt x="7326" y="4548"/>
                </a:cubicBezTo>
                <a:cubicBezTo>
                  <a:pt x="8390" y="5247"/>
                  <a:pt x="9545" y="5703"/>
                  <a:pt x="10852" y="5885"/>
                </a:cubicBezTo>
                <a:cubicBezTo>
                  <a:pt x="11308" y="5976"/>
                  <a:pt x="11369" y="5976"/>
                  <a:pt x="11217" y="6007"/>
                </a:cubicBezTo>
                <a:cubicBezTo>
                  <a:pt x="10882" y="6098"/>
                  <a:pt x="9423" y="6250"/>
                  <a:pt x="8177" y="6311"/>
                </a:cubicBezTo>
                <a:cubicBezTo>
                  <a:pt x="7052" y="6341"/>
                  <a:pt x="6596" y="6432"/>
                  <a:pt x="6384" y="6645"/>
                </a:cubicBezTo>
                <a:cubicBezTo>
                  <a:pt x="6323" y="6706"/>
                  <a:pt x="6353" y="6949"/>
                  <a:pt x="6444" y="7040"/>
                </a:cubicBezTo>
                <a:cubicBezTo>
                  <a:pt x="6607" y="7202"/>
                  <a:pt x="7079" y="7297"/>
                  <a:pt x="7602" y="7297"/>
                </a:cubicBezTo>
                <a:cubicBezTo>
                  <a:pt x="7863" y="7297"/>
                  <a:pt x="8136" y="7273"/>
                  <a:pt x="8390" y="7222"/>
                </a:cubicBezTo>
                <a:cubicBezTo>
                  <a:pt x="9028" y="7131"/>
                  <a:pt x="9879" y="6827"/>
                  <a:pt x="10396" y="6523"/>
                </a:cubicBezTo>
                <a:cubicBezTo>
                  <a:pt x="11024" y="6199"/>
                  <a:pt x="11463" y="6050"/>
                  <a:pt x="11974" y="6050"/>
                </a:cubicBezTo>
                <a:cubicBezTo>
                  <a:pt x="12230" y="6050"/>
                  <a:pt x="12503" y="6088"/>
                  <a:pt x="12827" y="6159"/>
                </a:cubicBezTo>
                <a:cubicBezTo>
                  <a:pt x="13891" y="6341"/>
                  <a:pt x="14712" y="6766"/>
                  <a:pt x="15411" y="7466"/>
                </a:cubicBezTo>
                <a:cubicBezTo>
                  <a:pt x="15624" y="7709"/>
                  <a:pt x="15776" y="7921"/>
                  <a:pt x="16201" y="8590"/>
                </a:cubicBezTo>
                <a:cubicBezTo>
                  <a:pt x="16536" y="9137"/>
                  <a:pt x="16779" y="9502"/>
                  <a:pt x="16931" y="9654"/>
                </a:cubicBezTo>
                <a:cubicBezTo>
                  <a:pt x="17076" y="9823"/>
                  <a:pt x="17125" y="9877"/>
                  <a:pt x="17093" y="9877"/>
                </a:cubicBezTo>
                <a:cubicBezTo>
                  <a:pt x="17085" y="9877"/>
                  <a:pt x="17071" y="9873"/>
                  <a:pt x="17052" y="9867"/>
                </a:cubicBezTo>
                <a:cubicBezTo>
                  <a:pt x="16414" y="9593"/>
                  <a:pt x="15806" y="9380"/>
                  <a:pt x="15381" y="9289"/>
                </a:cubicBezTo>
                <a:cubicBezTo>
                  <a:pt x="14702" y="9133"/>
                  <a:pt x="14003" y="9046"/>
                  <a:pt x="13484" y="9046"/>
                </a:cubicBezTo>
                <a:cubicBezTo>
                  <a:pt x="13097" y="9046"/>
                  <a:pt x="12810" y="9094"/>
                  <a:pt x="12706" y="9198"/>
                </a:cubicBezTo>
                <a:cubicBezTo>
                  <a:pt x="12676" y="9228"/>
                  <a:pt x="12645" y="9320"/>
                  <a:pt x="12645" y="9380"/>
                </a:cubicBezTo>
                <a:cubicBezTo>
                  <a:pt x="12645" y="9532"/>
                  <a:pt x="12827" y="9654"/>
                  <a:pt x="13375" y="9836"/>
                </a:cubicBezTo>
                <a:cubicBezTo>
                  <a:pt x="14043" y="10049"/>
                  <a:pt x="14682" y="10140"/>
                  <a:pt x="15837" y="10171"/>
                </a:cubicBezTo>
                <a:cubicBezTo>
                  <a:pt x="16931" y="10171"/>
                  <a:pt x="17508" y="10262"/>
                  <a:pt x="17904" y="10505"/>
                </a:cubicBezTo>
                <a:cubicBezTo>
                  <a:pt x="18572" y="10900"/>
                  <a:pt x="19271" y="11143"/>
                  <a:pt x="19849" y="11204"/>
                </a:cubicBezTo>
                <a:cubicBezTo>
                  <a:pt x="19957" y="11211"/>
                  <a:pt x="20052" y="11215"/>
                  <a:pt x="20137" y="11215"/>
                </a:cubicBezTo>
                <a:cubicBezTo>
                  <a:pt x="20409" y="11215"/>
                  <a:pt x="20562" y="11175"/>
                  <a:pt x="20609" y="11083"/>
                </a:cubicBezTo>
                <a:cubicBezTo>
                  <a:pt x="20624" y="11052"/>
                  <a:pt x="20632" y="11037"/>
                  <a:pt x="20620" y="11037"/>
                </a:cubicBezTo>
                <a:cubicBezTo>
                  <a:pt x="20609" y="11037"/>
                  <a:pt x="20578" y="11052"/>
                  <a:pt x="20518" y="11083"/>
                </a:cubicBezTo>
                <a:cubicBezTo>
                  <a:pt x="20464" y="11104"/>
                  <a:pt x="20360" y="11114"/>
                  <a:pt x="20232" y="11114"/>
                </a:cubicBezTo>
                <a:cubicBezTo>
                  <a:pt x="19997" y="11114"/>
                  <a:pt x="19679" y="11081"/>
                  <a:pt x="19423" y="11022"/>
                </a:cubicBezTo>
                <a:cubicBezTo>
                  <a:pt x="19059" y="10961"/>
                  <a:pt x="18542" y="10748"/>
                  <a:pt x="18056" y="10475"/>
                </a:cubicBezTo>
                <a:cubicBezTo>
                  <a:pt x="17296" y="10049"/>
                  <a:pt x="16536" y="9137"/>
                  <a:pt x="16171" y="8225"/>
                </a:cubicBezTo>
                <a:cubicBezTo>
                  <a:pt x="16080" y="8013"/>
                  <a:pt x="15897" y="7435"/>
                  <a:pt x="15776" y="6949"/>
                </a:cubicBezTo>
                <a:cubicBezTo>
                  <a:pt x="15533" y="5946"/>
                  <a:pt x="15381" y="5551"/>
                  <a:pt x="15016" y="4912"/>
                </a:cubicBezTo>
                <a:cubicBezTo>
                  <a:pt x="14499" y="4061"/>
                  <a:pt x="13952" y="3545"/>
                  <a:pt x="13283" y="3301"/>
                </a:cubicBezTo>
                <a:cubicBezTo>
                  <a:pt x="13115" y="3248"/>
                  <a:pt x="12980" y="3221"/>
                  <a:pt x="12878" y="3221"/>
                </a:cubicBezTo>
                <a:cubicBezTo>
                  <a:pt x="12628" y="3221"/>
                  <a:pt x="12568" y="3382"/>
                  <a:pt x="12676" y="3727"/>
                </a:cubicBezTo>
                <a:cubicBezTo>
                  <a:pt x="12827" y="4092"/>
                  <a:pt x="13040" y="4365"/>
                  <a:pt x="13861" y="5216"/>
                </a:cubicBezTo>
                <a:cubicBezTo>
                  <a:pt x="14256" y="5642"/>
                  <a:pt x="14712" y="6128"/>
                  <a:pt x="14834" y="6311"/>
                </a:cubicBezTo>
                <a:cubicBezTo>
                  <a:pt x="15077" y="6645"/>
                  <a:pt x="15594" y="7405"/>
                  <a:pt x="15594" y="7466"/>
                </a:cubicBezTo>
                <a:cubicBezTo>
                  <a:pt x="15594" y="7466"/>
                  <a:pt x="15472" y="7374"/>
                  <a:pt x="15320" y="7222"/>
                </a:cubicBezTo>
                <a:cubicBezTo>
                  <a:pt x="14347" y="6371"/>
                  <a:pt x="13375" y="6037"/>
                  <a:pt x="11612" y="5885"/>
                </a:cubicBezTo>
                <a:cubicBezTo>
                  <a:pt x="11277" y="5855"/>
                  <a:pt x="11399" y="5946"/>
                  <a:pt x="10487" y="4821"/>
                </a:cubicBezTo>
                <a:cubicBezTo>
                  <a:pt x="9879" y="4061"/>
                  <a:pt x="9058" y="3180"/>
                  <a:pt x="8785" y="2997"/>
                </a:cubicBezTo>
                <a:cubicBezTo>
                  <a:pt x="8613" y="2903"/>
                  <a:pt x="8460" y="2859"/>
                  <a:pt x="8337" y="2859"/>
                </a:cubicBezTo>
                <a:cubicBezTo>
                  <a:pt x="8024" y="2859"/>
                  <a:pt x="7898" y="3139"/>
                  <a:pt x="8116" y="3575"/>
                </a:cubicBezTo>
                <a:cubicBezTo>
                  <a:pt x="8359" y="4092"/>
                  <a:pt x="9302" y="5034"/>
                  <a:pt x="10001" y="5459"/>
                </a:cubicBezTo>
                <a:cubicBezTo>
                  <a:pt x="10246" y="5610"/>
                  <a:pt x="10339" y="5668"/>
                  <a:pt x="10265" y="5668"/>
                </a:cubicBezTo>
                <a:cubicBezTo>
                  <a:pt x="10220" y="5668"/>
                  <a:pt x="10113" y="5646"/>
                  <a:pt x="9940" y="5611"/>
                </a:cubicBezTo>
                <a:cubicBezTo>
                  <a:pt x="9210" y="5429"/>
                  <a:pt x="8299" y="5034"/>
                  <a:pt x="7660" y="4608"/>
                </a:cubicBezTo>
                <a:cubicBezTo>
                  <a:pt x="7387" y="4426"/>
                  <a:pt x="7356" y="4396"/>
                  <a:pt x="7356" y="4304"/>
                </a:cubicBezTo>
                <a:cubicBezTo>
                  <a:pt x="7356" y="4122"/>
                  <a:pt x="7174" y="3757"/>
                  <a:pt x="6718" y="2967"/>
                </a:cubicBezTo>
                <a:cubicBezTo>
                  <a:pt x="6171" y="2025"/>
                  <a:pt x="5988" y="1751"/>
                  <a:pt x="5745" y="1447"/>
                </a:cubicBezTo>
                <a:cubicBezTo>
                  <a:pt x="5497" y="1136"/>
                  <a:pt x="5276" y="981"/>
                  <a:pt x="5094" y="981"/>
                </a:cubicBezTo>
                <a:cubicBezTo>
                  <a:pt x="5008" y="981"/>
                  <a:pt x="4932" y="1015"/>
                  <a:pt x="4864" y="1082"/>
                </a:cubicBezTo>
                <a:cubicBezTo>
                  <a:pt x="4712" y="1204"/>
                  <a:pt x="4773" y="1569"/>
                  <a:pt x="4955" y="1934"/>
                </a:cubicBezTo>
                <a:cubicBezTo>
                  <a:pt x="5137" y="2329"/>
                  <a:pt x="5685" y="3058"/>
                  <a:pt x="6080" y="3484"/>
                </a:cubicBezTo>
                <a:lnTo>
                  <a:pt x="6353" y="3757"/>
                </a:lnTo>
                <a:lnTo>
                  <a:pt x="6140" y="3666"/>
                </a:lnTo>
                <a:cubicBezTo>
                  <a:pt x="5836" y="3484"/>
                  <a:pt x="4925" y="3180"/>
                  <a:pt x="4226" y="2967"/>
                </a:cubicBezTo>
                <a:lnTo>
                  <a:pt x="3648" y="2815"/>
                </a:lnTo>
                <a:lnTo>
                  <a:pt x="3405" y="2329"/>
                </a:lnTo>
                <a:cubicBezTo>
                  <a:pt x="3131" y="1721"/>
                  <a:pt x="3070" y="1569"/>
                  <a:pt x="2949" y="900"/>
                </a:cubicBezTo>
                <a:cubicBezTo>
                  <a:pt x="2843" y="267"/>
                  <a:pt x="2692" y="0"/>
                  <a:pt x="247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20"/>
          <p:cNvGrpSpPr/>
          <p:nvPr/>
        </p:nvGrpSpPr>
        <p:grpSpPr>
          <a:xfrm rot="844434">
            <a:off x="-112195" y="4168654"/>
            <a:ext cx="1106220" cy="1167446"/>
            <a:chOff x="1727500" y="4205075"/>
            <a:chExt cx="856425" cy="903825"/>
          </a:xfrm>
        </p:grpSpPr>
        <p:sp>
          <p:nvSpPr>
            <p:cNvPr id="795" name="Google Shape;795;p20"/>
            <p:cNvSpPr/>
            <p:nvPr/>
          </p:nvSpPr>
          <p:spPr>
            <a:xfrm>
              <a:off x="2448675" y="4205075"/>
              <a:ext cx="81300" cy="101200"/>
            </a:xfrm>
            <a:custGeom>
              <a:avLst/>
              <a:gdLst/>
              <a:ahLst/>
              <a:cxnLst/>
              <a:rect l="l" t="t" r="r" b="b"/>
              <a:pathLst>
                <a:path w="3252" h="4048" extrusionOk="0">
                  <a:moveTo>
                    <a:pt x="3067" y="1"/>
                  </a:moveTo>
                  <a:cubicBezTo>
                    <a:pt x="2671" y="1"/>
                    <a:pt x="1608" y="308"/>
                    <a:pt x="911" y="657"/>
                  </a:cubicBezTo>
                  <a:lnTo>
                    <a:pt x="60" y="1082"/>
                  </a:lnTo>
                  <a:lnTo>
                    <a:pt x="29" y="2723"/>
                  </a:lnTo>
                  <a:cubicBezTo>
                    <a:pt x="15" y="3592"/>
                    <a:pt x="0" y="4047"/>
                    <a:pt x="155" y="4047"/>
                  </a:cubicBezTo>
                  <a:cubicBezTo>
                    <a:pt x="319" y="4047"/>
                    <a:pt x="675" y="3531"/>
                    <a:pt x="1428" y="2450"/>
                  </a:cubicBezTo>
                  <a:cubicBezTo>
                    <a:pt x="2005" y="1660"/>
                    <a:pt x="2644" y="809"/>
                    <a:pt x="2856" y="565"/>
                  </a:cubicBezTo>
                  <a:cubicBezTo>
                    <a:pt x="3069" y="322"/>
                    <a:pt x="3251" y="79"/>
                    <a:pt x="3221" y="49"/>
                  </a:cubicBezTo>
                  <a:cubicBezTo>
                    <a:pt x="3210" y="16"/>
                    <a:pt x="3155" y="1"/>
                    <a:pt x="3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2412600" y="4216925"/>
              <a:ext cx="171325" cy="180575"/>
            </a:xfrm>
            <a:custGeom>
              <a:avLst/>
              <a:gdLst/>
              <a:ahLst/>
              <a:cxnLst/>
              <a:rect l="l" t="t" r="r" b="b"/>
              <a:pathLst>
                <a:path w="6853" h="7223" extrusionOk="0">
                  <a:moveTo>
                    <a:pt x="5883" y="1"/>
                  </a:moveTo>
                  <a:cubicBezTo>
                    <a:pt x="5397" y="1"/>
                    <a:pt x="4695" y="778"/>
                    <a:pt x="3448" y="2523"/>
                  </a:cubicBezTo>
                  <a:cubicBezTo>
                    <a:pt x="2780" y="3435"/>
                    <a:pt x="1746" y="4833"/>
                    <a:pt x="1169" y="5532"/>
                  </a:cubicBezTo>
                  <a:cubicBezTo>
                    <a:pt x="591" y="6262"/>
                    <a:pt x="74" y="6991"/>
                    <a:pt x="14" y="7174"/>
                  </a:cubicBezTo>
                  <a:cubicBezTo>
                    <a:pt x="0" y="7207"/>
                    <a:pt x="16" y="7223"/>
                    <a:pt x="56" y="7223"/>
                  </a:cubicBezTo>
                  <a:cubicBezTo>
                    <a:pt x="202" y="7223"/>
                    <a:pt x="666" y="7020"/>
                    <a:pt x="1260" y="6687"/>
                  </a:cubicBezTo>
                  <a:cubicBezTo>
                    <a:pt x="2020" y="6262"/>
                    <a:pt x="3600" y="5532"/>
                    <a:pt x="4755" y="5076"/>
                  </a:cubicBezTo>
                  <a:lnTo>
                    <a:pt x="6853" y="4195"/>
                  </a:lnTo>
                  <a:lnTo>
                    <a:pt x="6853" y="2827"/>
                  </a:lnTo>
                  <a:cubicBezTo>
                    <a:pt x="6853" y="2067"/>
                    <a:pt x="6731" y="1155"/>
                    <a:pt x="6579" y="760"/>
                  </a:cubicBezTo>
                  <a:cubicBezTo>
                    <a:pt x="6377" y="267"/>
                    <a:pt x="6167" y="1"/>
                    <a:pt x="58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0"/>
            <p:cNvSpPr/>
            <p:nvPr/>
          </p:nvSpPr>
          <p:spPr>
            <a:xfrm>
              <a:off x="2334650" y="4238200"/>
              <a:ext cx="101850" cy="249250"/>
            </a:xfrm>
            <a:custGeom>
              <a:avLst/>
              <a:gdLst/>
              <a:ahLst/>
              <a:cxnLst/>
              <a:rect l="l" t="t" r="r" b="b"/>
              <a:pathLst>
                <a:path w="4074" h="9970" extrusionOk="0">
                  <a:moveTo>
                    <a:pt x="4074" y="0"/>
                  </a:moveTo>
                  <a:lnTo>
                    <a:pt x="3314" y="487"/>
                  </a:lnTo>
                  <a:cubicBezTo>
                    <a:pt x="1976" y="1307"/>
                    <a:pt x="183" y="2857"/>
                    <a:pt x="305" y="3070"/>
                  </a:cubicBezTo>
                  <a:cubicBezTo>
                    <a:pt x="487" y="3344"/>
                    <a:pt x="396" y="7478"/>
                    <a:pt x="183" y="8815"/>
                  </a:cubicBezTo>
                  <a:lnTo>
                    <a:pt x="1" y="9970"/>
                  </a:lnTo>
                  <a:lnTo>
                    <a:pt x="1125" y="8085"/>
                  </a:lnTo>
                  <a:cubicBezTo>
                    <a:pt x="1764" y="7022"/>
                    <a:pt x="2645" y="5684"/>
                    <a:pt x="3071" y="5046"/>
                  </a:cubicBezTo>
                  <a:cubicBezTo>
                    <a:pt x="3861" y="3891"/>
                    <a:pt x="3861" y="3861"/>
                    <a:pt x="3983" y="1946"/>
                  </a:cubicBezTo>
                  <a:lnTo>
                    <a:pt x="40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0"/>
            <p:cNvSpPr/>
            <p:nvPr/>
          </p:nvSpPr>
          <p:spPr>
            <a:xfrm>
              <a:off x="2237550" y="4345125"/>
              <a:ext cx="346375" cy="323350"/>
            </a:xfrm>
            <a:custGeom>
              <a:avLst/>
              <a:gdLst/>
              <a:ahLst/>
              <a:cxnLst/>
              <a:rect l="l" t="t" r="r" b="b"/>
              <a:pathLst>
                <a:path w="13855" h="12934" extrusionOk="0">
                  <a:moveTo>
                    <a:pt x="13588" y="1"/>
                  </a:moveTo>
                  <a:cubicBezTo>
                    <a:pt x="12964" y="1"/>
                    <a:pt x="8785" y="1929"/>
                    <a:pt x="7319" y="2897"/>
                  </a:cubicBezTo>
                  <a:cubicBezTo>
                    <a:pt x="6043" y="3778"/>
                    <a:pt x="5860" y="3960"/>
                    <a:pt x="4584" y="6088"/>
                  </a:cubicBezTo>
                  <a:cubicBezTo>
                    <a:pt x="3277" y="8216"/>
                    <a:pt x="663" y="12167"/>
                    <a:pt x="24" y="12897"/>
                  </a:cubicBezTo>
                  <a:cubicBezTo>
                    <a:pt x="4" y="12922"/>
                    <a:pt x="0" y="12933"/>
                    <a:pt x="12" y="12933"/>
                  </a:cubicBezTo>
                  <a:cubicBezTo>
                    <a:pt x="85" y="12933"/>
                    <a:pt x="777" y="12455"/>
                    <a:pt x="1696" y="11772"/>
                  </a:cubicBezTo>
                  <a:cubicBezTo>
                    <a:pt x="5344" y="9037"/>
                    <a:pt x="8687" y="7000"/>
                    <a:pt x="12092" y="5419"/>
                  </a:cubicBezTo>
                  <a:lnTo>
                    <a:pt x="13763" y="4629"/>
                  </a:lnTo>
                  <a:lnTo>
                    <a:pt x="13824" y="2350"/>
                  </a:lnTo>
                  <a:cubicBezTo>
                    <a:pt x="13855" y="1134"/>
                    <a:pt x="13763" y="70"/>
                    <a:pt x="13642" y="9"/>
                  </a:cubicBezTo>
                  <a:cubicBezTo>
                    <a:pt x="13629" y="4"/>
                    <a:pt x="13611" y="1"/>
                    <a:pt x="135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0"/>
            <p:cNvSpPr/>
            <p:nvPr/>
          </p:nvSpPr>
          <p:spPr>
            <a:xfrm>
              <a:off x="2198650" y="4322550"/>
              <a:ext cx="129200" cy="363275"/>
            </a:xfrm>
            <a:custGeom>
              <a:avLst/>
              <a:gdLst/>
              <a:ahLst/>
              <a:cxnLst/>
              <a:rect l="l" t="t" r="r" b="b"/>
              <a:pathLst>
                <a:path w="5168" h="14531" extrusionOk="0">
                  <a:moveTo>
                    <a:pt x="5167" y="0"/>
                  </a:moveTo>
                  <a:cubicBezTo>
                    <a:pt x="5167" y="0"/>
                    <a:pt x="3982" y="1064"/>
                    <a:pt x="2614" y="2371"/>
                  </a:cubicBezTo>
                  <a:lnTo>
                    <a:pt x="61" y="4742"/>
                  </a:lnTo>
                  <a:lnTo>
                    <a:pt x="213" y="6049"/>
                  </a:lnTo>
                  <a:cubicBezTo>
                    <a:pt x="486" y="8025"/>
                    <a:pt x="456" y="12493"/>
                    <a:pt x="152" y="13617"/>
                  </a:cubicBezTo>
                  <a:cubicBezTo>
                    <a:pt x="5" y="14145"/>
                    <a:pt x="0" y="14531"/>
                    <a:pt x="109" y="14531"/>
                  </a:cubicBezTo>
                  <a:cubicBezTo>
                    <a:pt x="113" y="14531"/>
                    <a:pt x="117" y="14530"/>
                    <a:pt x="121" y="14529"/>
                  </a:cubicBezTo>
                  <a:cubicBezTo>
                    <a:pt x="486" y="14347"/>
                    <a:pt x="3283" y="10304"/>
                    <a:pt x="3921" y="9028"/>
                  </a:cubicBezTo>
                  <a:cubicBezTo>
                    <a:pt x="4681" y="7447"/>
                    <a:pt x="5167" y="4803"/>
                    <a:pt x="5167" y="2128"/>
                  </a:cubicBezTo>
                  <a:cubicBezTo>
                    <a:pt x="5167" y="1003"/>
                    <a:pt x="5167" y="31"/>
                    <a:pt x="5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0"/>
            <p:cNvSpPr/>
            <p:nvPr/>
          </p:nvSpPr>
          <p:spPr>
            <a:xfrm>
              <a:off x="1994225" y="4481475"/>
              <a:ext cx="585900" cy="480150"/>
            </a:xfrm>
            <a:custGeom>
              <a:avLst/>
              <a:gdLst/>
              <a:ahLst/>
              <a:cxnLst/>
              <a:rect l="l" t="t" r="r" b="b"/>
              <a:pathLst>
                <a:path w="23436" h="19206" extrusionOk="0">
                  <a:moveTo>
                    <a:pt x="23339" y="0"/>
                  </a:moveTo>
                  <a:cubicBezTo>
                    <a:pt x="22870" y="0"/>
                    <a:pt x="20067" y="1381"/>
                    <a:pt x="17812" y="2762"/>
                  </a:cubicBezTo>
                  <a:cubicBezTo>
                    <a:pt x="12888" y="5710"/>
                    <a:pt x="8207" y="9418"/>
                    <a:pt x="5229" y="12701"/>
                  </a:cubicBezTo>
                  <a:cubicBezTo>
                    <a:pt x="3222" y="14890"/>
                    <a:pt x="1004" y="17595"/>
                    <a:pt x="396" y="18598"/>
                  </a:cubicBezTo>
                  <a:lnTo>
                    <a:pt x="0" y="19206"/>
                  </a:lnTo>
                  <a:lnTo>
                    <a:pt x="943" y="18598"/>
                  </a:lnTo>
                  <a:cubicBezTo>
                    <a:pt x="1915" y="17960"/>
                    <a:pt x="3101" y="17291"/>
                    <a:pt x="4165" y="16744"/>
                  </a:cubicBezTo>
                  <a:cubicBezTo>
                    <a:pt x="11672" y="12975"/>
                    <a:pt x="17691" y="9996"/>
                    <a:pt x="20001" y="8932"/>
                  </a:cubicBezTo>
                  <a:lnTo>
                    <a:pt x="22919" y="7625"/>
                  </a:lnTo>
                  <a:lnTo>
                    <a:pt x="23192" y="3917"/>
                  </a:lnTo>
                  <a:cubicBezTo>
                    <a:pt x="23344" y="1880"/>
                    <a:pt x="23436" y="117"/>
                    <a:pt x="23405" y="26"/>
                  </a:cubicBezTo>
                  <a:cubicBezTo>
                    <a:pt x="23399" y="9"/>
                    <a:pt x="23376" y="0"/>
                    <a:pt x="23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0"/>
            <p:cNvSpPr/>
            <p:nvPr/>
          </p:nvSpPr>
          <p:spPr>
            <a:xfrm>
              <a:off x="1998775" y="4454700"/>
              <a:ext cx="196850" cy="472750"/>
            </a:xfrm>
            <a:custGeom>
              <a:avLst/>
              <a:gdLst/>
              <a:ahLst/>
              <a:cxnLst/>
              <a:rect l="l" t="t" r="r" b="b"/>
              <a:pathLst>
                <a:path w="7874" h="18910" extrusionOk="0">
                  <a:moveTo>
                    <a:pt x="7437" y="1"/>
                  </a:moveTo>
                  <a:cubicBezTo>
                    <a:pt x="7348" y="1"/>
                    <a:pt x="6943" y="293"/>
                    <a:pt x="6566" y="641"/>
                  </a:cubicBezTo>
                  <a:cubicBezTo>
                    <a:pt x="5746" y="1432"/>
                    <a:pt x="2980" y="3438"/>
                    <a:pt x="1612" y="4289"/>
                  </a:cubicBezTo>
                  <a:lnTo>
                    <a:pt x="730" y="4806"/>
                  </a:lnTo>
                  <a:lnTo>
                    <a:pt x="518" y="7055"/>
                  </a:lnTo>
                  <a:cubicBezTo>
                    <a:pt x="366" y="8301"/>
                    <a:pt x="305" y="10976"/>
                    <a:pt x="305" y="12982"/>
                  </a:cubicBezTo>
                  <a:cubicBezTo>
                    <a:pt x="335" y="15018"/>
                    <a:pt x="274" y="17177"/>
                    <a:pt x="183" y="17784"/>
                  </a:cubicBezTo>
                  <a:lnTo>
                    <a:pt x="1" y="18909"/>
                  </a:lnTo>
                  <a:lnTo>
                    <a:pt x="1" y="18909"/>
                  </a:lnTo>
                  <a:lnTo>
                    <a:pt x="1551" y="17025"/>
                  </a:lnTo>
                  <a:cubicBezTo>
                    <a:pt x="2402" y="15961"/>
                    <a:pt x="3922" y="14198"/>
                    <a:pt x="4925" y="13073"/>
                  </a:cubicBezTo>
                  <a:cubicBezTo>
                    <a:pt x="6718" y="11067"/>
                    <a:pt x="6809" y="10945"/>
                    <a:pt x="7326" y="9304"/>
                  </a:cubicBezTo>
                  <a:cubicBezTo>
                    <a:pt x="7782" y="7936"/>
                    <a:pt x="7873" y="7176"/>
                    <a:pt x="7873" y="5049"/>
                  </a:cubicBezTo>
                  <a:cubicBezTo>
                    <a:pt x="7873" y="3620"/>
                    <a:pt x="7813" y="1918"/>
                    <a:pt x="7721" y="1280"/>
                  </a:cubicBezTo>
                  <a:cubicBezTo>
                    <a:pt x="7661" y="611"/>
                    <a:pt x="7539" y="64"/>
                    <a:pt x="7448" y="3"/>
                  </a:cubicBezTo>
                  <a:cubicBezTo>
                    <a:pt x="7445" y="2"/>
                    <a:pt x="7441" y="1"/>
                    <a:pt x="7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0"/>
            <p:cNvSpPr/>
            <p:nvPr/>
          </p:nvSpPr>
          <p:spPr>
            <a:xfrm>
              <a:off x="2194825" y="4694450"/>
              <a:ext cx="368575" cy="172950"/>
            </a:xfrm>
            <a:custGeom>
              <a:avLst/>
              <a:gdLst/>
              <a:ahLst/>
              <a:cxnLst/>
              <a:rect l="l" t="t" r="r" b="b"/>
              <a:pathLst>
                <a:path w="14743" h="6918" extrusionOk="0">
                  <a:moveTo>
                    <a:pt x="14518" y="1"/>
                  </a:moveTo>
                  <a:cubicBezTo>
                    <a:pt x="13996" y="1"/>
                    <a:pt x="12615" y="640"/>
                    <a:pt x="6779" y="3544"/>
                  </a:cubicBezTo>
                  <a:lnTo>
                    <a:pt x="1" y="6918"/>
                  </a:lnTo>
                  <a:lnTo>
                    <a:pt x="1" y="6918"/>
                  </a:lnTo>
                  <a:lnTo>
                    <a:pt x="3132" y="6006"/>
                  </a:lnTo>
                  <a:cubicBezTo>
                    <a:pt x="4864" y="5489"/>
                    <a:pt x="7600" y="4790"/>
                    <a:pt x="9211" y="4425"/>
                  </a:cubicBezTo>
                  <a:cubicBezTo>
                    <a:pt x="13132" y="3513"/>
                    <a:pt x="13193" y="3483"/>
                    <a:pt x="14105" y="1629"/>
                  </a:cubicBezTo>
                  <a:cubicBezTo>
                    <a:pt x="14530" y="748"/>
                    <a:pt x="14743" y="48"/>
                    <a:pt x="14652" y="18"/>
                  </a:cubicBezTo>
                  <a:cubicBezTo>
                    <a:pt x="14613" y="7"/>
                    <a:pt x="14570" y="1"/>
                    <a:pt x="14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0"/>
            <p:cNvSpPr/>
            <p:nvPr/>
          </p:nvSpPr>
          <p:spPr>
            <a:xfrm>
              <a:off x="1846050" y="4589000"/>
              <a:ext cx="151250" cy="232050"/>
            </a:xfrm>
            <a:custGeom>
              <a:avLst/>
              <a:gdLst/>
              <a:ahLst/>
              <a:cxnLst/>
              <a:rect l="l" t="t" r="r" b="b"/>
              <a:pathLst>
                <a:path w="6050" h="9282" extrusionOk="0">
                  <a:moveTo>
                    <a:pt x="5995" y="1"/>
                  </a:moveTo>
                  <a:cubicBezTo>
                    <a:pt x="5727" y="1"/>
                    <a:pt x="3334" y="1474"/>
                    <a:pt x="2493" y="2200"/>
                  </a:cubicBezTo>
                  <a:cubicBezTo>
                    <a:pt x="1672" y="2899"/>
                    <a:pt x="0" y="5178"/>
                    <a:pt x="122" y="5452"/>
                  </a:cubicBezTo>
                  <a:cubicBezTo>
                    <a:pt x="152" y="5513"/>
                    <a:pt x="973" y="5908"/>
                    <a:pt x="1946" y="6303"/>
                  </a:cubicBezTo>
                  <a:cubicBezTo>
                    <a:pt x="3709" y="7032"/>
                    <a:pt x="4864" y="7853"/>
                    <a:pt x="5563" y="8826"/>
                  </a:cubicBezTo>
                  <a:lnTo>
                    <a:pt x="5897" y="9282"/>
                  </a:lnTo>
                  <a:lnTo>
                    <a:pt x="5897" y="9282"/>
                  </a:lnTo>
                  <a:lnTo>
                    <a:pt x="5867" y="8431"/>
                  </a:lnTo>
                  <a:cubicBezTo>
                    <a:pt x="5745" y="4996"/>
                    <a:pt x="5745" y="3689"/>
                    <a:pt x="5897" y="2017"/>
                  </a:cubicBezTo>
                  <a:cubicBezTo>
                    <a:pt x="5988" y="984"/>
                    <a:pt x="6049" y="72"/>
                    <a:pt x="6019" y="11"/>
                  </a:cubicBezTo>
                  <a:cubicBezTo>
                    <a:pt x="6016" y="4"/>
                    <a:pt x="6008" y="1"/>
                    <a:pt x="59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0"/>
            <p:cNvSpPr/>
            <p:nvPr/>
          </p:nvSpPr>
          <p:spPr>
            <a:xfrm>
              <a:off x="1938750" y="4805825"/>
              <a:ext cx="565375" cy="227250"/>
            </a:xfrm>
            <a:custGeom>
              <a:avLst/>
              <a:gdLst/>
              <a:ahLst/>
              <a:cxnLst/>
              <a:rect l="l" t="t" r="r" b="b"/>
              <a:pathLst>
                <a:path w="22615" h="9090" extrusionOk="0">
                  <a:moveTo>
                    <a:pt x="22585" y="1"/>
                  </a:moveTo>
                  <a:cubicBezTo>
                    <a:pt x="22585" y="1"/>
                    <a:pt x="21095" y="335"/>
                    <a:pt x="19332" y="730"/>
                  </a:cubicBezTo>
                  <a:cubicBezTo>
                    <a:pt x="16445" y="1399"/>
                    <a:pt x="14195" y="2037"/>
                    <a:pt x="8390" y="3739"/>
                  </a:cubicBezTo>
                  <a:cubicBezTo>
                    <a:pt x="5776" y="4530"/>
                    <a:pt x="2250" y="6627"/>
                    <a:pt x="760" y="8268"/>
                  </a:cubicBezTo>
                  <a:lnTo>
                    <a:pt x="1" y="9089"/>
                  </a:lnTo>
                  <a:lnTo>
                    <a:pt x="1490" y="8694"/>
                  </a:lnTo>
                  <a:cubicBezTo>
                    <a:pt x="3010" y="8268"/>
                    <a:pt x="6080" y="7691"/>
                    <a:pt x="9940" y="7083"/>
                  </a:cubicBezTo>
                  <a:cubicBezTo>
                    <a:pt x="12615" y="6657"/>
                    <a:pt x="16840" y="5502"/>
                    <a:pt x="17904" y="4925"/>
                  </a:cubicBezTo>
                  <a:cubicBezTo>
                    <a:pt x="18329" y="4682"/>
                    <a:pt x="18816" y="4226"/>
                    <a:pt x="19059" y="3831"/>
                  </a:cubicBezTo>
                  <a:cubicBezTo>
                    <a:pt x="19302" y="3466"/>
                    <a:pt x="19971" y="2706"/>
                    <a:pt x="20548" y="2128"/>
                  </a:cubicBezTo>
                  <a:cubicBezTo>
                    <a:pt x="21126" y="1551"/>
                    <a:pt x="21855" y="852"/>
                    <a:pt x="22129" y="548"/>
                  </a:cubicBezTo>
                  <a:cubicBezTo>
                    <a:pt x="22402" y="244"/>
                    <a:pt x="22615" y="1"/>
                    <a:pt x="22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0"/>
            <p:cNvSpPr/>
            <p:nvPr/>
          </p:nvSpPr>
          <p:spPr>
            <a:xfrm>
              <a:off x="1881750" y="4950775"/>
              <a:ext cx="500050" cy="158125"/>
            </a:xfrm>
            <a:custGeom>
              <a:avLst/>
              <a:gdLst/>
              <a:ahLst/>
              <a:cxnLst/>
              <a:rect l="l" t="t" r="r" b="b"/>
              <a:pathLst>
                <a:path w="20002" h="6325" extrusionOk="0">
                  <a:moveTo>
                    <a:pt x="19947" y="1"/>
                  </a:moveTo>
                  <a:cubicBezTo>
                    <a:pt x="19782" y="1"/>
                    <a:pt x="18765" y="288"/>
                    <a:pt x="17570" y="677"/>
                  </a:cubicBezTo>
                  <a:cubicBezTo>
                    <a:pt x="16263" y="1072"/>
                    <a:pt x="13375" y="1710"/>
                    <a:pt x="11126" y="2075"/>
                  </a:cubicBezTo>
                  <a:cubicBezTo>
                    <a:pt x="4803" y="3139"/>
                    <a:pt x="2463" y="3717"/>
                    <a:pt x="1156" y="4476"/>
                  </a:cubicBezTo>
                  <a:cubicBezTo>
                    <a:pt x="518" y="4841"/>
                    <a:pt x="1" y="5176"/>
                    <a:pt x="31" y="5236"/>
                  </a:cubicBezTo>
                  <a:cubicBezTo>
                    <a:pt x="92" y="5358"/>
                    <a:pt x="6323" y="6209"/>
                    <a:pt x="7813" y="6300"/>
                  </a:cubicBezTo>
                  <a:cubicBezTo>
                    <a:pt x="8159" y="6317"/>
                    <a:pt x="8498" y="6325"/>
                    <a:pt x="8830" y="6325"/>
                  </a:cubicBezTo>
                  <a:cubicBezTo>
                    <a:pt x="13421" y="6325"/>
                    <a:pt x="16650" y="4749"/>
                    <a:pt x="19059" y="1376"/>
                  </a:cubicBezTo>
                  <a:cubicBezTo>
                    <a:pt x="19576" y="647"/>
                    <a:pt x="20001" y="39"/>
                    <a:pt x="19971" y="8"/>
                  </a:cubicBezTo>
                  <a:cubicBezTo>
                    <a:pt x="19971" y="3"/>
                    <a:pt x="19963" y="1"/>
                    <a:pt x="19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0"/>
            <p:cNvSpPr/>
            <p:nvPr/>
          </p:nvSpPr>
          <p:spPr>
            <a:xfrm>
              <a:off x="1776125" y="4747150"/>
              <a:ext cx="228000" cy="298400"/>
            </a:xfrm>
            <a:custGeom>
              <a:avLst/>
              <a:gdLst/>
              <a:ahLst/>
              <a:cxnLst/>
              <a:rect l="l" t="t" r="r" b="b"/>
              <a:pathLst>
                <a:path w="9120" h="11936" extrusionOk="0">
                  <a:moveTo>
                    <a:pt x="2410" y="1"/>
                  </a:moveTo>
                  <a:cubicBezTo>
                    <a:pt x="2393" y="1"/>
                    <a:pt x="2380" y="3"/>
                    <a:pt x="2372" y="7"/>
                  </a:cubicBezTo>
                  <a:cubicBezTo>
                    <a:pt x="2281" y="38"/>
                    <a:pt x="2159" y="190"/>
                    <a:pt x="2098" y="372"/>
                  </a:cubicBezTo>
                  <a:cubicBezTo>
                    <a:pt x="2037" y="554"/>
                    <a:pt x="1551" y="1102"/>
                    <a:pt x="1004" y="1618"/>
                  </a:cubicBezTo>
                  <a:lnTo>
                    <a:pt x="1" y="2561"/>
                  </a:lnTo>
                  <a:lnTo>
                    <a:pt x="457" y="4232"/>
                  </a:lnTo>
                  <a:cubicBezTo>
                    <a:pt x="1004" y="6147"/>
                    <a:pt x="1308" y="6725"/>
                    <a:pt x="3253" y="9369"/>
                  </a:cubicBezTo>
                  <a:cubicBezTo>
                    <a:pt x="4044" y="10494"/>
                    <a:pt x="4743" y="11497"/>
                    <a:pt x="4743" y="11649"/>
                  </a:cubicBezTo>
                  <a:cubicBezTo>
                    <a:pt x="4787" y="11836"/>
                    <a:pt x="4851" y="11936"/>
                    <a:pt x="4964" y="11936"/>
                  </a:cubicBezTo>
                  <a:cubicBezTo>
                    <a:pt x="5162" y="11936"/>
                    <a:pt x="5512" y="11628"/>
                    <a:pt x="6171" y="10950"/>
                  </a:cubicBezTo>
                  <a:cubicBezTo>
                    <a:pt x="7114" y="9977"/>
                    <a:pt x="7326" y="9612"/>
                    <a:pt x="7995" y="7910"/>
                  </a:cubicBezTo>
                  <a:cubicBezTo>
                    <a:pt x="9120" y="4962"/>
                    <a:pt x="8907" y="3564"/>
                    <a:pt x="7022" y="2044"/>
                  </a:cubicBezTo>
                  <a:cubicBezTo>
                    <a:pt x="6465" y="1574"/>
                    <a:pt x="2878" y="1"/>
                    <a:pt x="2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0"/>
            <p:cNvSpPr/>
            <p:nvPr/>
          </p:nvSpPr>
          <p:spPr>
            <a:xfrm>
              <a:off x="1727500" y="4825600"/>
              <a:ext cx="169475" cy="248125"/>
            </a:xfrm>
            <a:custGeom>
              <a:avLst/>
              <a:gdLst/>
              <a:ahLst/>
              <a:cxnLst/>
              <a:rect l="l" t="t" r="r" b="b"/>
              <a:pathLst>
                <a:path w="6779" h="9925" extrusionOk="0">
                  <a:moveTo>
                    <a:pt x="1460" y="0"/>
                  </a:moveTo>
                  <a:lnTo>
                    <a:pt x="973" y="669"/>
                  </a:lnTo>
                  <a:cubicBezTo>
                    <a:pt x="244" y="1672"/>
                    <a:pt x="1" y="2432"/>
                    <a:pt x="1" y="3830"/>
                  </a:cubicBezTo>
                  <a:cubicBezTo>
                    <a:pt x="1" y="5289"/>
                    <a:pt x="1186" y="8632"/>
                    <a:pt x="1885" y="9180"/>
                  </a:cubicBezTo>
                  <a:cubicBezTo>
                    <a:pt x="2128" y="9362"/>
                    <a:pt x="2827" y="9635"/>
                    <a:pt x="3435" y="9787"/>
                  </a:cubicBezTo>
                  <a:cubicBezTo>
                    <a:pt x="3798" y="9878"/>
                    <a:pt x="4083" y="9925"/>
                    <a:pt x="4355" y="9925"/>
                  </a:cubicBezTo>
                  <a:cubicBezTo>
                    <a:pt x="4721" y="9925"/>
                    <a:pt x="5062" y="9840"/>
                    <a:pt x="5533" y="9666"/>
                  </a:cubicBezTo>
                  <a:cubicBezTo>
                    <a:pt x="6779" y="9210"/>
                    <a:pt x="6748" y="9119"/>
                    <a:pt x="4773" y="6717"/>
                  </a:cubicBezTo>
                  <a:cubicBezTo>
                    <a:pt x="4013" y="5745"/>
                    <a:pt x="3071" y="4407"/>
                    <a:pt x="2706" y="3708"/>
                  </a:cubicBezTo>
                  <a:cubicBezTo>
                    <a:pt x="2311" y="2979"/>
                    <a:pt x="1916" y="1885"/>
                    <a:pt x="1764" y="1216"/>
                  </a:cubicBezTo>
                  <a:lnTo>
                    <a:pt x="14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7" r:id="rId5"/>
    <p:sldLayoutId id="2147483658" r:id="rId6"/>
    <p:sldLayoutId id="2147483659" r:id="rId7"/>
    <p:sldLayoutId id="2147483661" r:id="rId8"/>
    <p:sldLayoutId id="2147483666" r:id="rId9"/>
    <p:sldLayoutId id="2147483675" r:id="rId10"/>
    <p:sldLayoutId id="2147483676" r:id="rId11"/>
    <p:sldLayoutId id="2147483677" r:id="rId12"/>
    <p:sldLayoutId id="2147483678" r:id="rId13"/>
    <p:sldLayoutId id="214748369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99953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 to school concept Premium Vecto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5200" l="319" r="92812">
                        <a14:foregroundMark x1="18690" y1="39000" x2="22843" y2="47400"/>
                        <a14:foregroundMark x1="64696" y1="38600" x2="68371" y2="39400"/>
                        <a14:foregroundMark x1="70128" y1="39400" x2="67093" y2="39600"/>
                        <a14:backgroundMark x1="75559" y1="19600" x2="82748" y2="2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800" y="1112171"/>
            <a:ext cx="5689600" cy="454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8837" y="285607"/>
            <a:ext cx="5863563" cy="351423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32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Trước khi viết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>
          <a:xfrm>
            <a:off x="3057833" y="1088538"/>
            <a:ext cx="3067664" cy="529200"/>
          </a:xfrm>
        </p:spPr>
        <p:txBody>
          <a:bodyPr/>
          <a:lstStyle/>
          <a:p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Lựa chọn đề tài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12520" y="2338294"/>
            <a:ext cx="2627700" cy="1109400"/>
          </a:xfrm>
        </p:spPr>
        <p:txBody>
          <a:bodyPr/>
          <a:lstStyle/>
          <a:p>
            <a:pPr marL="139700" indent="0"/>
            <a:r>
              <a:rPr lang="vi-VN" sz="20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 chọn cuốn sách mà em yêu thích.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2"/>
          </p:nvPr>
        </p:nvSpPr>
        <p:spPr>
          <a:xfrm>
            <a:off x="5250426" y="2265730"/>
            <a:ext cx="3641666" cy="1165961"/>
          </a:xfrm>
        </p:spPr>
        <p:txBody>
          <a:bodyPr/>
          <a:lstStyle/>
          <a:p>
            <a:pPr marL="139700" indent="0"/>
            <a:r>
              <a:rPr lang="vi-VN" sz="20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 chọn vấn đề, hiện tượng mà cuốn sách gợi ra.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4"/>
          </p:nvPr>
        </p:nvSpPr>
        <p:spPr>
          <a:xfrm>
            <a:off x="512520" y="1738247"/>
            <a:ext cx="2627700" cy="529200"/>
          </a:xfrm>
        </p:spPr>
        <p:txBody>
          <a:bodyPr/>
          <a:lstStyle/>
          <a:p>
            <a:r>
              <a:rPr lang="vi-VN" b="1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1</a:t>
            </a:r>
          </a:p>
        </p:txBody>
      </p:sp>
      <p:sp>
        <p:nvSpPr>
          <p:cNvPr id="7" name="Subtitle 10"/>
          <p:cNvSpPr txBox="1">
            <a:spLocks/>
          </p:cNvSpPr>
          <p:nvPr/>
        </p:nvSpPr>
        <p:spPr>
          <a:xfrm>
            <a:off x="5624051" y="1760692"/>
            <a:ext cx="26277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vi-VN" b="1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2</a:t>
            </a:r>
          </a:p>
        </p:txBody>
      </p:sp>
      <p:sp>
        <p:nvSpPr>
          <p:cNvPr id="3" name="Oval 2"/>
          <p:cNvSpPr/>
          <p:nvPr/>
        </p:nvSpPr>
        <p:spPr>
          <a:xfrm>
            <a:off x="691987" y="1686764"/>
            <a:ext cx="2448233" cy="677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5713785" y="1686764"/>
            <a:ext cx="2448233" cy="677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ight Arrow 3"/>
          <p:cNvSpPr/>
          <p:nvPr/>
        </p:nvSpPr>
        <p:spPr>
          <a:xfrm>
            <a:off x="3893574" y="1777216"/>
            <a:ext cx="1356852" cy="512675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50" name="Picture 2" descr="Free World Book Day Vectors, 2,000+ Images in AI, EPS for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87" y="2654710"/>
            <a:ext cx="2409620" cy="240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Vector | Cartoon world book day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3" b="96154" l="9763" r="89941">
                        <a14:foregroundMark x1="45266" y1="64793" x2="54142" y2="82544"/>
                        <a14:foregroundMark x1="65680" y1="60651" x2="66864" y2="66568"/>
                        <a14:foregroundMark x1="38462" y1="60651" x2="49408" y2="81953"/>
                        <a14:foregroundMark x1="55917" y1="71006" x2="50592" y2="73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051" y="2432846"/>
            <a:ext cx="3084220" cy="308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66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9" grpId="0" build="p"/>
      <p:bldP spid="10" grpId="0" build="p"/>
      <p:bldP spid="11" grpId="0" build="p"/>
      <p:bldP spid="7" grpId="0"/>
      <p:bldP spid="3" grpId="0" animBg="1"/>
      <p:bldP spid="1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120" y="21840"/>
            <a:ext cx="7704000" cy="572700"/>
          </a:xfrm>
        </p:spPr>
        <p:txBody>
          <a:bodyPr/>
          <a:lstStyle/>
          <a:p>
            <a:r>
              <a:rPr lang="vi-VN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Một số gợi ý</a:t>
            </a:r>
          </a:p>
        </p:txBody>
      </p:sp>
      <p:pic>
        <p:nvPicPr>
          <p:cNvPr id="3074" name="Picture 2" descr="Combo Dạy Con Trong Hoang Mang (Bộ 2 Cuố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8" y="1988330"/>
            <a:ext cx="2001522" cy="296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40662" y="1114570"/>
            <a:ext cx="1791337" cy="765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Trải nghiệm của tuổi trẻ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2400" y="1005840"/>
            <a:ext cx="1930400" cy="863600"/>
          </a:xfrm>
          <a:prstGeom prst="roundRect">
            <a:avLst/>
          </a:prstGeom>
          <a:noFill/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076" name="Picture 4" descr="Nội dung nổi bật của Chuyện con mèo dạy hải âu b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39"/>
          <a:stretch/>
        </p:blipFill>
        <p:spPr bwMode="auto">
          <a:xfrm>
            <a:off x="2258695" y="1998490"/>
            <a:ext cx="1971039" cy="296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387596" y="1124730"/>
            <a:ext cx="1791337" cy="765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học về yêu thương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99334" y="1016000"/>
            <a:ext cx="1930400" cy="863600"/>
          </a:xfrm>
          <a:prstGeom prst="roundRect">
            <a:avLst/>
          </a:prstGeom>
          <a:noFill/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078" name="Picture 6" descr="Hoàng tử bé | Nhà xuất bản Kim Đồ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530" y="2032001"/>
            <a:ext cx="1978031" cy="296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622792" y="1124730"/>
            <a:ext cx="1791337" cy="765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học về tình bạn....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534530" y="1016000"/>
            <a:ext cx="1930400" cy="863600"/>
          </a:xfrm>
          <a:prstGeom prst="roundRect">
            <a:avLst/>
          </a:prstGeom>
          <a:noFill/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080" name="Picture 8" descr="10 cuốn sách bán chạy nhất của nhà văn Nguyễn Nhật Á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57" y="2032001"/>
            <a:ext cx="1982559" cy="296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6955060" y="1104410"/>
            <a:ext cx="1894297" cy="765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18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yêu thương loài vật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918957" y="1016000"/>
            <a:ext cx="1930400" cy="863600"/>
          </a:xfrm>
          <a:prstGeom prst="roundRect">
            <a:avLst/>
          </a:prstGeom>
          <a:noFill/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017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7" grpId="0" animBg="1"/>
      <p:bldP spid="11" grpId="0"/>
      <p:bldP spid="12" grpId="0" animBg="1"/>
      <p:bldP spid="14" grpId="0"/>
      <p:bldP spid="15" grpId="0" animBg="1"/>
      <p:bldP spid="17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32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Trước khi viết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>
          <a:xfrm>
            <a:off x="3258150" y="1088538"/>
            <a:ext cx="2627700" cy="529200"/>
          </a:xfrm>
        </p:spPr>
        <p:txBody>
          <a:bodyPr/>
          <a:lstStyle/>
          <a:p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Tìm ý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11278" y="1661238"/>
            <a:ext cx="3156154" cy="2365317"/>
          </a:xfrm>
        </p:spPr>
        <p:txBody>
          <a:bodyPr/>
          <a:lstStyle/>
          <a:p>
            <a:pPr marL="139700" indent="0"/>
            <a:r>
              <a:rPr lang="vi-VN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CÁ NHÂN</a:t>
            </a:r>
          </a:p>
          <a:p>
            <a:pPr marL="139700" indent="0"/>
            <a:r>
              <a:rPr lang="vi-VN" sz="20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hoàn thành phiếu tìm ý cá nhân của mình.</a:t>
            </a:r>
          </a:p>
          <a:p>
            <a:pPr marL="139700" indent="0"/>
            <a:endParaRPr lang="vi-VN" sz="2000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39700" indent="0"/>
            <a:r>
              <a:rPr lang="vi-VN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 gian: </a:t>
            </a:r>
            <a:r>
              <a:rPr lang="vi-VN" sz="20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phút.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973" y="1661239"/>
            <a:ext cx="5383027" cy="348226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7775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32"/>
          <p:cNvSpPr txBox="1">
            <a:spLocks noGrp="1"/>
          </p:cNvSpPr>
          <p:nvPr>
            <p:ph type="title"/>
          </p:nvPr>
        </p:nvSpPr>
        <p:spPr>
          <a:xfrm>
            <a:off x="457291" y="40281"/>
            <a:ext cx="82296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Phiếu tìm ý cá nhân</a:t>
            </a:r>
            <a:endParaRPr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89" name="Google Shape;1189;p32"/>
          <p:cNvSpPr txBox="1"/>
          <p:nvPr/>
        </p:nvSpPr>
        <p:spPr>
          <a:xfrm>
            <a:off x="243725" y="593770"/>
            <a:ext cx="3227348" cy="64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 Extra Condensed"/>
                <a:sym typeface="Fira Sans Extra Condensed"/>
              </a:rPr>
              <a:t>Hiện tượng em trình bày là gì?  Liên quan đến cuốn sách nào? Ai là tác giả?</a:t>
            </a:r>
            <a:endParaRPr sz="1600" b="1" i="1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Fira Sans Extra Condensed"/>
              <a:sym typeface="Fira Sans Extra Condensed"/>
            </a:endParaRPr>
          </a:p>
        </p:txBody>
      </p:sp>
      <p:sp>
        <p:nvSpPr>
          <p:cNvPr id="1192" name="Google Shape;1192;p32"/>
          <p:cNvSpPr txBox="1"/>
          <p:nvPr/>
        </p:nvSpPr>
        <p:spPr>
          <a:xfrm>
            <a:off x="5556963" y="644572"/>
            <a:ext cx="3412017" cy="56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 Extra Condensed"/>
                <a:sym typeface="Fira Sans Extra Condensed"/>
              </a:rPr>
              <a:t>Em có suy nghĩ, đánh giá gì về hiện tượng, vấn đề ấy?</a:t>
            </a:r>
            <a:endParaRPr sz="1600" b="1" i="1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Fira Sans Extra Condensed"/>
              <a:sym typeface="Fira Sans Extra Condensed"/>
            </a:endParaRPr>
          </a:p>
        </p:txBody>
      </p:sp>
      <p:sp>
        <p:nvSpPr>
          <p:cNvPr id="1195" name="Google Shape;1195;p32"/>
          <p:cNvSpPr txBox="1"/>
          <p:nvPr/>
        </p:nvSpPr>
        <p:spPr>
          <a:xfrm>
            <a:off x="457291" y="2193820"/>
            <a:ext cx="2792587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 Extra Condensed"/>
                <a:sym typeface="Fira Sans Extra Condensed"/>
              </a:rPr>
              <a:t>Lí lẽ, dẫn chứng.</a:t>
            </a:r>
            <a:endParaRPr sz="1600" b="1" i="1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Fira Sans Extra Condensed"/>
              <a:sym typeface="Fira Sans Extra Condensed"/>
            </a:endParaRPr>
          </a:p>
        </p:txBody>
      </p:sp>
      <p:sp>
        <p:nvSpPr>
          <p:cNvPr id="1198" name="Google Shape;1198;p32"/>
          <p:cNvSpPr txBox="1"/>
          <p:nvPr/>
        </p:nvSpPr>
        <p:spPr>
          <a:xfrm>
            <a:off x="5494436" y="1970643"/>
            <a:ext cx="3474544" cy="7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 Extra Condensed"/>
                <a:sym typeface="Fira Sans Extra Condensed"/>
              </a:rPr>
              <a:t>Chi tiết/sự việc/nhân vật liên quan đến sự việc bàn luận là gì?</a:t>
            </a:r>
            <a:endParaRPr sz="1600" b="1" i="1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Fira Sans Extra Condensed"/>
              <a:sym typeface="Fira Sans Extra Condensed"/>
            </a:endParaRPr>
          </a:p>
        </p:txBody>
      </p:sp>
      <p:sp>
        <p:nvSpPr>
          <p:cNvPr id="1201" name="Google Shape;1201;p32"/>
          <p:cNvSpPr txBox="1"/>
          <p:nvPr/>
        </p:nvSpPr>
        <p:spPr>
          <a:xfrm>
            <a:off x="272239" y="3634428"/>
            <a:ext cx="2792587" cy="516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 Extra Condensed"/>
                <a:sym typeface="Fira Sans Extra Condensed"/>
              </a:rPr>
              <a:t>Liên hệ bản thân em với hiện tượng/sự việc.</a:t>
            </a:r>
            <a:endParaRPr sz="1600" b="1" i="1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Fira Sans Extra Condensed"/>
              <a:sym typeface="Fira Sans Extra Condensed"/>
            </a:endParaRPr>
          </a:p>
        </p:txBody>
      </p:sp>
      <p:sp>
        <p:nvSpPr>
          <p:cNvPr id="1204" name="Google Shape;1204;p32"/>
          <p:cNvSpPr txBox="1"/>
          <p:nvPr/>
        </p:nvSpPr>
        <p:spPr>
          <a:xfrm>
            <a:off x="5658973" y="3620585"/>
            <a:ext cx="3110038" cy="53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 Extra Condensed"/>
                <a:sym typeface="Fira Sans Extra Condensed"/>
              </a:rPr>
              <a:t>Tầm quan trọng, ý nghĩa của hiện tượng/vấn đề.</a:t>
            </a:r>
            <a:endParaRPr sz="1600" b="1" i="1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Fira Sans Extra Condensed"/>
              <a:sym typeface="Fira Sans Extra Condensed"/>
            </a:endParaRPr>
          </a:p>
        </p:txBody>
      </p:sp>
      <p:sp>
        <p:nvSpPr>
          <p:cNvPr id="1206" name="Google Shape;1206;p32"/>
          <p:cNvSpPr/>
          <p:nvPr/>
        </p:nvSpPr>
        <p:spPr>
          <a:xfrm>
            <a:off x="3587038" y="879620"/>
            <a:ext cx="763200" cy="7632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07" name="Google Shape;1207;p32"/>
          <p:cNvSpPr/>
          <p:nvPr/>
        </p:nvSpPr>
        <p:spPr>
          <a:xfrm>
            <a:off x="4793763" y="879620"/>
            <a:ext cx="763200" cy="7632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08" name="Google Shape;1208;p32"/>
          <p:cNvSpPr/>
          <p:nvPr/>
        </p:nvSpPr>
        <p:spPr>
          <a:xfrm>
            <a:off x="3587038" y="2297683"/>
            <a:ext cx="763200" cy="7632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09" name="Google Shape;1209;p32"/>
          <p:cNvSpPr/>
          <p:nvPr/>
        </p:nvSpPr>
        <p:spPr>
          <a:xfrm>
            <a:off x="4793763" y="2297683"/>
            <a:ext cx="763200" cy="7632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76" name="Google Shape;1276;p32"/>
          <p:cNvSpPr/>
          <p:nvPr/>
        </p:nvSpPr>
        <p:spPr>
          <a:xfrm>
            <a:off x="3587038" y="3593761"/>
            <a:ext cx="763200" cy="7632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77" name="Google Shape;1277;p32"/>
          <p:cNvSpPr/>
          <p:nvPr/>
        </p:nvSpPr>
        <p:spPr>
          <a:xfrm>
            <a:off x="4793763" y="3593761"/>
            <a:ext cx="763200" cy="7632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278" name="Google Shape;1278;p32"/>
          <p:cNvCxnSpPr>
            <a:stCxn id="1206" idx="6"/>
            <a:endCxn id="1207" idx="2"/>
          </p:cNvCxnSpPr>
          <p:nvPr/>
        </p:nvCxnSpPr>
        <p:spPr>
          <a:xfrm>
            <a:off x="4350238" y="1261220"/>
            <a:ext cx="443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9" name="Google Shape;1279;p32"/>
          <p:cNvCxnSpPr>
            <a:stCxn id="1207" idx="4"/>
            <a:endCxn id="1209" idx="0"/>
          </p:cNvCxnSpPr>
          <p:nvPr/>
        </p:nvCxnSpPr>
        <p:spPr>
          <a:xfrm>
            <a:off x="5175363" y="1642820"/>
            <a:ext cx="0" cy="65486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0" name="Google Shape;1280;p32"/>
          <p:cNvCxnSpPr>
            <a:stCxn id="1209" idx="2"/>
            <a:endCxn id="1208" idx="6"/>
          </p:cNvCxnSpPr>
          <p:nvPr/>
        </p:nvCxnSpPr>
        <p:spPr>
          <a:xfrm rot="10800000">
            <a:off x="4350363" y="2679283"/>
            <a:ext cx="443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1" name="Google Shape;1281;p32"/>
          <p:cNvCxnSpPr>
            <a:stCxn id="1208" idx="4"/>
            <a:endCxn id="1276" idx="0"/>
          </p:cNvCxnSpPr>
          <p:nvPr/>
        </p:nvCxnSpPr>
        <p:spPr>
          <a:xfrm>
            <a:off x="3968638" y="3060883"/>
            <a:ext cx="0" cy="53287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2" name="Google Shape;1282;p32"/>
          <p:cNvCxnSpPr/>
          <p:nvPr/>
        </p:nvCxnSpPr>
        <p:spPr>
          <a:xfrm>
            <a:off x="4350238" y="4018787"/>
            <a:ext cx="443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" name="Google Shape;1189;p32"/>
          <p:cNvSpPr txBox="1"/>
          <p:nvPr/>
        </p:nvSpPr>
        <p:spPr>
          <a:xfrm>
            <a:off x="137928" y="1425615"/>
            <a:ext cx="3406039" cy="715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 Extra Condensed"/>
                <a:sym typeface="Fira Sans Extra Condensed"/>
              </a:rPr>
              <a:t>............................................................................................................................................................................................</a:t>
            </a:r>
            <a:endParaRPr sz="1800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Fira Sans Extra Condensed"/>
              <a:sym typeface="Fira Sans Extra Condensed"/>
            </a:endParaRPr>
          </a:p>
        </p:txBody>
      </p:sp>
      <p:sp>
        <p:nvSpPr>
          <p:cNvPr id="124" name="Google Shape;1189;p32"/>
          <p:cNvSpPr txBox="1"/>
          <p:nvPr/>
        </p:nvSpPr>
        <p:spPr>
          <a:xfrm>
            <a:off x="5600318" y="1157618"/>
            <a:ext cx="3227348" cy="64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 Extra Condensed"/>
                <a:sym typeface="Fira Sans Extra Condensed"/>
              </a:rPr>
              <a:t>............................................................................................................................................................................................</a:t>
            </a:r>
            <a:endParaRPr sz="1800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Fira Sans Extra Condensed"/>
              <a:sym typeface="Fira Sans Extra Condensed"/>
            </a:endParaRPr>
          </a:p>
        </p:txBody>
      </p:sp>
      <p:sp>
        <p:nvSpPr>
          <p:cNvPr id="125" name="Google Shape;1189;p32"/>
          <p:cNvSpPr txBox="1"/>
          <p:nvPr/>
        </p:nvSpPr>
        <p:spPr>
          <a:xfrm>
            <a:off x="86691" y="2564217"/>
            <a:ext cx="3227348" cy="64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 Extra Condensed"/>
                <a:sym typeface="Fira Sans Extra Condensed"/>
              </a:rPr>
              <a:t>............................................................................................................................................................................................</a:t>
            </a:r>
            <a:endParaRPr sz="1800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Fira Sans Extra Condensed"/>
              <a:sym typeface="Fira Sans Extra Condensed"/>
            </a:endParaRPr>
          </a:p>
        </p:txBody>
      </p:sp>
      <p:sp>
        <p:nvSpPr>
          <p:cNvPr id="126" name="Google Shape;1189;p32"/>
          <p:cNvSpPr txBox="1"/>
          <p:nvPr/>
        </p:nvSpPr>
        <p:spPr>
          <a:xfrm>
            <a:off x="137928" y="4211082"/>
            <a:ext cx="3227348" cy="64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 Extra Condensed"/>
                <a:sym typeface="Fira Sans Extra Condensed"/>
              </a:rPr>
              <a:t>............................................................................................................................................................................................</a:t>
            </a:r>
            <a:endParaRPr sz="1800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Fira Sans Extra Condensed"/>
              <a:sym typeface="Fira Sans Extra Condensed"/>
            </a:endParaRPr>
          </a:p>
        </p:txBody>
      </p:sp>
      <p:sp>
        <p:nvSpPr>
          <p:cNvPr id="127" name="Google Shape;1189;p32"/>
          <p:cNvSpPr txBox="1"/>
          <p:nvPr/>
        </p:nvSpPr>
        <p:spPr>
          <a:xfrm>
            <a:off x="5556963" y="4134073"/>
            <a:ext cx="3227348" cy="64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 Extra Condensed"/>
                <a:sym typeface="Fira Sans Extra Condensed"/>
              </a:rPr>
              <a:t>............................................................................................................................................................................................</a:t>
            </a:r>
            <a:endParaRPr sz="1800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Fira Sans Extra Condensed"/>
              <a:sym typeface="Fira Sans Extra Condensed"/>
            </a:endParaRPr>
          </a:p>
        </p:txBody>
      </p:sp>
      <p:sp>
        <p:nvSpPr>
          <p:cNvPr id="128" name="Google Shape;1189;p32"/>
          <p:cNvSpPr txBox="1"/>
          <p:nvPr/>
        </p:nvSpPr>
        <p:spPr>
          <a:xfrm>
            <a:off x="5600318" y="2660186"/>
            <a:ext cx="3227348" cy="64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 Extra Condensed"/>
                <a:sym typeface="Fira Sans Extra Condensed"/>
              </a:rPr>
              <a:t>............................................................................................................................................................................................</a:t>
            </a:r>
            <a:endParaRPr sz="1800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Fira Sans Extra Condensed"/>
              <a:sym typeface="Fira Sans Extra Condensed"/>
            </a:endParaRPr>
          </a:p>
        </p:txBody>
      </p:sp>
      <p:pic>
        <p:nvPicPr>
          <p:cNvPr id="2054" name="Picture 6" descr="Studying free sti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345" y="2334107"/>
            <a:ext cx="618439" cy="61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ading free stic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60" y="3690330"/>
            <a:ext cx="618439" cy="61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reativity free stick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997" y="3690329"/>
            <a:ext cx="618439" cy="61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Education free stick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022" y="817291"/>
            <a:ext cx="817722" cy="81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tudying free stick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83" y="905331"/>
            <a:ext cx="711777" cy="71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Studying free stick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060" y="2357065"/>
            <a:ext cx="655626" cy="65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146809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Trước khi viết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>
          <a:xfrm>
            <a:off x="3258150" y="1088538"/>
            <a:ext cx="2627700" cy="529200"/>
          </a:xfrm>
        </p:spPr>
        <p:txBody>
          <a:bodyPr/>
          <a:lstStyle/>
          <a:p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Lập dàn ý</a:t>
            </a:r>
          </a:p>
        </p:txBody>
      </p:sp>
      <p:grpSp>
        <p:nvGrpSpPr>
          <p:cNvPr id="33" name="Google Shape;768;p24"/>
          <p:cNvGrpSpPr/>
          <p:nvPr/>
        </p:nvGrpSpPr>
        <p:grpSpPr>
          <a:xfrm>
            <a:off x="476865" y="1738455"/>
            <a:ext cx="1890033" cy="3274897"/>
            <a:chOff x="457200" y="1716334"/>
            <a:chExt cx="1890033" cy="2577966"/>
          </a:xfrm>
        </p:grpSpPr>
        <p:sp>
          <p:nvSpPr>
            <p:cNvPr id="34" name="Google Shape;769;p24"/>
            <p:cNvSpPr/>
            <p:nvPr/>
          </p:nvSpPr>
          <p:spPr>
            <a:xfrm>
              <a:off x="457200" y="1894443"/>
              <a:ext cx="1890033" cy="2399857"/>
            </a:xfrm>
            <a:custGeom>
              <a:avLst/>
              <a:gdLst/>
              <a:ahLst/>
              <a:cxnLst/>
              <a:rect l="l" t="t" r="r" b="b"/>
              <a:pathLst>
                <a:path w="20003" h="25398" extrusionOk="0">
                  <a:moveTo>
                    <a:pt x="152" y="1"/>
                  </a:moveTo>
                  <a:lnTo>
                    <a:pt x="152" y="1904"/>
                  </a:lnTo>
                  <a:lnTo>
                    <a:pt x="876" y="1904"/>
                  </a:lnTo>
                  <a:cubicBezTo>
                    <a:pt x="950" y="1681"/>
                    <a:pt x="1150" y="1526"/>
                    <a:pt x="1379" y="1526"/>
                  </a:cubicBezTo>
                  <a:cubicBezTo>
                    <a:pt x="1402" y="1526"/>
                    <a:pt x="1425" y="1527"/>
                    <a:pt x="1448" y="1530"/>
                  </a:cubicBezTo>
                  <a:cubicBezTo>
                    <a:pt x="1455" y="1530"/>
                    <a:pt x="1462" y="1530"/>
                    <a:pt x="1469" y="1530"/>
                  </a:cubicBezTo>
                  <a:cubicBezTo>
                    <a:pt x="1810" y="1530"/>
                    <a:pt x="2079" y="1806"/>
                    <a:pt x="2091" y="2161"/>
                  </a:cubicBezTo>
                  <a:cubicBezTo>
                    <a:pt x="2091" y="2511"/>
                    <a:pt x="1799" y="2815"/>
                    <a:pt x="1448" y="2827"/>
                  </a:cubicBezTo>
                  <a:cubicBezTo>
                    <a:pt x="1203" y="2803"/>
                    <a:pt x="993" y="2686"/>
                    <a:pt x="864" y="2488"/>
                  </a:cubicBezTo>
                  <a:lnTo>
                    <a:pt x="129" y="2488"/>
                  </a:lnTo>
                  <a:lnTo>
                    <a:pt x="129" y="4088"/>
                  </a:lnTo>
                  <a:lnTo>
                    <a:pt x="864" y="4088"/>
                  </a:lnTo>
                  <a:cubicBezTo>
                    <a:pt x="993" y="3901"/>
                    <a:pt x="1203" y="3796"/>
                    <a:pt x="1437" y="3784"/>
                  </a:cubicBezTo>
                  <a:cubicBezTo>
                    <a:pt x="1787" y="3796"/>
                    <a:pt x="2067" y="4088"/>
                    <a:pt x="2067" y="4450"/>
                  </a:cubicBezTo>
                  <a:cubicBezTo>
                    <a:pt x="2067" y="4793"/>
                    <a:pt x="1787" y="5069"/>
                    <a:pt x="1457" y="5069"/>
                  </a:cubicBezTo>
                  <a:cubicBezTo>
                    <a:pt x="1450" y="5069"/>
                    <a:pt x="1443" y="5069"/>
                    <a:pt x="1437" y="5068"/>
                  </a:cubicBezTo>
                  <a:cubicBezTo>
                    <a:pt x="1420" y="5070"/>
                    <a:pt x="1403" y="5071"/>
                    <a:pt x="1386" y="5071"/>
                  </a:cubicBezTo>
                  <a:cubicBezTo>
                    <a:pt x="1138" y="5071"/>
                    <a:pt x="918" y="4912"/>
                    <a:pt x="853" y="4671"/>
                  </a:cubicBezTo>
                  <a:lnTo>
                    <a:pt x="117" y="4671"/>
                  </a:lnTo>
                  <a:lnTo>
                    <a:pt x="117" y="6575"/>
                  </a:lnTo>
                  <a:lnTo>
                    <a:pt x="853" y="6575"/>
                  </a:lnTo>
                  <a:cubicBezTo>
                    <a:pt x="918" y="6345"/>
                    <a:pt x="1127" y="6187"/>
                    <a:pt x="1365" y="6187"/>
                  </a:cubicBezTo>
                  <a:cubicBezTo>
                    <a:pt x="1381" y="6187"/>
                    <a:pt x="1397" y="6188"/>
                    <a:pt x="1413" y="6189"/>
                  </a:cubicBezTo>
                  <a:cubicBezTo>
                    <a:pt x="1420" y="6189"/>
                    <a:pt x="1427" y="6189"/>
                    <a:pt x="1434" y="6189"/>
                  </a:cubicBezTo>
                  <a:cubicBezTo>
                    <a:pt x="1775" y="6189"/>
                    <a:pt x="2055" y="6476"/>
                    <a:pt x="2055" y="6820"/>
                  </a:cubicBezTo>
                  <a:cubicBezTo>
                    <a:pt x="2055" y="7145"/>
                    <a:pt x="1786" y="7417"/>
                    <a:pt x="1454" y="7417"/>
                  </a:cubicBezTo>
                  <a:cubicBezTo>
                    <a:pt x="1441" y="7417"/>
                    <a:pt x="1427" y="7416"/>
                    <a:pt x="1413" y="7415"/>
                  </a:cubicBezTo>
                  <a:cubicBezTo>
                    <a:pt x="1397" y="7417"/>
                    <a:pt x="1381" y="7418"/>
                    <a:pt x="1365" y="7418"/>
                  </a:cubicBezTo>
                  <a:cubicBezTo>
                    <a:pt x="1117" y="7418"/>
                    <a:pt x="906" y="7248"/>
                    <a:pt x="829" y="7007"/>
                  </a:cubicBezTo>
                  <a:lnTo>
                    <a:pt x="105" y="7007"/>
                  </a:lnTo>
                  <a:lnTo>
                    <a:pt x="105" y="8910"/>
                  </a:lnTo>
                  <a:lnTo>
                    <a:pt x="829" y="8910"/>
                  </a:lnTo>
                  <a:cubicBezTo>
                    <a:pt x="906" y="8680"/>
                    <a:pt x="1116" y="8523"/>
                    <a:pt x="1353" y="8523"/>
                  </a:cubicBezTo>
                  <a:cubicBezTo>
                    <a:pt x="1369" y="8523"/>
                    <a:pt x="1385" y="8523"/>
                    <a:pt x="1402" y="8525"/>
                  </a:cubicBezTo>
                  <a:cubicBezTo>
                    <a:pt x="1409" y="8524"/>
                    <a:pt x="1416" y="8524"/>
                    <a:pt x="1423" y="8524"/>
                  </a:cubicBezTo>
                  <a:cubicBezTo>
                    <a:pt x="1764" y="8524"/>
                    <a:pt x="2044" y="8800"/>
                    <a:pt x="2044" y="9144"/>
                  </a:cubicBezTo>
                  <a:cubicBezTo>
                    <a:pt x="2033" y="9480"/>
                    <a:pt x="1773" y="9752"/>
                    <a:pt x="1442" y="9752"/>
                  </a:cubicBezTo>
                  <a:cubicBezTo>
                    <a:pt x="1429" y="9752"/>
                    <a:pt x="1415" y="9752"/>
                    <a:pt x="1402" y="9751"/>
                  </a:cubicBezTo>
                  <a:cubicBezTo>
                    <a:pt x="1145" y="9751"/>
                    <a:pt x="923" y="9494"/>
                    <a:pt x="818" y="9342"/>
                  </a:cubicBezTo>
                  <a:lnTo>
                    <a:pt x="94" y="9342"/>
                  </a:lnTo>
                  <a:lnTo>
                    <a:pt x="94" y="11094"/>
                  </a:lnTo>
                  <a:lnTo>
                    <a:pt x="818" y="11094"/>
                  </a:lnTo>
                  <a:cubicBezTo>
                    <a:pt x="946" y="10907"/>
                    <a:pt x="1156" y="10790"/>
                    <a:pt x="1390" y="10778"/>
                  </a:cubicBezTo>
                  <a:cubicBezTo>
                    <a:pt x="1740" y="10790"/>
                    <a:pt x="2032" y="11082"/>
                    <a:pt x="2032" y="11444"/>
                  </a:cubicBezTo>
                  <a:cubicBezTo>
                    <a:pt x="2021" y="11787"/>
                    <a:pt x="1751" y="12063"/>
                    <a:pt x="1411" y="12063"/>
                  </a:cubicBezTo>
                  <a:cubicBezTo>
                    <a:pt x="1404" y="12063"/>
                    <a:pt x="1397" y="12063"/>
                    <a:pt x="1390" y="12063"/>
                  </a:cubicBezTo>
                  <a:cubicBezTo>
                    <a:pt x="1133" y="12063"/>
                    <a:pt x="911" y="11829"/>
                    <a:pt x="806" y="11677"/>
                  </a:cubicBezTo>
                  <a:lnTo>
                    <a:pt x="70" y="11677"/>
                  </a:lnTo>
                  <a:lnTo>
                    <a:pt x="70" y="13581"/>
                  </a:lnTo>
                  <a:lnTo>
                    <a:pt x="806" y="13581"/>
                  </a:lnTo>
                  <a:cubicBezTo>
                    <a:pt x="874" y="13333"/>
                    <a:pt x="1093" y="13183"/>
                    <a:pt x="1349" y="13183"/>
                  </a:cubicBezTo>
                  <a:cubicBezTo>
                    <a:pt x="1359" y="13183"/>
                    <a:pt x="1369" y="13183"/>
                    <a:pt x="1378" y="13184"/>
                  </a:cubicBezTo>
                  <a:cubicBezTo>
                    <a:pt x="1717" y="13184"/>
                    <a:pt x="2009" y="13452"/>
                    <a:pt x="2009" y="13803"/>
                  </a:cubicBezTo>
                  <a:cubicBezTo>
                    <a:pt x="2020" y="14164"/>
                    <a:pt x="1729" y="14468"/>
                    <a:pt x="1378" y="14491"/>
                  </a:cubicBezTo>
                  <a:cubicBezTo>
                    <a:pt x="1110" y="14491"/>
                    <a:pt x="888" y="14456"/>
                    <a:pt x="794" y="14164"/>
                  </a:cubicBezTo>
                  <a:lnTo>
                    <a:pt x="59" y="14164"/>
                  </a:lnTo>
                  <a:lnTo>
                    <a:pt x="59" y="15764"/>
                  </a:lnTo>
                  <a:lnTo>
                    <a:pt x="794" y="15764"/>
                  </a:lnTo>
                  <a:cubicBezTo>
                    <a:pt x="899" y="15764"/>
                    <a:pt x="1110" y="15449"/>
                    <a:pt x="1355" y="15449"/>
                  </a:cubicBezTo>
                  <a:cubicBezTo>
                    <a:pt x="1717" y="15449"/>
                    <a:pt x="1997" y="15741"/>
                    <a:pt x="1997" y="16103"/>
                  </a:cubicBezTo>
                  <a:cubicBezTo>
                    <a:pt x="1997" y="16453"/>
                    <a:pt x="1705" y="16803"/>
                    <a:pt x="1355" y="16803"/>
                  </a:cubicBezTo>
                  <a:cubicBezTo>
                    <a:pt x="1121" y="16803"/>
                    <a:pt x="911" y="16687"/>
                    <a:pt x="771" y="16500"/>
                  </a:cubicBezTo>
                  <a:lnTo>
                    <a:pt x="47" y="16500"/>
                  </a:lnTo>
                  <a:lnTo>
                    <a:pt x="47" y="18251"/>
                  </a:lnTo>
                  <a:lnTo>
                    <a:pt x="771" y="18251"/>
                  </a:lnTo>
                  <a:cubicBezTo>
                    <a:pt x="876" y="18099"/>
                    <a:pt x="1098" y="17854"/>
                    <a:pt x="1343" y="17854"/>
                  </a:cubicBezTo>
                  <a:cubicBezTo>
                    <a:pt x="2161" y="17854"/>
                    <a:pt x="2161" y="19080"/>
                    <a:pt x="1343" y="19080"/>
                  </a:cubicBezTo>
                  <a:cubicBezTo>
                    <a:pt x="1326" y="19082"/>
                    <a:pt x="1309" y="19083"/>
                    <a:pt x="1292" y="19083"/>
                  </a:cubicBezTo>
                  <a:cubicBezTo>
                    <a:pt x="1046" y="19083"/>
                    <a:pt x="836" y="18924"/>
                    <a:pt x="759" y="18683"/>
                  </a:cubicBezTo>
                  <a:lnTo>
                    <a:pt x="35" y="18683"/>
                  </a:lnTo>
                  <a:lnTo>
                    <a:pt x="35" y="20587"/>
                  </a:lnTo>
                  <a:lnTo>
                    <a:pt x="759" y="20587"/>
                  </a:lnTo>
                  <a:cubicBezTo>
                    <a:pt x="827" y="20338"/>
                    <a:pt x="1058" y="20177"/>
                    <a:pt x="1306" y="20177"/>
                  </a:cubicBezTo>
                  <a:cubicBezTo>
                    <a:pt x="1314" y="20177"/>
                    <a:pt x="1323" y="20178"/>
                    <a:pt x="1332" y="20178"/>
                  </a:cubicBezTo>
                  <a:cubicBezTo>
                    <a:pt x="2149" y="20178"/>
                    <a:pt x="2149" y="21416"/>
                    <a:pt x="1332" y="21416"/>
                  </a:cubicBezTo>
                  <a:cubicBezTo>
                    <a:pt x="1314" y="21417"/>
                    <a:pt x="1298" y="21418"/>
                    <a:pt x="1281" y="21418"/>
                  </a:cubicBezTo>
                  <a:cubicBezTo>
                    <a:pt x="1033" y="21418"/>
                    <a:pt x="813" y="21259"/>
                    <a:pt x="748" y="21019"/>
                  </a:cubicBezTo>
                  <a:lnTo>
                    <a:pt x="12" y="21019"/>
                  </a:lnTo>
                  <a:lnTo>
                    <a:pt x="12" y="22770"/>
                  </a:lnTo>
                  <a:lnTo>
                    <a:pt x="748" y="22770"/>
                  </a:lnTo>
                  <a:cubicBezTo>
                    <a:pt x="876" y="22583"/>
                    <a:pt x="1086" y="22455"/>
                    <a:pt x="1320" y="22443"/>
                  </a:cubicBezTo>
                  <a:cubicBezTo>
                    <a:pt x="1670" y="22443"/>
                    <a:pt x="1950" y="22735"/>
                    <a:pt x="1950" y="23097"/>
                  </a:cubicBezTo>
                  <a:cubicBezTo>
                    <a:pt x="1950" y="23447"/>
                    <a:pt x="1658" y="23809"/>
                    <a:pt x="1320" y="23809"/>
                  </a:cubicBezTo>
                  <a:cubicBezTo>
                    <a:pt x="1051" y="23809"/>
                    <a:pt x="829" y="23506"/>
                    <a:pt x="736" y="23506"/>
                  </a:cubicBezTo>
                  <a:lnTo>
                    <a:pt x="0" y="23506"/>
                  </a:lnTo>
                  <a:lnTo>
                    <a:pt x="0" y="25397"/>
                  </a:lnTo>
                  <a:lnTo>
                    <a:pt x="20002" y="25397"/>
                  </a:lnTo>
                  <a:lnTo>
                    <a:pt x="20002" y="1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35" name="Google Shape;770;p24"/>
            <p:cNvGrpSpPr/>
            <p:nvPr/>
          </p:nvGrpSpPr>
          <p:grpSpPr>
            <a:xfrm>
              <a:off x="724134" y="1716334"/>
              <a:ext cx="147801" cy="490037"/>
              <a:chOff x="1185634" y="1183734"/>
              <a:chExt cx="160741" cy="532938"/>
            </a:xfrm>
          </p:grpSpPr>
          <p:sp>
            <p:nvSpPr>
              <p:cNvPr id="36" name="Google Shape;771;p24"/>
              <p:cNvSpPr/>
              <p:nvPr/>
            </p:nvSpPr>
            <p:spPr>
              <a:xfrm>
                <a:off x="1185634" y="1183734"/>
                <a:ext cx="160741" cy="532938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6389" fill="none" extrusionOk="0">
                    <a:moveTo>
                      <a:pt x="736" y="6376"/>
                    </a:moveTo>
                    <a:cubicBezTo>
                      <a:pt x="327" y="6388"/>
                      <a:pt x="0" y="6049"/>
                      <a:pt x="23" y="5641"/>
                    </a:cubicBezTo>
                    <a:lnTo>
                      <a:pt x="23" y="947"/>
                    </a:lnTo>
                    <a:cubicBezTo>
                      <a:pt x="23" y="421"/>
                      <a:pt x="455" y="1"/>
                      <a:pt x="969" y="13"/>
                    </a:cubicBezTo>
                    <a:lnTo>
                      <a:pt x="969" y="13"/>
                    </a:lnTo>
                    <a:cubicBezTo>
                      <a:pt x="1495" y="1"/>
                      <a:pt x="1915" y="421"/>
                      <a:pt x="1927" y="947"/>
                    </a:cubicBezTo>
                    <a:lnTo>
                      <a:pt x="1927" y="2243"/>
                    </a:lnTo>
                  </a:path>
                </a:pathLst>
              </a:custGeom>
              <a:noFill/>
              <a:ln w="28575" cap="flat" cmpd="sng">
                <a:solidFill>
                  <a:srgbClr val="DB4137"/>
                </a:solidFill>
                <a:prstDash val="solid"/>
                <a:miter lim="116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" name="Google Shape;772;p24"/>
              <p:cNvSpPr/>
              <p:nvPr/>
            </p:nvSpPr>
            <p:spPr>
              <a:xfrm>
                <a:off x="1223588" y="1320118"/>
                <a:ext cx="74073" cy="395554"/>
              </a:xfrm>
              <a:custGeom>
                <a:avLst/>
                <a:gdLst/>
                <a:ahLst/>
                <a:cxnLst/>
                <a:rect l="l" t="t" r="r" b="b"/>
                <a:pathLst>
                  <a:path w="888" h="4742" fill="none" extrusionOk="0">
                    <a:moveTo>
                      <a:pt x="0" y="573"/>
                    </a:moveTo>
                    <a:cubicBezTo>
                      <a:pt x="0" y="304"/>
                      <a:pt x="94" y="1"/>
                      <a:pt x="397" y="1"/>
                    </a:cubicBezTo>
                    <a:cubicBezTo>
                      <a:pt x="794" y="1"/>
                      <a:pt x="888" y="269"/>
                      <a:pt x="888" y="538"/>
                    </a:cubicBezTo>
                    <a:lnTo>
                      <a:pt x="888" y="3994"/>
                    </a:lnTo>
                    <a:cubicBezTo>
                      <a:pt x="888" y="4438"/>
                      <a:pt x="631" y="4741"/>
                      <a:pt x="211" y="4741"/>
                    </a:cubicBezTo>
                  </a:path>
                </a:pathLst>
              </a:custGeom>
              <a:noFill/>
              <a:ln w="28575" cap="flat" cmpd="sng">
                <a:solidFill>
                  <a:srgbClr val="DB4137"/>
                </a:solidFill>
                <a:prstDash val="solid"/>
                <a:miter lim="116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38" name="Google Shape;773;p24"/>
          <p:cNvGrpSpPr/>
          <p:nvPr/>
        </p:nvGrpSpPr>
        <p:grpSpPr>
          <a:xfrm>
            <a:off x="2851355" y="1734390"/>
            <a:ext cx="3106993" cy="3280062"/>
            <a:chOff x="2570397" y="1331268"/>
            <a:chExt cx="1890033" cy="2582032"/>
          </a:xfrm>
        </p:grpSpPr>
        <p:sp>
          <p:nvSpPr>
            <p:cNvPr id="39" name="Google Shape;774;p24"/>
            <p:cNvSpPr/>
            <p:nvPr/>
          </p:nvSpPr>
          <p:spPr>
            <a:xfrm>
              <a:off x="2570397" y="1513443"/>
              <a:ext cx="1890033" cy="2399857"/>
            </a:xfrm>
            <a:custGeom>
              <a:avLst/>
              <a:gdLst/>
              <a:ahLst/>
              <a:cxnLst/>
              <a:rect l="l" t="t" r="r" b="b"/>
              <a:pathLst>
                <a:path w="20003" h="25398" extrusionOk="0">
                  <a:moveTo>
                    <a:pt x="152" y="1"/>
                  </a:moveTo>
                  <a:lnTo>
                    <a:pt x="152" y="1904"/>
                  </a:lnTo>
                  <a:lnTo>
                    <a:pt x="876" y="1904"/>
                  </a:lnTo>
                  <a:cubicBezTo>
                    <a:pt x="950" y="1681"/>
                    <a:pt x="1150" y="1526"/>
                    <a:pt x="1379" y="1526"/>
                  </a:cubicBezTo>
                  <a:cubicBezTo>
                    <a:pt x="1402" y="1526"/>
                    <a:pt x="1425" y="1527"/>
                    <a:pt x="1448" y="1530"/>
                  </a:cubicBezTo>
                  <a:cubicBezTo>
                    <a:pt x="1455" y="1530"/>
                    <a:pt x="1462" y="1530"/>
                    <a:pt x="1469" y="1530"/>
                  </a:cubicBezTo>
                  <a:cubicBezTo>
                    <a:pt x="1810" y="1530"/>
                    <a:pt x="2079" y="1806"/>
                    <a:pt x="2091" y="2161"/>
                  </a:cubicBezTo>
                  <a:cubicBezTo>
                    <a:pt x="2091" y="2511"/>
                    <a:pt x="1799" y="2815"/>
                    <a:pt x="1448" y="2827"/>
                  </a:cubicBezTo>
                  <a:cubicBezTo>
                    <a:pt x="1203" y="2803"/>
                    <a:pt x="993" y="2686"/>
                    <a:pt x="864" y="2488"/>
                  </a:cubicBezTo>
                  <a:lnTo>
                    <a:pt x="129" y="2488"/>
                  </a:lnTo>
                  <a:lnTo>
                    <a:pt x="129" y="4088"/>
                  </a:lnTo>
                  <a:lnTo>
                    <a:pt x="864" y="4088"/>
                  </a:lnTo>
                  <a:cubicBezTo>
                    <a:pt x="993" y="3901"/>
                    <a:pt x="1203" y="3796"/>
                    <a:pt x="1437" y="3784"/>
                  </a:cubicBezTo>
                  <a:cubicBezTo>
                    <a:pt x="1787" y="3796"/>
                    <a:pt x="2067" y="4088"/>
                    <a:pt x="2067" y="4450"/>
                  </a:cubicBezTo>
                  <a:cubicBezTo>
                    <a:pt x="2067" y="4793"/>
                    <a:pt x="1787" y="5069"/>
                    <a:pt x="1457" y="5069"/>
                  </a:cubicBezTo>
                  <a:cubicBezTo>
                    <a:pt x="1450" y="5069"/>
                    <a:pt x="1443" y="5069"/>
                    <a:pt x="1437" y="5068"/>
                  </a:cubicBezTo>
                  <a:cubicBezTo>
                    <a:pt x="1420" y="5070"/>
                    <a:pt x="1403" y="5071"/>
                    <a:pt x="1386" y="5071"/>
                  </a:cubicBezTo>
                  <a:cubicBezTo>
                    <a:pt x="1138" y="5071"/>
                    <a:pt x="918" y="4912"/>
                    <a:pt x="853" y="4671"/>
                  </a:cubicBezTo>
                  <a:lnTo>
                    <a:pt x="117" y="4671"/>
                  </a:lnTo>
                  <a:lnTo>
                    <a:pt x="117" y="6575"/>
                  </a:lnTo>
                  <a:lnTo>
                    <a:pt x="853" y="6575"/>
                  </a:lnTo>
                  <a:cubicBezTo>
                    <a:pt x="918" y="6345"/>
                    <a:pt x="1127" y="6187"/>
                    <a:pt x="1365" y="6187"/>
                  </a:cubicBezTo>
                  <a:cubicBezTo>
                    <a:pt x="1381" y="6187"/>
                    <a:pt x="1397" y="6188"/>
                    <a:pt x="1413" y="6189"/>
                  </a:cubicBezTo>
                  <a:cubicBezTo>
                    <a:pt x="1420" y="6189"/>
                    <a:pt x="1427" y="6189"/>
                    <a:pt x="1434" y="6189"/>
                  </a:cubicBezTo>
                  <a:cubicBezTo>
                    <a:pt x="1775" y="6189"/>
                    <a:pt x="2055" y="6476"/>
                    <a:pt x="2055" y="6820"/>
                  </a:cubicBezTo>
                  <a:cubicBezTo>
                    <a:pt x="2055" y="7145"/>
                    <a:pt x="1786" y="7417"/>
                    <a:pt x="1454" y="7417"/>
                  </a:cubicBezTo>
                  <a:cubicBezTo>
                    <a:pt x="1441" y="7417"/>
                    <a:pt x="1427" y="7416"/>
                    <a:pt x="1413" y="7415"/>
                  </a:cubicBezTo>
                  <a:cubicBezTo>
                    <a:pt x="1397" y="7417"/>
                    <a:pt x="1381" y="7418"/>
                    <a:pt x="1365" y="7418"/>
                  </a:cubicBezTo>
                  <a:cubicBezTo>
                    <a:pt x="1117" y="7418"/>
                    <a:pt x="906" y="7248"/>
                    <a:pt x="829" y="7007"/>
                  </a:cubicBezTo>
                  <a:lnTo>
                    <a:pt x="105" y="7007"/>
                  </a:lnTo>
                  <a:lnTo>
                    <a:pt x="105" y="8910"/>
                  </a:lnTo>
                  <a:lnTo>
                    <a:pt x="829" y="8910"/>
                  </a:lnTo>
                  <a:cubicBezTo>
                    <a:pt x="906" y="8680"/>
                    <a:pt x="1116" y="8523"/>
                    <a:pt x="1353" y="8523"/>
                  </a:cubicBezTo>
                  <a:cubicBezTo>
                    <a:pt x="1369" y="8523"/>
                    <a:pt x="1385" y="8523"/>
                    <a:pt x="1402" y="8525"/>
                  </a:cubicBezTo>
                  <a:cubicBezTo>
                    <a:pt x="1409" y="8524"/>
                    <a:pt x="1416" y="8524"/>
                    <a:pt x="1423" y="8524"/>
                  </a:cubicBezTo>
                  <a:cubicBezTo>
                    <a:pt x="1764" y="8524"/>
                    <a:pt x="2044" y="8800"/>
                    <a:pt x="2044" y="9144"/>
                  </a:cubicBezTo>
                  <a:cubicBezTo>
                    <a:pt x="2033" y="9480"/>
                    <a:pt x="1773" y="9752"/>
                    <a:pt x="1442" y="9752"/>
                  </a:cubicBezTo>
                  <a:cubicBezTo>
                    <a:pt x="1429" y="9752"/>
                    <a:pt x="1415" y="9752"/>
                    <a:pt x="1402" y="9751"/>
                  </a:cubicBezTo>
                  <a:cubicBezTo>
                    <a:pt x="1145" y="9751"/>
                    <a:pt x="923" y="9494"/>
                    <a:pt x="818" y="9342"/>
                  </a:cubicBezTo>
                  <a:lnTo>
                    <a:pt x="94" y="9342"/>
                  </a:lnTo>
                  <a:lnTo>
                    <a:pt x="94" y="11094"/>
                  </a:lnTo>
                  <a:lnTo>
                    <a:pt x="818" y="11094"/>
                  </a:lnTo>
                  <a:cubicBezTo>
                    <a:pt x="946" y="10907"/>
                    <a:pt x="1156" y="10790"/>
                    <a:pt x="1390" y="10778"/>
                  </a:cubicBezTo>
                  <a:cubicBezTo>
                    <a:pt x="1740" y="10790"/>
                    <a:pt x="2032" y="11082"/>
                    <a:pt x="2032" y="11444"/>
                  </a:cubicBezTo>
                  <a:cubicBezTo>
                    <a:pt x="2021" y="11787"/>
                    <a:pt x="1751" y="12063"/>
                    <a:pt x="1411" y="12063"/>
                  </a:cubicBezTo>
                  <a:cubicBezTo>
                    <a:pt x="1404" y="12063"/>
                    <a:pt x="1397" y="12063"/>
                    <a:pt x="1390" y="12063"/>
                  </a:cubicBezTo>
                  <a:cubicBezTo>
                    <a:pt x="1133" y="12063"/>
                    <a:pt x="911" y="11829"/>
                    <a:pt x="806" y="11677"/>
                  </a:cubicBezTo>
                  <a:lnTo>
                    <a:pt x="70" y="11677"/>
                  </a:lnTo>
                  <a:lnTo>
                    <a:pt x="70" y="13581"/>
                  </a:lnTo>
                  <a:lnTo>
                    <a:pt x="806" y="13581"/>
                  </a:lnTo>
                  <a:cubicBezTo>
                    <a:pt x="874" y="13333"/>
                    <a:pt x="1093" y="13183"/>
                    <a:pt x="1349" y="13183"/>
                  </a:cubicBezTo>
                  <a:cubicBezTo>
                    <a:pt x="1359" y="13183"/>
                    <a:pt x="1369" y="13183"/>
                    <a:pt x="1378" y="13184"/>
                  </a:cubicBezTo>
                  <a:cubicBezTo>
                    <a:pt x="1717" y="13184"/>
                    <a:pt x="2009" y="13452"/>
                    <a:pt x="2009" y="13803"/>
                  </a:cubicBezTo>
                  <a:cubicBezTo>
                    <a:pt x="2020" y="14164"/>
                    <a:pt x="1729" y="14468"/>
                    <a:pt x="1378" y="14491"/>
                  </a:cubicBezTo>
                  <a:cubicBezTo>
                    <a:pt x="1110" y="14491"/>
                    <a:pt x="888" y="14456"/>
                    <a:pt x="794" y="14164"/>
                  </a:cubicBezTo>
                  <a:lnTo>
                    <a:pt x="59" y="14164"/>
                  </a:lnTo>
                  <a:lnTo>
                    <a:pt x="59" y="15764"/>
                  </a:lnTo>
                  <a:lnTo>
                    <a:pt x="794" y="15764"/>
                  </a:lnTo>
                  <a:cubicBezTo>
                    <a:pt x="899" y="15764"/>
                    <a:pt x="1110" y="15449"/>
                    <a:pt x="1355" y="15449"/>
                  </a:cubicBezTo>
                  <a:cubicBezTo>
                    <a:pt x="1717" y="15449"/>
                    <a:pt x="1997" y="15741"/>
                    <a:pt x="1997" y="16103"/>
                  </a:cubicBezTo>
                  <a:cubicBezTo>
                    <a:pt x="1997" y="16453"/>
                    <a:pt x="1705" y="16803"/>
                    <a:pt x="1355" y="16803"/>
                  </a:cubicBezTo>
                  <a:cubicBezTo>
                    <a:pt x="1121" y="16803"/>
                    <a:pt x="911" y="16687"/>
                    <a:pt x="771" y="16500"/>
                  </a:cubicBezTo>
                  <a:lnTo>
                    <a:pt x="47" y="16500"/>
                  </a:lnTo>
                  <a:lnTo>
                    <a:pt x="47" y="18251"/>
                  </a:lnTo>
                  <a:lnTo>
                    <a:pt x="771" y="18251"/>
                  </a:lnTo>
                  <a:cubicBezTo>
                    <a:pt x="876" y="18099"/>
                    <a:pt x="1098" y="17854"/>
                    <a:pt x="1343" y="17854"/>
                  </a:cubicBezTo>
                  <a:cubicBezTo>
                    <a:pt x="2161" y="17854"/>
                    <a:pt x="2161" y="19080"/>
                    <a:pt x="1343" y="19080"/>
                  </a:cubicBezTo>
                  <a:cubicBezTo>
                    <a:pt x="1326" y="19082"/>
                    <a:pt x="1309" y="19083"/>
                    <a:pt x="1292" y="19083"/>
                  </a:cubicBezTo>
                  <a:cubicBezTo>
                    <a:pt x="1046" y="19083"/>
                    <a:pt x="836" y="18924"/>
                    <a:pt x="759" y="18683"/>
                  </a:cubicBezTo>
                  <a:lnTo>
                    <a:pt x="35" y="18683"/>
                  </a:lnTo>
                  <a:lnTo>
                    <a:pt x="35" y="20587"/>
                  </a:lnTo>
                  <a:lnTo>
                    <a:pt x="759" y="20587"/>
                  </a:lnTo>
                  <a:cubicBezTo>
                    <a:pt x="827" y="20338"/>
                    <a:pt x="1058" y="20177"/>
                    <a:pt x="1306" y="20177"/>
                  </a:cubicBezTo>
                  <a:cubicBezTo>
                    <a:pt x="1314" y="20177"/>
                    <a:pt x="1323" y="20178"/>
                    <a:pt x="1332" y="20178"/>
                  </a:cubicBezTo>
                  <a:cubicBezTo>
                    <a:pt x="2149" y="20178"/>
                    <a:pt x="2149" y="21416"/>
                    <a:pt x="1332" y="21416"/>
                  </a:cubicBezTo>
                  <a:cubicBezTo>
                    <a:pt x="1314" y="21417"/>
                    <a:pt x="1298" y="21418"/>
                    <a:pt x="1281" y="21418"/>
                  </a:cubicBezTo>
                  <a:cubicBezTo>
                    <a:pt x="1033" y="21418"/>
                    <a:pt x="813" y="21259"/>
                    <a:pt x="748" y="21019"/>
                  </a:cubicBezTo>
                  <a:lnTo>
                    <a:pt x="12" y="21019"/>
                  </a:lnTo>
                  <a:lnTo>
                    <a:pt x="12" y="22770"/>
                  </a:lnTo>
                  <a:lnTo>
                    <a:pt x="748" y="22770"/>
                  </a:lnTo>
                  <a:cubicBezTo>
                    <a:pt x="876" y="22583"/>
                    <a:pt x="1086" y="22455"/>
                    <a:pt x="1320" y="22443"/>
                  </a:cubicBezTo>
                  <a:cubicBezTo>
                    <a:pt x="1670" y="22443"/>
                    <a:pt x="1950" y="22735"/>
                    <a:pt x="1950" y="23097"/>
                  </a:cubicBezTo>
                  <a:cubicBezTo>
                    <a:pt x="1950" y="23447"/>
                    <a:pt x="1658" y="23809"/>
                    <a:pt x="1320" y="23809"/>
                  </a:cubicBezTo>
                  <a:cubicBezTo>
                    <a:pt x="1051" y="23809"/>
                    <a:pt x="829" y="23506"/>
                    <a:pt x="736" y="23506"/>
                  </a:cubicBezTo>
                  <a:lnTo>
                    <a:pt x="0" y="23506"/>
                  </a:lnTo>
                  <a:lnTo>
                    <a:pt x="0" y="25397"/>
                  </a:lnTo>
                  <a:lnTo>
                    <a:pt x="20002" y="25397"/>
                  </a:lnTo>
                  <a:lnTo>
                    <a:pt x="20002" y="1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40" name="Google Shape;775;p24"/>
            <p:cNvGrpSpPr/>
            <p:nvPr/>
          </p:nvGrpSpPr>
          <p:grpSpPr>
            <a:xfrm>
              <a:off x="2839639" y="1331268"/>
              <a:ext cx="149055" cy="494194"/>
              <a:chOff x="1185634" y="1173375"/>
              <a:chExt cx="160741" cy="532938"/>
            </a:xfrm>
          </p:grpSpPr>
          <p:sp>
            <p:nvSpPr>
              <p:cNvPr id="41" name="Google Shape;776;p24"/>
              <p:cNvSpPr/>
              <p:nvPr/>
            </p:nvSpPr>
            <p:spPr>
              <a:xfrm>
                <a:off x="1185634" y="1173375"/>
                <a:ext cx="160741" cy="532938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6389" fill="none" extrusionOk="0">
                    <a:moveTo>
                      <a:pt x="736" y="6376"/>
                    </a:moveTo>
                    <a:cubicBezTo>
                      <a:pt x="327" y="6388"/>
                      <a:pt x="0" y="6049"/>
                      <a:pt x="23" y="5641"/>
                    </a:cubicBezTo>
                    <a:lnTo>
                      <a:pt x="23" y="947"/>
                    </a:lnTo>
                    <a:cubicBezTo>
                      <a:pt x="23" y="421"/>
                      <a:pt x="455" y="1"/>
                      <a:pt x="969" y="13"/>
                    </a:cubicBezTo>
                    <a:lnTo>
                      <a:pt x="969" y="13"/>
                    </a:lnTo>
                    <a:cubicBezTo>
                      <a:pt x="1495" y="1"/>
                      <a:pt x="1915" y="421"/>
                      <a:pt x="1927" y="947"/>
                    </a:cubicBezTo>
                    <a:lnTo>
                      <a:pt x="1927" y="2243"/>
                    </a:lnTo>
                  </a:path>
                </a:pathLst>
              </a:custGeom>
              <a:noFill/>
              <a:ln w="28575" cap="flat" cmpd="sng">
                <a:solidFill>
                  <a:srgbClr val="6E3F6D"/>
                </a:solidFill>
                <a:prstDash val="solid"/>
                <a:miter lim="116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2" name="Google Shape;777;p24"/>
              <p:cNvSpPr/>
              <p:nvPr/>
            </p:nvSpPr>
            <p:spPr>
              <a:xfrm>
                <a:off x="1223588" y="1309759"/>
                <a:ext cx="74073" cy="395554"/>
              </a:xfrm>
              <a:custGeom>
                <a:avLst/>
                <a:gdLst/>
                <a:ahLst/>
                <a:cxnLst/>
                <a:rect l="l" t="t" r="r" b="b"/>
                <a:pathLst>
                  <a:path w="888" h="4742" fill="none" extrusionOk="0">
                    <a:moveTo>
                      <a:pt x="0" y="573"/>
                    </a:moveTo>
                    <a:cubicBezTo>
                      <a:pt x="0" y="304"/>
                      <a:pt x="94" y="1"/>
                      <a:pt x="397" y="1"/>
                    </a:cubicBezTo>
                    <a:cubicBezTo>
                      <a:pt x="794" y="1"/>
                      <a:pt x="888" y="269"/>
                      <a:pt x="888" y="538"/>
                    </a:cubicBezTo>
                    <a:lnTo>
                      <a:pt x="888" y="3994"/>
                    </a:lnTo>
                    <a:cubicBezTo>
                      <a:pt x="888" y="4438"/>
                      <a:pt x="631" y="4741"/>
                      <a:pt x="211" y="4741"/>
                    </a:cubicBezTo>
                  </a:path>
                </a:pathLst>
              </a:custGeom>
              <a:noFill/>
              <a:ln w="28575" cap="flat" cmpd="sng">
                <a:solidFill>
                  <a:srgbClr val="6E3F6D"/>
                </a:solidFill>
                <a:prstDash val="solid"/>
                <a:miter lim="116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43" name="Google Shape;778;p24"/>
          <p:cNvGrpSpPr/>
          <p:nvPr/>
        </p:nvGrpSpPr>
        <p:grpSpPr>
          <a:xfrm>
            <a:off x="6533967" y="1734390"/>
            <a:ext cx="2088923" cy="3280062"/>
            <a:chOff x="4683594" y="1331268"/>
            <a:chExt cx="1890033" cy="2582032"/>
          </a:xfrm>
        </p:grpSpPr>
        <p:sp>
          <p:nvSpPr>
            <p:cNvPr id="44" name="Google Shape;779;p24"/>
            <p:cNvSpPr/>
            <p:nvPr/>
          </p:nvSpPr>
          <p:spPr>
            <a:xfrm>
              <a:off x="4683594" y="1513443"/>
              <a:ext cx="1890033" cy="2399857"/>
            </a:xfrm>
            <a:custGeom>
              <a:avLst/>
              <a:gdLst/>
              <a:ahLst/>
              <a:cxnLst/>
              <a:rect l="l" t="t" r="r" b="b"/>
              <a:pathLst>
                <a:path w="20003" h="25398" extrusionOk="0">
                  <a:moveTo>
                    <a:pt x="152" y="1"/>
                  </a:moveTo>
                  <a:lnTo>
                    <a:pt x="152" y="1904"/>
                  </a:lnTo>
                  <a:lnTo>
                    <a:pt x="876" y="1904"/>
                  </a:lnTo>
                  <a:cubicBezTo>
                    <a:pt x="950" y="1681"/>
                    <a:pt x="1150" y="1526"/>
                    <a:pt x="1379" y="1526"/>
                  </a:cubicBezTo>
                  <a:cubicBezTo>
                    <a:pt x="1402" y="1526"/>
                    <a:pt x="1425" y="1527"/>
                    <a:pt x="1448" y="1530"/>
                  </a:cubicBezTo>
                  <a:cubicBezTo>
                    <a:pt x="1455" y="1530"/>
                    <a:pt x="1462" y="1530"/>
                    <a:pt x="1469" y="1530"/>
                  </a:cubicBezTo>
                  <a:cubicBezTo>
                    <a:pt x="1810" y="1530"/>
                    <a:pt x="2079" y="1806"/>
                    <a:pt x="2091" y="2161"/>
                  </a:cubicBezTo>
                  <a:cubicBezTo>
                    <a:pt x="2091" y="2511"/>
                    <a:pt x="1799" y="2815"/>
                    <a:pt x="1448" y="2827"/>
                  </a:cubicBezTo>
                  <a:cubicBezTo>
                    <a:pt x="1203" y="2803"/>
                    <a:pt x="993" y="2686"/>
                    <a:pt x="864" y="2488"/>
                  </a:cubicBezTo>
                  <a:lnTo>
                    <a:pt x="129" y="2488"/>
                  </a:lnTo>
                  <a:lnTo>
                    <a:pt x="129" y="4088"/>
                  </a:lnTo>
                  <a:lnTo>
                    <a:pt x="864" y="4088"/>
                  </a:lnTo>
                  <a:cubicBezTo>
                    <a:pt x="993" y="3901"/>
                    <a:pt x="1203" y="3796"/>
                    <a:pt x="1437" y="3784"/>
                  </a:cubicBezTo>
                  <a:cubicBezTo>
                    <a:pt x="1787" y="3796"/>
                    <a:pt x="2067" y="4088"/>
                    <a:pt x="2067" y="4450"/>
                  </a:cubicBezTo>
                  <a:cubicBezTo>
                    <a:pt x="2067" y="4793"/>
                    <a:pt x="1787" y="5069"/>
                    <a:pt x="1457" y="5069"/>
                  </a:cubicBezTo>
                  <a:cubicBezTo>
                    <a:pt x="1450" y="5069"/>
                    <a:pt x="1443" y="5069"/>
                    <a:pt x="1437" y="5068"/>
                  </a:cubicBezTo>
                  <a:cubicBezTo>
                    <a:pt x="1420" y="5070"/>
                    <a:pt x="1403" y="5071"/>
                    <a:pt x="1386" y="5071"/>
                  </a:cubicBezTo>
                  <a:cubicBezTo>
                    <a:pt x="1138" y="5071"/>
                    <a:pt x="918" y="4912"/>
                    <a:pt x="853" y="4671"/>
                  </a:cubicBezTo>
                  <a:lnTo>
                    <a:pt x="117" y="4671"/>
                  </a:lnTo>
                  <a:lnTo>
                    <a:pt x="117" y="6575"/>
                  </a:lnTo>
                  <a:lnTo>
                    <a:pt x="853" y="6575"/>
                  </a:lnTo>
                  <a:cubicBezTo>
                    <a:pt x="918" y="6345"/>
                    <a:pt x="1127" y="6187"/>
                    <a:pt x="1365" y="6187"/>
                  </a:cubicBezTo>
                  <a:cubicBezTo>
                    <a:pt x="1381" y="6187"/>
                    <a:pt x="1397" y="6188"/>
                    <a:pt x="1413" y="6189"/>
                  </a:cubicBezTo>
                  <a:cubicBezTo>
                    <a:pt x="1420" y="6189"/>
                    <a:pt x="1427" y="6189"/>
                    <a:pt x="1434" y="6189"/>
                  </a:cubicBezTo>
                  <a:cubicBezTo>
                    <a:pt x="1775" y="6189"/>
                    <a:pt x="2055" y="6476"/>
                    <a:pt x="2055" y="6820"/>
                  </a:cubicBezTo>
                  <a:cubicBezTo>
                    <a:pt x="2055" y="7145"/>
                    <a:pt x="1786" y="7417"/>
                    <a:pt x="1454" y="7417"/>
                  </a:cubicBezTo>
                  <a:cubicBezTo>
                    <a:pt x="1441" y="7417"/>
                    <a:pt x="1427" y="7416"/>
                    <a:pt x="1413" y="7415"/>
                  </a:cubicBezTo>
                  <a:cubicBezTo>
                    <a:pt x="1397" y="7417"/>
                    <a:pt x="1381" y="7418"/>
                    <a:pt x="1365" y="7418"/>
                  </a:cubicBezTo>
                  <a:cubicBezTo>
                    <a:pt x="1117" y="7418"/>
                    <a:pt x="906" y="7248"/>
                    <a:pt x="829" y="7007"/>
                  </a:cubicBezTo>
                  <a:lnTo>
                    <a:pt x="105" y="7007"/>
                  </a:lnTo>
                  <a:lnTo>
                    <a:pt x="105" y="8910"/>
                  </a:lnTo>
                  <a:lnTo>
                    <a:pt x="829" y="8910"/>
                  </a:lnTo>
                  <a:cubicBezTo>
                    <a:pt x="906" y="8680"/>
                    <a:pt x="1116" y="8523"/>
                    <a:pt x="1353" y="8523"/>
                  </a:cubicBezTo>
                  <a:cubicBezTo>
                    <a:pt x="1369" y="8523"/>
                    <a:pt x="1385" y="8523"/>
                    <a:pt x="1402" y="8525"/>
                  </a:cubicBezTo>
                  <a:cubicBezTo>
                    <a:pt x="1409" y="8524"/>
                    <a:pt x="1416" y="8524"/>
                    <a:pt x="1423" y="8524"/>
                  </a:cubicBezTo>
                  <a:cubicBezTo>
                    <a:pt x="1764" y="8524"/>
                    <a:pt x="2044" y="8800"/>
                    <a:pt x="2044" y="9144"/>
                  </a:cubicBezTo>
                  <a:cubicBezTo>
                    <a:pt x="2033" y="9480"/>
                    <a:pt x="1773" y="9752"/>
                    <a:pt x="1442" y="9752"/>
                  </a:cubicBezTo>
                  <a:cubicBezTo>
                    <a:pt x="1429" y="9752"/>
                    <a:pt x="1415" y="9752"/>
                    <a:pt x="1402" y="9751"/>
                  </a:cubicBezTo>
                  <a:cubicBezTo>
                    <a:pt x="1145" y="9751"/>
                    <a:pt x="923" y="9494"/>
                    <a:pt x="818" y="9342"/>
                  </a:cubicBezTo>
                  <a:lnTo>
                    <a:pt x="94" y="9342"/>
                  </a:lnTo>
                  <a:lnTo>
                    <a:pt x="94" y="11094"/>
                  </a:lnTo>
                  <a:lnTo>
                    <a:pt x="818" y="11094"/>
                  </a:lnTo>
                  <a:cubicBezTo>
                    <a:pt x="946" y="10907"/>
                    <a:pt x="1156" y="10790"/>
                    <a:pt x="1390" y="10778"/>
                  </a:cubicBezTo>
                  <a:cubicBezTo>
                    <a:pt x="1740" y="10790"/>
                    <a:pt x="2032" y="11082"/>
                    <a:pt x="2032" y="11444"/>
                  </a:cubicBezTo>
                  <a:cubicBezTo>
                    <a:pt x="2021" y="11787"/>
                    <a:pt x="1751" y="12063"/>
                    <a:pt x="1411" y="12063"/>
                  </a:cubicBezTo>
                  <a:cubicBezTo>
                    <a:pt x="1404" y="12063"/>
                    <a:pt x="1397" y="12063"/>
                    <a:pt x="1390" y="12063"/>
                  </a:cubicBezTo>
                  <a:cubicBezTo>
                    <a:pt x="1133" y="12063"/>
                    <a:pt x="911" y="11829"/>
                    <a:pt x="806" y="11677"/>
                  </a:cubicBezTo>
                  <a:lnTo>
                    <a:pt x="70" y="11677"/>
                  </a:lnTo>
                  <a:lnTo>
                    <a:pt x="70" y="13581"/>
                  </a:lnTo>
                  <a:lnTo>
                    <a:pt x="806" y="13581"/>
                  </a:lnTo>
                  <a:cubicBezTo>
                    <a:pt x="874" y="13333"/>
                    <a:pt x="1093" y="13183"/>
                    <a:pt x="1349" y="13183"/>
                  </a:cubicBezTo>
                  <a:cubicBezTo>
                    <a:pt x="1359" y="13183"/>
                    <a:pt x="1369" y="13183"/>
                    <a:pt x="1378" y="13184"/>
                  </a:cubicBezTo>
                  <a:cubicBezTo>
                    <a:pt x="1717" y="13184"/>
                    <a:pt x="2009" y="13452"/>
                    <a:pt x="2009" y="13803"/>
                  </a:cubicBezTo>
                  <a:cubicBezTo>
                    <a:pt x="2020" y="14164"/>
                    <a:pt x="1729" y="14468"/>
                    <a:pt x="1378" y="14491"/>
                  </a:cubicBezTo>
                  <a:cubicBezTo>
                    <a:pt x="1110" y="14491"/>
                    <a:pt x="888" y="14456"/>
                    <a:pt x="794" y="14164"/>
                  </a:cubicBezTo>
                  <a:lnTo>
                    <a:pt x="59" y="14164"/>
                  </a:lnTo>
                  <a:lnTo>
                    <a:pt x="59" y="15764"/>
                  </a:lnTo>
                  <a:lnTo>
                    <a:pt x="794" y="15764"/>
                  </a:lnTo>
                  <a:cubicBezTo>
                    <a:pt x="899" y="15764"/>
                    <a:pt x="1110" y="15449"/>
                    <a:pt x="1355" y="15449"/>
                  </a:cubicBezTo>
                  <a:cubicBezTo>
                    <a:pt x="1717" y="15449"/>
                    <a:pt x="1997" y="15741"/>
                    <a:pt x="1997" y="16103"/>
                  </a:cubicBezTo>
                  <a:cubicBezTo>
                    <a:pt x="1997" y="16453"/>
                    <a:pt x="1705" y="16803"/>
                    <a:pt x="1355" y="16803"/>
                  </a:cubicBezTo>
                  <a:cubicBezTo>
                    <a:pt x="1121" y="16803"/>
                    <a:pt x="911" y="16687"/>
                    <a:pt x="771" y="16500"/>
                  </a:cubicBezTo>
                  <a:lnTo>
                    <a:pt x="47" y="16500"/>
                  </a:lnTo>
                  <a:lnTo>
                    <a:pt x="47" y="18251"/>
                  </a:lnTo>
                  <a:lnTo>
                    <a:pt x="771" y="18251"/>
                  </a:lnTo>
                  <a:cubicBezTo>
                    <a:pt x="876" y="18099"/>
                    <a:pt x="1098" y="17854"/>
                    <a:pt x="1343" y="17854"/>
                  </a:cubicBezTo>
                  <a:cubicBezTo>
                    <a:pt x="2161" y="17854"/>
                    <a:pt x="2161" y="19080"/>
                    <a:pt x="1343" y="19080"/>
                  </a:cubicBezTo>
                  <a:cubicBezTo>
                    <a:pt x="1326" y="19082"/>
                    <a:pt x="1309" y="19083"/>
                    <a:pt x="1292" y="19083"/>
                  </a:cubicBezTo>
                  <a:cubicBezTo>
                    <a:pt x="1046" y="19083"/>
                    <a:pt x="836" y="18924"/>
                    <a:pt x="759" y="18683"/>
                  </a:cubicBezTo>
                  <a:lnTo>
                    <a:pt x="35" y="18683"/>
                  </a:lnTo>
                  <a:lnTo>
                    <a:pt x="35" y="20587"/>
                  </a:lnTo>
                  <a:lnTo>
                    <a:pt x="759" y="20587"/>
                  </a:lnTo>
                  <a:cubicBezTo>
                    <a:pt x="827" y="20338"/>
                    <a:pt x="1058" y="20177"/>
                    <a:pt x="1306" y="20177"/>
                  </a:cubicBezTo>
                  <a:cubicBezTo>
                    <a:pt x="1314" y="20177"/>
                    <a:pt x="1323" y="20178"/>
                    <a:pt x="1332" y="20178"/>
                  </a:cubicBezTo>
                  <a:cubicBezTo>
                    <a:pt x="2149" y="20178"/>
                    <a:pt x="2149" y="21416"/>
                    <a:pt x="1332" y="21416"/>
                  </a:cubicBezTo>
                  <a:cubicBezTo>
                    <a:pt x="1314" y="21417"/>
                    <a:pt x="1298" y="21418"/>
                    <a:pt x="1281" y="21418"/>
                  </a:cubicBezTo>
                  <a:cubicBezTo>
                    <a:pt x="1033" y="21418"/>
                    <a:pt x="813" y="21259"/>
                    <a:pt x="748" y="21019"/>
                  </a:cubicBezTo>
                  <a:lnTo>
                    <a:pt x="12" y="21019"/>
                  </a:lnTo>
                  <a:lnTo>
                    <a:pt x="12" y="22770"/>
                  </a:lnTo>
                  <a:lnTo>
                    <a:pt x="748" y="22770"/>
                  </a:lnTo>
                  <a:cubicBezTo>
                    <a:pt x="876" y="22583"/>
                    <a:pt x="1086" y="22455"/>
                    <a:pt x="1320" y="22443"/>
                  </a:cubicBezTo>
                  <a:cubicBezTo>
                    <a:pt x="1670" y="22443"/>
                    <a:pt x="1950" y="22735"/>
                    <a:pt x="1950" y="23097"/>
                  </a:cubicBezTo>
                  <a:cubicBezTo>
                    <a:pt x="1950" y="23447"/>
                    <a:pt x="1658" y="23809"/>
                    <a:pt x="1320" y="23809"/>
                  </a:cubicBezTo>
                  <a:cubicBezTo>
                    <a:pt x="1051" y="23809"/>
                    <a:pt x="829" y="23506"/>
                    <a:pt x="736" y="23506"/>
                  </a:cubicBezTo>
                  <a:lnTo>
                    <a:pt x="0" y="23506"/>
                  </a:lnTo>
                  <a:lnTo>
                    <a:pt x="0" y="25397"/>
                  </a:lnTo>
                  <a:lnTo>
                    <a:pt x="20002" y="25397"/>
                  </a:lnTo>
                  <a:lnTo>
                    <a:pt x="20002" y="1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45" name="Google Shape;780;p24"/>
            <p:cNvGrpSpPr/>
            <p:nvPr/>
          </p:nvGrpSpPr>
          <p:grpSpPr>
            <a:xfrm>
              <a:off x="4952836" y="1331268"/>
              <a:ext cx="149055" cy="494194"/>
              <a:chOff x="1185634" y="1173375"/>
              <a:chExt cx="160741" cy="532938"/>
            </a:xfrm>
          </p:grpSpPr>
          <p:sp>
            <p:nvSpPr>
              <p:cNvPr id="46" name="Google Shape;781;p24"/>
              <p:cNvSpPr/>
              <p:nvPr/>
            </p:nvSpPr>
            <p:spPr>
              <a:xfrm>
                <a:off x="1185634" y="1173375"/>
                <a:ext cx="160741" cy="532938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6389" fill="none" extrusionOk="0">
                    <a:moveTo>
                      <a:pt x="736" y="6376"/>
                    </a:moveTo>
                    <a:cubicBezTo>
                      <a:pt x="327" y="6388"/>
                      <a:pt x="0" y="6049"/>
                      <a:pt x="23" y="5641"/>
                    </a:cubicBezTo>
                    <a:lnTo>
                      <a:pt x="23" y="947"/>
                    </a:lnTo>
                    <a:cubicBezTo>
                      <a:pt x="23" y="421"/>
                      <a:pt x="455" y="1"/>
                      <a:pt x="969" y="13"/>
                    </a:cubicBezTo>
                    <a:lnTo>
                      <a:pt x="969" y="13"/>
                    </a:lnTo>
                    <a:cubicBezTo>
                      <a:pt x="1495" y="1"/>
                      <a:pt x="1915" y="421"/>
                      <a:pt x="1927" y="947"/>
                    </a:cubicBezTo>
                    <a:lnTo>
                      <a:pt x="1927" y="2243"/>
                    </a:lnTo>
                  </a:path>
                </a:pathLst>
              </a:custGeom>
              <a:noFill/>
              <a:ln w="28575" cap="flat" cmpd="sng">
                <a:solidFill>
                  <a:srgbClr val="28BBB1"/>
                </a:solidFill>
                <a:prstDash val="solid"/>
                <a:miter lim="116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7" name="Google Shape;782;p24"/>
              <p:cNvSpPr/>
              <p:nvPr/>
            </p:nvSpPr>
            <p:spPr>
              <a:xfrm>
                <a:off x="1223588" y="1309759"/>
                <a:ext cx="74073" cy="395554"/>
              </a:xfrm>
              <a:custGeom>
                <a:avLst/>
                <a:gdLst/>
                <a:ahLst/>
                <a:cxnLst/>
                <a:rect l="l" t="t" r="r" b="b"/>
                <a:pathLst>
                  <a:path w="888" h="4742" fill="none" extrusionOk="0">
                    <a:moveTo>
                      <a:pt x="0" y="573"/>
                    </a:moveTo>
                    <a:cubicBezTo>
                      <a:pt x="0" y="304"/>
                      <a:pt x="94" y="1"/>
                      <a:pt x="397" y="1"/>
                    </a:cubicBezTo>
                    <a:cubicBezTo>
                      <a:pt x="794" y="1"/>
                      <a:pt x="888" y="269"/>
                      <a:pt x="888" y="538"/>
                    </a:cubicBezTo>
                    <a:lnTo>
                      <a:pt x="888" y="3994"/>
                    </a:lnTo>
                    <a:cubicBezTo>
                      <a:pt x="888" y="4438"/>
                      <a:pt x="631" y="4741"/>
                      <a:pt x="211" y="4741"/>
                    </a:cubicBezTo>
                  </a:path>
                </a:pathLst>
              </a:custGeom>
              <a:noFill/>
              <a:ln w="28575" cap="flat" cmpd="sng">
                <a:solidFill>
                  <a:srgbClr val="28BBB1"/>
                </a:solidFill>
                <a:prstDash val="solid"/>
                <a:miter lim="116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50" name="Google Shape;790;p24"/>
          <p:cNvSpPr txBox="1"/>
          <p:nvPr/>
        </p:nvSpPr>
        <p:spPr>
          <a:xfrm>
            <a:off x="743790" y="2227572"/>
            <a:ext cx="1561800" cy="195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1800" b="1" dirty="0">
                <a:solidFill>
                  <a:srgbClr val="DB4137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 Extra Condensed"/>
                <a:sym typeface="Fira Sans Extra Condensed"/>
              </a:rPr>
              <a:t>MB:</a:t>
            </a:r>
          </a:p>
          <a:p>
            <a:r>
              <a:rPr lang="vi-VN" sz="1800" dirty="0">
                <a:solidFill>
                  <a:srgbClr val="DB4137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 Extra Condensed"/>
                <a:sym typeface="Fira Sans Extra Condensed"/>
              </a:rPr>
              <a:t>Giới thiệu tên sách, tác giả và hiện tượng đời sống.</a:t>
            </a:r>
          </a:p>
          <a:p>
            <a:endParaRPr sz="1800" dirty="0">
              <a:solidFill>
                <a:srgbClr val="DB4137"/>
              </a:solidFill>
              <a:latin typeface="Cambria" panose="02040503050406030204" pitchFamily="18" charset="0"/>
              <a:ea typeface="Cambria" panose="02040503050406030204" pitchFamily="18" charset="0"/>
              <a:cs typeface="Fira Sans Extra Condensed"/>
              <a:sym typeface="Fira Sans Extra Condensed"/>
            </a:endParaRPr>
          </a:p>
        </p:txBody>
      </p:sp>
      <p:sp>
        <p:nvSpPr>
          <p:cNvPr id="53" name="Google Shape;793;p24"/>
          <p:cNvSpPr txBox="1"/>
          <p:nvPr/>
        </p:nvSpPr>
        <p:spPr>
          <a:xfrm>
            <a:off x="3258150" y="2227572"/>
            <a:ext cx="2627700" cy="2600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1800" b="1" dirty="0">
                <a:solidFill>
                  <a:srgbClr val="6E3F6D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 Extra Condensed"/>
                <a:sym typeface="Fira Sans Extra Condensed"/>
              </a:rPr>
              <a:t>TB:</a:t>
            </a:r>
          </a:p>
          <a:p>
            <a:pPr marL="285750" indent="-285750">
              <a:buFontTx/>
              <a:buChar char="-"/>
            </a:pPr>
            <a:r>
              <a:rPr lang="vi-VN" sz="1800" dirty="0">
                <a:solidFill>
                  <a:srgbClr val="6E3F6D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 Extra Condensed"/>
                <a:sym typeface="Fira Sans Extra Condensed"/>
              </a:rPr>
              <a:t>Trình bày ý kiến, suy nghĩ về hiện tượng.</a:t>
            </a:r>
          </a:p>
          <a:p>
            <a:pPr marL="285750" indent="-285750">
              <a:buFontTx/>
              <a:buChar char="-"/>
            </a:pPr>
            <a:r>
              <a:rPr lang="vi-VN" sz="1800" dirty="0">
                <a:solidFill>
                  <a:srgbClr val="6E3F6D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 Extra Condensed"/>
                <a:sym typeface="Fira Sans Extra Condensed"/>
              </a:rPr>
              <a:t>Nêu lí lẽ, dẫn chứng.</a:t>
            </a:r>
          </a:p>
          <a:p>
            <a:pPr marL="285750" indent="-285750">
              <a:buFontTx/>
              <a:buChar char="-"/>
            </a:pPr>
            <a:r>
              <a:rPr lang="vi-VN" sz="1800" dirty="0">
                <a:solidFill>
                  <a:srgbClr val="6E3F6D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 Extra Condensed"/>
                <a:sym typeface="Fira Sans Extra Condensed"/>
              </a:rPr>
              <a:t>Trình bày chi tiết, nhân vật liên quan hiện tượng.</a:t>
            </a:r>
            <a:endParaRPr sz="1800" dirty="0">
              <a:solidFill>
                <a:srgbClr val="6E3F6D"/>
              </a:solidFill>
              <a:latin typeface="Cambria" panose="02040503050406030204" pitchFamily="18" charset="0"/>
              <a:ea typeface="Cambria" panose="02040503050406030204" pitchFamily="18" charset="0"/>
              <a:cs typeface="Fira Sans Extra Condensed"/>
              <a:sym typeface="Fira Sans Extra Condensed"/>
            </a:endParaRPr>
          </a:p>
        </p:txBody>
      </p:sp>
      <p:sp>
        <p:nvSpPr>
          <p:cNvPr id="56" name="Google Shape;796;p24"/>
          <p:cNvSpPr txBox="1"/>
          <p:nvPr/>
        </p:nvSpPr>
        <p:spPr>
          <a:xfrm>
            <a:off x="6548903" y="2227572"/>
            <a:ext cx="1966450" cy="239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vi-VN" sz="1800" b="1" dirty="0">
                <a:solidFill>
                  <a:srgbClr val="28BBB1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 Extra Condensed"/>
                <a:sym typeface="Fira Sans Extra Condensed"/>
              </a:rPr>
              <a:t>KB:</a:t>
            </a:r>
          </a:p>
          <a:p>
            <a:pPr algn="ctr"/>
            <a:r>
              <a:rPr lang="vi-VN" sz="1800" dirty="0">
                <a:solidFill>
                  <a:srgbClr val="28BBB1"/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 Extra Condensed"/>
                <a:sym typeface="Fira Sans Extra Condensed"/>
              </a:rPr>
              <a:t>Nêu tầm quan trọng, ý nghĩa thực tế của hiện tượng/suy nghĩ bản thân.</a:t>
            </a:r>
            <a:endParaRPr sz="1800" dirty="0">
              <a:solidFill>
                <a:srgbClr val="28BBB1"/>
              </a:solidFill>
              <a:latin typeface="Cambria" panose="02040503050406030204" pitchFamily="18" charset="0"/>
              <a:ea typeface="Cambria" panose="02040503050406030204" pitchFamily="18" charset="0"/>
              <a:cs typeface="Fira Sans Extra Condensed"/>
              <a:sym typeface="Fira Sans Ext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97448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0" grpId="0"/>
      <p:bldP spid="53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2. Viết bài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>
          <a:xfrm>
            <a:off x="406795" y="1619479"/>
            <a:ext cx="2828017" cy="1270787"/>
          </a:xfrm>
        </p:spPr>
        <p:txBody>
          <a:bodyPr/>
          <a:lstStyle/>
          <a:p>
            <a:pPr marL="139700" indent="0"/>
            <a:r>
              <a:rPr lang="vi-VN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viết bài, em cần chú ý những gì?</a:t>
            </a:r>
          </a:p>
        </p:txBody>
      </p:sp>
      <p:sp>
        <p:nvSpPr>
          <p:cNvPr id="22" name="Subtitle 4"/>
          <p:cNvSpPr>
            <a:spLocks noGrp="1"/>
          </p:cNvSpPr>
          <p:nvPr>
            <p:ph type="subTitle" idx="3"/>
          </p:nvPr>
        </p:nvSpPr>
        <p:spPr>
          <a:xfrm>
            <a:off x="3795252" y="1371312"/>
            <a:ext cx="4237703" cy="496332"/>
          </a:xfrm>
        </p:spPr>
        <p:txBody>
          <a:bodyPr/>
          <a:lstStyle/>
          <a:p>
            <a:pPr marL="139700" indent="0" algn="l"/>
            <a:r>
              <a:rPr lang="vi-VN" sz="1800" b="1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Bám sát dàn ý đã lập.</a:t>
            </a:r>
          </a:p>
        </p:txBody>
      </p:sp>
      <p:sp>
        <p:nvSpPr>
          <p:cNvPr id="23" name="Subtitle 4"/>
          <p:cNvSpPr>
            <a:spLocks noGrp="1"/>
          </p:cNvSpPr>
          <p:nvPr>
            <p:ph type="subTitle" idx="3"/>
          </p:nvPr>
        </p:nvSpPr>
        <p:spPr>
          <a:xfrm>
            <a:off x="3795252" y="2276772"/>
            <a:ext cx="4237703" cy="452779"/>
          </a:xfrm>
        </p:spPr>
        <p:txBody>
          <a:bodyPr/>
          <a:lstStyle/>
          <a:p>
            <a:pPr marL="139700" indent="0" algn="l"/>
            <a:r>
              <a:rPr lang="vi-VN" sz="1800" b="1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 dụng đúng phương thức biểu đạt.</a:t>
            </a:r>
          </a:p>
        </p:txBody>
      </p:sp>
      <p:sp>
        <p:nvSpPr>
          <p:cNvPr id="26" name="Subtitle 4"/>
          <p:cNvSpPr>
            <a:spLocks noGrp="1"/>
          </p:cNvSpPr>
          <p:nvPr>
            <p:ph type="subTitle" idx="3"/>
          </p:nvPr>
        </p:nvSpPr>
        <p:spPr>
          <a:xfrm>
            <a:off x="3795250" y="3116784"/>
            <a:ext cx="4237703" cy="743868"/>
          </a:xfrm>
        </p:spPr>
        <p:txBody>
          <a:bodyPr/>
          <a:lstStyle/>
          <a:p>
            <a:pPr marL="139700" indent="0" algn="l"/>
            <a:r>
              <a:rPr lang="vi-VN" sz="1800" b="1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thể tách các ý phần TB thành các đoạn văn.</a:t>
            </a:r>
          </a:p>
        </p:txBody>
      </p:sp>
      <p:sp>
        <p:nvSpPr>
          <p:cNvPr id="27" name="Subtitle 4"/>
          <p:cNvSpPr>
            <a:spLocks noGrp="1"/>
          </p:cNvSpPr>
          <p:nvPr>
            <p:ph type="subTitle" idx="3"/>
          </p:nvPr>
        </p:nvSpPr>
        <p:spPr>
          <a:xfrm>
            <a:off x="3795252" y="4140283"/>
            <a:ext cx="4237703" cy="582276"/>
          </a:xfrm>
        </p:spPr>
        <p:txBody>
          <a:bodyPr/>
          <a:lstStyle/>
          <a:p>
            <a:pPr marL="139700" indent="0" algn="l"/>
            <a:r>
              <a:rPr lang="vi-VN" sz="1800" b="1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 dụng lí lẽ, dẫn chứng thuyết phục, rõ ràng.</a:t>
            </a:r>
          </a:p>
        </p:txBody>
      </p:sp>
      <p:pic>
        <p:nvPicPr>
          <p:cNvPr id="9218" name="Picture 2" descr="Female Writer Vector High Res Stock Images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929" l="0" r="100000">
                        <a14:foregroundMark x1="61303" y1="26071" x2="90421" y2="57500"/>
                        <a14:foregroundMark x1="65517" y1="24286" x2="68582" y2="28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269" y="1984807"/>
            <a:ext cx="3145065" cy="333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795252" y="1329019"/>
            <a:ext cx="4237703" cy="5809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ounded Rectangle 29"/>
          <p:cNvSpPr/>
          <p:nvPr/>
        </p:nvSpPr>
        <p:spPr>
          <a:xfrm>
            <a:off x="3795250" y="2232822"/>
            <a:ext cx="4237703" cy="5707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ounded Rectangle 30"/>
          <p:cNvSpPr/>
          <p:nvPr/>
        </p:nvSpPr>
        <p:spPr>
          <a:xfrm>
            <a:off x="3795251" y="3074490"/>
            <a:ext cx="4237703" cy="7861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ounded Rectangle 31"/>
          <p:cNvSpPr/>
          <p:nvPr/>
        </p:nvSpPr>
        <p:spPr>
          <a:xfrm>
            <a:off x="3795250" y="4038340"/>
            <a:ext cx="4237703" cy="7861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642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22" grpId="0" build="p"/>
      <p:bldP spid="23" grpId="0" build="p"/>
      <p:bldP spid="26" grpId="0" build="p"/>
      <p:bldP spid="27" grpId="0" build="p"/>
      <p:bldP spid="3" grpId="0" animBg="1"/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" name="Google Shape;1443;p38"/>
          <p:cNvGrpSpPr/>
          <p:nvPr/>
        </p:nvGrpSpPr>
        <p:grpSpPr>
          <a:xfrm>
            <a:off x="2323585" y="219049"/>
            <a:ext cx="1399486" cy="934615"/>
            <a:chOff x="2443500" y="989000"/>
            <a:chExt cx="1608050" cy="1073900"/>
          </a:xfrm>
        </p:grpSpPr>
        <p:sp>
          <p:nvSpPr>
            <p:cNvPr id="1444" name="Google Shape;1444;p38"/>
            <p:cNvSpPr/>
            <p:nvPr/>
          </p:nvSpPr>
          <p:spPr>
            <a:xfrm>
              <a:off x="2526675" y="989000"/>
              <a:ext cx="91600" cy="142850"/>
            </a:xfrm>
            <a:custGeom>
              <a:avLst/>
              <a:gdLst/>
              <a:ahLst/>
              <a:cxnLst/>
              <a:rect l="l" t="t" r="r" b="b"/>
              <a:pathLst>
                <a:path w="3664" h="5714" fill="none" extrusionOk="0">
                  <a:moveTo>
                    <a:pt x="2890" y="1"/>
                  </a:moveTo>
                  <a:cubicBezTo>
                    <a:pt x="3663" y="1849"/>
                    <a:pt x="3596" y="3932"/>
                    <a:pt x="2655" y="5713"/>
                  </a:cubicBezTo>
                  <a:lnTo>
                    <a:pt x="0" y="841"/>
                  </a:lnTo>
                </a:path>
              </a:pathLst>
            </a:custGeom>
            <a:noFill/>
            <a:ln w="84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8"/>
            <p:cNvSpPr/>
            <p:nvPr/>
          </p:nvSpPr>
          <p:spPr>
            <a:xfrm>
              <a:off x="2464500" y="1049500"/>
              <a:ext cx="128575" cy="82350"/>
            </a:xfrm>
            <a:custGeom>
              <a:avLst/>
              <a:gdLst/>
              <a:ahLst/>
              <a:cxnLst/>
              <a:rect l="l" t="t" r="r" b="b"/>
              <a:pathLst>
                <a:path w="5143" h="3294" fill="none" extrusionOk="0">
                  <a:moveTo>
                    <a:pt x="605" y="0"/>
                  </a:moveTo>
                  <a:lnTo>
                    <a:pt x="5142" y="3293"/>
                  </a:lnTo>
                  <a:lnTo>
                    <a:pt x="0" y="2420"/>
                  </a:lnTo>
                </a:path>
              </a:pathLst>
            </a:custGeom>
            <a:noFill/>
            <a:ln w="84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8"/>
            <p:cNvSpPr/>
            <p:nvPr/>
          </p:nvSpPr>
          <p:spPr>
            <a:xfrm>
              <a:off x="2443500" y="1131825"/>
              <a:ext cx="235250" cy="71425"/>
            </a:xfrm>
            <a:custGeom>
              <a:avLst/>
              <a:gdLst/>
              <a:ahLst/>
              <a:cxnLst/>
              <a:rect l="l" t="t" r="r" b="b"/>
              <a:pathLst>
                <a:path w="9410" h="2857" fill="none" extrusionOk="0">
                  <a:moveTo>
                    <a:pt x="0" y="1345"/>
                  </a:moveTo>
                  <a:cubicBezTo>
                    <a:pt x="3462" y="2857"/>
                    <a:pt x="5982" y="0"/>
                    <a:pt x="5982" y="0"/>
                  </a:cubicBezTo>
                  <a:lnTo>
                    <a:pt x="9410" y="2723"/>
                  </a:lnTo>
                </a:path>
              </a:pathLst>
            </a:custGeom>
            <a:noFill/>
            <a:ln w="84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8"/>
            <p:cNvSpPr/>
            <p:nvPr/>
          </p:nvSpPr>
          <p:spPr>
            <a:xfrm>
              <a:off x="3386125" y="1498125"/>
              <a:ext cx="117650" cy="126875"/>
            </a:xfrm>
            <a:custGeom>
              <a:avLst/>
              <a:gdLst/>
              <a:ahLst/>
              <a:cxnLst/>
              <a:rect l="l" t="t" r="r" b="b"/>
              <a:pathLst>
                <a:path w="4706" h="5075" fill="none" extrusionOk="0">
                  <a:moveTo>
                    <a:pt x="4706" y="1815"/>
                  </a:moveTo>
                  <a:cubicBezTo>
                    <a:pt x="3698" y="3529"/>
                    <a:pt x="1950" y="4739"/>
                    <a:pt x="1" y="5075"/>
                  </a:cubicBezTo>
                  <a:lnTo>
                    <a:pt x="2286" y="1"/>
                  </a:lnTo>
                </a:path>
              </a:pathLst>
            </a:custGeom>
            <a:noFill/>
            <a:ln w="84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8"/>
            <p:cNvSpPr/>
            <p:nvPr/>
          </p:nvSpPr>
          <p:spPr>
            <a:xfrm>
              <a:off x="3325650" y="1483850"/>
              <a:ext cx="59675" cy="140325"/>
            </a:xfrm>
            <a:custGeom>
              <a:avLst/>
              <a:gdLst/>
              <a:ahLst/>
              <a:cxnLst/>
              <a:rect l="l" t="t" r="r" b="b"/>
              <a:pathLst>
                <a:path w="2387" h="5613" fill="none" extrusionOk="0">
                  <a:moveTo>
                    <a:pt x="2285" y="0"/>
                  </a:moveTo>
                  <a:lnTo>
                    <a:pt x="2386" y="5612"/>
                  </a:lnTo>
                  <a:lnTo>
                    <a:pt x="0" y="975"/>
                  </a:lnTo>
                </a:path>
              </a:pathLst>
            </a:custGeom>
            <a:noFill/>
            <a:ln w="84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8"/>
            <p:cNvSpPr/>
            <p:nvPr/>
          </p:nvSpPr>
          <p:spPr>
            <a:xfrm>
              <a:off x="3268525" y="1525000"/>
              <a:ext cx="116800" cy="209225"/>
            </a:xfrm>
            <a:custGeom>
              <a:avLst/>
              <a:gdLst/>
              <a:ahLst/>
              <a:cxnLst/>
              <a:rect l="l" t="t" r="r" b="b"/>
              <a:pathLst>
                <a:path w="4672" h="8369" fill="none" extrusionOk="0">
                  <a:moveTo>
                    <a:pt x="0" y="1"/>
                  </a:moveTo>
                  <a:cubicBezTo>
                    <a:pt x="840" y="3698"/>
                    <a:pt x="4671" y="3966"/>
                    <a:pt x="4671" y="3966"/>
                  </a:cubicBezTo>
                  <a:lnTo>
                    <a:pt x="4537" y="8369"/>
                  </a:lnTo>
                </a:path>
              </a:pathLst>
            </a:custGeom>
            <a:noFill/>
            <a:ln w="84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8"/>
            <p:cNvSpPr/>
            <p:nvPr/>
          </p:nvSpPr>
          <p:spPr>
            <a:xfrm>
              <a:off x="3802850" y="1953075"/>
              <a:ext cx="212575" cy="109825"/>
            </a:xfrm>
            <a:custGeom>
              <a:avLst/>
              <a:gdLst/>
              <a:ahLst/>
              <a:cxnLst/>
              <a:rect l="l" t="t" r="r" b="b"/>
              <a:pathLst>
                <a:path w="8503" h="4393" extrusionOk="0">
                  <a:moveTo>
                    <a:pt x="5268" y="0"/>
                  </a:moveTo>
                  <a:cubicBezTo>
                    <a:pt x="2855" y="0"/>
                    <a:pt x="0" y="1663"/>
                    <a:pt x="0" y="1663"/>
                  </a:cubicBezTo>
                  <a:cubicBezTo>
                    <a:pt x="1647" y="2638"/>
                    <a:pt x="3327" y="3478"/>
                    <a:pt x="5075" y="4251"/>
                  </a:cubicBezTo>
                  <a:cubicBezTo>
                    <a:pt x="5357" y="4350"/>
                    <a:pt x="5630" y="4392"/>
                    <a:pt x="5890" y="4392"/>
                  </a:cubicBezTo>
                  <a:cubicBezTo>
                    <a:pt x="7402" y="4392"/>
                    <a:pt x="8503" y="2974"/>
                    <a:pt x="8503" y="2974"/>
                  </a:cubicBezTo>
                  <a:cubicBezTo>
                    <a:pt x="8199" y="693"/>
                    <a:pt x="6826" y="0"/>
                    <a:pt x="5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8"/>
            <p:cNvSpPr/>
            <p:nvPr/>
          </p:nvSpPr>
          <p:spPr>
            <a:xfrm>
              <a:off x="3894425" y="1990450"/>
              <a:ext cx="157125" cy="57150"/>
            </a:xfrm>
            <a:custGeom>
              <a:avLst/>
              <a:gdLst/>
              <a:ahLst/>
              <a:cxnLst/>
              <a:rect l="l" t="t" r="r" b="b"/>
              <a:pathLst>
                <a:path w="6285" h="2286" fill="none" extrusionOk="0">
                  <a:moveTo>
                    <a:pt x="0" y="337"/>
                  </a:moveTo>
                  <a:cubicBezTo>
                    <a:pt x="2286" y="0"/>
                    <a:pt x="4571" y="706"/>
                    <a:pt x="6285" y="2286"/>
                  </a:cubicBezTo>
                </a:path>
              </a:pathLst>
            </a:custGeom>
            <a:solidFill>
              <a:schemeClr val="dk1"/>
            </a:solidFill>
            <a:ln w="10925" cap="rnd" cmpd="sng">
              <a:solidFill>
                <a:schemeClr val="lt2"/>
              </a:solidFill>
              <a:prstDash val="solid"/>
              <a:miter lim="336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621678" y="144649"/>
            <a:ext cx="7704000" cy="572700"/>
          </a:xfrm>
        </p:spPr>
        <p:txBody>
          <a:bodyPr/>
          <a:lstStyle/>
          <a:p>
            <a:r>
              <a:rPr lang="vi-VN" sz="32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Chỉnh sửa bài viết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978623"/>
              </p:ext>
            </p:extLst>
          </p:nvPr>
        </p:nvGraphicFramePr>
        <p:xfrm>
          <a:off x="314632" y="848439"/>
          <a:ext cx="8178194" cy="3851381"/>
        </p:xfrm>
        <a:graphic>
          <a:graphicData uri="http://schemas.openxmlformats.org/drawingml/2006/table">
            <a:tbl>
              <a:tblPr firstRow="1" bandRow="1">
                <a:tableStyleId>{FA08B5DF-A42C-487B-BA42-C1D01D01D7B4}</a:tableStyleId>
              </a:tblPr>
              <a:tblGrid>
                <a:gridCol w="3372465">
                  <a:extLst>
                    <a:ext uri="{9D8B030D-6E8A-4147-A177-3AD203B41FA5}">
                      <a16:colId xmlns:a16="http://schemas.microsoft.com/office/drawing/2014/main" val="3140156021"/>
                    </a:ext>
                  </a:extLst>
                </a:gridCol>
                <a:gridCol w="4805729">
                  <a:extLst>
                    <a:ext uri="{9D8B030D-6E8A-4147-A177-3AD203B41FA5}">
                      <a16:colId xmlns:a16="http://schemas.microsoft.com/office/drawing/2014/main" val="1017972838"/>
                    </a:ext>
                  </a:extLst>
                </a:gridCol>
              </a:tblGrid>
              <a:tr h="487012"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Tiêu</a:t>
                      </a:r>
                      <a:r>
                        <a:rPr lang="vi-VN" sz="20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chí</a:t>
                      </a:r>
                      <a:endParaRPr lang="vi-VN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Nhận</a:t>
                      </a:r>
                      <a:r>
                        <a:rPr lang="vi-VN" sz="20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xét, đánh giá</a:t>
                      </a:r>
                      <a:endParaRPr lang="vi-VN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077683"/>
                  </a:ext>
                </a:extLst>
              </a:tr>
              <a:tr h="859984">
                <a:tc>
                  <a:txBody>
                    <a:bodyPr/>
                    <a:lstStyle/>
                    <a:p>
                      <a:pPr algn="ctr"/>
                      <a:r>
                        <a:rPr lang="vi-VN" sz="1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Giới</a:t>
                      </a:r>
                      <a:r>
                        <a:rPr lang="vi-VN" sz="1800" b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thiệu tên sách, tác giả và vấn đề cụ thể, rõ ràng.</a:t>
                      </a:r>
                      <a:endParaRPr lang="vi-VN" sz="18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..............................................................................................................................................................................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272266"/>
                  </a:ext>
                </a:extLst>
              </a:tr>
              <a:tr h="859984">
                <a:tc>
                  <a:txBody>
                    <a:bodyPr/>
                    <a:lstStyle/>
                    <a:p>
                      <a:pPr algn="ctr"/>
                      <a:r>
                        <a:rPr lang="vi-VN" sz="1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vi-VN" sz="1800" b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ý kiến, đánh giá, thái độ cụ thể về hiện tượng, vấn đề.</a:t>
                      </a:r>
                      <a:endParaRPr lang="vi-VN" sz="18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..............................................................................................................................................................................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628021"/>
                  </a:ext>
                </a:extLst>
              </a:tr>
              <a:tr h="784417">
                <a:tc>
                  <a:txBody>
                    <a:bodyPr/>
                    <a:lstStyle/>
                    <a:p>
                      <a:pPr algn="ctr"/>
                      <a:r>
                        <a:rPr lang="vi-VN" sz="1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vi-VN" sz="1800" b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lí lẽ, dẫn chứng cụ thể.</a:t>
                      </a:r>
                      <a:endParaRPr lang="vi-VN" sz="18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..............................................................................................................................................................................</a:t>
                      </a:r>
                    </a:p>
                  </a:txBody>
                  <a:tcPr>
                    <a:solidFill>
                      <a:schemeClr val="accent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596369"/>
                  </a:ext>
                </a:extLst>
              </a:tr>
              <a:tr h="859984">
                <a:tc>
                  <a:txBody>
                    <a:bodyPr/>
                    <a:lstStyle/>
                    <a:p>
                      <a:pPr algn="ctr"/>
                      <a:r>
                        <a:rPr lang="vi-VN" sz="18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vi-VN" sz="1800" b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liên hệ, suy ngẫm bản thân về vấn đề</a:t>
                      </a:r>
                      <a:endParaRPr lang="vi-VN" sz="18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..............................................................................................................................................................................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5676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3" name="Google Shape;2823;p58"/>
          <p:cNvGrpSpPr/>
          <p:nvPr/>
        </p:nvGrpSpPr>
        <p:grpSpPr>
          <a:xfrm rot="-1699699" flipH="1">
            <a:off x="1743014" y="3534341"/>
            <a:ext cx="252740" cy="230179"/>
            <a:chOff x="7309502" y="997054"/>
            <a:chExt cx="252753" cy="230190"/>
          </a:xfrm>
        </p:grpSpPr>
        <p:sp>
          <p:nvSpPr>
            <p:cNvPr id="2824" name="Google Shape;2824;p58"/>
            <p:cNvSpPr/>
            <p:nvPr/>
          </p:nvSpPr>
          <p:spPr>
            <a:xfrm>
              <a:off x="7398865" y="997054"/>
              <a:ext cx="98415" cy="153478"/>
            </a:xfrm>
            <a:custGeom>
              <a:avLst/>
              <a:gdLst/>
              <a:ahLst/>
              <a:cxnLst/>
              <a:rect l="l" t="t" r="r" b="b"/>
              <a:pathLst>
                <a:path w="3664" h="5714" fill="none" extrusionOk="0">
                  <a:moveTo>
                    <a:pt x="2890" y="1"/>
                  </a:moveTo>
                  <a:cubicBezTo>
                    <a:pt x="3663" y="1849"/>
                    <a:pt x="3596" y="3932"/>
                    <a:pt x="2655" y="5713"/>
                  </a:cubicBezTo>
                  <a:lnTo>
                    <a:pt x="0" y="841"/>
                  </a:lnTo>
                </a:path>
              </a:pathLst>
            </a:custGeom>
            <a:noFill/>
            <a:ln w="84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58"/>
            <p:cNvSpPr/>
            <p:nvPr/>
          </p:nvSpPr>
          <p:spPr>
            <a:xfrm>
              <a:off x="7332064" y="1062055"/>
              <a:ext cx="138141" cy="88477"/>
            </a:xfrm>
            <a:custGeom>
              <a:avLst/>
              <a:gdLst/>
              <a:ahLst/>
              <a:cxnLst/>
              <a:rect l="l" t="t" r="r" b="b"/>
              <a:pathLst>
                <a:path w="5143" h="3294" fill="none" extrusionOk="0">
                  <a:moveTo>
                    <a:pt x="605" y="0"/>
                  </a:moveTo>
                  <a:lnTo>
                    <a:pt x="5142" y="3293"/>
                  </a:lnTo>
                  <a:lnTo>
                    <a:pt x="0" y="2420"/>
                  </a:lnTo>
                </a:path>
              </a:pathLst>
            </a:custGeom>
            <a:noFill/>
            <a:ln w="84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58"/>
            <p:cNvSpPr/>
            <p:nvPr/>
          </p:nvSpPr>
          <p:spPr>
            <a:xfrm>
              <a:off x="7309502" y="1150505"/>
              <a:ext cx="252753" cy="76739"/>
            </a:xfrm>
            <a:custGeom>
              <a:avLst/>
              <a:gdLst/>
              <a:ahLst/>
              <a:cxnLst/>
              <a:rect l="l" t="t" r="r" b="b"/>
              <a:pathLst>
                <a:path w="9410" h="2857" fill="none" extrusionOk="0">
                  <a:moveTo>
                    <a:pt x="0" y="1345"/>
                  </a:moveTo>
                  <a:cubicBezTo>
                    <a:pt x="3462" y="2857"/>
                    <a:pt x="5982" y="0"/>
                    <a:pt x="5982" y="0"/>
                  </a:cubicBezTo>
                  <a:lnTo>
                    <a:pt x="9410" y="2723"/>
                  </a:lnTo>
                </a:path>
              </a:pathLst>
            </a:custGeom>
            <a:noFill/>
            <a:ln w="84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7" name="Google Shape;2827;p58"/>
          <p:cNvGrpSpPr/>
          <p:nvPr/>
        </p:nvGrpSpPr>
        <p:grpSpPr>
          <a:xfrm rot="571922" flipH="1">
            <a:off x="1310771" y="585054"/>
            <a:ext cx="233818" cy="253668"/>
            <a:chOff x="8978502" y="2399764"/>
            <a:chExt cx="233816" cy="253666"/>
          </a:xfrm>
        </p:grpSpPr>
        <p:sp>
          <p:nvSpPr>
            <p:cNvPr id="2828" name="Google Shape;2828;p58"/>
            <p:cNvSpPr/>
            <p:nvPr/>
          </p:nvSpPr>
          <p:spPr>
            <a:xfrm>
              <a:off x="9057927" y="2482815"/>
              <a:ext cx="154391" cy="99328"/>
            </a:xfrm>
            <a:custGeom>
              <a:avLst/>
              <a:gdLst/>
              <a:ahLst/>
              <a:cxnLst/>
              <a:rect l="l" t="t" r="r" b="b"/>
              <a:pathLst>
                <a:path w="5748" h="3698" fill="none" extrusionOk="0">
                  <a:moveTo>
                    <a:pt x="5747" y="2857"/>
                  </a:moveTo>
                  <a:cubicBezTo>
                    <a:pt x="3932" y="3697"/>
                    <a:pt x="1815" y="3697"/>
                    <a:pt x="1" y="2857"/>
                  </a:cubicBezTo>
                  <a:lnTo>
                    <a:pt x="4806" y="0"/>
                  </a:lnTo>
                </a:path>
              </a:pathLst>
            </a:custGeom>
            <a:noFill/>
            <a:ln w="84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58"/>
            <p:cNvSpPr/>
            <p:nvPr/>
          </p:nvSpPr>
          <p:spPr>
            <a:xfrm>
              <a:off x="9057927" y="2420527"/>
              <a:ext cx="83964" cy="139027"/>
            </a:xfrm>
            <a:custGeom>
              <a:avLst/>
              <a:gdLst/>
              <a:ahLst/>
              <a:cxnLst/>
              <a:rect l="l" t="t" r="r" b="b"/>
              <a:pathLst>
                <a:path w="3126" h="5176" fill="none" extrusionOk="0">
                  <a:moveTo>
                    <a:pt x="3126" y="471"/>
                  </a:moveTo>
                  <a:lnTo>
                    <a:pt x="1" y="5176"/>
                  </a:lnTo>
                  <a:lnTo>
                    <a:pt x="706" y="1"/>
                  </a:lnTo>
                </a:path>
              </a:pathLst>
            </a:custGeom>
            <a:noFill/>
            <a:ln w="84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58"/>
            <p:cNvSpPr/>
            <p:nvPr/>
          </p:nvSpPr>
          <p:spPr>
            <a:xfrm>
              <a:off x="8978502" y="2399764"/>
              <a:ext cx="79452" cy="253666"/>
            </a:xfrm>
            <a:custGeom>
              <a:avLst/>
              <a:gdLst/>
              <a:ahLst/>
              <a:cxnLst/>
              <a:rect l="l" t="t" r="r" b="b"/>
              <a:pathLst>
                <a:path w="2958" h="9444" fill="none" extrusionOk="0">
                  <a:moveTo>
                    <a:pt x="1412" y="1"/>
                  </a:moveTo>
                  <a:cubicBezTo>
                    <a:pt x="0" y="3563"/>
                    <a:pt x="2958" y="5949"/>
                    <a:pt x="2958" y="5949"/>
                  </a:cubicBezTo>
                  <a:lnTo>
                    <a:pt x="336" y="9444"/>
                  </a:lnTo>
                </a:path>
              </a:pathLst>
            </a:custGeom>
            <a:noFill/>
            <a:ln w="84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1" name="Google Shape;2831;p58"/>
          <p:cNvGrpSpPr/>
          <p:nvPr/>
        </p:nvGrpSpPr>
        <p:grpSpPr>
          <a:xfrm rot="-3068525">
            <a:off x="8270340" y="3270240"/>
            <a:ext cx="307316" cy="120761"/>
            <a:chOff x="4989684" y="1705621"/>
            <a:chExt cx="402605" cy="158205"/>
          </a:xfrm>
        </p:grpSpPr>
        <p:sp>
          <p:nvSpPr>
            <p:cNvPr id="2832" name="Google Shape;2832;p58"/>
            <p:cNvSpPr/>
            <p:nvPr/>
          </p:nvSpPr>
          <p:spPr>
            <a:xfrm>
              <a:off x="4989684" y="1705621"/>
              <a:ext cx="336717" cy="158205"/>
            </a:xfrm>
            <a:custGeom>
              <a:avLst/>
              <a:gdLst/>
              <a:ahLst/>
              <a:cxnLst/>
              <a:rect l="l" t="t" r="r" b="b"/>
              <a:pathLst>
                <a:path w="12536" h="5890" extrusionOk="0">
                  <a:moveTo>
                    <a:pt x="8435" y="1"/>
                  </a:moveTo>
                  <a:cubicBezTo>
                    <a:pt x="5411" y="1"/>
                    <a:pt x="0" y="841"/>
                    <a:pt x="0" y="841"/>
                  </a:cubicBezTo>
                  <a:cubicBezTo>
                    <a:pt x="0" y="841"/>
                    <a:pt x="4462" y="5889"/>
                    <a:pt x="8473" y="5889"/>
                  </a:cubicBezTo>
                  <a:cubicBezTo>
                    <a:pt x="9977" y="5889"/>
                    <a:pt x="11417" y="5179"/>
                    <a:pt x="12535" y="3227"/>
                  </a:cubicBezTo>
                  <a:cubicBezTo>
                    <a:pt x="12535" y="3227"/>
                    <a:pt x="11460" y="1"/>
                    <a:pt x="843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58"/>
            <p:cNvSpPr/>
            <p:nvPr/>
          </p:nvSpPr>
          <p:spPr>
            <a:xfrm>
              <a:off x="5128685" y="1768822"/>
              <a:ext cx="263604" cy="49664"/>
            </a:xfrm>
            <a:custGeom>
              <a:avLst/>
              <a:gdLst/>
              <a:ahLst/>
              <a:cxnLst/>
              <a:rect l="l" t="t" r="r" b="b"/>
              <a:pathLst>
                <a:path w="9814" h="1849" fill="none" extrusionOk="0">
                  <a:moveTo>
                    <a:pt x="1" y="0"/>
                  </a:moveTo>
                  <a:cubicBezTo>
                    <a:pt x="2992" y="1479"/>
                    <a:pt x="6722" y="1849"/>
                    <a:pt x="9813" y="572"/>
                  </a:cubicBezTo>
                </a:path>
              </a:pathLst>
            </a:custGeom>
            <a:solidFill>
              <a:schemeClr val="dk1"/>
            </a:solidFill>
            <a:ln w="15125" cap="rnd" cmpd="sng">
              <a:solidFill>
                <a:schemeClr val="dk1"/>
              </a:solidFill>
              <a:prstDash val="solid"/>
              <a:miter lim="336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4" name="Google Shape;2834;p58"/>
          <p:cNvGrpSpPr/>
          <p:nvPr/>
        </p:nvGrpSpPr>
        <p:grpSpPr>
          <a:xfrm flipH="1">
            <a:off x="5043620" y="3118969"/>
            <a:ext cx="307308" cy="120758"/>
            <a:chOff x="4989684" y="1705621"/>
            <a:chExt cx="402605" cy="158205"/>
          </a:xfrm>
        </p:grpSpPr>
        <p:sp>
          <p:nvSpPr>
            <p:cNvPr id="2835" name="Google Shape;2835;p58"/>
            <p:cNvSpPr/>
            <p:nvPr/>
          </p:nvSpPr>
          <p:spPr>
            <a:xfrm>
              <a:off x="4989684" y="1705621"/>
              <a:ext cx="336717" cy="158205"/>
            </a:xfrm>
            <a:custGeom>
              <a:avLst/>
              <a:gdLst/>
              <a:ahLst/>
              <a:cxnLst/>
              <a:rect l="l" t="t" r="r" b="b"/>
              <a:pathLst>
                <a:path w="12536" h="5890" extrusionOk="0">
                  <a:moveTo>
                    <a:pt x="8435" y="1"/>
                  </a:moveTo>
                  <a:cubicBezTo>
                    <a:pt x="5411" y="1"/>
                    <a:pt x="0" y="841"/>
                    <a:pt x="0" y="841"/>
                  </a:cubicBezTo>
                  <a:cubicBezTo>
                    <a:pt x="0" y="841"/>
                    <a:pt x="4462" y="5889"/>
                    <a:pt x="8473" y="5889"/>
                  </a:cubicBezTo>
                  <a:cubicBezTo>
                    <a:pt x="9977" y="5889"/>
                    <a:pt x="11417" y="5179"/>
                    <a:pt x="12535" y="3227"/>
                  </a:cubicBezTo>
                  <a:cubicBezTo>
                    <a:pt x="12535" y="3227"/>
                    <a:pt x="11460" y="1"/>
                    <a:pt x="843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58"/>
            <p:cNvSpPr/>
            <p:nvPr/>
          </p:nvSpPr>
          <p:spPr>
            <a:xfrm>
              <a:off x="5128685" y="1768822"/>
              <a:ext cx="263604" cy="49664"/>
            </a:xfrm>
            <a:custGeom>
              <a:avLst/>
              <a:gdLst/>
              <a:ahLst/>
              <a:cxnLst/>
              <a:rect l="l" t="t" r="r" b="b"/>
              <a:pathLst>
                <a:path w="9814" h="1849" fill="none" extrusionOk="0">
                  <a:moveTo>
                    <a:pt x="1" y="0"/>
                  </a:moveTo>
                  <a:cubicBezTo>
                    <a:pt x="2992" y="1479"/>
                    <a:pt x="6722" y="1849"/>
                    <a:pt x="9813" y="572"/>
                  </a:cubicBezTo>
                </a:path>
              </a:pathLst>
            </a:custGeom>
            <a:solidFill>
              <a:schemeClr val="dk1"/>
            </a:solidFill>
            <a:ln w="15125" cap="rnd" cmpd="sng">
              <a:solidFill>
                <a:schemeClr val="dk1"/>
              </a:solidFill>
              <a:prstDash val="solid"/>
              <a:miter lim="336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2751;p58"/>
          <p:cNvSpPr txBox="1">
            <a:spLocks noGrp="1"/>
          </p:cNvSpPr>
          <p:nvPr>
            <p:ph type="title"/>
          </p:nvPr>
        </p:nvSpPr>
        <p:spPr>
          <a:xfrm>
            <a:off x="155272" y="862908"/>
            <a:ext cx="5508245" cy="25209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IV. </a:t>
            </a:r>
            <a:br>
              <a:rPr lang="vi-VN" sz="48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48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TRẢ BÀI VÀ NHẬN XÉT</a:t>
            </a:r>
            <a:endParaRPr sz="48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170" name="Picture 2" descr="World book day ai free vector download (69,075 Free vector) for commercial  use. format: ai, eps, cdr, svg vector illustration graphic art desig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4457" l="0" r="100000">
                        <a14:foregroundMark x1="19648" y1="60870" x2="80938" y2="67663"/>
                        <a14:foregroundMark x1="73021" y1="58424" x2="91496" y2="68750"/>
                        <a14:foregroundMark x1="81818" y1="54076" x2="85630" y2="60870"/>
                        <a14:foregroundMark x1="17595" y1="61957" x2="14076" y2="65761"/>
                        <a14:foregroundMark x1="43109" y1="67663" x2="43402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960" y="593007"/>
            <a:ext cx="5847840" cy="631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46837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4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93" name="Google Shape;1693;p42"/>
          <p:cNvSpPr txBox="1">
            <a:spLocks noGrp="1"/>
          </p:cNvSpPr>
          <p:nvPr>
            <p:ph type="title" idx="2"/>
          </p:nvPr>
        </p:nvSpPr>
        <p:spPr>
          <a:xfrm>
            <a:off x="720000" y="2294307"/>
            <a:ext cx="23364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94" name="Google Shape;1694;p42"/>
          <p:cNvSpPr txBox="1">
            <a:spLocks noGrp="1"/>
          </p:cNvSpPr>
          <p:nvPr>
            <p:ph type="subTitle" idx="1"/>
          </p:nvPr>
        </p:nvSpPr>
        <p:spPr>
          <a:xfrm>
            <a:off x="720000" y="2700572"/>
            <a:ext cx="2336400" cy="17893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Hs nhắc lại những kiến thức về văn nghị luận (quan điểm, lí lẽ, dẫn chứng...)</a:t>
            </a:r>
            <a:endParaRPr sz="2000" dirty="0">
              <a:solidFill>
                <a:schemeClr val="accent2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95" name="Google Shape;1695;p42"/>
          <p:cNvSpPr txBox="1">
            <a:spLocks noGrp="1"/>
          </p:cNvSpPr>
          <p:nvPr>
            <p:ph type="title" idx="3"/>
          </p:nvPr>
        </p:nvSpPr>
        <p:spPr>
          <a:xfrm>
            <a:off x="3403800" y="2294307"/>
            <a:ext cx="23364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96" name="Google Shape;1696;p42"/>
          <p:cNvSpPr txBox="1">
            <a:spLocks noGrp="1"/>
          </p:cNvSpPr>
          <p:nvPr>
            <p:ph type="subTitle" idx="4"/>
          </p:nvPr>
        </p:nvSpPr>
        <p:spPr>
          <a:xfrm>
            <a:off x="3403800" y="2700572"/>
            <a:ext cx="2336400" cy="17893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HS thể hiện được quan điểm, ý kiến về 1 vấn đề có ý nghĩa từ cuốn sách đã đọc.</a:t>
            </a:r>
            <a:endParaRPr sz="2000" dirty="0">
              <a:solidFill>
                <a:schemeClr val="accent2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97" name="Google Shape;1697;p42"/>
          <p:cNvSpPr txBox="1">
            <a:spLocks noGrp="1"/>
          </p:cNvSpPr>
          <p:nvPr>
            <p:ph type="title" idx="5"/>
          </p:nvPr>
        </p:nvSpPr>
        <p:spPr>
          <a:xfrm>
            <a:off x="6087600" y="2294307"/>
            <a:ext cx="23364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98" name="Google Shape;1698;p42"/>
          <p:cNvSpPr txBox="1">
            <a:spLocks noGrp="1"/>
          </p:cNvSpPr>
          <p:nvPr>
            <p:ph type="subTitle" idx="6"/>
          </p:nvPr>
        </p:nvSpPr>
        <p:spPr>
          <a:xfrm>
            <a:off x="6087600" y="2700572"/>
            <a:ext cx="2336400" cy="17893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HS hoàn thành bài văn đạt yêu cầu về nội dung, hình thức.</a:t>
            </a:r>
            <a:endParaRPr sz="2000" dirty="0">
              <a:solidFill>
                <a:schemeClr val="accent2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758" name="Google Shape;1758;p42"/>
          <p:cNvGrpSpPr/>
          <p:nvPr/>
        </p:nvGrpSpPr>
        <p:grpSpPr>
          <a:xfrm rot="1292317">
            <a:off x="7716799" y="738620"/>
            <a:ext cx="315811" cy="336116"/>
            <a:chOff x="3695780" y="4015567"/>
            <a:chExt cx="204738" cy="217901"/>
          </a:xfrm>
        </p:grpSpPr>
        <p:sp>
          <p:nvSpPr>
            <p:cNvPr id="1759" name="Google Shape;1759;p42"/>
            <p:cNvSpPr/>
            <p:nvPr/>
          </p:nvSpPr>
          <p:spPr>
            <a:xfrm>
              <a:off x="3798127" y="4027991"/>
              <a:ext cx="102391" cy="110419"/>
            </a:xfrm>
            <a:custGeom>
              <a:avLst/>
              <a:gdLst/>
              <a:ahLst/>
              <a:cxnLst/>
              <a:rect l="l" t="t" r="r" b="b"/>
              <a:pathLst>
                <a:path w="4706" h="5075" fill="none" extrusionOk="0">
                  <a:moveTo>
                    <a:pt x="4706" y="1815"/>
                  </a:moveTo>
                  <a:cubicBezTo>
                    <a:pt x="3698" y="3529"/>
                    <a:pt x="1950" y="4739"/>
                    <a:pt x="1" y="5075"/>
                  </a:cubicBezTo>
                  <a:lnTo>
                    <a:pt x="2286" y="1"/>
                  </a:lnTo>
                </a:path>
              </a:pathLst>
            </a:custGeom>
            <a:noFill/>
            <a:ln w="84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60" name="Google Shape;1760;p42"/>
            <p:cNvSpPr/>
            <p:nvPr/>
          </p:nvSpPr>
          <p:spPr>
            <a:xfrm>
              <a:off x="3745496" y="4015567"/>
              <a:ext cx="51935" cy="122125"/>
            </a:xfrm>
            <a:custGeom>
              <a:avLst/>
              <a:gdLst/>
              <a:ahLst/>
              <a:cxnLst/>
              <a:rect l="l" t="t" r="r" b="b"/>
              <a:pathLst>
                <a:path w="2387" h="5613" fill="none" extrusionOk="0">
                  <a:moveTo>
                    <a:pt x="2285" y="0"/>
                  </a:moveTo>
                  <a:lnTo>
                    <a:pt x="2386" y="5612"/>
                  </a:lnTo>
                  <a:lnTo>
                    <a:pt x="0" y="975"/>
                  </a:lnTo>
                </a:path>
              </a:pathLst>
            </a:custGeom>
            <a:noFill/>
            <a:ln w="84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61" name="Google Shape;1761;p42"/>
            <p:cNvSpPr/>
            <p:nvPr/>
          </p:nvSpPr>
          <p:spPr>
            <a:xfrm>
              <a:off x="3695780" y="4051380"/>
              <a:ext cx="101651" cy="182089"/>
            </a:xfrm>
            <a:custGeom>
              <a:avLst/>
              <a:gdLst/>
              <a:ahLst/>
              <a:cxnLst/>
              <a:rect l="l" t="t" r="r" b="b"/>
              <a:pathLst>
                <a:path w="4672" h="8369" fill="none" extrusionOk="0">
                  <a:moveTo>
                    <a:pt x="0" y="1"/>
                  </a:moveTo>
                  <a:cubicBezTo>
                    <a:pt x="840" y="3698"/>
                    <a:pt x="4671" y="3966"/>
                    <a:pt x="4671" y="3966"/>
                  </a:cubicBezTo>
                  <a:lnTo>
                    <a:pt x="4537" y="8369"/>
                  </a:lnTo>
                </a:path>
              </a:pathLst>
            </a:custGeom>
            <a:noFill/>
            <a:ln w="84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0242" name="Picture 2" descr="Creativity free sti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919" y="1311961"/>
            <a:ext cx="982345" cy="98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reativity free stic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719" y="1349554"/>
            <a:ext cx="982345" cy="98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reativity free stick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264" y="1311962"/>
            <a:ext cx="982345" cy="98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2" grpId="0"/>
      <p:bldP spid="1693" grpId="0"/>
      <p:bldP spid="1694" grpId="0" build="p"/>
      <p:bldP spid="1695" grpId="0"/>
      <p:bldP spid="1696" grpId="0" build="p"/>
      <p:bldP spid="1697" grpId="0"/>
      <p:bldP spid="169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41"/>
          <p:cNvSpPr txBox="1">
            <a:spLocks noGrp="1"/>
          </p:cNvSpPr>
          <p:nvPr>
            <p:ph type="title" idx="2"/>
          </p:nvPr>
        </p:nvSpPr>
        <p:spPr>
          <a:xfrm>
            <a:off x="3956710" y="1337824"/>
            <a:ext cx="4905936" cy="22963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I. GIỚI THIỆU KIỂU BÀI</a:t>
            </a:r>
            <a:endParaRPr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653" name="Google Shape;1653;p41"/>
          <p:cNvGrpSpPr/>
          <p:nvPr/>
        </p:nvGrpSpPr>
        <p:grpSpPr>
          <a:xfrm>
            <a:off x="150" y="1760957"/>
            <a:ext cx="4487776" cy="3519524"/>
            <a:chOff x="150" y="1720181"/>
            <a:chExt cx="4487776" cy="3519524"/>
          </a:xfrm>
        </p:grpSpPr>
        <p:grpSp>
          <p:nvGrpSpPr>
            <p:cNvPr id="1654" name="Google Shape;1654;p41"/>
            <p:cNvGrpSpPr/>
            <p:nvPr/>
          </p:nvGrpSpPr>
          <p:grpSpPr>
            <a:xfrm>
              <a:off x="150" y="1720181"/>
              <a:ext cx="4487776" cy="3519524"/>
              <a:chOff x="3582400" y="2045275"/>
              <a:chExt cx="3604350" cy="2826700"/>
            </a:xfrm>
          </p:grpSpPr>
          <p:sp>
            <p:nvSpPr>
              <p:cNvPr id="1655" name="Google Shape;1655;p41"/>
              <p:cNvSpPr/>
              <p:nvPr/>
            </p:nvSpPr>
            <p:spPr>
              <a:xfrm>
                <a:off x="3703225" y="2045275"/>
                <a:ext cx="2463600" cy="2826700"/>
              </a:xfrm>
              <a:custGeom>
                <a:avLst/>
                <a:gdLst/>
                <a:ahLst/>
                <a:cxnLst/>
                <a:rect l="l" t="t" r="r" b="b"/>
                <a:pathLst>
                  <a:path w="98544" h="113068" extrusionOk="0">
                    <a:moveTo>
                      <a:pt x="76278" y="0"/>
                    </a:moveTo>
                    <a:cubicBezTo>
                      <a:pt x="74805" y="0"/>
                      <a:pt x="73323" y="158"/>
                      <a:pt x="71856" y="482"/>
                    </a:cubicBezTo>
                    <a:cubicBezTo>
                      <a:pt x="68543" y="1211"/>
                      <a:pt x="65412" y="2731"/>
                      <a:pt x="62980" y="5132"/>
                    </a:cubicBezTo>
                    <a:cubicBezTo>
                      <a:pt x="60488" y="7595"/>
                      <a:pt x="58907" y="10786"/>
                      <a:pt x="57448" y="13917"/>
                    </a:cubicBezTo>
                    <a:cubicBezTo>
                      <a:pt x="55989" y="16956"/>
                      <a:pt x="54621" y="20118"/>
                      <a:pt x="52585" y="22853"/>
                    </a:cubicBezTo>
                    <a:cubicBezTo>
                      <a:pt x="50275" y="25984"/>
                      <a:pt x="47266" y="28112"/>
                      <a:pt x="43497" y="29054"/>
                    </a:cubicBezTo>
                    <a:cubicBezTo>
                      <a:pt x="39484" y="30057"/>
                      <a:pt x="35077" y="29935"/>
                      <a:pt x="31338" y="31881"/>
                    </a:cubicBezTo>
                    <a:cubicBezTo>
                      <a:pt x="29758" y="32701"/>
                      <a:pt x="28420" y="33887"/>
                      <a:pt x="27630" y="35498"/>
                    </a:cubicBezTo>
                    <a:cubicBezTo>
                      <a:pt x="26870" y="36957"/>
                      <a:pt x="26657" y="38628"/>
                      <a:pt x="26566" y="40270"/>
                    </a:cubicBezTo>
                    <a:cubicBezTo>
                      <a:pt x="26384" y="43796"/>
                      <a:pt x="26901" y="47382"/>
                      <a:pt x="26262" y="50908"/>
                    </a:cubicBezTo>
                    <a:cubicBezTo>
                      <a:pt x="25958" y="52580"/>
                      <a:pt x="25320" y="54161"/>
                      <a:pt x="24256" y="55498"/>
                    </a:cubicBezTo>
                    <a:cubicBezTo>
                      <a:pt x="22980" y="57109"/>
                      <a:pt x="21217" y="58142"/>
                      <a:pt x="19332" y="58902"/>
                    </a:cubicBezTo>
                    <a:cubicBezTo>
                      <a:pt x="17508" y="59662"/>
                      <a:pt x="15563" y="60088"/>
                      <a:pt x="13739" y="60848"/>
                    </a:cubicBezTo>
                    <a:cubicBezTo>
                      <a:pt x="12159" y="61516"/>
                      <a:pt x="10457" y="62428"/>
                      <a:pt x="9484" y="63887"/>
                    </a:cubicBezTo>
                    <a:cubicBezTo>
                      <a:pt x="7478" y="66836"/>
                      <a:pt x="9423" y="70179"/>
                      <a:pt x="10791" y="72915"/>
                    </a:cubicBezTo>
                    <a:cubicBezTo>
                      <a:pt x="12341" y="76076"/>
                      <a:pt x="13648" y="79510"/>
                      <a:pt x="11855" y="82884"/>
                    </a:cubicBezTo>
                    <a:cubicBezTo>
                      <a:pt x="10153" y="86046"/>
                      <a:pt x="6687" y="87687"/>
                      <a:pt x="4256" y="90179"/>
                    </a:cubicBezTo>
                    <a:cubicBezTo>
                      <a:pt x="244" y="94222"/>
                      <a:pt x="0" y="107900"/>
                      <a:pt x="3101" y="112550"/>
                    </a:cubicBezTo>
                    <a:cubicBezTo>
                      <a:pt x="5593" y="112581"/>
                      <a:pt x="8116" y="112581"/>
                      <a:pt x="10609" y="112611"/>
                    </a:cubicBezTo>
                    <a:cubicBezTo>
                      <a:pt x="24560" y="112672"/>
                      <a:pt x="38481" y="112763"/>
                      <a:pt x="52433" y="112854"/>
                    </a:cubicBezTo>
                    <a:cubicBezTo>
                      <a:pt x="65138" y="112915"/>
                      <a:pt x="77813" y="113006"/>
                      <a:pt x="90519" y="113067"/>
                    </a:cubicBezTo>
                    <a:cubicBezTo>
                      <a:pt x="90853" y="109815"/>
                      <a:pt x="91066" y="99724"/>
                      <a:pt x="91096" y="96441"/>
                    </a:cubicBezTo>
                    <a:cubicBezTo>
                      <a:pt x="91339" y="81334"/>
                      <a:pt x="88330" y="66197"/>
                      <a:pt x="82342" y="52337"/>
                    </a:cubicBezTo>
                    <a:cubicBezTo>
                      <a:pt x="81643" y="52033"/>
                      <a:pt x="81309" y="50908"/>
                      <a:pt x="82160" y="50361"/>
                    </a:cubicBezTo>
                    <a:cubicBezTo>
                      <a:pt x="83741" y="49328"/>
                      <a:pt x="85260" y="48173"/>
                      <a:pt x="86689" y="46896"/>
                    </a:cubicBezTo>
                    <a:cubicBezTo>
                      <a:pt x="92434" y="41759"/>
                      <a:pt x="96811" y="34677"/>
                      <a:pt x="97692" y="26926"/>
                    </a:cubicBezTo>
                    <a:cubicBezTo>
                      <a:pt x="98543" y="19601"/>
                      <a:pt x="96294" y="11789"/>
                      <a:pt x="91188" y="6379"/>
                    </a:cubicBezTo>
                    <a:cubicBezTo>
                      <a:pt x="87292" y="2267"/>
                      <a:pt x="81856" y="0"/>
                      <a:pt x="76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6" name="Google Shape;1656;p41"/>
              <p:cNvSpPr/>
              <p:nvPr/>
            </p:nvSpPr>
            <p:spPr>
              <a:xfrm>
                <a:off x="3582400" y="2383294"/>
                <a:ext cx="1615175" cy="2459081"/>
              </a:xfrm>
              <a:custGeom>
                <a:avLst/>
                <a:gdLst/>
                <a:ahLst/>
                <a:cxnLst/>
                <a:rect l="l" t="t" r="r" b="b"/>
                <a:pathLst>
                  <a:path w="64607" h="99851" extrusionOk="0">
                    <a:moveTo>
                      <a:pt x="64234" y="1"/>
                    </a:moveTo>
                    <a:cubicBezTo>
                      <a:pt x="64044" y="1"/>
                      <a:pt x="63847" y="122"/>
                      <a:pt x="63831" y="365"/>
                    </a:cubicBezTo>
                    <a:cubicBezTo>
                      <a:pt x="63619" y="5016"/>
                      <a:pt x="59667" y="8481"/>
                      <a:pt x="55625" y="10153"/>
                    </a:cubicBezTo>
                    <a:cubicBezTo>
                      <a:pt x="50427" y="12311"/>
                      <a:pt x="44561" y="11977"/>
                      <a:pt x="39089" y="12980"/>
                    </a:cubicBezTo>
                    <a:cubicBezTo>
                      <a:pt x="34834" y="13739"/>
                      <a:pt x="30396" y="15563"/>
                      <a:pt x="27691" y="19089"/>
                    </a:cubicBezTo>
                    <a:cubicBezTo>
                      <a:pt x="26262" y="20943"/>
                      <a:pt x="25594" y="23101"/>
                      <a:pt x="25472" y="25442"/>
                    </a:cubicBezTo>
                    <a:cubicBezTo>
                      <a:pt x="25320" y="28056"/>
                      <a:pt x="25776" y="30670"/>
                      <a:pt x="25502" y="33284"/>
                    </a:cubicBezTo>
                    <a:cubicBezTo>
                      <a:pt x="25259" y="35776"/>
                      <a:pt x="24074" y="37904"/>
                      <a:pt x="22068" y="39454"/>
                    </a:cubicBezTo>
                    <a:cubicBezTo>
                      <a:pt x="20244" y="40852"/>
                      <a:pt x="18025" y="41734"/>
                      <a:pt x="15897" y="42615"/>
                    </a:cubicBezTo>
                    <a:cubicBezTo>
                      <a:pt x="12159" y="44165"/>
                      <a:pt x="7599" y="46476"/>
                      <a:pt x="6931" y="50944"/>
                    </a:cubicBezTo>
                    <a:cubicBezTo>
                      <a:pt x="6292" y="55290"/>
                      <a:pt x="9575" y="58938"/>
                      <a:pt x="11095" y="62737"/>
                    </a:cubicBezTo>
                    <a:cubicBezTo>
                      <a:pt x="11976" y="64956"/>
                      <a:pt x="12159" y="67236"/>
                      <a:pt x="11308" y="69515"/>
                    </a:cubicBezTo>
                    <a:cubicBezTo>
                      <a:pt x="10426" y="71977"/>
                      <a:pt x="8663" y="74014"/>
                      <a:pt x="6900" y="75898"/>
                    </a:cubicBezTo>
                    <a:cubicBezTo>
                      <a:pt x="5168" y="77753"/>
                      <a:pt x="3314" y="79546"/>
                      <a:pt x="1976" y="81704"/>
                    </a:cubicBezTo>
                    <a:cubicBezTo>
                      <a:pt x="700" y="83771"/>
                      <a:pt x="0" y="86111"/>
                      <a:pt x="92" y="88573"/>
                    </a:cubicBezTo>
                    <a:cubicBezTo>
                      <a:pt x="274" y="93437"/>
                      <a:pt x="3466" y="97662"/>
                      <a:pt x="8086" y="99242"/>
                    </a:cubicBezTo>
                    <a:cubicBezTo>
                      <a:pt x="9150" y="99607"/>
                      <a:pt x="10274" y="99789"/>
                      <a:pt x="11399" y="99850"/>
                    </a:cubicBezTo>
                    <a:cubicBezTo>
                      <a:pt x="11885" y="99850"/>
                      <a:pt x="11885" y="99090"/>
                      <a:pt x="11399" y="99090"/>
                    </a:cubicBezTo>
                    <a:cubicBezTo>
                      <a:pt x="6475" y="98908"/>
                      <a:pt x="2159" y="95352"/>
                      <a:pt x="1095" y="90519"/>
                    </a:cubicBezTo>
                    <a:cubicBezTo>
                      <a:pt x="548" y="88057"/>
                      <a:pt x="882" y="85443"/>
                      <a:pt x="2007" y="83193"/>
                    </a:cubicBezTo>
                    <a:cubicBezTo>
                      <a:pt x="3131" y="80944"/>
                      <a:pt x="4894" y="79090"/>
                      <a:pt x="6627" y="77266"/>
                    </a:cubicBezTo>
                    <a:cubicBezTo>
                      <a:pt x="9909" y="73862"/>
                      <a:pt x="13527" y="69698"/>
                      <a:pt x="12463" y="64591"/>
                    </a:cubicBezTo>
                    <a:cubicBezTo>
                      <a:pt x="12037" y="62524"/>
                      <a:pt x="10973" y="60640"/>
                      <a:pt x="10001" y="58786"/>
                    </a:cubicBezTo>
                    <a:cubicBezTo>
                      <a:pt x="8998" y="56962"/>
                      <a:pt x="7934" y="55077"/>
                      <a:pt x="7660" y="52980"/>
                    </a:cubicBezTo>
                    <a:cubicBezTo>
                      <a:pt x="7052" y="48208"/>
                      <a:pt x="11460" y="45351"/>
                      <a:pt x="15290" y="43710"/>
                    </a:cubicBezTo>
                    <a:cubicBezTo>
                      <a:pt x="19241" y="41977"/>
                      <a:pt x="23922" y="40427"/>
                      <a:pt x="25654" y="36050"/>
                    </a:cubicBezTo>
                    <a:cubicBezTo>
                      <a:pt x="27509" y="31278"/>
                      <a:pt x="24895" y="25867"/>
                      <a:pt x="27235" y="21186"/>
                    </a:cubicBezTo>
                    <a:cubicBezTo>
                      <a:pt x="29211" y="17235"/>
                      <a:pt x="33588" y="15046"/>
                      <a:pt x="37691" y="14043"/>
                    </a:cubicBezTo>
                    <a:cubicBezTo>
                      <a:pt x="43162" y="12706"/>
                      <a:pt x="48938" y="13132"/>
                      <a:pt x="54348" y="11429"/>
                    </a:cubicBezTo>
                    <a:cubicBezTo>
                      <a:pt x="58360" y="10153"/>
                      <a:pt x="62342" y="7448"/>
                      <a:pt x="63953" y="3435"/>
                    </a:cubicBezTo>
                    <a:cubicBezTo>
                      <a:pt x="64348" y="2432"/>
                      <a:pt x="64561" y="1399"/>
                      <a:pt x="64591" y="365"/>
                    </a:cubicBezTo>
                    <a:cubicBezTo>
                      <a:pt x="64607" y="122"/>
                      <a:pt x="64424" y="1"/>
                      <a:pt x="642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7" name="Google Shape;1657;p41"/>
              <p:cNvSpPr/>
              <p:nvPr/>
            </p:nvSpPr>
            <p:spPr>
              <a:xfrm>
                <a:off x="5775350" y="2209325"/>
                <a:ext cx="483425" cy="1149975"/>
              </a:xfrm>
              <a:custGeom>
                <a:avLst/>
                <a:gdLst/>
                <a:ahLst/>
                <a:cxnLst/>
                <a:rect l="l" t="t" r="r" b="b"/>
                <a:pathLst>
                  <a:path w="19337" h="45999" extrusionOk="0">
                    <a:moveTo>
                      <a:pt x="5063" y="0"/>
                    </a:moveTo>
                    <a:cubicBezTo>
                      <a:pt x="4714" y="0"/>
                      <a:pt x="4614" y="597"/>
                      <a:pt x="5020" y="759"/>
                    </a:cubicBezTo>
                    <a:cubicBezTo>
                      <a:pt x="11524" y="3434"/>
                      <a:pt x="16084" y="9726"/>
                      <a:pt x="17239" y="16595"/>
                    </a:cubicBezTo>
                    <a:cubicBezTo>
                      <a:pt x="18515" y="24346"/>
                      <a:pt x="15628" y="32310"/>
                      <a:pt x="10369" y="38024"/>
                    </a:cubicBezTo>
                    <a:cubicBezTo>
                      <a:pt x="7543" y="41064"/>
                      <a:pt x="4138" y="43526"/>
                      <a:pt x="369" y="45288"/>
                    </a:cubicBezTo>
                    <a:cubicBezTo>
                      <a:pt x="1" y="45473"/>
                      <a:pt x="247" y="45998"/>
                      <a:pt x="596" y="45998"/>
                    </a:cubicBezTo>
                    <a:cubicBezTo>
                      <a:pt x="651" y="45998"/>
                      <a:pt x="707" y="45986"/>
                      <a:pt x="764" y="45957"/>
                    </a:cubicBezTo>
                    <a:cubicBezTo>
                      <a:pt x="7695" y="42644"/>
                      <a:pt x="13591" y="37021"/>
                      <a:pt x="16449" y="29817"/>
                    </a:cubicBezTo>
                    <a:cubicBezTo>
                      <a:pt x="19336" y="22522"/>
                      <a:pt x="18880" y="14011"/>
                      <a:pt x="14351" y="7476"/>
                    </a:cubicBezTo>
                    <a:cubicBezTo>
                      <a:pt x="12072" y="4194"/>
                      <a:pt x="8910" y="1549"/>
                      <a:pt x="5202" y="29"/>
                    </a:cubicBezTo>
                    <a:cubicBezTo>
                      <a:pt x="5152" y="9"/>
                      <a:pt x="5105" y="0"/>
                      <a:pt x="50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8" name="Google Shape;1658;p41"/>
              <p:cNvSpPr/>
              <p:nvPr/>
            </p:nvSpPr>
            <p:spPr>
              <a:xfrm>
                <a:off x="5477575" y="3110525"/>
                <a:ext cx="356400" cy="159125"/>
              </a:xfrm>
              <a:custGeom>
                <a:avLst/>
                <a:gdLst/>
                <a:ahLst/>
                <a:cxnLst/>
                <a:rect l="l" t="t" r="r" b="b"/>
                <a:pathLst>
                  <a:path w="14256" h="6365" extrusionOk="0">
                    <a:moveTo>
                      <a:pt x="1125" y="0"/>
                    </a:moveTo>
                    <a:cubicBezTo>
                      <a:pt x="1034" y="1003"/>
                      <a:pt x="699" y="3648"/>
                      <a:pt x="0" y="6323"/>
                    </a:cubicBezTo>
                    <a:cubicBezTo>
                      <a:pt x="479" y="6350"/>
                      <a:pt x="959" y="6365"/>
                      <a:pt x="1438" y="6365"/>
                    </a:cubicBezTo>
                    <a:cubicBezTo>
                      <a:pt x="3606" y="6365"/>
                      <a:pt x="5765" y="6066"/>
                      <a:pt x="7782" y="5319"/>
                    </a:cubicBezTo>
                    <a:cubicBezTo>
                      <a:pt x="10396" y="4377"/>
                      <a:pt x="12767" y="2675"/>
                      <a:pt x="14256" y="335"/>
                    </a:cubicBezTo>
                    <a:cubicBezTo>
                      <a:pt x="14256" y="213"/>
                      <a:pt x="14256" y="91"/>
                      <a:pt x="14226" y="0"/>
                    </a:cubicBezTo>
                    <a:cubicBezTo>
                      <a:pt x="12554" y="1246"/>
                      <a:pt x="10365" y="2098"/>
                      <a:pt x="7569" y="2128"/>
                    </a:cubicBezTo>
                    <a:cubicBezTo>
                      <a:pt x="4864" y="2067"/>
                      <a:pt x="2766" y="1216"/>
                      <a:pt x="11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9" name="Google Shape;1659;p41"/>
              <p:cNvSpPr/>
              <p:nvPr/>
            </p:nvSpPr>
            <p:spPr>
              <a:xfrm>
                <a:off x="4951725" y="3397000"/>
                <a:ext cx="1435475" cy="1471925"/>
              </a:xfrm>
              <a:custGeom>
                <a:avLst/>
                <a:gdLst/>
                <a:ahLst/>
                <a:cxnLst/>
                <a:rect l="l" t="t" r="r" b="b"/>
                <a:pathLst>
                  <a:path w="57419" h="58877" extrusionOk="0">
                    <a:moveTo>
                      <a:pt x="10487" y="0"/>
                    </a:moveTo>
                    <a:cubicBezTo>
                      <a:pt x="10487" y="0"/>
                      <a:pt x="3374" y="16809"/>
                      <a:pt x="852" y="25289"/>
                    </a:cubicBezTo>
                    <a:cubicBezTo>
                      <a:pt x="335" y="27083"/>
                      <a:pt x="1" y="28511"/>
                      <a:pt x="1" y="29302"/>
                    </a:cubicBezTo>
                    <a:cubicBezTo>
                      <a:pt x="1" y="33861"/>
                      <a:pt x="6688" y="39910"/>
                      <a:pt x="6688" y="39910"/>
                    </a:cubicBezTo>
                    <a:lnTo>
                      <a:pt x="7751" y="58877"/>
                    </a:lnTo>
                    <a:lnTo>
                      <a:pt x="49698" y="58877"/>
                    </a:lnTo>
                    <a:lnTo>
                      <a:pt x="50731" y="39910"/>
                    </a:lnTo>
                    <a:cubicBezTo>
                      <a:pt x="50731" y="39910"/>
                      <a:pt x="57418" y="33831"/>
                      <a:pt x="57418" y="29302"/>
                    </a:cubicBezTo>
                    <a:cubicBezTo>
                      <a:pt x="57418" y="28481"/>
                      <a:pt x="57114" y="27052"/>
                      <a:pt x="56567" y="25259"/>
                    </a:cubicBezTo>
                    <a:cubicBezTo>
                      <a:pt x="54075" y="16809"/>
                      <a:pt x="46932" y="0"/>
                      <a:pt x="46932" y="0"/>
                    </a:cubicBezTo>
                    <a:cubicBezTo>
                      <a:pt x="45898" y="92"/>
                      <a:pt x="44925" y="244"/>
                      <a:pt x="44074" y="396"/>
                    </a:cubicBezTo>
                    <a:cubicBezTo>
                      <a:pt x="44074" y="396"/>
                      <a:pt x="45108" y="20639"/>
                      <a:pt x="28694" y="20639"/>
                    </a:cubicBezTo>
                    <a:cubicBezTo>
                      <a:pt x="12341" y="20639"/>
                      <a:pt x="13344" y="396"/>
                      <a:pt x="13344" y="396"/>
                    </a:cubicBezTo>
                    <a:cubicBezTo>
                      <a:pt x="12493" y="244"/>
                      <a:pt x="11551" y="92"/>
                      <a:pt x="104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0" name="Google Shape;1660;p41"/>
              <p:cNvSpPr/>
              <p:nvPr/>
            </p:nvSpPr>
            <p:spPr>
              <a:xfrm>
                <a:off x="4428925" y="3394750"/>
                <a:ext cx="785000" cy="688450"/>
              </a:xfrm>
              <a:custGeom>
                <a:avLst/>
                <a:gdLst/>
                <a:ahLst/>
                <a:cxnLst/>
                <a:rect l="l" t="t" r="r" b="b"/>
                <a:pathLst>
                  <a:path w="31400" h="27538" extrusionOk="0">
                    <a:moveTo>
                      <a:pt x="29245" y="1"/>
                    </a:moveTo>
                    <a:cubicBezTo>
                      <a:pt x="26757" y="1"/>
                      <a:pt x="23990" y="373"/>
                      <a:pt x="21277" y="1519"/>
                    </a:cubicBezTo>
                    <a:cubicBezTo>
                      <a:pt x="14560" y="10607"/>
                      <a:pt x="6079" y="22066"/>
                      <a:pt x="3891" y="24893"/>
                    </a:cubicBezTo>
                    <a:cubicBezTo>
                      <a:pt x="2949" y="26109"/>
                      <a:pt x="1550" y="27021"/>
                      <a:pt x="0" y="27538"/>
                    </a:cubicBezTo>
                    <a:cubicBezTo>
                      <a:pt x="3009" y="26686"/>
                      <a:pt x="11490" y="24133"/>
                      <a:pt x="18754" y="20729"/>
                    </a:cubicBezTo>
                    <a:lnTo>
                      <a:pt x="21764" y="25379"/>
                    </a:lnTo>
                    <a:cubicBezTo>
                      <a:pt x="24286" y="16899"/>
                      <a:pt x="31399" y="90"/>
                      <a:pt x="31399" y="90"/>
                    </a:cubicBezTo>
                    <a:cubicBezTo>
                      <a:pt x="30712" y="34"/>
                      <a:pt x="29991" y="1"/>
                      <a:pt x="292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1" name="Google Shape;1661;p41"/>
              <p:cNvSpPr/>
              <p:nvPr/>
            </p:nvSpPr>
            <p:spPr>
              <a:xfrm>
                <a:off x="5859050" y="2320975"/>
                <a:ext cx="1327700" cy="1775950"/>
              </a:xfrm>
              <a:custGeom>
                <a:avLst/>
                <a:gdLst/>
                <a:ahLst/>
                <a:cxnLst/>
                <a:rect l="l" t="t" r="r" b="b"/>
                <a:pathLst>
                  <a:path w="53108" h="71038" extrusionOk="0">
                    <a:moveTo>
                      <a:pt x="2776" y="0"/>
                    </a:moveTo>
                    <a:cubicBezTo>
                      <a:pt x="2772" y="0"/>
                      <a:pt x="2769" y="1"/>
                      <a:pt x="2766" y="1"/>
                    </a:cubicBezTo>
                    <a:cubicBezTo>
                      <a:pt x="2158" y="123"/>
                      <a:pt x="2158" y="1612"/>
                      <a:pt x="2158" y="1612"/>
                    </a:cubicBezTo>
                    <a:cubicBezTo>
                      <a:pt x="2158" y="1612"/>
                      <a:pt x="2006" y="1551"/>
                      <a:pt x="1763" y="1491"/>
                    </a:cubicBezTo>
                    <a:cubicBezTo>
                      <a:pt x="1652" y="1465"/>
                      <a:pt x="1523" y="1444"/>
                      <a:pt x="1387" y="1444"/>
                    </a:cubicBezTo>
                    <a:cubicBezTo>
                      <a:pt x="1039" y="1444"/>
                      <a:pt x="653" y="1582"/>
                      <a:pt x="456" y="2129"/>
                    </a:cubicBezTo>
                    <a:cubicBezTo>
                      <a:pt x="0" y="3284"/>
                      <a:pt x="1550" y="5168"/>
                      <a:pt x="1550" y="5168"/>
                    </a:cubicBezTo>
                    <a:cubicBezTo>
                      <a:pt x="851" y="7357"/>
                      <a:pt x="6596" y="12646"/>
                      <a:pt x="6596" y="12646"/>
                    </a:cubicBezTo>
                    <a:lnTo>
                      <a:pt x="6869" y="14834"/>
                    </a:lnTo>
                    <a:cubicBezTo>
                      <a:pt x="6869" y="14834"/>
                      <a:pt x="6143" y="13693"/>
                      <a:pt x="5564" y="13693"/>
                    </a:cubicBezTo>
                    <a:cubicBezTo>
                      <a:pt x="5376" y="13693"/>
                      <a:pt x="5203" y="13814"/>
                      <a:pt x="5076" y="14135"/>
                    </a:cubicBezTo>
                    <a:cubicBezTo>
                      <a:pt x="4711" y="14986"/>
                      <a:pt x="5441" y="18269"/>
                      <a:pt x="5958" y="20305"/>
                    </a:cubicBezTo>
                    <a:cubicBezTo>
                      <a:pt x="6201" y="21309"/>
                      <a:pt x="6383" y="22038"/>
                      <a:pt x="6383" y="22038"/>
                    </a:cubicBezTo>
                    <a:cubicBezTo>
                      <a:pt x="5137" y="31217"/>
                      <a:pt x="11976" y="32555"/>
                      <a:pt x="11976" y="32555"/>
                    </a:cubicBezTo>
                    <a:cubicBezTo>
                      <a:pt x="11976" y="32555"/>
                      <a:pt x="15897" y="37905"/>
                      <a:pt x="20760" y="44470"/>
                    </a:cubicBezTo>
                    <a:cubicBezTo>
                      <a:pt x="27478" y="53558"/>
                      <a:pt x="35958" y="65017"/>
                      <a:pt x="38177" y="67844"/>
                    </a:cubicBezTo>
                    <a:cubicBezTo>
                      <a:pt x="39089" y="69060"/>
                      <a:pt x="40487" y="69941"/>
                      <a:pt x="42037" y="70489"/>
                    </a:cubicBezTo>
                    <a:cubicBezTo>
                      <a:pt x="42584" y="70641"/>
                      <a:pt x="42949" y="70732"/>
                      <a:pt x="43101" y="70762"/>
                    </a:cubicBezTo>
                    <a:cubicBezTo>
                      <a:pt x="43101" y="70762"/>
                      <a:pt x="43132" y="70793"/>
                      <a:pt x="43132" y="70793"/>
                    </a:cubicBezTo>
                    <a:lnTo>
                      <a:pt x="43162" y="70793"/>
                    </a:lnTo>
                    <a:cubicBezTo>
                      <a:pt x="43902" y="70954"/>
                      <a:pt x="44663" y="71038"/>
                      <a:pt x="45418" y="71038"/>
                    </a:cubicBezTo>
                    <a:cubicBezTo>
                      <a:pt x="49343" y="71038"/>
                      <a:pt x="53107" y="68780"/>
                      <a:pt x="52980" y="63528"/>
                    </a:cubicBezTo>
                    <a:cubicBezTo>
                      <a:pt x="52737" y="54531"/>
                      <a:pt x="18663" y="28360"/>
                      <a:pt x="18663" y="28360"/>
                    </a:cubicBezTo>
                    <a:cubicBezTo>
                      <a:pt x="18663" y="28360"/>
                      <a:pt x="16414" y="20579"/>
                      <a:pt x="15015" y="16688"/>
                    </a:cubicBezTo>
                    <a:cubicBezTo>
                      <a:pt x="13624" y="12786"/>
                      <a:pt x="3500" y="0"/>
                      <a:pt x="27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2" name="Google Shape;1662;p41"/>
              <p:cNvSpPr/>
              <p:nvPr/>
            </p:nvSpPr>
            <p:spPr>
              <a:xfrm>
                <a:off x="6125000" y="3394750"/>
                <a:ext cx="785000" cy="688450"/>
              </a:xfrm>
              <a:custGeom>
                <a:avLst/>
                <a:gdLst/>
                <a:ahLst/>
                <a:cxnLst/>
                <a:rect l="l" t="t" r="r" b="b"/>
                <a:pathLst>
                  <a:path w="31400" h="27538" extrusionOk="0">
                    <a:moveTo>
                      <a:pt x="2154" y="1"/>
                    </a:moveTo>
                    <a:cubicBezTo>
                      <a:pt x="1408" y="1"/>
                      <a:pt x="688" y="34"/>
                      <a:pt x="1" y="90"/>
                    </a:cubicBezTo>
                    <a:cubicBezTo>
                      <a:pt x="1" y="90"/>
                      <a:pt x="7144" y="16899"/>
                      <a:pt x="9636" y="25349"/>
                    </a:cubicBezTo>
                    <a:lnTo>
                      <a:pt x="12645" y="20729"/>
                    </a:lnTo>
                    <a:cubicBezTo>
                      <a:pt x="19940" y="24133"/>
                      <a:pt x="28390" y="26656"/>
                      <a:pt x="31399" y="27538"/>
                    </a:cubicBezTo>
                    <a:cubicBezTo>
                      <a:pt x="29849" y="26990"/>
                      <a:pt x="28451" y="26109"/>
                      <a:pt x="27539" y="24893"/>
                    </a:cubicBezTo>
                    <a:cubicBezTo>
                      <a:pt x="25320" y="22066"/>
                      <a:pt x="16840" y="10607"/>
                      <a:pt x="10122" y="1519"/>
                    </a:cubicBezTo>
                    <a:cubicBezTo>
                      <a:pt x="7410" y="373"/>
                      <a:pt x="4643" y="1"/>
                      <a:pt x="21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3" name="Google Shape;1663;p41"/>
              <p:cNvSpPr/>
              <p:nvPr/>
            </p:nvSpPr>
            <p:spPr>
              <a:xfrm>
                <a:off x="5260250" y="3118875"/>
                <a:ext cx="819175" cy="794100"/>
              </a:xfrm>
              <a:custGeom>
                <a:avLst/>
                <a:gdLst/>
                <a:ahLst/>
                <a:cxnLst/>
                <a:rect l="l" t="t" r="r" b="b"/>
                <a:pathLst>
                  <a:path w="32767" h="31764" extrusionOk="0">
                    <a:moveTo>
                      <a:pt x="22949" y="1"/>
                    </a:moveTo>
                    <a:cubicBezTo>
                      <a:pt x="21460" y="2341"/>
                      <a:pt x="19089" y="4043"/>
                      <a:pt x="16475" y="4985"/>
                    </a:cubicBezTo>
                    <a:cubicBezTo>
                      <a:pt x="14458" y="5732"/>
                      <a:pt x="12299" y="6031"/>
                      <a:pt x="10131" y="6031"/>
                    </a:cubicBezTo>
                    <a:cubicBezTo>
                      <a:pt x="9652" y="6031"/>
                      <a:pt x="9172" y="6016"/>
                      <a:pt x="8693" y="5989"/>
                    </a:cubicBezTo>
                    <a:cubicBezTo>
                      <a:pt x="7933" y="8815"/>
                      <a:pt x="6718" y="11672"/>
                      <a:pt x="4833" y="12554"/>
                    </a:cubicBezTo>
                    <a:cubicBezTo>
                      <a:pt x="4833" y="12554"/>
                      <a:pt x="3344" y="11976"/>
                      <a:pt x="1003" y="11521"/>
                    </a:cubicBezTo>
                    <a:lnTo>
                      <a:pt x="1003" y="11521"/>
                    </a:lnTo>
                    <a:cubicBezTo>
                      <a:pt x="1003" y="11521"/>
                      <a:pt x="0" y="31764"/>
                      <a:pt x="16353" y="31764"/>
                    </a:cubicBezTo>
                    <a:cubicBezTo>
                      <a:pt x="32767" y="31764"/>
                      <a:pt x="31733" y="11521"/>
                      <a:pt x="31733" y="11521"/>
                    </a:cubicBezTo>
                    <a:lnTo>
                      <a:pt x="31733" y="11521"/>
                    </a:lnTo>
                    <a:cubicBezTo>
                      <a:pt x="29393" y="11976"/>
                      <a:pt x="27903" y="12554"/>
                      <a:pt x="27903" y="12554"/>
                    </a:cubicBezTo>
                    <a:cubicBezTo>
                      <a:pt x="24438" y="10943"/>
                      <a:pt x="23253" y="2523"/>
                      <a:pt x="229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4" name="Google Shape;1664;p41"/>
              <p:cNvSpPr/>
              <p:nvPr/>
            </p:nvSpPr>
            <p:spPr>
              <a:xfrm>
                <a:off x="5308125" y="2248800"/>
                <a:ext cx="722675" cy="914925"/>
              </a:xfrm>
              <a:custGeom>
                <a:avLst/>
                <a:gdLst/>
                <a:ahLst/>
                <a:cxnLst/>
                <a:rect l="l" t="t" r="r" b="b"/>
                <a:pathLst>
                  <a:path w="28907" h="36597" extrusionOk="0">
                    <a:moveTo>
                      <a:pt x="18207" y="1"/>
                    </a:moveTo>
                    <a:cubicBezTo>
                      <a:pt x="15259" y="4499"/>
                      <a:pt x="10578" y="7782"/>
                      <a:pt x="5350" y="8998"/>
                    </a:cubicBezTo>
                    <a:lnTo>
                      <a:pt x="5319" y="8998"/>
                    </a:lnTo>
                    <a:cubicBezTo>
                      <a:pt x="4711" y="11490"/>
                      <a:pt x="274" y="15563"/>
                      <a:pt x="274" y="15563"/>
                    </a:cubicBezTo>
                    <a:lnTo>
                      <a:pt x="0" y="17721"/>
                    </a:lnTo>
                    <a:cubicBezTo>
                      <a:pt x="0" y="17721"/>
                      <a:pt x="726" y="16580"/>
                      <a:pt x="1318" y="16580"/>
                    </a:cubicBezTo>
                    <a:cubicBezTo>
                      <a:pt x="1511" y="16580"/>
                      <a:pt x="1689" y="16701"/>
                      <a:pt x="1824" y="17022"/>
                    </a:cubicBezTo>
                    <a:cubicBezTo>
                      <a:pt x="2158" y="17873"/>
                      <a:pt x="1459" y="21156"/>
                      <a:pt x="942" y="23223"/>
                    </a:cubicBezTo>
                    <a:cubicBezTo>
                      <a:pt x="942" y="23223"/>
                      <a:pt x="1064" y="24348"/>
                      <a:pt x="2280" y="24743"/>
                    </a:cubicBezTo>
                    <a:cubicBezTo>
                      <a:pt x="2280" y="24743"/>
                      <a:pt x="3252" y="31065"/>
                      <a:pt x="7903" y="34469"/>
                    </a:cubicBezTo>
                    <a:cubicBezTo>
                      <a:pt x="9544" y="35685"/>
                      <a:pt x="11642" y="36536"/>
                      <a:pt x="14347" y="36597"/>
                    </a:cubicBezTo>
                    <a:cubicBezTo>
                      <a:pt x="17143" y="36567"/>
                      <a:pt x="19301" y="35715"/>
                      <a:pt x="21004" y="34469"/>
                    </a:cubicBezTo>
                    <a:cubicBezTo>
                      <a:pt x="25654" y="31035"/>
                      <a:pt x="26627" y="24743"/>
                      <a:pt x="26627" y="24743"/>
                    </a:cubicBezTo>
                    <a:cubicBezTo>
                      <a:pt x="27843" y="24317"/>
                      <a:pt x="27964" y="23192"/>
                      <a:pt x="27964" y="23192"/>
                    </a:cubicBezTo>
                    <a:cubicBezTo>
                      <a:pt x="27478" y="21156"/>
                      <a:pt x="26748" y="17873"/>
                      <a:pt x="27113" y="17022"/>
                    </a:cubicBezTo>
                    <a:cubicBezTo>
                      <a:pt x="27240" y="16701"/>
                      <a:pt x="27413" y="16580"/>
                      <a:pt x="27601" y="16580"/>
                    </a:cubicBezTo>
                    <a:cubicBezTo>
                      <a:pt x="28180" y="16580"/>
                      <a:pt x="28906" y="17721"/>
                      <a:pt x="28906" y="17721"/>
                    </a:cubicBezTo>
                    <a:lnTo>
                      <a:pt x="28633" y="15533"/>
                    </a:lnTo>
                    <a:cubicBezTo>
                      <a:pt x="28633" y="15533"/>
                      <a:pt x="22888" y="10244"/>
                      <a:pt x="23587" y="8055"/>
                    </a:cubicBezTo>
                    <a:cubicBezTo>
                      <a:pt x="23587" y="8055"/>
                      <a:pt x="22037" y="6171"/>
                      <a:pt x="22493" y="5016"/>
                    </a:cubicBezTo>
                    <a:cubicBezTo>
                      <a:pt x="22690" y="4469"/>
                      <a:pt x="23076" y="4331"/>
                      <a:pt x="23424" y="4331"/>
                    </a:cubicBezTo>
                    <a:cubicBezTo>
                      <a:pt x="23560" y="4331"/>
                      <a:pt x="23689" y="4352"/>
                      <a:pt x="23800" y="4378"/>
                    </a:cubicBezTo>
                    <a:cubicBezTo>
                      <a:pt x="22219" y="2615"/>
                      <a:pt x="20304" y="1125"/>
                      <a:pt x="182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5" name="Google Shape;1665;p41"/>
              <p:cNvSpPr/>
              <p:nvPr/>
            </p:nvSpPr>
            <p:spPr>
              <a:xfrm>
                <a:off x="4152300" y="2320975"/>
                <a:ext cx="1327575" cy="1775950"/>
              </a:xfrm>
              <a:custGeom>
                <a:avLst/>
                <a:gdLst/>
                <a:ahLst/>
                <a:cxnLst/>
                <a:rect l="l" t="t" r="r" b="b"/>
                <a:pathLst>
                  <a:path w="53103" h="71038" extrusionOk="0">
                    <a:moveTo>
                      <a:pt x="50327" y="0"/>
                    </a:moveTo>
                    <a:cubicBezTo>
                      <a:pt x="49603" y="0"/>
                      <a:pt x="39479" y="12786"/>
                      <a:pt x="38117" y="16688"/>
                    </a:cubicBezTo>
                    <a:cubicBezTo>
                      <a:pt x="36719" y="20609"/>
                      <a:pt x="34440" y="28391"/>
                      <a:pt x="34440" y="28391"/>
                    </a:cubicBezTo>
                    <a:cubicBezTo>
                      <a:pt x="34440" y="28391"/>
                      <a:pt x="396" y="54531"/>
                      <a:pt x="153" y="63528"/>
                    </a:cubicBezTo>
                    <a:cubicBezTo>
                      <a:pt x="0" y="68780"/>
                      <a:pt x="3782" y="71038"/>
                      <a:pt x="7695" y="71038"/>
                    </a:cubicBezTo>
                    <a:cubicBezTo>
                      <a:pt x="8448" y="71038"/>
                      <a:pt x="9205" y="70954"/>
                      <a:pt x="9941" y="70793"/>
                    </a:cubicBezTo>
                    <a:lnTo>
                      <a:pt x="10032" y="70793"/>
                    </a:lnTo>
                    <a:cubicBezTo>
                      <a:pt x="10153" y="70732"/>
                      <a:pt x="10518" y="70641"/>
                      <a:pt x="11065" y="70489"/>
                    </a:cubicBezTo>
                    <a:cubicBezTo>
                      <a:pt x="12615" y="69972"/>
                      <a:pt x="14014" y="69060"/>
                      <a:pt x="14956" y="67844"/>
                    </a:cubicBezTo>
                    <a:cubicBezTo>
                      <a:pt x="17144" y="65017"/>
                      <a:pt x="25625" y="53558"/>
                      <a:pt x="32342" y="44470"/>
                    </a:cubicBezTo>
                    <a:cubicBezTo>
                      <a:pt x="37206" y="37905"/>
                      <a:pt x="41157" y="32555"/>
                      <a:pt x="41157" y="32555"/>
                    </a:cubicBezTo>
                    <a:cubicBezTo>
                      <a:pt x="41157" y="32555"/>
                      <a:pt x="47966" y="31248"/>
                      <a:pt x="46719" y="22038"/>
                    </a:cubicBezTo>
                    <a:cubicBezTo>
                      <a:pt x="46719" y="22038"/>
                      <a:pt x="46932" y="21339"/>
                      <a:pt x="47175" y="20336"/>
                    </a:cubicBezTo>
                    <a:cubicBezTo>
                      <a:pt x="47692" y="18269"/>
                      <a:pt x="48391" y="14986"/>
                      <a:pt x="48057" y="14135"/>
                    </a:cubicBezTo>
                    <a:cubicBezTo>
                      <a:pt x="47922" y="13814"/>
                      <a:pt x="47744" y="13693"/>
                      <a:pt x="47551" y="13693"/>
                    </a:cubicBezTo>
                    <a:cubicBezTo>
                      <a:pt x="46959" y="13693"/>
                      <a:pt x="46233" y="14834"/>
                      <a:pt x="46233" y="14834"/>
                    </a:cubicBezTo>
                    <a:lnTo>
                      <a:pt x="46507" y="12676"/>
                    </a:lnTo>
                    <a:cubicBezTo>
                      <a:pt x="46507" y="12676"/>
                      <a:pt x="50944" y="8603"/>
                      <a:pt x="51552" y="6111"/>
                    </a:cubicBezTo>
                    <a:cubicBezTo>
                      <a:pt x="51613" y="5776"/>
                      <a:pt x="51644" y="5442"/>
                      <a:pt x="51552" y="5168"/>
                    </a:cubicBezTo>
                    <a:cubicBezTo>
                      <a:pt x="51552" y="5168"/>
                      <a:pt x="53103" y="3314"/>
                      <a:pt x="52677" y="2129"/>
                    </a:cubicBezTo>
                    <a:cubicBezTo>
                      <a:pt x="52466" y="1594"/>
                      <a:pt x="52085" y="1450"/>
                      <a:pt x="51737" y="1450"/>
                    </a:cubicBezTo>
                    <a:cubicBezTo>
                      <a:pt x="51334" y="1450"/>
                      <a:pt x="50975" y="1643"/>
                      <a:pt x="50975" y="1643"/>
                    </a:cubicBezTo>
                    <a:cubicBezTo>
                      <a:pt x="50975" y="1643"/>
                      <a:pt x="50975" y="123"/>
                      <a:pt x="50337" y="1"/>
                    </a:cubicBezTo>
                    <a:cubicBezTo>
                      <a:pt x="50334" y="1"/>
                      <a:pt x="50330" y="0"/>
                      <a:pt x="50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6" name="Google Shape;1666;p41"/>
              <p:cNvSpPr/>
              <p:nvPr/>
            </p:nvSpPr>
            <p:spPr>
              <a:xfrm>
                <a:off x="5642475" y="2639950"/>
                <a:ext cx="95000" cy="239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9585" extrusionOk="0">
                    <a:moveTo>
                      <a:pt x="1087" y="1"/>
                    </a:moveTo>
                    <a:cubicBezTo>
                      <a:pt x="950" y="1"/>
                      <a:pt x="806" y="84"/>
                      <a:pt x="791" y="252"/>
                    </a:cubicBezTo>
                    <a:cubicBezTo>
                      <a:pt x="426" y="3200"/>
                      <a:pt x="152" y="6179"/>
                      <a:pt x="0" y="9157"/>
                    </a:cubicBezTo>
                    <a:cubicBezTo>
                      <a:pt x="0" y="9309"/>
                      <a:pt x="152" y="9401"/>
                      <a:pt x="274" y="9431"/>
                    </a:cubicBezTo>
                    <a:cubicBezTo>
                      <a:pt x="1338" y="9492"/>
                      <a:pt x="2402" y="9522"/>
                      <a:pt x="3435" y="9583"/>
                    </a:cubicBezTo>
                    <a:cubicBezTo>
                      <a:pt x="3445" y="9584"/>
                      <a:pt x="3454" y="9584"/>
                      <a:pt x="3464" y="9584"/>
                    </a:cubicBezTo>
                    <a:cubicBezTo>
                      <a:pt x="3799" y="9584"/>
                      <a:pt x="3790" y="9065"/>
                      <a:pt x="3435" y="9036"/>
                    </a:cubicBezTo>
                    <a:cubicBezTo>
                      <a:pt x="2493" y="9005"/>
                      <a:pt x="1520" y="8945"/>
                      <a:pt x="578" y="8884"/>
                    </a:cubicBezTo>
                    <a:cubicBezTo>
                      <a:pt x="730" y="5996"/>
                      <a:pt x="973" y="3109"/>
                      <a:pt x="1338" y="252"/>
                    </a:cubicBezTo>
                    <a:cubicBezTo>
                      <a:pt x="1353" y="84"/>
                      <a:pt x="1224" y="1"/>
                      <a:pt x="10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7" name="Google Shape;1667;p41"/>
              <p:cNvSpPr/>
              <p:nvPr/>
            </p:nvSpPr>
            <p:spPr>
              <a:xfrm>
                <a:off x="5545000" y="2927525"/>
                <a:ext cx="272550" cy="57125"/>
              </a:xfrm>
              <a:custGeom>
                <a:avLst/>
                <a:gdLst/>
                <a:ahLst/>
                <a:cxnLst/>
                <a:rect l="l" t="t" r="r" b="b"/>
                <a:pathLst>
                  <a:path w="10902" h="2285" extrusionOk="0">
                    <a:moveTo>
                      <a:pt x="10550" y="0"/>
                    </a:moveTo>
                    <a:cubicBezTo>
                      <a:pt x="10503" y="0"/>
                      <a:pt x="10454" y="17"/>
                      <a:pt x="10404" y="56"/>
                    </a:cubicBezTo>
                    <a:cubicBezTo>
                      <a:pt x="8892" y="1174"/>
                      <a:pt x="7103" y="1737"/>
                      <a:pt x="5311" y="1737"/>
                    </a:cubicBezTo>
                    <a:cubicBezTo>
                      <a:pt x="3644" y="1737"/>
                      <a:pt x="1975" y="1250"/>
                      <a:pt x="525" y="268"/>
                    </a:cubicBezTo>
                    <a:cubicBezTo>
                      <a:pt x="472" y="231"/>
                      <a:pt x="421" y="216"/>
                      <a:pt x="372" y="216"/>
                    </a:cubicBezTo>
                    <a:cubicBezTo>
                      <a:pt x="144" y="216"/>
                      <a:pt x="1" y="574"/>
                      <a:pt x="252" y="724"/>
                    </a:cubicBezTo>
                    <a:cubicBezTo>
                      <a:pt x="1764" y="1766"/>
                      <a:pt x="3530" y="2284"/>
                      <a:pt x="5299" y="2284"/>
                    </a:cubicBezTo>
                    <a:cubicBezTo>
                      <a:pt x="7194" y="2284"/>
                      <a:pt x="9090" y="1690"/>
                      <a:pt x="10677" y="512"/>
                    </a:cubicBezTo>
                    <a:cubicBezTo>
                      <a:pt x="10901" y="337"/>
                      <a:pt x="10759" y="0"/>
                      <a:pt x="105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668" name="Google Shape;1668;p41"/>
            <p:cNvSpPr/>
            <p:nvPr/>
          </p:nvSpPr>
          <p:spPr>
            <a:xfrm rot="-1581170">
              <a:off x="2316087" y="2437544"/>
              <a:ext cx="177483" cy="167138"/>
            </a:xfrm>
            <a:custGeom>
              <a:avLst/>
              <a:gdLst/>
              <a:ahLst/>
              <a:cxnLst/>
              <a:rect l="l" t="t" r="r" b="b"/>
              <a:pathLst>
                <a:path w="4941" h="4653" extrusionOk="0">
                  <a:moveTo>
                    <a:pt x="605" y="1"/>
                  </a:moveTo>
                  <a:cubicBezTo>
                    <a:pt x="538" y="101"/>
                    <a:pt x="504" y="202"/>
                    <a:pt x="471" y="337"/>
                  </a:cubicBezTo>
                  <a:cubicBezTo>
                    <a:pt x="336" y="639"/>
                    <a:pt x="202" y="975"/>
                    <a:pt x="135" y="1345"/>
                  </a:cubicBezTo>
                  <a:cubicBezTo>
                    <a:pt x="101" y="1580"/>
                    <a:pt x="67" y="1815"/>
                    <a:pt x="34" y="2051"/>
                  </a:cubicBezTo>
                  <a:cubicBezTo>
                    <a:pt x="0" y="2319"/>
                    <a:pt x="0" y="2588"/>
                    <a:pt x="34" y="2891"/>
                  </a:cubicBezTo>
                  <a:cubicBezTo>
                    <a:pt x="67" y="3193"/>
                    <a:pt x="168" y="3496"/>
                    <a:pt x="336" y="3764"/>
                  </a:cubicBezTo>
                  <a:cubicBezTo>
                    <a:pt x="504" y="4067"/>
                    <a:pt x="773" y="4336"/>
                    <a:pt x="1076" y="4504"/>
                  </a:cubicBezTo>
                  <a:lnTo>
                    <a:pt x="1210" y="4504"/>
                  </a:lnTo>
                  <a:lnTo>
                    <a:pt x="1277" y="4537"/>
                  </a:lnTo>
                  <a:cubicBezTo>
                    <a:pt x="1378" y="4571"/>
                    <a:pt x="1445" y="4605"/>
                    <a:pt x="1512" y="4605"/>
                  </a:cubicBezTo>
                  <a:cubicBezTo>
                    <a:pt x="1655" y="4628"/>
                    <a:pt x="1781" y="4652"/>
                    <a:pt x="1914" y="4652"/>
                  </a:cubicBezTo>
                  <a:cubicBezTo>
                    <a:pt x="1968" y="4652"/>
                    <a:pt x="2025" y="4648"/>
                    <a:pt x="2084" y="4638"/>
                  </a:cubicBezTo>
                  <a:cubicBezTo>
                    <a:pt x="2386" y="4605"/>
                    <a:pt x="2689" y="4504"/>
                    <a:pt x="2957" y="4336"/>
                  </a:cubicBezTo>
                  <a:cubicBezTo>
                    <a:pt x="3092" y="4268"/>
                    <a:pt x="3226" y="4201"/>
                    <a:pt x="3327" y="4134"/>
                  </a:cubicBezTo>
                  <a:cubicBezTo>
                    <a:pt x="3428" y="4033"/>
                    <a:pt x="3562" y="3966"/>
                    <a:pt x="3630" y="3865"/>
                  </a:cubicBezTo>
                  <a:cubicBezTo>
                    <a:pt x="3831" y="3731"/>
                    <a:pt x="3999" y="3563"/>
                    <a:pt x="4134" y="3361"/>
                  </a:cubicBezTo>
                  <a:cubicBezTo>
                    <a:pt x="4369" y="3092"/>
                    <a:pt x="4571" y="2823"/>
                    <a:pt x="4739" y="2521"/>
                  </a:cubicBezTo>
                  <a:cubicBezTo>
                    <a:pt x="4873" y="2319"/>
                    <a:pt x="4940" y="2185"/>
                    <a:pt x="4940" y="2185"/>
                  </a:cubicBezTo>
                  <a:lnTo>
                    <a:pt x="4940" y="2185"/>
                  </a:lnTo>
                  <a:lnTo>
                    <a:pt x="4638" y="2420"/>
                  </a:lnTo>
                  <a:cubicBezTo>
                    <a:pt x="4436" y="2588"/>
                    <a:pt x="4167" y="2823"/>
                    <a:pt x="3831" y="3059"/>
                  </a:cubicBezTo>
                  <a:cubicBezTo>
                    <a:pt x="3663" y="3193"/>
                    <a:pt x="3495" y="3328"/>
                    <a:pt x="3294" y="3428"/>
                  </a:cubicBezTo>
                  <a:cubicBezTo>
                    <a:pt x="3092" y="3563"/>
                    <a:pt x="2890" y="3664"/>
                    <a:pt x="2689" y="3764"/>
                  </a:cubicBezTo>
                  <a:cubicBezTo>
                    <a:pt x="2453" y="3865"/>
                    <a:pt x="2252" y="3899"/>
                    <a:pt x="2017" y="3932"/>
                  </a:cubicBezTo>
                  <a:lnTo>
                    <a:pt x="1714" y="3932"/>
                  </a:lnTo>
                  <a:cubicBezTo>
                    <a:pt x="1613" y="3899"/>
                    <a:pt x="1512" y="3865"/>
                    <a:pt x="1412" y="3798"/>
                  </a:cubicBezTo>
                  <a:cubicBezTo>
                    <a:pt x="1210" y="3731"/>
                    <a:pt x="1042" y="3563"/>
                    <a:pt x="941" y="3395"/>
                  </a:cubicBezTo>
                  <a:cubicBezTo>
                    <a:pt x="807" y="3193"/>
                    <a:pt x="739" y="2991"/>
                    <a:pt x="672" y="2756"/>
                  </a:cubicBezTo>
                  <a:cubicBezTo>
                    <a:pt x="605" y="2521"/>
                    <a:pt x="571" y="2286"/>
                    <a:pt x="571" y="2051"/>
                  </a:cubicBezTo>
                  <a:cubicBezTo>
                    <a:pt x="538" y="1815"/>
                    <a:pt x="538" y="1614"/>
                    <a:pt x="538" y="1412"/>
                  </a:cubicBezTo>
                  <a:cubicBezTo>
                    <a:pt x="538" y="975"/>
                    <a:pt x="571" y="639"/>
                    <a:pt x="571" y="404"/>
                  </a:cubicBezTo>
                  <a:lnTo>
                    <a:pt x="6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69" name="Google Shape;1669;p41"/>
            <p:cNvSpPr/>
            <p:nvPr/>
          </p:nvSpPr>
          <p:spPr>
            <a:xfrm rot="-2118026">
              <a:off x="2249935" y="2337949"/>
              <a:ext cx="242595" cy="104540"/>
            </a:xfrm>
            <a:custGeom>
              <a:avLst/>
              <a:gdLst/>
              <a:ahLst/>
              <a:cxnLst/>
              <a:rect l="l" t="t" r="r" b="b"/>
              <a:pathLst>
                <a:path w="6319" h="2723" extrusionOk="0">
                  <a:moveTo>
                    <a:pt x="2252" y="1"/>
                  </a:moveTo>
                  <a:cubicBezTo>
                    <a:pt x="2017" y="1"/>
                    <a:pt x="1815" y="34"/>
                    <a:pt x="1613" y="34"/>
                  </a:cubicBezTo>
                  <a:cubicBezTo>
                    <a:pt x="1412" y="68"/>
                    <a:pt x="1210" y="102"/>
                    <a:pt x="1042" y="169"/>
                  </a:cubicBezTo>
                  <a:cubicBezTo>
                    <a:pt x="874" y="202"/>
                    <a:pt x="740" y="270"/>
                    <a:pt x="572" y="337"/>
                  </a:cubicBezTo>
                  <a:cubicBezTo>
                    <a:pt x="471" y="370"/>
                    <a:pt x="370" y="438"/>
                    <a:pt x="269" y="505"/>
                  </a:cubicBezTo>
                  <a:cubicBezTo>
                    <a:pt x="168" y="538"/>
                    <a:pt x="68" y="606"/>
                    <a:pt x="0" y="673"/>
                  </a:cubicBezTo>
                  <a:lnTo>
                    <a:pt x="269" y="706"/>
                  </a:lnTo>
                  <a:cubicBezTo>
                    <a:pt x="471" y="740"/>
                    <a:pt x="740" y="774"/>
                    <a:pt x="1076" y="841"/>
                  </a:cubicBezTo>
                  <a:cubicBezTo>
                    <a:pt x="1378" y="875"/>
                    <a:pt x="1748" y="942"/>
                    <a:pt x="2117" y="1043"/>
                  </a:cubicBezTo>
                  <a:cubicBezTo>
                    <a:pt x="2285" y="1076"/>
                    <a:pt x="2487" y="1110"/>
                    <a:pt x="2689" y="1177"/>
                  </a:cubicBezTo>
                  <a:cubicBezTo>
                    <a:pt x="2857" y="1211"/>
                    <a:pt x="3058" y="1278"/>
                    <a:pt x="3260" y="1345"/>
                  </a:cubicBezTo>
                  <a:cubicBezTo>
                    <a:pt x="3428" y="1379"/>
                    <a:pt x="3630" y="1479"/>
                    <a:pt x="3798" y="1547"/>
                  </a:cubicBezTo>
                  <a:cubicBezTo>
                    <a:pt x="3999" y="1614"/>
                    <a:pt x="4167" y="1681"/>
                    <a:pt x="4335" y="1748"/>
                  </a:cubicBezTo>
                  <a:lnTo>
                    <a:pt x="4840" y="1983"/>
                  </a:lnTo>
                  <a:cubicBezTo>
                    <a:pt x="5008" y="2051"/>
                    <a:pt x="5142" y="2152"/>
                    <a:pt x="5310" y="2219"/>
                  </a:cubicBezTo>
                  <a:cubicBezTo>
                    <a:pt x="5444" y="2286"/>
                    <a:pt x="5612" y="2353"/>
                    <a:pt x="5713" y="2420"/>
                  </a:cubicBezTo>
                  <a:cubicBezTo>
                    <a:pt x="5848" y="2488"/>
                    <a:pt x="5949" y="2521"/>
                    <a:pt x="6049" y="2588"/>
                  </a:cubicBezTo>
                  <a:cubicBezTo>
                    <a:pt x="6217" y="2689"/>
                    <a:pt x="6318" y="2723"/>
                    <a:pt x="6318" y="2723"/>
                  </a:cubicBezTo>
                  <a:cubicBezTo>
                    <a:pt x="6285" y="2622"/>
                    <a:pt x="6251" y="2521"/>
                    <a:pt x="6184" y="2420"/>
                  </a:cubicBezTo>
                  <a:cubicBezTo>
                    <a:pt x="6083" y="2185"/>
                    <a:pt x="5915" y="1916"/>
                    <a:pt x="5747" y="1715"/>
                  </a:cubicBezTo>
                  <a:cubicBezTo>
                    <a:pt x="5612" y="1580"/>
                    <a:pt x="5478" y="1412"/>
                    <a:pt x="5344" y="1311"/>
                  </a:cubicBezTo>
                  <a:cubicBezTo>
                    <a:pt x="5209" y="1143"/>
                    <a:pt x="5041" y="1009"/>
                    <a:pt x="4873" y="875"/>
                  </a:cubicBezTo>
                  <a:cubicBezTo>
                    <a:pt x="4672" y="774"/>
                    <a:pt x="4503" y="639"/>
                    <a:pt x="4268" y="538"/>
                  </a:cubicBezTo>
                  <a:cubicBezTo>
                    <a:pt x="4067" y="404"/>
                    <a:pt x="3831" y="337"/>
                    <a:pt x="3630" y="236"/>
                  </a:cubicBezTo>
                  <a:cubicBezTo>
                    <a:pt x="3394" y="169"/>
                    <a:pt x="3159" y="102"/>
                    <a:pt x="2924" y="68"/>
                  </a:cubicBezTo>
                  <a:cubicBezTo>
                    <a:pt x="2689" y="34"/>
                    <a:pt x="2454" y="1"/>
                    <a:pt x="22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70" name="Google Shape;1670;p41"/>
            <p:cNvSpPr/>
            <p:nvPr/>
          </p:nvSpPr>
          <p:spPr>
            <a:xfrm rot="-918371">
              <a:off x="2755982" y="2460981"/>
              <a:ext cx="159384" cy="145375"/>
            </a:xfrm>
            <a:custGeom>
              <a:avLst/>
              <a:gdLst/>
              <a:ahLst/>
              <a:cxnLst/>
              <a:rect l="l" t="t" r="r" b="b"/>
              <a:pathLst>
                <a:path w="4437" h="4047" extrusionOk="0">
                  <a:moveTo>
                    <a:pt x="337" y="0"/>
                  </a:moveTo>
                  <a:cubicBezTo>
                    <a:pt x="169" y="403"/>
                    <a:pt x="68" y="840"/>
                    <a:pt x="35" y="1277"/>
                  </a:cubicBezTo>
                  <a:cubicBezTo>
                    <a:pt x="1" y="1479"/>
                    <a:pt x="1" y="1714"/>
                    <a:pt x="1" y="1916"/>
                  </a:cubicBezTo>
                  <a:cubicBezTo>
                    <a:pt x="1" y="2185"/>
                    <a:pt x="35" y="2420"/>
                    <a:pt x="102" y="2655"/>
                  </a:cubicBezTo>
                  <a:cubicBezTo>
                    <a:pt x="169" y="2924"/>
                    <a:pt x="270" y="3193"/>
                    <a:pt x="438" y="3428"/>
                  </a:cubicBezTo>
                  <a:cubicBezTo>
                    <a:pt x="539" y="3562"/>
                    <a:pt x="673" y="3697"/>
                    <a:pt x="808" y="3764"/>
                  </a:cubicBezTo>
                  <a:cubicBezTo>
                    <a:pt x="875" y="3831"/>
                    <a:pt x="908" y="3865"/>
                    <a:pt x="976" y="3898"/>
                  </a:cubicBezTo>
                  <a:lnTo>
                    <a:pt x="1076" y="3932"/>
                  </a:lnTo>
                  <a:lnTo>
                    <a:pt x="1110" y="3966"/>
                  </a:lnTo>
                  <a:lnTo>
                    <a:pt x="1177" y="3966"/>
                  </a:lnTo>
                  <a:cubicBezTo>
                    <a:pt x="1344" y="4021"/>
                    <a:pt x="1510" y="4046"/>
                    <a:pt x="1682" y="4046"/>
                  </a:cubicBezTo>
                  <a:cubicBezTo>
                    <a:pt x="1823" y="4046"/>
                    <a:pt x="1967" y="4029"/>
                    <a:pt x="2118" y="3999"/>
                  </a:cubicBezTo>
                  <a:cubicBezTo>
                    <a:pt x="2387" y="3932"/>
                    <a:pt x="2656" y="3831"/>
                    <a:pt x="2891" y="3663"/>
                  </a:cubicBezTo>
                  <a:cubicBezTo>
                    <a:pt x="3093" y="3529"/>
                    <a:pt x="3261" y="3361"/>
                    <a:pt x="3429" y="3159"/>
                  </a:cubicBezTo>
                  <a:cubicBezTo>
                    <a:pt x="3597" y="3025"/>
                    <a:pt x="3731" y="2857"/>
                    <a:pt x="3866" y="2655"/>
                  </a:cubicBezTo>
                  <a:cubicBezTo>
                    <a:pt x="4034" y="2386"/>
                    <a:pt x="4202" y="2117"/>
                    <a:pt x="4303" y="1815"/>
                  </a:cubicBezTo>
                  <a:cubicBezTo>
                    <a:pt x="4370" y="1714"/>
                    <a:pt x="4403" y="1613"/>
                    <a:pt x="4437" y="1479"/>
                  </a:cubicBezTo>
                  <a:lnTo>
                    <a:pt x="4437" y="1479"/>
                  </a:lnTo>
                  <a:lnTo>
                    <a:pt x="4202" y="1748"/>
                  </a:lnTo>
                  <a:cubicBezTo>
                    <a:pt x="4067" y="1916"/>
                    <a:pt x="3832" y="2117"/>
                    <a:pt x="3563" y="2386"/>
                  </a:cubicBezTo>
                  <a:cubicBezTo>
                    <a:pt x="3429" y="2521"/>
                    <a:pt x="3261" y="2655"/>
                    <a:pt x="3126" y="2789"/>
                  </a:cubicBezTo>
                  <a:cubicBezTo>
                    <a:pt x="2925" y="2924"/>
                    <a:pt x="2757" y="3058"/>
                    <a:pt x="2555" y="3193"/>
                  </a:cubicBezTo>
                  <a:cubicBezTo>
                    <a:pt x="2387" y="3294"/>
                    <a:pt x="2185" y="3361"/>
                    <a:pt x="1984" y="3394"/>
                  </a:cubicBezTo>
                  <a:cubicBezTo>
                    <a:pt x="1900" y="3408"/>
                    <a:pt x="1822" y="3416"/>
                    <a:pt x="1746" y="3416"/>
                  </a:cubicBezTo>
                  <a:cubicBezTo>
                    <a:pt x="1637" y="3416"/>
                    <a:pt x="1531" y="3400"/>
                    <a:pt x="1412" y="3361"/>
                  </a:cubicBezTo>
                  <a:cubicBezTo>
                    <a:pt x="1312" y="3327"/>
                    <a:pt x="1244" y="3260"/>
                    <a:pt x="1144" y="3193"/>
                  </a:cubicBezTo>
                  <a:cubicBezTo>
                    <a:pt x="1076" y="3159"/>
                    <a:pt x="1009" y="3092"/>
                    <a:pt x="976" y="3025"/>
                  </a:cubicBezTo>
                  <a:cubicBezTo>
                    <a:pt x="841" y="2857"/>
                    <a:pt x="740" y="2689"/>
                    <a:pt x="673" y="2487"/>
                  </a:cubicBezTo>
                  <a:cubicBezTo>
                    <a:pt x="572" y="2285"/>
                    <a:pt x="539" y="2084"/>
                    <a:pt x="505" y="1882"/>
                  </a:cubicBezTo>
                  <a:cubicBezTo>
                    <a:pt x="471" y="1680"/>
                    <a:pt x="438" y="1479"/>
                    <a:pt x="404" y="1277"/>
                  </a:cubicBezTo>
                  <a:cubicBezTo>
                    <a:pt x="337" y="908"/>
                    <a:pt x="337" y="605"/>
                    <a:pt x="337" y="370"/>
                  </a:cubicBez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71" name="Google Shape;1671;p41"/>
            <p:cNvSpPr/>
            <p:nvPr/>
          </p:nvSpPr>
          <p:spPr>
            <a:xfrm rot="-203618">
              <a:off x="2720509" y="2334724"/>
              <a:ext cx="238708" cy="110985"/>
            </a:xfrm>
            <a:custGeom>
              <a:avLst/>
              <a:gdLst/>
              <a:ahLst/>
              <a:cxnLst/>
              <a:rect l="l" t="t" r="r" b="b"/>
              <a:pathLst>
                <a:path w="6218" h="2891" extrusionOk="0">
                  <a:moveTo>
                    <a:pt x="1647" y="1"/>
                  </a:moveTo>
                  <a:cubicBezTo>
                    <a:pt x="1479" y="34"/>
                    <a:pt x="1277" y="68"/>
                    <a:pt x="1109" y="101"/>
                  </a:cubicBezTo>
                  <a:cubicBezTo>
                    <a:pt x="807" y="169"/>
                    <a:pt x="538" y="236"/>
                    <a:pt x="303" y="370"/>
                  </a:cubicBezTo>
                  <a:cubicBezTo>
                    <a:pt x="101" y="471"/>
                    <a:pt x="0" y="505"/>
                    <a:pt x="0" y="505"/>
                  </a:cubicBezTo>
                  <a:cubicBezTo>
                    <a:pt x="0" y="505"/>
                    <a:pt x="135" y="538"/>
                    <a:pt x="336" y="605"/>
                  </a:cubicBezTo>
                  <a:cubicBezTo>
                    <a:pt x="404" y="605"/>
                    <a:pt x="538" y="639"/>
                    <a:pt x="672" y="673"/>
                  </a:cubicBezTo>
                  <a:cubicBezTo>
                    <a:pt x="773" y="673"/>
                    <a:pt x="941" y="706"/>
                    <a:pt x="1076" y="740"/>
                  </a:cubicBezTo>
                  <a:cubicBezTo>
                    <a:pt x="1244" y="807"/>
                    <a:pt x="1412" y="807"/>
                    <a:pt x="1580" y="874"/>
                  </a:cubicBezTo>
                  <a:lnTo>
                    <a:pt x="2117" y="1009"/>
                  </a:lnTo>
                  <a:cubicBezTo>
                    <a:pt x="2319" y="1042"/>
                    <a:pt x="2521" y="1076"/>
                    <a:pt x="2689" y="1143"/>
                  </a:cubicBezTo>
                  <a:cubicBezTo>
                    <a:pt x="2857" y="1244"/>
                    <a:pt x="3058" y="1278"/>
                    <a:pt x="3260" y="1345"/>
                  </a:cubicBezTo>
                  <a:cubicBezTo>
                    <a:pt x="3428" y="1412"/>
                    <a:pt x="3630" y="1513"/>
                    <a:pt x="3798" y="1580"/>
                  </a:cubicBezTo>
                  <a:cubicBezTo>
                    <a:pt x="3999" y="1647"/>
                    <a:pt x="4167" y="1714"/>
                    <a:pt x="4335" y="1815"/>
                  </a:cubicBezTo>
                  <a:cubicBezTo>
                    <a:pt x="4671" y="1983"/>
                    <a:pt x="5008" y="2118"/>
                    <a:pt x="5276" y="2286"/>
                  </a:cubicBezTo>
                  <a:cubicBezTo>
                    <a:pt x="5545" y="2454"/>
                    <a:pt x="5780" y="2622"/>
                    <a:pt x="5949" y="2723"/>
                  </a:cubicBezTo>
                  <a:lnTo>
                    <a:pt x="6217" y="2891"/>
                  </a:lnTo>
                  <a:cubicBezTo>
                    <a:pt x="6217" y="2756"/>
                    <a:pt x="6184" y="2655"/>
                    <a:pt x="6117" y="2555"/>
                  </a:cubicBezTo>
                  <a:cubicBezTo>
                    <a:pt x="6083" y="2420"/>
                    <a:pt x="6049" y="2319"/>
                    <a:pt x="5982" y="2218"/>
                  </a:cubicBezTo>
                  <a:cubicBezTo>
                    <a:pt x="5915" y="2084"/>
                    <a:pt x="5814" y="1916"/>
                    <a:pt x="5713" y="1782"/>
                  </a:cubicBezTo>
                  <a:cubicBezTo>
                    <a:pt x="5612" y="1647"/>
                    <a:pt x="5478" y="1513"/>
                    <a:pt x="5344" y="1378"/>
                  </a:cubicBezTo>
                  <a:cubicBezTo>
                    <a:pt x="5209" y="1210"/>
                    <a:pt x="5041" y="1076"/>
                    <a:pt x="4873" y="941"/>
                  </a:cubicBezTo>
                  <a:cubicBezTo>
                    <a:pt x="4705" y="807"/>
                    <a:pt x="4503" y="673"/>
                    <a:pt x="4302" y="572"/>
                  </a:cubicBezTo>
                  <a:cubicBezTo>
                    <a:pt x="4100" y="471"/>
                    <a:pt x="3865" y="370"/>
                    <a:pt x="3663" y="269"/>
                  </a:cubicBezTo>
                  <a:cubicBezTo>
                    <a:pt x="3428" y="202"/>
                    <a:pt x="3193" y="135"/>
                    <a:pt x="2958" y="101"/>
                  </a:cubicBezTo>
                  <a:cubicBezTo>
                    <a:pt x="2722" y="34"/>
                    <a:pt x="2521" y="34"/>
                    <a:pt x="22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72" name="Google Shape;1672;p41"/>
          <p:cNvGrpSpPr/>
          <p:nvPr/>
        </p:nvGrpSpPr>
        <p:grpSpPr>
          <a:xfrm>
            <a:off x="3440436" y="423495"/>
            <a:ext cx="1399486" cy="934615"/>
            <a:chOff x="2443500" y="989000"/>
            <a:chExt cx="1608050" cy="1073900"/>
          </a:xfrm>
        </p:grpSpPr>
        <p:sp>
          <p:nvSpPr>
            <p:cNvPr id="1673" name="Google Shape;1673;p41"/>
            <p:cNvSpPr/>
            <p:nvPr/>
          </p:nvSpPr>
          <p:spPr>
            <a:xfrm>
              <a:off x="2526675" y="989000"/>
              <a:ext cx="91600" cy="142850"/>
            </a:xfrm>
            <a:custGeom>
              <a:avLst/>
              <a:gdLst/>
              <a:ahLst/>
              <a:cxnLst/>
              <a:rect l="l" t="t" r="r" b="b"/>
              <a:pathLst>
                <a:path w="3664" h="5714" fill="none" extrusionOk="0">
                  <a:moveTo>
                    <a:pt x="2890" y="1"/>
                  </a:moveTo>
                  <a:cubicBezTo>
                    <a:pt x="3663" y="1849"/>
                    <a:pt x="3596" y="3932"/>
                    <a:pt x="2655" y="5713"/>
                  </a:cubicBezTo>
                  <a:lnTo>
                    <a:pt x="0" y="841"/>
                  </a:lnTo>
                </a:path>
              </a:pathLst>
            </a:custGeom>
            <a:noFill/>
            <a:ln w="84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74" name="Google Shape;1674;p41"/>
            <p:cNvSpPr/>
            <p:nvPr/>
          </p:nvSpPr>
          <p:spPr>
            <a:xfrm>
              <a:off x="2464500" y="1049500"/>
              <a:ext cx="128575" cy="82350"/>
            </a:xfrm>
            <a:custGeom>
              <a:avLst/>
              <a:gdLst/>
              <a:ahLst/>
              <a:cxnLst/>
              <a:rect l="l" t="t" r="r" b="b"/>
              <a:pathLst>
                <a:path w="5143" h="3294" fill="none" extrusionOk="0">
                  <a:moveTo>
                    <a:pt x="605" y="0"/>
                  </a:moveTo>
                  <a:lnTo>
                    <a:pt x="5142" y="3293"/>
                  </a:lnTo>
                  <a:lnTo>
                    <a:pt x="0" y="2420"/>
                  </a:lnTo>
                </a:path>
              </a:pathLst>
            </a:custGeom>
            <a:noFill/>
            <a:ln w="84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75" name="Google Shape;1675;p41"/>
            <p:cNvSpPr/>
            <p:nvPr/>
          </p:nvSpPr>
          <p:spPr>
            <a:xfrm>
              <a:off x="2443500" y="1131825"/>
              <a:ext cx="235250" cy="71425"/>
            </a:xfrm>
            <a:custGeom>
              <a:avLst/>
              <a:gdLst/>
              <a:ahLst/>
              <a:cxnLst/>
              <a:rect l="l" t="t" r="r" b="b"/>
              <a:pathLst>
                <a:path w="9410" h="2857" fill="none" extrusionOk="0">
                  <a:moveTo>
                    <a:pt x="0" y="1345"/>
                  </a:moveTo>
                  <a:cubicBezTo>
                    <a:pt x="3462" y="2857"/>
                    <a:pt x="5982" y="0"/>
                    <a:pt x="5982" y="0"/>
                  </a:cubicBezTo>
                  <a:lnTo>
                    <a:pt x="9410" y="2723"/>
                  </a:lnTo>
                </a:path>
              </a:pathLst>
            </a:custGeom>
            <a:noFill/>
            <a:ln w="84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76" name="Google Shape;1676;p41"/>
            <p:cNvSpPr/>
            <p:nvPr/>
          </p:nvSpPr>
          <p:spPr>
            <a:xfrm>
              <a:off x="3386125" y="1498125"/>
              <a:ext cx="117650" cy="126875"/>
            </a:xfrm>
            <a:custGeom>
              <a:avLst/>
              <a:gdLst/>
              <a:ahLst/>
              <a:cxnLst/>
              <a:rect l="l" t="t" r="r" b="b"/>
              <a:pathLst>
                <a:path w="4706" h="5075" fill="none" extrusionOk="0">
                  <a:moveTo>
                    <a:pt x="4706" y="1815"/>
                  </a:moveTo>
                  <a:cubicBezTo>
                    <a:pt x="3698" y="3529"/>
                    <a:pt x="1950" y="4739"/>
                    <a:pt x="1" y="5075"/>
                  </a:cubicBezTo>
                  <a:lnTo>
                    <a:pt x="2286" y="1"/>
                  </a:lnTo>
                </a:path>
              </a:pathLst>
            </a:custGeom>
            <a:noFill/>
            <a:ln w="84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77" name="Google Shape;1677;p41"/>
            <p:cNvSpPr/>
            <p:nvPr/>
          </p:nvSpPr>
          <p:spPr>
            <a:xfrm>
              <a:off x="3325650" y="1483850"/>
              <a:ext cx="59675" cy="140325"/>
            </a:xfrm>
            <a:custGeom>
              <a:avLst/>
              <a:gdLst/>
              <a:ahLst/>
              <a:cxnLst/>
              <a:rect l="l" t="t" r="r" b="b"/>
              <a:pathLst>
                <a:path w="2387" h="5613" fill="none" extrusionOk="0">
                  <a:moveTo>
                    <a:pt x="2285" y="0"/>
                  </a:moveTo>
                  <a:lnTo>
                    <a:pt x="2386" y="5612"/>
                  </a:lnTo>
                  <a:lnTo>
                    <a:pt x="0" y="975"/>
                  </a:lnTo>
                </a:path>
              </a:pathLst>
            </a:custGeom>
            <a:noFill/>
            <a:ln w="84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78" name="Google Shape;1678;p41"/>
            <p:cNvSpPr/>
            <p:nvPr/>
          </p:nvSpPr>
          <p:spPr>
            <a:xfrm>
              <a:off x="3268525" y="1525000"/>
              <a:ext cx="116800" cy="209225"/>
            </a:xfrm>
            <a:custGeom>
              <a:avLst/>
              <a:gdLst/>
              <a:ahLst/>
              <a:cxnLst/>
              <a:rect l="l" t="t" r="r" b="b"/>
              <a:pathLst>
                <a:path w="4672" h="8369" fill="none" extrusionOk="0">
                  <a:moveTo>
                    <a:pt x="0" y="1"/>
                  </a:moveTo>
                  <a:cubicBezTo>
                    <a:pt x="840" y="3698"/>
                    <a:pt x="4671" y="3966"/>
                    <a:pt x="4671" y="3966"/>
                  </a:cubicBezTo>
                  <a:lnTo>
                    <a:pt x="4537" y="8369"/>
                  </a:lnTo>
                </a:path>
              </a:pathLst>
            </a:custGeom>
            <a:noFill/>
            <a:ln w="84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3802850" y="1953075"/>
              <a:ext cx="212575" cy="109825"/>
            </a:xfrm>
            <a:custGeom>
              <a:avLst/>
              <a:gdLst/>
              <a:ahLst/>
              <a:cxnLst/>
              <a:rect l="l" t="t" r="r" b="b"/>
              <a:pathLst>
                <a:path w="8503" h="4393" extrusionOk="0">
                  <a:moveTo>
                    <a:pt x="5268" y="0"/>
                  </a:moveTo>
                  <a:cubicBezTo>
                    <a:pt x="2855" y="0"/>
                    <a:pt x="0" y="1663"/>
                    <a:pt x="0" y="1663"/>
                  </a:cubicBezTo>
                  <a:cubicBezTo>
                    <a:pt x="1647" y="2638"/>
                    <a:pt x="3327" y="3478"/>
                    <a:pt x="5075" y="4251"/>
                  </a:cubicBezTo>
                  <a:cubicBezTo>
                    <a:pt x="5357" y="4350"/>
                    <a:pt x="5630" y="4392"/>
                    <a:pt x="5890" y="4392"/>
                  </a:cubicBezTo>
                  <a:cubicBezTo>
                    <a:pt x="7402" y="4392"/>
                    <a:pt x="8503" y="2974"/>
                    <a:pt x="8503" y="2974"/>
                  </a:cubicBezTo>
                  <a:cubicBezTo>
                    <a:pt x="8199" y="693"/>
                    <a:pt x="6826" y="0"/>
                    <a:pt x="5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3894425" y="1990450"/>
              <a:ext cx="157125" cy="57150"/>
            </a:xfrm>
            <a:custGeom>
              <a:avLst/>
              <a:gdLst/>
              <a:ahLst/>
              <a:cxnLst/>
              <a:rect l="l" t="t" r="r" b="b"/>
              <a:pathLst>
                <a:path w="6285" h="2286" fill="none" extrusionOk="0">
                  <a:moveTo>
                    <a:pt x="0" y="337"/>
                  </a:moveTo>
                  <a:cubicBezTo>
                    <a:pt x="2286" y="0"/>
                    <a:pt x="4571" y="706"/>
                    <a:pt x="6285" y="2286"/>
                  </a:cubicBezTo>
                </a:path>
              </a:pathLst>
            </a:custGeom>
            <a:solidFill>
              <a:schemeClr val="dk1"/>
            </a:solidFill>
            <a:ln w="10925" cap="rnd" cmpd="sng">
              <a:solidFill>
                <a:schemeClr val="lt2"/>
              </a:solidFill>
              <a:prstDash val="solid"/>
              <a:miter lim="336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81" name="Google Shape;1681;p41"/>
          <p:cNvGrpSpPr/>
          <p:nvPr/>
        </p:nvGrpSpPr>
        <p:grpSpPr>
          <a:xfrm rot="1292317">
            <a:off x="7716799" y="738620"/>
            <a:ext cx="315811" cy="336116"/>
            <a:chOff x="3695780" y="4015567"/>
            <a:chExt cx="204738" cy="217901"/>
          </a:xfrm>
        </p:grpSpPr>
        <p:sp>
          <p:nvSpPr>
            <p:cNvPr id="1682" name="Google Shape;1682;p41"/>
            <p:cNvSpPr/>
            <p:nvPr/>
          </p:nvSpPr>
          <p:spPr>
            <a:xfrm>
              <a:off x="3798127" y="4027991"/>
              <a:ext cx="102391" cy="110419"/>
            </a:xfrm>
            <a:custGeom>
              <a:avLst/>
              <a:gdLst/>
              <a:ahLst/>
              <a:cxnLst/>
              <a:rect l="l" t="t" r="r" b="b"/>
              <a:pathLst>
                <a:path w="4706" h="5075" fill="none" extrusionOk="0">
                  <a:moveTo>
                    <a:pt x="4706" y="1815"/>
                  </a:moveTo>
                  <a:cubicBezTo>
                    <a:pt x="3698" y="3529"/>
                    <a:pt x="1950" y="4739"/>
                    <a:pt x="1" y="5075"/>
                  </a:cubicBezTo>
                  <a:lnTo>
                    <a:pt x="2286" y="1"/>
                  </a:lnTo>
                </a:path>
              </a:pathLst>
            </a:custGeom>
            <a:noFill/>
            <a:ln w="84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3745496" y="4015567"/>
              <a:ext cx="51935" cy="122125"/>
            </a:xfrm>
            <a:custGeom>
              <a:avLst/>
              <a:gdLst/>
              <a:ahLst/>
              <a:cxnLst/>
              <a:rect l="l" t="t" r="r" b="b"/>
              <a:pathLst>
                <a:path w="2387" h="5613" fill="none" extrusionOk="0">
                  <a:moveTo>
                    <a:pt x="2285" y="0"/>
                  </a:moveTo>
                  <a:lnTo>
                    <a:pt x="2386" y="5612"/>
                  </a:lnTo>
                  <a:lnTo>
                    <a:pt x="0" y="975"/>
                  </a:lnTo>
                </a:path>
              </a:pathLst>
            </a:custGeom>
            <a:noFill/>
            <a:ln w="84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3695780" y="4051380"/>
              <a:ext cx="101651" cy="182089"/>
            </a:xfrm>
            <a:custGeom>
              <a:avLst/>
              <a:gdLst/>
              <a:ahLst/>
              <a:cxnLst/>
              <a:rect l="l" t="t" r="r" b="b"/>
              <a:pathLst>
                <a:path w="4672" h="8369" fill="none" extrusionOk="0">
                  <a:moveTo>
                    <a:pt x="0" y="1"/>
                  </a:moveTo>
                  <a:cubicBezTo>
                    <a:pt x="840" y="3698"/>
                    <a:pt x="4671" y="3966"/>
                    <a:pt x="4671" y="3966"/>
                  </a:cubicBezTo>
                  <a:lnTo>
                    <a:pt x="4537" y="8369"/>
                  </a:lnTo>
                </a:path>
              </a:pathLst>
            </a:custGeom>
            <a:noFill/>
            <a:ln w="84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85" name="Google Shape;1685;p41"/>
          <p:cNvGrpSpPr/>
          <p:nvPr/>
        </p:nvGrpSpPr>
        <p:grpSpPr>
          <a:xfrm>
            <a:off x="8424078" y="1295284"/>
            <a:ext cx="216444" cy="95581"/>
            <a:chOff x="3802850" y="1953075"/>
            <a:chExt cx="248700" cy="109825"/>
          </a:xfrm>
        </p:grpSpPr>
        <p:sp>
          <p:nvSpPr>
            <p:cNvPr id="1686" name="Google Shape;1686;p41"/>
            <p:cNvSpPr/>
            <p:nvPr/>
          </p:nvSpPr>
          <p:spPr>
            <a:xfrm>
              <a:off x="3802850" y="1953075"/>
              <a:ext cx="212575" cy="109825"/>
            </a:xfrm>
            <a:custGeom>
              <a:avLst/>
              <a:gdLst/>
              <a:ahLst/>
              <a:cxnLst/>
              <a:rect l="l" t="t" r="r" b="b"/>
              <a:pathLst>
                <a:path w="8503" h="4393" extrusionOk="0">
                  <a:moveTo>
                    <a:pt x="5268" y="0"/>
                  </a:moveTo>
                  <a:cubicBezTo>
                    <a:pt x="2855" y="0"/>
                    <a:pt x="0" y="1663"/>
                    <a:pt x="0" y="1663"/>
                  </a:cubicBezTo>
                  <a:cubicBezTo>
                    <a:pt x="1647" y="2638"/>
                    <a:pt x="3327" y="3478"/>
                    <a:pt x="5075" y="4251"/>
                  </a:cubicBezTo>
                  <a:cubicBezTo>
                    <a:pt x="5357" y="4350"/>
                    <a:pt x="5630" y="4392"/>
                    <a:pt x="5890" y="4392"/>
                  </a:cubicBezTo>
                  <a:cubicBezTo>
                    <a:pt x="7402" y="4392"/>
                    <a:pt x="8503" y="2974"/>
                    <a:pt x="8503" y="2974"/>
                  </a:cubicBezTo>
                  <a:cubicBezTo>
                    <a:pt x="8199" y="693"/>
                    <a:pt x="6826" y="0"/>
                    <a:pt x="5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894425" y="1990450"/>
              <a:ext cx="157125" cy="57150"/>
            </a:xfrm>
            <a:custGeom>
              <a:avLst/>
              <a:gdLst/>
              <a:ahLst/>
              <a:cxnLst/>
              <a:rect l="l" t="t" r="r" b="b"/>
              <a:pathLst>
                <a:path w="6285" h="2286" fill="none" extrusionOk="0">
                  <a:moveTo>
                    <a:pt x="0" y="337"/>
                  </a:moveTo>
                  <a:cubicBezTo>
                    <a:pt x="2286" y="0"/>
                    <a:pt x="4571" y="706"/>
                    <a:pt x="6285" y="2286"/>
                  </a:cubicBezTo>
                </a:path>
              </a:pathLst>
            </a:custGeom>
            <a:solidFill>
              <a:schemeClr val="dk1"/>
            </a:solidFill>
            <a:ln w="10925" cap="rnd" cmpd="sng">
              <a:solidFill>
                <a:schemeClr val="lt2"/>
              </a:solidFill>
              <a:prstDash val="solid"/>
              <a:miter lim="336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55;p51"/>
          <p:cNvSpPr txBox="1">
            <a:spLocks noGrp="1"/>
          </p:cNvSpPr>
          <p:nvPr>
            <p:ph type="title"/>
          </p:nvPr>
        </p:nvSpPr>
        <p:spPr>
          <a:xfrm>
            <a:off x="485538" y="176583"/>
            <a:ext cx="7310308" cy="10426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Những yêu cầu đối với bài văn trình bày ý kiến về một hiện tượng đời sống được gợi ra từ cuốn sách</a:t>
            </a:r>
            <a:endParaRPr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0" name="Google Shape;768;p24"/>
          <p:cNvGrpSpPr/>
          <p:nvPr/>
        </p:nvGrpSpPr>
        <p:grpSpPr>
          <a:xfrm>
            <a:off x="400125" y="1331267"/>
            <a:ext cx="2256468" cy="3481426"/>
            <a:chOff x="457200" y="1716334"/>
            <a:chExt cx="1890033" cy="2577966"/>
          </a:xfrm>
        </p:grpSpPr>
        <p:sp>
          <p:nvSpPr>
            <p:cNvPr id="41" name="Google Shape;769;p24"/>
            <p:cNvSpPr/>
            <p:nvPr/>
          </p:nvSpPr>
          <p:spPr>
            <a:xfrm>
              <a:off x="457200" y="1894443"/>
              <a:ext cx="1890033" cy="2399857"/>
            </a:xfrm>
            <a:custGeom>
              <a:avLst/>
              <a:gdLst/>
              <a:ahLst/>
              <a:cxnLst/>
              <a:rect l="l" t="t" r="r" b="b"/>
              <a:pathLst>
                <a:path w="20003" h="25398" extrusionOk="0">
                  <a:moveTo>
                    <a:pt x="152" y="1"/>
                  </a:moveTo>
                  <a:lnTo>
                    <a:pt x="152" y="1904"/>
                  </a:lnTo>
                  <a:lnTo>
                    <a:pt x="876" y="1904"/>
                  </a:lnTo>
                  <a:cubicBezTo>
                    <a:pt x="950" y="1681"/>
                    <a:pt x="1150" y="1526"/>
                    <a:pt x="1379" y="1526"/>
                  </a:cubicBezTo>
                  <a:cubicBezTo>
                    <a:pt x="1402" y="1526"/>
                    <a:pt x="1425" y="1527"/>
                    <a:pt x="1448" y="1530"/>
                  </a:cubicBezTo>
                  <a:cubicBezTo>
                    <a:pt x="1455" y="1530"/>
                    <a:pt x="1462" y="1530"/>
                    <a:pt x="1469" y="1530"/>
                  </a:cubicBezTo>
                  <a:cubicBezTo>
                    <a:pt x="1810" y="1530"/>
                    <a:pt x="2079" y="1806"/>
                    <a:pt x="2091" y="2161"/>
                  </a:cubicBezTo>
                  <a:cubicBezTo>
                    <a:pt x="2091" y="2511"/>
                    <a:pt x="1799" y="2815"/>
                    <a:pt x="1448" y="2827"/>
                  </a:cubicBezTo>
                  <a:cubicBezTo>
                    <a:pt x="1203" y="2803"/>
                    <a:pt x="993" y="2686"/>
                    <a:pt x="864" y="2488"/>
                  </a:cubicBezTo>
                  <a:lnTo>
                    <a:pt x="129" y="2488"/>
                  </a:lnTo>
                  <a:lnTo>
                    <a:pt x="129" y="4088"/>
                  </a:lnTo>
                  <a:lnTo>
                    <a:pt x="864" y="4088"/>
                  </a:lnTo>
                  <a:cubicBezTo>
                    <a:pt x="993" y="3901"/>
                    <a:pt x="1203" y="3796"/>
                    <a:pt x="1437" y="3784"/>
                  </a:cubicBezTo>
                  <a:cubicBezTo>
                    <a:pt x="1787" y="3796"/>
                    <a:pt x="2067" y="4088"/>
                    <a:pt x="2067" y="4450"/>
                  </a:cubicBezTo>
                  <a:cubicBezTo>
                    <a:pt x="2067" y="4793"/>
                    <a:pt x="1787" y="5069"/>
                    <a:pt x="1457" y="5069"/>
                  </a:cubicBezTo>
                  <a:cubicBezTo>
                    <a:pt x="1450" y="5069"/>
                    <a:pt x="1443" y="5069"/>
                    <a:pt x="1437" y="5068"/>
                  </a:cubicBezTo>
                  <a:cubicBezTo>
                    <a:pt x="1420" y="5070"/>
                    <a:pt x="1403" y="5071"/>
                    <a:pt x="1386" y="5071"/>
                  </a:cubicBezTo>
                  <a:cubicBezTo>
                    <a:pt x="1138" y="5071"/>
                    <a:pt x="918" y="4912"/>
                    <a:pt x="853" y="4671"/>
                  </a:cubicBezTo>
                  <a:lnTo>
                    <a:pt x="117" y="4671"/>
                  </a:lnTo>
                  <a:lnTo>
                    <a:pt x="117" y="6575"/>
                  </a:lnTo>
                  <a:lnTo>
                    <a:pt x="853" y="6575"/>
                  </a:lnTo>
                  <a:cubicBezTo>
                    <a:pt x="918" y="6345"/>
                    <a:pt x="1127" y="6187"/>
                    <a:pt x="1365" y="6187"/>
                  </a:cubicBezTo>
                  <a:cubicBezTo>
                    <a:pt x="1381" y="6187"/>
                    <a:pt x="1397" y="6188"/>
                    <a:pt x="1413" y="6189"/>
                  </a:cubicBezTo>
                  <a:cubicBezTo>
                    <a:pt x="1420" y="6189"/>
                    <a:pt x="1427" y="6189"/>
                    <a:pt x="1434" y="6189"/>
                  </a:cubicBezTo>
                  <a:cubicBezTo>
                    <a:pt x="1775" y="6189"/>
                    <a:pt x="2055" y="6476"/>
                    <a:pt x="2055" y="6820"/>
                  </a:cubicBezTo>
                  <a:cubicBezTo>
                    <a:pt x="2055" y="7145"/>
                    <a:pt x="1786" y="7417"/>
                    <a:pt x="1454" y="7417"/>
                  </a:cubicBezTo>
                  <a:cubicBezTo>
                    <a:pt x="1441" y="7417"/>
                    <a:pt x="1427" y="7416"/>
                    <a:pt x="1413" y="7415"/>
                  </a:cubicBezTo>
                  <a:cubicBezTo>
                    <a:pt x="1397" y="7417"/>
                    <a:pt x="1381" y="7418"/>
                    <a:pt x="1365" y="7418"/>
                  </a:cubicBezTo>
                  <a:cubicBezTo>
                    <a:pt x="1117" y="7418"/>
                    <a:pt x="906" y="7248"/>
                    <a:pt x="829" y="7007"/>
                  </a:cubicBezTo>
                  <a:lnTo>
                    <a:pt x="105" y="7007"/>
                  </a:lnTo>
                  <a:lnTo>
                    <a:pt x="105" y="8910"/>
                  </a:lnTo>
                  <a:lnTo>
                    <a:pt x="829" y="8910"/>
                  </a:lnTo>
                  <a:cubicBezTo>
                    <a:pt x="906" y="8680"/>
                    <a:pt x="1116" y="8523"/>
                    <a:pt x="1353" y="8523"/>
                  </a:cubicBezTo>
                  <a:cubicBezTo>
                    <a:pt x="1369" y="8523"/>
                    <a:pt x="1385" y="8523"/>
                    <a:pt x="1402" y="8525"/>
                  </a:cubicBezTo>
                  <a:cubicBezTo>
                    <a:pt x="1409" y="8524"/>
                    <a:pt x="1416" y="8524"/>
                    <a:pt x="1423" y="8524"/>
                  </a:cubicBezTo>
                  <a:cubicBezTo>
                    <a:pt x="1764" y="8524"/>
                    <a:pt x="2044" y="8800"/>
                    <a:pt x="2044" y="9144"/>
                  </a:cubicBezTo>
                  <a:cubicBezTo>
                    <a:pt x="2033" y="9480"/>
                    <a:pt x="1773" y="9752"/>
                    <a:pt x="1442" y="9752"/>
                  </a:cubicBezTo>
                  <a:cubicBezTo>
                    <a:pt x="1429" y="9752"/>
                    <a:pt x="1415" y="9752"/>
                    <a:pt x="1402" y="9751"/>
                  </a:cubicBezTo>
                  <a:cubicBezTo>
                    <a:pt x="1145" y="9751"/>
                    <a:pt x="923" y="9494"/>
                    <a:pt x="818" y="9342"/>
                  </a:cubicBezTo>
                  <a:lnTo>
                    <a:pt x="94" y="9342"/>
                  </a:lnTo>
                  <a:lnTo>
                    <a:pt x="94" y="11094"/>
                  </a:lnTo>
                  <a:lnTo>
                    <a:pt x="818" y="11094"/>
                  </a:lnTo>
                  <a:cubicBezTo>
                    <a:pt x="946" y="10907"/>
                    <a:pt x="1156" y="10790"/>
                    <a:pt x="1390" y="10778"/>
                  </a:cubicBezTo>
                  <a:cubicBezTo>
                    <a:pt x="1740" y="10790"/>
                    <a:pt x="2032" y="11082"/>
                    <a:pt x="2032" y="11444"/>
                  </a:cubicBezTo>
                  <a:cubicBezTo>
                    <a:pt x="2021" y="11787"/>
                    <a:pt x="1751" y="12063"/>
                    <a:pt x="1411" y="12063"/>
                  </a:cubicBezTo>
                  <a:cubicBezTo>
                    <a:pt x="1404" y="12063"/>
                    <a:pt x="1397" y="12063"/>
                    <a:pt x="1390" y="12063"/>
                  </a:cubicBezTo>
                  <a:cubicBezTo>
                    <a:pt x="1133" y="12063"/>
                    <a:pt x="911" y="11829"/>
                    <a:pt x="806" y="11677"/>
                  </a:cubicBezTo>
                  <a:lnTo>
                    <a:pt x="70" y="11677"/>
                  </a:lnTo>
                  <a:lnTo>
                    <a:pt x="70" y="13581"/>
                  </a:lnTo>
                  <a:lnTo>
                    <a:pt x="806" y="13581"/>
                  </a:lnTo>
                  <a:cubicBezTo>
                    <a:pt x="874" y="13333"/>
                    <a:pt x="1093" y="13183"/>
                    <a:pt x="1349" y="13183"/>
                  </a:cubicBezTo>
                  <a:cubicBezTo>
                    <a:pt x="1359" y="13183"/>
                    <a:pt x="1369" y="13183"/>
                    <a:pt x="1378" y="13184"/>
                  </a:cubicBezTo>
                  <a:cubicBezTo>
                    <a:pt x="1717" y="13184"/>
                    <a:pt x="2009" y="13452"/>
                    <a:pt x="2009" y="13803"/>
                  </a:cubicBezTo>
                  <a:cubicBezTo>
                    <a:pt x="2020" y="14164"/>
                    <a:pt x="1729" y="14468"/>
                    <a:pt x="1378" y="14491"/>
                  </a:cubicBezTo>
                  <a:cubicBezTo>
                    <a:pt x="1110" y="14491"/>
                    <a:pt x="888" y="14456"/>
                    <a:pt x="794" y="14164"/>
                  </a:cubicBezTo>
                  <a:lnTo>
                    <a:pt x="59" y="14164"/>
                  </a:lnTo>
                  <a:lnTo>
                    <a:pt x="59" y="15764"/>
                  </a:lnTo>
                  <a:lnTo>
                    <a:pt x="794" y="15764"/>
                  </a:lnTo>
                  <a:cubicBezTo>
                    <a:pt x="899" y="15764"/>
                    <a:pt x="1110" y="15449"/>
                    <a:pt x="1355" y="15449"/>
                  </a:cubicBezTo>
                  <a:cubicBezTo>
                    <a:pt x="1717" y="15449"/>
                    <a:pt x="1997" y="15741"/>
                    <a:pt x="1997" y="16103"/>
                  </a:cubicBezTo>
                  <a:cubicBezTo>
                    <a:pt x="1997" y="16453"/>
                    <a:pt x="1705" y="16803"/>
                    <a:pt x="1355" y="16803"/>
                  </a:cubicBezTo>
                  <a:cubicBezTo>
                    <a:pt x="1121" y="16803"/>
                    <a:pt x="911" y="16687"/>
                    <a:pt x="771" y="16500"/>
                  </a:cubicBezTo>
                  <a:lnTo>
                    <a:pt x="47" y="16500"/>
                  </a:lnTo>
                  <a:lnTo>
                    <a:pt x="47" y="18251"/>
                  </a:lnTo>
                  <a:lnTo>
                    <a:pt x="771" y="18251"/>
                  </a:lnTo>
                  <a:cubicBezTo>
                    <a:pt x="876" y="18099"/>
                    <a:pt x="1098" y="17854"/>
                    <a:pt x="1343" y="17854"/>
                  </a:cubicBezTo>
                  <a:cubicBezTo>
                    <a:pt x="2161" y="17854"/>
                    <a:pt x="2161" y="19080"/>
                    <a:pt x="1343" y="19080"/>
                  </a:cubicBezTo>
                  <a:cubicBezTo>
                    <a:pt x="1326" y="19082"/>
                    <a:pt x="1309" y="19083"/>
                    <a:pt x="1292" y="19083"/>
                  </a:cubicBezTo>
                  <a:cubicBezTo>
                    <a:pt x="1046" y="19083"/>
                    <a:pt x="836" y="18924"/>
                    <a:pt x="759" y="18683"/>
                  </a:cubicBezTo>
                  <a:lnTo>
                    <a:pt x="35" y="18683"/>
                  </a:lnTo>
                  <a:lnTo>
                    <a:pt x="35" y="20587"/>
                  </a:lnTo>
                  <a:lnTo>
                    <a:pt x="759" y="20587"/>
                  </a:lnTo>
                  <a:cubicBezTo>
                    <a:pt x="827" y="20338"/>
                    <a:pt x="1058" y="20177"/>
                    <a:pt x="1306" y="20177"/>
                  </a:cubicBezTo>
                  <a:cubicBezTo>
                    <a:pt x="1314" y="20177"/>
                    <a:pt x="1323" y="20178"/>
                    <a:pt x="1332" y="20178"/>
                  </a:cubicBezTo>
                  <a:cubicBezTo>
                    <a:pt x="2149" y="20178"/>
                    <a:pt x="2149" y="21416"/>
                    <a:pt x="1332" y="21416"/>
                  </a:cubicBezTo>
                  <a:cubicBezTo>
                    <a:pt x="1314" y="21417"/>
                    <a:pt x="1298" y="21418"/>
                    <a:pt x="1281" y="21418"/>
                  </a:cubicBezTo>
                  <a:cubicBezTo>
                    <a:pt x="1033" y="21418"/>
                    <a:pt x="813" y="21259"/>
                    <a:pt x="748" y="21019"/>
                  </a:cubicBezTo>
                  <a:lnTo>
                    <a:pt x="12" y="21019"/>
                  </a:lnTo>
                  <a:lnTo>
                    <a:pt x="12" y="22770"/>
                  </a:lnTo>
                  <a:lnTo>
                    <a:pt x="748" y="22770"/>
                  </a:lnTo>
                  <a:cubicBezTo>
                    <a:pt x="876" y="22583"/>
                    <a:pt x="1086" y="22455"/>
                    <a:pt x="1320" y="22443"/>
                  </a:cubicBezTo>
                  <a:cubicBezTo>
                    <a:pt x="1670" y="22443"/>
                    <a:pt x="1950" y="22735"/>
                    <a:pt x="1950" y="23097"/>
                  </a:cubicBezTo>
                  <a:cubicBezTo>
                    <a:pt x="1950" y="23447"/>
                    <a:pt x="1658" y="23809"/>
                    <a:pt x="1320" y="23809"/>
                  </a:cubicBezTo>
                  <a:cubicBezTo>
                    <a:pt x="1051" y="23809"/>
                    <a:pt x="829" y="23506"/>
                    <a:pt x="736" y="23506"/>
                  </a:cubicBezTo>
                  <a:lnTo>
                    <a:pt x="0" y="23506"/>
                  </a:lnTo>
                  <a:lnTo>
                    <a:pt x="0" y="25397"/>
                  </a:lnTo>
                  <a:lnTo>
                    <a:pt x="20002" y="25397"/>
                  </a:lnTo>
                  <a:lnTo>
                    <a:pt x="20002" y="1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42" name="Google Shape;770;p24"/>
            <p:cNvGrpSpPr/>
            <p:nvPr/>
          </p:nvGrpSpPr>
          <p:grpSpPr>
            <a:xfrm>
              <a:off x="724134" y="1716334"/>
              <a:ext cx="147801" cy="490037"/>
              <a:chOff x="1185634" y="1183734"/>
              <a:chExt cx="160741" cy="532938"/>
            </a:xfrm>
          </p:grpSpPr>
          <p:sp>
            <p:nvSpPr>
              <p:cNvPr id="43" name="Google Shape;771;p24"/>
              <p:cNvSpPr/>
              <p:nvPr/>
            </p:nvSpPr>
            <p:spPr>
              <a:xfrm>
                <a:off x="1185634" y="1183734"/>
                <a:ext cx="160741" cy="532938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6389" fill="none" extrusionOk="0">
                    <a:moveTo>
                      <a:pt x="736" y="6376"/>
                    </a:moveTo>
                    <a:cubicBezTo>
                      <a:pt x="327" y="6388"/>
                      <a:pt x="0" y="6049"/>
                      <a:pt x="23" y="5641"/>
                    </a:cubicBezTo>
                    <a:lnTo>
                      <a:pt x="23" y="947"/>
                    </a:lnTo>
                    <a:cubicBezTo>
                      <a:pt x="23" y="421"/>
                      <a:pt x="455" y="1"/>
                      <a:pt x="969" y="13"/>
                    </a:cubicBezTo>
                    <a:lnTo>
                      <a:pt x="969" y="13"/>
                    </a:lnTo>
                    <a:cubicBezTo>
                      <a:pt x="1495" y="1"/>
                      <a:pt x="1915" y="421"/>
                      <a:pt x="1927" y="947"/>
                    </a:cubicBezTo>
                    <a:lnTo>
                      <a:pt x="1927" y="2243"/>
                    </a:lnTo>
                  </a:path>
                </a:pathLst>
              </a:custGeom>
              <a:noFill/>
              <a:ln w="28575" cap="flat" cmpd="sng">
                <a:solidFill>
                  <a:srgbClr val="DB4137"/>
                </a:solidFill>
                <a:prstDash val="solid"/>
                <a:miter lim="116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4" name="Google Shape;772;p24"/>
              <p:cNvSpPr/>
              <p:nvPr/>
            </p:nvSpPr>
            <p:spPr>
              <a:xfrm>
                <a:off x="1223588" y="1320118"/>
                <a:ext cx="74073" cy="395554"/>
              </a:xfrm>
              <a:custGeom>
                <a:avLst/>
                <a:gdLst/>
                <a:ahLst/>
                <a:cxnLst/>
                <a:rect l="l" t="t" r="r" b="b"/>
                <a:pathLst>
                  <a:path w="888" h="4742" fill="none" extrusionOk="0">
                    <a:moveTo>
                      <a:pt x="0" y="573"/>
                    </a:moveTo>
                    <a:cubicBezTo>
                      <a:pt x="0" y="304"/>
                      <a:pt x="94" y="1"/>
                      <a:pt x="397" y="1"/>
                    </a:cubicBezTo>
                    <a:cubicBezTo>
                      <a:pt x="794" y="1"/>
                      <a:pt x="888" y="269"/>
                      <a:pt x="888" y="538"/>
                    </a:cubicBezTo>
                    <a:lnTo>
                      <a:pt x="888" y="3994"/>
                    </a:lnTo>
                    <a:cubicBezTo>
                      <a:pt x="888" y="4438"/>
                      <a:pt x="631" y="4741"/>
                      <a:pt x="211" y="4741"/>
                    </a:cubicBezTo>
                  </a:path>
                </a:pathLst>
              </a:custGeom>
              <a:noFill/>
              <a:ln w="28575" cap="flat" cmpd="sng">
                <a:solidFill>
                  <a:srgbClr val="DB4137"/>
                </a:solidFill>
                <a:prstDash val="solid"/>
                <a:miter lim="116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45" name="Google Shape;773;p24"/>
          <p:cNvGrpSpPr/>
          <p:nvPr/>
        </p:nvGrpSpPr>
        <p:grpSpPr>
          <a:xfrm>
            <a:off x="3376246" y="1331267"/>
            <a:ext cx="2493284" cy="3486917"/>
            <a:chOff x="2570397" y="1331268"/>
            <a:chExt cx="1890033" cy="2582032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6" name="Google Shape;774;p24"/>
            <p:cNvSpPr/>
            <p:nvPr/>
          </p:nvSpPr>
          <p:spPr>
            <a:xfrm>
              <a:off x="2570397" y="1513443"/>
              <a:ext cx="1890033" cy="2399857"/>
            </a:xfrm>
            <a:custGeom>
              <a:avLst/>
              <a:gdLst/>
              <a:ahLst/>
              <a:cxnLst/>
              <a:rect l="l" t="t" r="r" b="b"/>
              <a:pathLst>
                <a:path w="20003" h="25398" extrusionOk="0">
                  <a:moveTo>
                    <a:pt x="152" y="1"/>
                  </a:moveTo>
                  <a:lnTo>
                    <a:pt x="152" y="1904"/>
                  </a:lnTo>
                  <a:lnTo>
                    <a:pt x="876" y="1904"/>
                  </a:lnTo>
                  <a:cubicBezTo>
                    <a:pt x="950" y="1681"/>
                    <a:pt x="1150" y="1526"/>
                    <a:pt x="1379" y="1526"/>
                  </a:cubicBezTo>
                  <a:cubicBezTo>
                    <a:pt x="1402" y="1526"/>
                    <a:pt x="1425" y="1527"/>
                    <a:pt x="1448" y="1530"/>
                  </a:cubicBezTo>
                  <a:cubicBezTo>
                    <a:pt x="1455" y="1530"/>
                    <a:pt x="1462" y="1530"/>
                    <a:pt x="1469" y="1530"/>
                  </a:cubicBezTo>
                  <a:cubicBezTo>
                    <a:pt x="1810" y="1530"/>
                    <a:pt x="2079" y="1806"/>
                    <a:pt x="2091" y="2161"/>
                  </a:cubicBezTo>
                  <a:cubicBezTo>
                    <a:pt x="2091" y="2511"/>
                    <a:pt x="1799" y="2815"/>
                    <a:pt x="1448" y="2827"/>
                  </a:cubicBezTo>
                  <a:cubicBezTo>
                    <a:pt x="1203" y="2803"/>
                    <a:pt x="993" y="2686"/>
                    <a:pt x="864" y="2488"/>
                  </a:cubicBezTo>
                  <a:lnTo>
                    <a:pt x="129" y="2488"/>
                  </a:lnTo>
                  <a:lnTo>
                    <a:pt x="129" y="4088"/>
                  </a:lnTo>
                  <a:lnTo>
                    <a:pt x="864" y="4088"/>
                  </a:lnTo>
                  <a:cubicBezTo>
                    <a:pt x="993" y="3901"/>
                    <a:pt x="1203" y="3796"/>
                    <a:pt x="1437" y="3784"/>
                  </a:cubicBezTo>
                  <a:cubicBezTo>
                    <a:pt x="1787" y="3796"/>
                    <a:pt x="2067" y="4088"/>
                    <a:pt x="2067" y="4450"/>
                  </a:cubicBezTo>
                  <a:cubicBezTo>
                    <a:pt x="2067" y="4793"/>
                    <a:pt x="1787" y="5069"/>
                    <a:pt x="1457" y="5069"/>
                  </a:cubicBezTo>
                  <a:cubicBezTo>
                    <a:pt x="1450" y="5069"/>
                    <a:pt x="1443" y="5069"/>
                    <a:pt x="1437" y="5068"/>
                  </a:cubicBezTo>
                  <a:cubicBezTo>
                    <a:pt x="1420" y="5070"/>
                    <a:pt x="1403" y="5071"/>
                    <a:pt x="1386" y="5071"/>
                  </a:cubicBezTo>
                  <a:cubicBezTo>
                    <a:pt x="1138" y="5071"/>
                    <a:pt x="918" y="4912"/>
                    <a:pt x="853" y="4671"/>
                  </a:cubicBezTo>
                  <a:lnTo>
                    <a:pt x="117" y="4671"/>
                  </a:lnTo>
                  <a:lnTo>
                    <a:pt x="117" y="6575"/>
                  </a:lnTo>
                  <a:lnTo>
                    <a:pt x="853" y="6575"/>
                  </a:lnTo>
                  <a:cubicBezTo>
                    <a:pt x="918" y="6345"/>
                    <a:pt x="1127" y="6187"/>
                    <a:pt x="1365" y="6187"/>
                  </a:cubicBezTo>
                  <a:cubicBezTo>
                    <a:pt x="1381" y="6187"/>
                    <a:pt x="1397" y="6188"/>
                    <a:pt x="1413" y="6189"/>
                  </a:cubicBezTo>
                  <a:cubicBezTo>
                    <a:pt x="1420" y="6189"/>
                    <a:pt x="1427" y="6189"/>
                    <a:pt x="1434" y="6189"/>
                  </a:cubicBezTo>
                  <a:cubicBezTo>
                    <a:pt x="1775" y="6189"/>
                    <a:pt x="2055" y="6476"/>
                    <a:pt x="2055" y="6820"/>
                  </a:cubicBezTo>
                  <a:cubicBezTo>
                    <a:pt x="2055" y="7145"/>
                    <a:pt x="1786" y="7417"/>
                    <a:pt x="1454" y="7417"/>
                  </a:cubicBezTo>
                  <a:cubicBezTo>
                    <a:pt x="1441" y="7417"/>
                    <a:pt x="1427" y="7416"/>
                    <a:pt x="1413" y="7415"/>
                  </a:cubicBezTo>
                  <a:cubicBezTo>
                    <a:pt x="1397" y="7417"/>
                    <a:pt x="1381" y="7418"/>
                    <a:pt x="1365" y="7418"/>
                  </a:cubicBezTo>
                  <a:cubicBezTo>
                    <a:pt x="1117" y="7418"/>
                    <a:pt x="906" y="7248"/>
                    <a:pt x="829" y="7007"/>
                  </a:cubicBezTo>
                  <a:lnTo>
                    <a:pt x="105" y="7007"/>
                  </a:lnTo>
                  <a:lnTo>
                    <a:pt x="105" y="8910"/>
                  </a:lnTo>
                  <a:lnTo>
                    <a:pt x="829" y="8910"/>
                  </a:lnTo>
                  <a:cubicBezTo>
                    <a:pt x="906" y="8680"/>
                    <a:pt x="1116" y="8523"/>
                    <a:pt x="1353" y="8523"/>
                  </a:cubicBezTo>
                  <a:cubicBezTo>
                    <a:pt x="1369" y="8523"/>
                    <a:pt x="1385" y="8523"/>
                    <a:pt x="1402" y="8525"/>
                  </a:cubicBezTo>
                  <a:cubicBezTo>
                    <a:pt x="1409" y="8524"/>
                    <a:pt x="1416" y="8524"/>
                    <a:pt x="1423" y="8524"/>
                  </a:cubicBezTo>
                  <a:cubicBezTo>
                    <a:pt x="1764" y="8524"/>
                    <a:pt x="2044" y="8800"/>
                    <a:pt x="2044" y="9144"/>
                  </a:cubicBezTo>
                  <a:cubicBezTo>
                    <a:pt x="2033" y="9480"/>
                    <a:pt x="1773" y="9752"/>
                    <a:pt x="1442" y="9752"/>
                  </a:cubicBezTo>
                  <a:cubicBezTo>
                    <a:pt x="1429" y="9752"/>
                    <a:pt x="1415" y="9752"/>
                    <a:pt x="1402" y="9751"/>
                  </a:cubicBezTo>
                  <a:cubicBezTo>
                    <a:pt x="1145" y="9751"/>
                    <a:pt x="923" y="9494"/>
                    <a:pt x="818" y="9342"/>
                  </a:cubicBezTo>
                  <a:lnTo>
                    <a:pt x="94" y="9342"/>
                  </a:lnTo>
                  <a:lnTo>
                    <a:pt x="94" y="11094"/>
                  </a:lnTo>
                  <a:lnTo>
                    <a:pt x="818" y="11094"/>
                  </a:lnTo>
                  <a:cubicBezTo>
                    <a:pt x="946" y="10907"/>
                    <a:pt x="1156" y="10790"/>
                    <a:pt x="1390" y="10778"/>
                  </a:cubicBezTo>
                  <a:cubicBezTo>
                    <a:pt x="1740" y="10790"/>
                    <a:pt x="2032" y="11082"/>
                    <a:pt x="2032" y="11444"/>
                  </a:cubicBezTo>
                  <a:cubicBezTo>
                    <a:pt x="2021" y="11787"/>
                    <a:pt x="1751" y="12063"/>
                    <a:pt x="1411" y="12063"/>
                  </a:cubicBezTo>
                  <a:cubicBezTo>
                    <a:pt x="1404" y="12063"/>
                    <a:pt x="1397" y="12063"/>
                    <a:pt x="1390" y="12063"/>
                  </a:cubicBezTo>
                  <a:cubicBezTo>
                    <a:pt x="1133" y="12063"/>
                    <a:pt x="911" y="11829"/>
                    <a:pt x="806" y="11677"/>
                  </a:cubicBezTo>
                  <a:lnTo>
                    <a:pt x="70" y="11677"/>
                  </a:lnTo>
                  <a:lnTo>
                    <a:pt x="70" y="13581"/>
                  </a:lnTo>
                  <a:lnTo>
                    <a:pt x="806" y="13581"/>
                  </a:lnTo>
                  <a:cubicBezTo>
                    <a:pt x="874" y="13333"/>
                    <a:pt x="1093" y="13183"/>
                    <a:pt x="1349" y="13183"/>
                  </a:cubicBezTo>
                  <a:cubicBezTo>
                    <a:pt x="1359" y="13183"/>
                    <a:pt x="1369" y="13183"/>
                    <a:pt x="1378" y="13184"/>
                  </a:cubicBezTo>
                  <a:cubicBezTo>
                    <a:pt x="1717" y="13184"/>
                    <a:pt x="2009" y="13452"/>
                    <a:pt x="2009" y="13803"/>
                  </a:cubicBezTo>
                  <a:cubicBezTo>
                    <a:pt x="2020" y="14164"/>
                    <a:pt x="1729" y="14468"/>
                    <a:pt x="1378" y="14491"/>
                  </a:cubicBezTo>
                  <a:cubicBezTo>
                    <a:pt x="1110" y="14491"/>
                    <a:pt x="888" y="14456"/>
                    <a:pt x="794" y="14164"/>
                  </a:cubicBezTo>
                  <a:lnTo>
                    <a:pt x="59" y="14164"/>
                  </a:lnTo>
                  <a:lnTo>
                    <a:pt x="59" y="15764"/>
                  </a:lnTo>
                  <a:lnTo>
                    <a:pt x="794" y="15764"/>
                  </a:lnTo>
                  <a:cubicBezTo>
                    <a:pt x="899" y="15764"/>
                    <a:pt x="1110" y="15449"/>
                    <a:pt x="1355" y="15449"/>
                  </a:cubicBezTo>
                  <a:cubicBezTo>
                    <a:pt x="1717" y="15449"/>
                    <a:pt x="1997" y="15741"/>
                    <a:pt x="1997" y="16103"/>
                  </a:cubicBezTo>
                  <a:cubicBezTo>
                    <a:pt x="1997" y="16453"/>
                    <a:pt x="1705" y="16803"/>
                    <a:pt x="1355" y="16803"/>
                  </a:cubicBezTo>
                  <a:cubicBezTo>
                    <a:pt x="1121" y="16803"/>
                    <a:pt x="911" y="16687"/>
                    <a:pt x="771" y="16500"/>
                  </a:cubicBezTo>
                  <a:lnTo>
                    <a:pt x="47" y="16500"/>
                  </a:lnTo>
                  <a:lnTo>
                    <a:pt x="47" y="18251"/>
                  </a:lnTo>
                  <a:lnTo>
                    <a:pt x="771" y="18251"/>
                  </a:lnTo>
                  <a:cubicBezTo>
                    <a:pt x="876" y="18099"/>
                    <a:pt x="1098" y="17854"/>
                    <a:pt x="1343" y="17854"/>
                  </a:cubicBezTo>
                  <a:cubicBezTo>
                    <a:pt x="2161" y="17854"/>
                    <a:pt x="2161" y="19080"/>
                    <a:pt x="1343" y="19080"/>
                  </a:cubicBezTo>
                  <a:cubicBezTo>
                    <a:pt x="1326" y="19082"/>
                    <a:pt x="1309" y="19083"/>
                    <a:pt x="1292" y="19083"/>
                  </a:cubicBezTo>
                  <a:cubicBezTo>
                    <a:pt x="1046" y="19083"/>
                    <a:pt x="836" y="18924"/>
                    <a:pt x="759" y="18683"/>
                  </a:cubicBezTo>
                  <a:lnTo>
                    <a:pt x="35" y="18683"/>
                  </a:lnTo>
                  <a:lnTo>
                    <a:pt x="35" y="20587"/>
                  </a:lnTo>
                  <a:lnTo>
                    <a:pt x="759" y="20587"/>
                  </a:lnTo>
                  <a:cubicBezTo>
                    <a:pt x="827" y="20338"/>
                    <a:pt x="1058" y="20177"/>
                    <a:pt x="1306" y="20177"/>
                  </a:cubicBezTo>
                  <a:cubicBezTo>
                    <a:pt x="1314" y="20177"/>
                    <a:pt x="1323" y="20178"/>
                    <a:pt x="1332" y="20178"/>
                  </a:cubicBezTo>
                  <a:cubicBezTo>
                    <a:pt x="2149" y="20178"/>
                    <a:pt x="2149" y="21416"/>
                    <a:pt x="1332" y="21416"/>
                  </a:cubicBezTo>
                  <a:cubicBezTo>
                    <a:pt x="1314" y="21417"/>
                    <a:pt x="1298" y="21418"/>
                    <a:pt x="1281" y="21418"/>
                  </a:cubicBezTo>
                  <a:cubicBezTo>
                    <a:pt x="1033" y="21418"/>
                    <a:pt x="813" y="21259"/>
                    <a:pt x="748" y="21019"/>
                  </a:cubicBezTo>
                  <a:lnTo>
                    <a:pt x="12" y="21019"/>
                  </a:lnTo>
                  <a:lnTo>
                    <a:pt x="12" y="22770"/>
                  </a:lnTo>
                  <a:lnTo>
                    <a:pt x="748" y="22770"/>
                  </a:lnTo>
                  <a:cubicBezTo>
                    <a:pt x="876" y="22583"/>
                    <a:pt x="1086" y="22455"/>
                    <a:pt x="1320" y="22443"/>
                  </a:cubicBezTo>
                  <a:cubicBezTo>
                    <a:pt x="1670" y="22443"/>
                    <a:pt x="1950" y="22735"/>
                    <a:pt x="1950" y="23097"/>
                  </a:cubicBezTo>
                  <a:cubicBezTo>
                    <a:pt x="1950" y="23447"/>
                    <a:pt x="1658" y="23809"/>
                    <a:pt x="1320" y="23809"/>
                  </a:cubicBezTo>
                  <a:cubicBezTo>
                    <a:pt x="1051" y="23809"/>
                    <a:pt x="829" y="23506"/>
                    <a:pt x="736" y="23506"/>
                  </a:cubicBezTo>
                  <a:lnTo>
                    <a:pt x="0" y="23506"/>
                  </a:lnTo>
                  <a:lnTo>
                    <a:pt x="0" y="25397"/>
                  </a:lnTo>
                  <a:lnTo>
                    <a:pt x="20002" y="25397"/>
                  </a:lnTo>
                  <a:lnTo>
                    <a:pt x="20002" y="1"/>
                  </a:lnTo>
                  <a:close/>
                </a:path>
              </a:pathLst>
            </a:custGeom>
            <a:grp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47" name="Google Shape;775;p24"/>
            <p:cNvGrpSpPr/>
            <p:nvPr/>
          </p:nvGrpSpPr>
          <p:grpSpPr>
            <a:xfrm>
              <a:off x="2839639" y="1331268"/>
              <a:ext cx="149055" cy="494194"/>
              <a:chOff x="1185634" y="1173375"/>
              <a:chExt cx="160741" cy="532938"/>
            </a:xfrm>
            <a:grpFill/>
          </p:grpSpPr>
          <p:sp>
            <p:nvSpPr>
              <p:cNvPr id="48" name="Google Shape;776;p24"/>
              <p:cNvSpPr/>
              <p:nvPr/>
            </p:nvSpPr>
            <p:spPr>
              <a:xfrm>
                <a:off x="1185634" y="1173375"/>
                <a:ext cx="160741" cy="532938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6389" fill="none" extrusionOk="0">
                    <a:moveTo>
                      <a:pt x="736" y="6376"/>
                    </a:moveTo>
                    <a:cubicBezTo>
                      <a:pt x="327" y="6388"/>
                      <a:pt x="0" y="6049"/>
                      <a:pt x="23" y="5641"/>
                    </a:cubicBezTo>
                    <a:lnTo>
                      <a:pt x="23" y="947"/>
                    </a:lnTo>
                    <a:cubicBezTo>
                      <a:pt x="23" y="421"/>
                      <a:pt x="455" y="1"/>
                      <a:pt x="969" y="13"/>
                    </a:cubicBezTo>
                    <a:lnTo>
                      <a:pt x="969" y="13"/>
                    </a:lnTo>
                    <a:cubicBezTo>
                      <a:pt x="1495" y="1"/>
                      <a:pt x="1915" y="421"/>
                      <a:pt x="1927" y="947"/>
                    </a:cubicBezTo>
                    <a:lnTo>
                      <a:pt x="1927" y="2243"/>
                    </a:lnTo>
                  </a:path>
                </a:pathLst>
              </a:custGeom>
              <a:grpFill/>
              <a:ln w="28575" cap="flat" cmpd="sng">
                <a:solidFill>
                  <a:srgbClr val="6E3F6D"/>
                </a:solidFill>
                <a:prstDash val="solid"/>
                <a:miter lim="116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9" name="Google Shape;777;p24"/>
              <p:cNvSpPr/>
              <p:nvPr/>
            </p:nvSpPr>
            <p:spPr>
              <a:xfrm>
                <a:off x="1223588" y="1309759"/>
                <a:ext cx="74073" cy="395554"/>
              </a:xfrm>
              <a:custGeom>
                <a:avLst/>
                <a:gdLst/>
                <a:ahLst/>
                <a:cxnLst/>
                <a:rect l="l" t="t" r="r" b="b"/>
                <a:pathLst>
                  <a:path w="888" h="4742" fill="none" extrusionOk="0">
                    <a:moveTo>
                      <a:pt x="0" y="573"/>
                    </a:moveTo>
                    <a:cubicBezTo>
                      <a:pt x="0" y="304"/>
                      <a:pt x="94" y="1"/>
                      <a:pt x="397" y="1"/>
                    </a:cubicBezTo>
                    <a:cubicBezTo>
                      <a:pt x="794" y="1"/>
                      <a:pt x="888" y="269"/>
                      <a:pt x="888" y="538"/>
                    </a:cubicBezTo>
                    <a:lnTo>
                      <a:pt x="888" y="3994"/>
                    </a:lnTo>
                    <a:cubicBezTo>
                      <a:pt x="888" y="4438"/>
                      <a:pt x="631" y="4741"/>
                      <a:pt x="211" y="4741"/>
                    </a:cubicBezTo>
                  </a:path>
                </a:pathLst>
              </a:custGeom>
              <a:grpFill/>
              <a:ln w="28575" cap="flat" cmpd="sng">
                <a:solidFill>
                  <a:srgbClr val="6E3F6D"/>
                </a:solidFill>
                <a:prstDash val="solid"/>
                <a:miter lim="116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50" name="Google Shape;778;p24"/>
          <p:cNvGrpSpPr/>
          <p:nvPr/>
        </p:nvGrpSpPr>
        <p:grpSpPr>
          <a:xfrm>
            <a:off x="6449217" y="1325776"/>
            <a:ext cx="2256468" cy="3486917"/>
            <a:chOff x="4683594" y="1331268"/>
            <a:chExt cx="1890033" cy="2582032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51" name="Google Shape;779;p24"/>
            <p:cNvSpPr/>
            <p:nvPr/>
          </p:nvSpPr>
          <p:spPr>
            <a:xfrm>
              <a:off x="4683594" y="1513443"/>
              <a:ext cx="1890033" cy="2399857"/>
            </a:xfrm>
            <a:custGeom>
              <a:avLst/>
              <a:gdLst/>
              <a:ahLst/>
              <a:cxnLst/>
              <a:rect l="l" t="t" r="r" b="b"/>
              <a:pathLst>
                <a:path w="20003" h="25398" extrusionOk="0">
                  <a:moveTo>
                    <a:pt x="152" y="1"/>
                  </a:moveTo>
                  <a:lnTo>
                    <a:pt x="152" y="1904"/>
                  </a:lnTo>
                  <a:lnTo>
                    <a:pt x="876" y="1904"/>
                  </a:lnTo>
                  <a:cubicBezTo>
                    <a:pt x="950" y="1681"/>
                    <a:pt x="1150" y="1526"/>
                    <a:pt x="1379" y="1526"/>
                  </a:cubicBezTo>
                  <a:cubicBezTo>
                    <a:pt x="1402" y="1526"/>
                    <a:pt x="1425" y="1527"/>
                    <a:pt x="1448" y="1530"/>
                  </a:cubicBezTo>
                  <a:cubicBezTo>
                    <a:pt x="1455" y="1530"/>
                    <a:pt x="1462" y="1530"/>
                    <a:pt x="1469" y="1530"/>
                  </a:cubicBezTo>
                  <a:cubicBezTo>
                    <a:pt x="1810" y="1530"/>
                    <a:pt x="2079" y="1806"/>
                    <a:pt x="2091" y="2161"/>
                  </a:cubicBezTo>
                  <a:cubicBezTo>
                    <a:pt x="2091" y="2511"/>
                    <a:pt x="1799" y="2815"/>
                    <a:pt x="1448" y="2827"/>
                  </a:cubicBezTo>
                  <a:cubicBezTo>
                    <a:pt x="1203" y="2803"/>
                    <a:pt x="993" y="2686"/>
                    <a:pt x="864" y="2488"/>
                  </a:cubicBezTo>
                  <a:lnTo>
                    <a:pt x="129" y="2488"/>
                  </a:lnTo>
                  <a:lnTo>
                    <a:pt x="129" y="4088"/>
                  </a:lnTo>
                  <a:lnTo>
                    <a:pt x="864" y="4088"/>
                  </a:lnTo>
                  <a:cubicBezTo>
                    <a:pt x="993" y="3901"/>
                    <a:pt x="1203" y="3796"/>
                    <a:pt x="1437" y="3784"/>
                  </a:cubicBezTo>
                  <a:cubicBezTo>
                    <a:pt x="1787" y="3796"/>
                    <a:pt x="2067" y="4088"/>
                    <a:pt x="2067" y="4450"/>
                  </a:cubicBezTo>
                  <a:cubicBezTo>
                    <a:pt x="2067" y="4793"/>
                    <a:pt x="1787" y="5069"/>
                    <a:pt x="1457" y="5069"/>
                  </a:cubicBezTo>
                  <a:cubicBezTo>
                    <a:pt x="1450" y="5069"/>
                    <a:pt x="1443" y="5069"/>
                    <a:pt x="1437" y="5068"/>
                  </a:cubicBezTo>
                  <a:cubicBezTo>
                    <a:pt x="1420" y="5070"/>
                    <a:pt x="1403" y="5071"/>
                    <a:pt x="1386" y="5071"/>
                  </a:cubicBezTo>
                  <a:cubicBezTo>
                    <a:pt x="1138" y="5071"/>
                    <a:pt x="918" y="4912"/>
                    <a:pt x="853" y="4671"/>
                  </a:cubicBezTo>
                  <a:lnTo>
                    <a:pt x="117" y="4671"/>
                  </a:lnTo>
                  <a:lnTo>
                    <a:pt x="117" y="6575"/>
                  </a:lnTo>
                  <a:lnTo>
                    <a:pt x="853" y="6575"/>
                  </a:lnTo>
                  <a:cubicBezTo>
                    <a:pt x="918" y="6345"/>
                    <a:pt x="1127" y="6187"/>
                    <a:pt x="1365" y="6187"/>
                  </a:cubicBezTo>
                  <a:cubicBezTo>
                    <a:pt x="1381" y="6187"/>
                    <a:pt x="1397" y="6188"/>
                    <a:pt x="1413" y="6189"/>
                  </a:cubicBezTo>
                  <a:cubicBezTo>
                    <a:pt x="1420" y="6189"/>
                    <a:pt x="1427" y="6189"/>
                    <a:pt x="1434" y="6189"/>
                  </a:cubicBezTo>
                  <a:cubicBezTo>
                    <a:pt x="1775" y="6189"/>
                    <a:pt x="2055" y="6476"/>
                    <a:pt x="2055" y="6820"/>
                  </a:cubicBezTo>
                  <a:cubicBezTo>
                    <a:pt x="2055" y="7145"/>
                    <a:pt x="1786" y="7417"/>
                    <a:pt x="1454" y="7417"/>
                  </a:cubicBezTo>
                  <a:cubicBezTo>
                    <a:pt x="1441" y="7417"/>
                    <a:pt x="1427" y="7416"/>
                    <a:pt x="1413" y="7415"/>
                  </a:cubicBezTo>
                  <a:cubicBezTo>
                    <a:pt x="1397" y="7417"/>
                    <a:pt x="1381" y="7418"/>
                    <a:pt x="1365" y="7418"/>
                  </a:cubicBezTo>
                  <a:cubicBezTo>
                    <a:pt x="1117" y="7418"/>
                    <a:pt x="906" y="7248"/>
                    <a:pt x="829" y="7007"/>
                  </a:cubicBezTo>
                  <a:lnTo>
                    <a:pt x="105" y="7007"/>
                  </a:lnTo>
                  <a:lnTo>
                    <a:pt x="105" y="8910"/>
                  </a:lnTo>
                  <a:lnTo>
                    <a:pt x="829" y="8910"/>
                  </a:lnTo>
                  <a:cubicBezTo>
                    <a:pt x="906" y="8680"/>
                    <a:pt x="1116" y="8523"/>
                    <a:pt x="1353" y="8523"/>
                  </a:cubicBezTo>
                  <a:cubicBezTo>
                    <a:pt x="1369" y="8523"/>
                    <a:pt x="1385" y="8523"/>
                    <a:pt x="1402" y="8525"/>
                  </a:cubicBezTo>
                  <a:cubicBezTo>
                    <a:pt x="1409" y="8524"/>
                    <a:pt x="1416" y="8524"/>
                    <a:pt x="1423" y="8524"/>
                  </a:cubicBezTo>
                  <a:cubicBezTo>
                    <a:pt x="1764" y="8524"/>
                    <a:pt x="2044" y="8800"/>
                    <a:pt x="2044" y="9144"/>
                  </a:cubicBezTo>
                  <a:cubicBezTo>
                    <a:pt x="2033" y="9480"/>
                    <a:pt x="1773" y="9752"/>
                    <a:pt x="1442" y="9752"/>
                  </a:cubicBezTo>
                  <a:cubicBezTo>
                    <a:pt x="1429" y="9752"/>
                    <a:pt x="1415" y="9752"/>
                    <a:pt x="1402" y="9751"/>
                  </a:cubicBezTo>
                  <a:cubicBezTo>
                    <a:pt x="1145" y="9751"/>
                    <a:pt x="923" y="9494"/>
                    <a:pt x="818" y="9342"/>
                  </a:cubicBezTo>
                  <a:lnTo>
                    <a:pt x="94" y="9342"/>
                  </a:lnTo>
                  <a:lnTo>
                    <a:pt x="94" y="11094"/>
                  </a:lnTo>
                  <a:lnTo>
                    <a:pt x="818" y="11094"/>
                  </a:lnTo>
                  <a:cubicBezTo>
                    <a:pt x="946" y="10907"/>
                    <a:pt x="1156" y="10790"/>
                    <a:pt x="1390" y="10778"/>
                  </a:cubicBezTo>
                  <a:cubicBezTo>
                    <a:pt x="1740" y="10790"/>
                    <a:pt x="2032" y="11082"/>
                    <a:pt x="2032" y="11444"/>
                  </a:cubicBezTo>
                  <a:cubicBezTo>
                    <a:pt x="2021" y="11787"/>
                    <a:pt x="1751" y="12063"/>
                    <a:pt x="1411" y="12063"/>
                  </a:cubicBezTo>
                  <a:cubicBezTo>
                    <a:pt x="1404" y="12063"/>
                    <a:pt x="1397" y="12063"/>
                    <a:pt x="1390" y="12063"/>
                  </a:cubicBezTo>
                  <a:cubicBezTo>
                    <a:pt x="1133" y="12063"/>
                    <a:pt x="911" y="11829"/>
                    <a:pt x="806" y="11677"/>
                  </a:cubicBezTo>
                  <a:lnTo>
                    <a:pt x="70" y="11677"/>
                  </a:lnTo>
                  <a:lnTo>
                    <a:pt x="70" y="13581"/>
                  </a:lnTo>
                  <a:lnTo>
                    <a:pt x="806" y="13581"/>
                  </a:lnTo>
                  <a:cubicBezTo>
                    <a:pt x="874" y="13333"/>
                    <a:pt x="1093" y="13183"/>
                    <a:pt x="1349" y="13183"/>
                  </a:cubicBezTo>
                  <a:cubicBezTo>
                    <a:pt x="1359" y="13183"/>
                    <a:pt x="1369" y="13183"/>
                    <a:pt x="1378" y="13184"/>
                  </a:cubicBezTo>
                  <a:cubicBezTo>
                    <a:pt x="1717" y="13184"/>
                    <a:pt x="2009" y="13452"/>
                    <a:pt x="2009" y="13803"/>
                  </a:cubicBezTo>
                  <a:cubicBezTo>
                    <a:pt x="2020" y="14164"/>
                    <a:pt x="1729" y="14468"/>
                    <a:pt x="1378" y="14491"/>
                  </a:cubicBezTo>
                  <a:cubicBezTo>
                    <a:pt x="1110" y="14491"/>
                    <a:pt x="888" y="14456"/>
                    <a:pt x="794" y="14164"/>
                  </a:cubicBezTo>
                  <a:lnTo>
                    <a:pt x="59" y="14164"/>
                  </a:lnTo>
                  <a:lnTo>
                    <a:pt x="59" y="15764"/>
                  </a:lnTo>
                  <a:lnTo>
                    <a:pt x="794" y="15764"/>
                  </a:lnTo>
                  <a:cubicBezTo>
                    <a:pt x="899" y="15764"/>
                    <a:pt x="1110" y="15449"/>
                    <a:pt x="1355" y="15449"/>
                  </a:cubicBezTo>
                  <a:cubicBezTo>
                    <a:pt x="1717" y="15449"/>
                    <a:pt x="1997" y="15741"/>
                    <a:pt x="1997" y="16103"/>
                  </a:cubicBezTo>
                  <a:cubicBezTo>
                    <a:pt x="1997" y="16453"/>
                    <a:pt x="1705" y="16803"/>
                    <a:pt x="1355" y="16803"/>
                  </a:cubicBezTo>
                  <a:cubicBezTo>
                    <a:pt x="1121" y="16803"/>
                    <a:pt x="911" y="16687"/>
                    <a:pt x="771" y="16500"/>
                  </a:cubicBezTo>
                  <a:lnTo>
                    <a:pt x="47" y="16500"/>
                  </a:lnTo>
                  <a:lnTo>
                    <a:pt x="47" y="18251"/>
                  </a:lnTo>
                  <a:lnTo>
                    <a:pt x="771" y="18251"/>
                  </a:lnTo>
                  <a:cubicBezTo>
                    <a:pt x="876" y="18099"/>
                    <a:pt x="1098" y="17854"/>
                    <a:pt x="1343" y="17854"/>
                  </a:cubicBezTo>
                  <a:cubicBezTo>
                    <a:pt x="2161" y="17854"/>
                    <a:pt x="2161" y="19080"/>
                    <a:pt x="1343" y="19080"/>
                  </a:cubicBezTo>
                  <a:cubicBezTo>
                    <a:pt x="1326" y="19082"/>
                    <a:pt x="1309" y="19083"/>
                    <a:pt x="1292" y="19083"/>
                  </a:cubicBezTo>
                  <a:cubicBezTo>
                    <a:pt x="1046" y="19083"/>
                    <a:pt x="836" y="18924"/>
                    <a:pt x="759" y="18683"/>
                  </a:cubicBezTo>
                  <a:lnTo>
                    <a:pt x="35" y="18683"/>
                  </a:lnTo>
                  <a:lnTo>
                    <a:pt x="35" y="20587"/>
                  </a:lnTo>
                  <a:lnTo>
                    <a:pt x="759" y="20587"/>
                  </a:lnTo>
                  <a:cubicBezTo>
                    <a:pt x="827" y="20338"/>
                    <a:pt x="1058" y="20177"/>
                    <a:pt x="1306" y="20177"/>
                  </a:cubicBezTo>
                  <a:cubicBezTo>
                    <a:pt x="1314" y="20177"/>
                    <a:pt x="1323" y="20178"/>
                    <a:pt x="1332" y="20178"/>
                  </a:cubicBezTo>
                  <a:cubicBezTo>
                    <a:pt x="2149" y="20178"/>
                    <a:pt x="2149" y="21416"/>
                    <a:pt x="1332" y="21416"/>
                  </a:cubicBezTo>
                  <a:cubicBezTo>
                    <a:pt x="1314" y="21417"/>
                    <a:pt x="1298" y="21418"/>
                    <a:pt x="1281" y="21418"/>
                  </a:cubicBezTo>
                  <a:cubicBezTo>
                    <a:pt x="1033" y="21418"/>
                    <a:pt x="813" y="21259"/>
                    <a:pt x="748" y="21019"/>
                  </a:cubicBezTo>
                  <a:lnTo>
                    <a:pt x="12" y="21019"/>
                  </a:lnTo>
                  <a:lnTo>
                    <a:pt x="12" y="22770"/>
                  </a:lnTo>
                  <a:lnTo>
                    <a:pt x="748" y="22770"/>
                  </a:lnTo>
                  <a:cubicBezTo>
                    <a:pt x="876" y="22583"/>
                    <a:pt x="1086" y="22455"/>
                    <a:pt x="1320" y="22443"/>
                  </a:cubicBezTo>
                  <a:cubicBezTo>
                    <a:pt x="1670" y="22443"/>
                    <a:pt x="1950" y="22735"/>
                    <a:pt x="1950" y="23097"/>
                  </a:cubicBezTo>
                  <a:cubicBezTo>
                    <a:pt x="1950" y="23447"/>
                    <a:pt x="1658" y="23809"/>
                    <a:pt x="1320" y="23809"/>
                  </a:cubicBezTo>
                  <a:cubicBezTo>
                    <a:pt x="1051" y="23809"/>
                    <a:pt x="829" y="23506"/>
                    <a:pt x="736" y="23506"/>
                  </a:cubicBezTo>
                  <a:lnTo>
                    <a:pt x="0" y="23506"/>
                  </a:lnTo>
                  <a:lnTo>
                    <a:pt x="0" y="25397"/>
                  </a:lnTo>
                  <a:lnTo>
                    <a:pt x="20002" y="25397"/>
                  </a:lnTo>
                  <a:lnTo>
                    <a:pt x="20002" y="1"/>
                  </a:lnTo>
                  <a:close/>
                </a:path>
              </a:pathLst>
            </a:custGeom>
            <a:grp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52" name="Google Shape;780;p24"/>
            <p:cNvGrpSpPr/>
            <p:nvPr/>
          </p:nvGrpSpPr>
          <p:grpSpPr>
            <a:xfrm>
              <a:off x="4952836" y="1331268"/>
              <a:ext cx="149055" cy="494194"/>
              <a:chOff x="1185634" y="1173375"/>
              <a:chExt cx="160741" cy="532938"/>
            </a:xfrm>
            <a:grpFill/>
          </p:grpSpPr>
          <p:sp>
            <p:nvSpPr>
              <p:cNvPr id="53" name="Google Shape;781;p24"/>
              <p:cNvSpPr/>
              <p:nvPr/>
            </p:nvSpPr>
            <p:spPr>
              <a:xfrm>
                <a:off x="1185634" y="1173375"/>
                <a:ext cx="160741" cy="532938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6389" fill="none" extrusionOk="0">
                    <a:moveTo>
                      <a:pt x="736" y="6376"/>
                    </a:moveTo>
                    <a:cubicBezTo>
                      <a:pt x="327" y="6388"/>
                      <a:pt x="0" y="6049"/>
                      <a:pt x="23" y="5641"/>
                    </a:cubicBezTo>
                    <a:lnTo>
                      <a:pt x="23" y="947"/>
                    </a:lnTo>
                    <a:cubicBezTo>
                      <a:pt x="23" y="421"/>
                      <a:pt x="455" y="1"/>
                      <a:pt x="969" y="13"/>
                    </a:cubicBezTo>
                    <a:lnTo>
                      <a:pt x="969" y="13"/>
                    </a:lnTo>
                    <a:cubicBezTo>
                      <a:pt x="1495" y="1"/>
                      <a:pt x="1915" y="421"/>
                      <a:pt x="1927" y="947"/>
                    </a:cubicBezTo>
                    <a:lnTo>
                      <a:pt x="1927" y="2243"/>
                    </a:lnTo>
                  </a:path>
                </a:pathLst>
              </a:custGeom>
              <a:grpFill/>
              <a:ln w="28575" cap="flat" cmpd="sng">
                <a:solidFill>
                  <a:srgbClr val="28BBB1"/>
                </a:solidFill>
                <a:prstDash val="solid"/>
                <a:miter lim="116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4" name="Google Shape;782;p24"/>
              <p:cNvSpPr/>
              <p:nvPr/>
            </p:nvSpPr>
            <p:spPr>
              <a:xfrm>
                <a:off x="1223588" y="1309759"/>
                <a:ext cx="74073" cy="395554"/>
              </a:xfrm>
              <a:custGeom>
                <a:avLst/>
                <a:gdLst/>
                <a:ahLst/>
                <a:cxnLst/>
                <a:rect l="l" t="t" r="r" b="b"/>
                <a:pathLst>
                  <a:path w="888" h="4742" fill="none" extrusionOk="0">
                    <a:moveTo>
                      <a:pt x="0" y="573"/>
                    </a:moveTo>
                    <a:cubicBezTo>
                      <a:pt x="0" y="304"/>
                      <a:pt x="94" y="1"/>
                      <a:pt x="397" y="1"/>
                    </a:cubicBezTo>
                    <a:cubicBezTo>
                      <a:pt x="794" y="1"/>
                      <a:pt x="888" y="269"/>
                      <a:pt x="888" y="538"/>
                    </a:cubicBezTo>
                    <a:lnTo>
                      <a:pt x="888" y="3994"/>
                    </a:lnTo>
                    <a:cubicBezTo>
                      <a:pt x="888" y="4438"/>
                      <a:pt x="631" y="4741"/>
                      <a:pt x="211" y="4741"/>
                    </a:cubicBezTo>
                  </a:path>
                </a:pathLst>
              </a:custGeom>
              <a:grpFill/>
              <a:ln w="28575" cap="flat" cmpd="sng">
                <a:solidFill>
                  <a:srgbClr val="28BBB1"/>
                </a:solidFill>
                <a:prstDash val="solid"/>
                <a:miter lim="116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57" name="Google Shape;790;p24"/>
          <p:cNvSpPr txBox="1"/>
          <p:nvPr/>
        </p:nvSpPr>
        <p:spPr>
          <a:xfrm>
            <a:off x="819385" y="1952487"/>
            <a:ext cx="1784970" cy="1845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 Extra Condensed"/>
                <a:sym typeface="Fira Sans Extra Condensed"/>
              </a:rPr>
              <a:t>1.Nêu được tên cuốn sách và tác giả.</a:t>
            </a:r>
            <a:endParaRPr sz="2000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Fira Sans Extra Condensed"/>
              <a:sym typeface="Fira Sans Extra Condensed"/>
            </a:endParaRPr>
          </a:p>
        </p:txBody>
      </p:sp>
      <p:sp>
        <p:nvSpPr>
          <p:cNvPr id="58" name="Google Shape;790;p24"/>
          <p:cNvSpPr txBox="1"/>
          <p:nvPr/>
        </p:nvSpPr>
        <p:spPr>
          <a:xfrm>
            <a:off x="3777851" y="1952487"/>
            <a:ext cx="2091679" cy="1845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 Extra Condensed"/>
                <a:sym typeface="Fira Sans Extra Condensed"/>
              </a:rPr>
              <a:t>2. Nêu được hiện tượng đời sống được gợi ra từ cuốn sách và ý kiến, quan điểm của bản thân em về hiện tượng đó.</a:t>
            </a:r>
            <a:endParaRPr sz="2000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Fira Sans Extra Condensed"/>
              <a:sym typeface="Fira Sans Extra Condensed"/>
            </a:endParaRPr>
          </a:p>
        </p:txBody>
      </p:sp>
      <p:sp>
        <p:nvSpPr>
          <p:cNvPr id="59" name="Google Shape;790;p24"/>
          <p:cNvSpPr txBox="1"/>
          <p:nvPr/>
        </p:nvSpPr>
        <p:spPr>
          <a:xfrm>
            <a:off x="6763279" y="2067139"/>
            <a:ext cx="1935026" cy="1845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Fira Sans Extra Condensed"/>
                <a:sym typeface="Fira Sans Extra Condensed"/>
              </a:rPr>
              <a:t>3. Sử dụng lí lẽ và bằng chứng để làm sáng tỏ hiện tượng và quan điểm của bản thân.</a:t>
            </a:r>
            <a:endParaRPr sz="2000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3290" y="622062"/>
            <a:ext cx="4532671" cy="2601785"/>
          </a:xfrm>
        </p:spPr>
        <p:txBody>
          <a:bodyPr anchor="ctr"/>
          <a:lstStyle/>
          <a:p>
            <a:pPr algn="ctr"/>
            <a:r>
              <a:rPr lang="vi-V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II. ĐỌC – PHÂN TÍCH BÀI VIẾT THAM KHẢO</a:t>
            </a:r>
          </a:p>
        </p:txBody>
      </p:sp>
      <p:pic>
        <p:nvPicPr>
          <p:cNvPr id="5130" name="Picture 10" descr="Free World Book Day Vectors, 2,000+ Images in AI, EPS forma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63" b="93195" l="9763" r="98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829" y="0"/>
            <a:ext cx="5566285" cy="556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448553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9"/>
          <p:cNvSpPr txBox="1">
            <a:spLocks noGrp="1"/>
          </p:cNvSpPr>
          <p:nvPr>
            <p:ph type="title"/>
          </p:nvPr>
        </p:nvSpPr>
        <p:spPr>
          <a:xfrm>
            <a:off x="457200" y="317425"/>
            <a:ext cx="8229600" cy="4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Phiếu làm việc nhóm đôi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0" name="Google Shape;390;p19"/>
          <p:cNvSpPr/>
          <p:nvPr/>
        </p:nvSpPr>
        <p:spPr>
          <a:xfrm>
            <a:off x="3155690" y="1417425"/>
            <a:ext cx="2804100" cy="28041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91" name="Google Shape;391;p19"/>
          <p:cNvSpPr/>
          <p:nvPr/>
        </p:nvSpPr>
        <p:spPr>
          <a:xfrm>
            <a:off x="3438450" y="1190625"/>
            <a:ext cx="933600" cy="933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92" name="Google Shape;392;p19"/>
          <p:cNvSpPr/>
          <p:nvPr/>
        </p:nvSpPr>
        <p:spPr>
          <a:xfrm>
            <a:off x="4771950" y="1190625"/>
            <a:ext cx="933600" cy="933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93" name="Google Shape;393;p19"/>
          <p:cNvSpPr/>
          <p:nvPr/>
        </p:nvSpPr>
        <p:spPr>
          <a:xfrm>
            <a:off x="2733450" y="2352675"/>
            <a:ext cx="933600" cy="933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94" name="Google Shape;394;p19"/>
          <p:cNvSpPr/>
          <p:nvPr/>
        </p:nvSpPr>
        <p:spPr>
          <a:xfrm>
            <a:off x="5476950" y="2352675"/>
            <a:ext cx="933600" cy="933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95" name="Google Shape;395;p19"/>
          <p:cNvSpPr/>
          <p:nvPr/>
        </p:nvSpPr>
        <p:spPr>
          <a:xfrm>
            <a:off x="3438450" y="3514725"/>
            <a:ext cx="933600" cy="933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96" name="Google Shape;396;p19"/>
          <p:cNvSpPr/>
          <p:nvPr/>
        </p:nvSpPr>
        <p:spPr>
          <a:xfrm>
            <a:off x="4771950" y="3514725"/>
            <a:ext cx="933600" cy="933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428" name="Google Shape;428;p19"/>
          <p:cNvGrpSpPr/>
          <p:nvPr/>
        </p:nvGrpSpPr>
        <p:grpSpPr>
          <a:xfrm>
            <a:off x="3643784" y="1417425"/>
            <a:ext cx="515575" cy="541475"/>
            <a:chOff x="5038000" y="633125"/>
            <a:chExt cx="515575" cy="541475"/>
          </a:xfrm>
        </p:grpSpPr>
        <p:sp>
          <p:nvSpPr>
            <p:cNvPr id="429" name="Google Shape;429;p19"/>
            <p:cNvSpPr/>
            <p:nvPr/>
          </p:nvSpPr>
          <p:spPr>
            <a:xfrm>
              <a:off x="5486075" y="695550"/>
              <a:ext cx="59900" cy="464825"/>
            </a:xfrm>
            <a:custGeom>
              <a:avLst/>
              <a:gdLst/>
              <a:ahLst/>
              <a:cxnLst/>
              <a:rect l="l" t="t" r="r" b="b"/>
              <a:pathLst>
                <a:path w="2396" h="18593" extrusionOk="0">
                  <a:moveTo>
                    <a:pt x="0" y="0"/>
                  </a:moveTo>
                  <a:lnTo>
                    <a:pt x="0" y="15690"/>
                  </a:lnTo>
                  <a:cubicBezTo>
                    <a:pt x="0" y="16380"/>
                    <a:pt x="20" y="16461"/>
                    <a:pt x="61" y="16543"/>
                  </a:cubicBezTo>
                  <a:lnTo>
                    <a:pt x="1015" y="18471"/>
                  </a:lnTo>
                  <a:cubicBezTo>
                    <a:pt x="1045" y="18552"/>
                    <a:pt x="1116" y="18593"/>
                    <a:pt x="1187" y="18593"/>
                  </a:cubicBezTo>
                  <a:cubicBezTo>
                    <a:pt x="1259" y="18593"/>
                    <a:pt x="1330" y="18552"/>
                    <a:pt x="1360" y="18471"/>
                  </a:cubicBezTo>
                  <a:lnTo>
                    <a:pt x="2314" y="16543"/>
                  </a:lnTo>
                  <a:cubicBezTo>
                    <a:pt x="2355" y="16461"/>
                    <a:pt x="2395" y="16380"/>
                    <a:pt x="2395" y="15690"/>
                  </a:cubicBezTo>
                  <a:lnTo>
                    <a:pt x="23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5499775" y="695550"/>
              <a:ext cx="46200" cy="464825"/>
            </a:xfrm>
            <a:custGeom>
              <a:avLst/>
              <a:gdLst/>
              <a:ahLst/>
              <a:cxnLst/>
              <a:rect l="l" t="t" r="r" b="b"/>
              <a:pathLst>
                <a:path w="1848" h="18593" extrusionOk="0">
                  <a:moveTo>
                    <a:pt x="568" y="0"/>
                  </a:moveTo>
                  <a:lnTo>
                    <a:pt x="568" y="15690"/>
                  </a:lnTo>
                  <a:cubicBezTo>
                    <a:pt x="568" y="16380"/>
                    <a:pt x="548" y="16461"/>
                    <a:pt x="508" y="16543"/>
                  </a:cubicBezTo>
                  <a:lnTo>
                    <a:pt x="0" y="17558"/>
                  </a:lnTo>
                  <a:lnTo>
                    <a:pt x="467" y="18471"/>
                  </a:lnTo>
                  <a:cubicBezTo>
                    <a:pt x="497" y="18552"/>
                    <a:pt x="568" y="18593"/>
                    <a:pt x="639" y="18593"/>
                  </a:cubicBezTo>
                  <a:cubicBezTo>
                    <a:pt x="711" y="18593"/>
                    <a:pt x="782" y="18552"/>
                    <a:pt x="812" y="18471"/>
                  </a:cubicBezTo>
                  <a:lnTo>
                    <a:pt x="1766" y="16543"/>
                  </a:lnTo>
                  <a:cubicBezTo>
                    <a:pt x="1807" y="16461"/>
                    <a:pt x="1847" y="16380"/>
                    <a:pt x="1847" y="15690"/>
                  </a:cubicBezTo>
                  <a:lnTo>
                    <a:pt x="1847" y="0"/>
                  </a:lnTo>
                  <a:close/>
                </a:path>
              </a:pathLst>
            </a:custGeom>
            <a:solidFill>
              <a:srgbClr val="EB9A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5486075" y="1061400"/>
              <a:ext cx="59900" cy="98975"/>
            </a:xfrm>
            <a:custGeom>
              <a:avLst/>
              <a:gdLst/>
              <a:ahLst/>
              <a:cxnLst/>
              <a:rect l="l" t="t" r="r" b="b"/>
              <a:pathLst>
                <a:path w="2396" h="3959" extrusionOk="0">
                  <a:moveTo>
                    <a:pt x="0" y="1"/>
                  </a:moveTo>
                  <a:lnTo>
                    <a:pt x="0" y="1645"/>
                  </a:lnTo>
                  <a:cubicBezTo>
                    <a:pt x="0" y="1746"/>
                    <a:pt x="20" y="1827"/>
                    <a:pt x="61" y="1909"/>
                  </a:cubicBezTo>
                  <a:lnTo>
                    <a:pt x="1015" y="3837"/>
                  </a:lnTo>
                  <a:cubicBezTo>
                    <a:pt x="1045" y="3918"/>
                    <a:pt x="1116" y="3959"/>
                    <a:pt x="1187" y="3959"/>
                  </a:cubicBezTo>
                  <a:cubicBezTo>
                    <a:pt x="1259" y="3959"/>
                    <a:pt x="1330" y="3918"/>
                    <a:pt x="1360" y="3837"/>
                  </a:cubicBezTo>
                  <a:lnTo>
                    <a:pt x="2314" y="1909"/>
                  </a:lnTo>
                  <a:cubicBezTo>
                    <a:pt x="2355" y="1827"/>
                    <a:pt x="2395" y="1746"/>
                    <a:pt x="2395" y="1645"/>
                  </a:cubicBezTo>
                  <a:lnTo>
                    <a:pt x="2395" y="1"/>
                  </a:lnTo>
                  <a:close/>
                </a:path>
              </a:pathLst>
            </a:custGeom>
            <a:solidFill>
              <a:srgbClr val="F9E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5499775" y="1061400"/>
              <a:ext cx="46200" cy="98975"/>
            </a:xfrm>
            <a:custGeom>
              <a:avLst/>
              <a:gdLst/>
              <a:ahLst/>
              <a:cxnLst/>
              <a:rect l="l" t="t" r="r" b="b"/>
              <a:pathLst>
                <a:path w="1848" h="3959" extrusionOk="0">
                  <a:moveTo>
                    <a:pt x="568" y="1"/>
                  </a:moveTo>
                  <a:lnTo>
                    <a:pt x="568" y="1645"/>
                  </a:lnTo>
                  <a:cubicBezTo>
                    <a:pt x="568" y="1746"/>
                    <a:pt x="548" y="1827"/>
                    <a:pt x="508" y="1909"/>
                  </a:cubicBezTo>
                  <a:lnTo>
                    <a:pt x="0" y="2924"/>
                  </a:lnTo>
                  <a:lnTo>
                    <a:pt x="467" y="3837"/>
                  </a:lnTo>
                  <a:cubicBezTo>
                    <a:pt x="497" y="3918"/>
                    <a:pt x="568" y="3959"/>
                    <a:pt x="639" y="3959"/>
                  </a:cubicBezTo>
                  <a:cubicBezTo>
                    <a:pt x="711" y="3959"/>
                    <a:pt x="782" y="3918"/>
                    <a:pt x="812" y="3837"/>
                  </a:cubicBezTo>
                  <a:lnTo>
                    <a:pt x="1766" y="1909"/>
                  </a:lnTo>
                  <a:cubicBezTo>
                    <a:pt x="1807" y="1827"/>
                    <a:pt x="1847" y="1746"/>
                    <a:pt x="1847" y="1645"/>
                  </a:cubicBezTo>
                  <a:lnTo>
                    <a:pt x="1847" y="1"/>
                  </a:lnTo>
                  <a:close/>
                </a:path>
              </a:pathLst>
            </a:custGeom>
            <a:solidFill>
              <a:srgbClr val="FBC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5486075" y="1104550"/>
              <a:ext cx="59375" cy="55825"/>
            </a:xfrm>
            <a:custGeom>
              <a:avLst/>
              <a:gdLst/>
              <a:ahLst/>
              <a:cxnLst/>
              <a:rect l="l" t="t" r="r" b="b"/>
              <a:pathLst>
                <a:path w="2375" h="2233" extrusionOk="0">
                  <a:moveTo>
                    <a:pt x="0" y="0"/>
                  </a:moveTo>
                  <a:cubicBezTo>
                    <a:pt x="0" y="61"/>
                    <a:pt x="20" y="122"/>
                    <a:pt x="61" y="183"/>
                  </a:cubicBezTo>
                  <a:lnTo>
                    <a:pt x="1015" y="2111"/>
                  </a:lnTo>
                  <a:cubicBezTo>
                    <a:pt x="1045" y="2192"/>
                    <a:pt x="1116" y="2233"/>
                    <a:pt x="1187" y="2233"/>
                  </a:cubicBezTo>
                  <a:cubicBezTo>
                    <a:pt x="1259" y="2233"/>
                    <a:pt x="1330" y="2192"/>
                    <a:pt x="1360" y="2111"/>
                  </a:cubicBezTo>
                  <a:lnTo>
                    <a:pt x="2314" y="183"/>
                  </a:lnTo>
                  <a:cubicBezTo>
                    <a:pt x="2355" y="122"/>
                    <a:pt x="2375" y="61"/>
                    <a:pt x="2375" y="0"/>
                  </a:cubicBezTo>
                  <a:close/>
                </a:path>
              </a:pathLst>
            </a:custGeom>
            <a:solidFill>
              <a:srgbClr val="A99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5500275" y="1104550"/>
              <a:ext cx="45175" cy="55825"/>
            </a:xfrm>
            <a:custGeom>
              <a:avLst/>
              <a:gdLst/>
              <a:ahLst/>
              <a:cxnLst/>
              <a:rect l="l" t="t" r="r" b="b"/>
              <a:pathLst>
                <a:path w="1807" h="2233" extrusionOk="0">
                  <a:moveTo>
                    <a:pt x="548" y="0"/>
                  </a:moveTo>
                  <a:cubicBezTo>
                    <a:pt x="548" y="61"/>
                    <a:pt x="528" y="122"/>
                    <a:pt x="488" y="183"/>
                  </a:cubicBezTo>
                  <a:lnTo>
                    <a:pt x="0" y="1198"/>
                  </a:lnTo>
                  <a:lnTo>
                    <a:pt x="447" y="2111"/>
                  </a:lnTo>
                  <a:cubicBezTo>
                    <a:pt x="477" y="2192"/>
                    <a:pt x="548" y="2233"/>
                    <a:pt x="619" y="2233"/>
                  </a:cubicBezTo>
                  <a:cubicBezTo>
                    <a:pt x="691" y="2233"/>
                    <a:pt x="762" y="2192"/>
                    <a:pt x="792" y="2111"/>
                  </a:cubicBezTo>
                  <a:lnTo>
                    <a:pt x="1746" y="183"/>
                  </a:lnTo>
                  <a:cubicBezTo>
                    <a:pt x="1787" y="122"/>
                    <a:pt x="1807" y="61"/>
                    <a:pt x="1807" y="0"/>
                  </a:cubicBezTo>
                  <a:close/>
                </a:path>
              </a:pathLst>
            </a:custGeom>
            <a:solidFill>
              <a:srgbClr val="97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5063375" y="641250"/>
              <a:ext cx="373500" cy="525225"/>
            </a:xfrm>
            <a:custGeom>
              <a:avLst/>
              <a:gdLst/>
              <a:ahLst/>
              <a:cxnLst/>
              <a:rect l="l" t="t" r="r" b="b"/>
              <a:pathLst>
                <a:path w="14940" h="21009" extrusionOk="0">
                  <a:moveTo>
                    <a:pt x="264" y="0"/>
                  </a:moveTo>
                  <a:cubicBezTo>
                    <a:pt x="122" y="0"/>
                    <a:pt x="0" y="102"/>
                    <a:pt x="0" y="244"/>
                  </a:cubicBezTo>
                  <a:lnTo>
                    <a:pt x="0" y="20744"/>
                  </a:lnTo>
                  <a:cubicBezTo>
                    <a:pt x="0" y="20887"/>
                    <a:pt x="122" y="21008"/>
                    <a:pt x="264" y="21008"/>
                  </a:cubicBezTo>
                  <a:lnTo>
                    <a:pt x="14107" y="21008"/>
                  </a:lnTo>
                  <a:cubicBezTo>
                    <a:pt x="14574" y="21008"/>
                    <a:pt x="14939" y="20643"/>
                    <a:pt x="14939" y="20196"/>
                  </a:cubicBezTo>
                  <a:lnTo>
                    <a:pt x="14939" y="812"/>
                  </a:lnTo>
                  <a:cubicBezTo>
                    <a:pt x="14939" y="366"/>
                    <a:pt x="14574" y="0"/>
                    <a:pt x="14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5150650" y="731050"/>
              <a:ext cx="192350" cy="99500"/>
            </a:xfrm>
            <a:custGeom>
              <a:avLst/>
              <a:gdLst/>
              <a:ahLst/>
              <a:cxnLst/>
              <a:rect l="l" t="t" r="r" b="b"/>
              <a:pathLst>
                <a:path w="7694" h="3980" extrusionOk="0">
                  <a:moveTo>
                    <a:pt x="264" y="1"/>
                  </a:moveTo>
                  <a:cubicBezTo>
                    <a:pt x="122" y="1"/>
                    <a:pt x="0" y="102"/>
                    <a:pt x="0" y="245"/>
                  </a:cubicBezTo>
                  <a:lnTo>
                    <a:pt x="0" y="3736"/>
                  </a:lnTo>
                  <a:cubicBezTo>
                    <a:pt x="0" y="3878"/>
                    <a:pt x="122" y="3979"/>
                    <a:pt x="264" y="3979"/>
                  </a:cubicBezTo>
                  <a:lnTo>
                    <a:pt x="7450" y="3979"/>
                  </a:lnTo>
                  <a:cubicBezTo>
                    <a:pt x="7592" y="3979"/>
                    <a:pt x="7693" y="3878"/>
                    <a:pt x="7693" y="3736"/>
                  </a:cubicBezTo>
                  <a:lnTo>
                    <a:pt x="7693" y="245"/>
                  </a:lnTo>
                  <a:cubicBezTo>
                    <a:pt x="7693" y="102"/>
                    <a:pt x="7592" y="1"/>
                    <a:pt x="7450" y="1"/>
                  </a:cubicBezTo>
                  <a:close/>
                </a:path>
              </a:pathLst>
            </a:custGeom>
            <a:solidFill>
              <a:srgbClr val="F1F1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5380000" y="641250"/>
              <a:ext cx="56875" cy="525225"/>
            </a:xfrm>
            <a:custGeom>
              <a:avLst/>
              <a:gdLst/>
              <a:ahLst/>
              <a:cxnLst/>
              <a:rect l="l" t="t" r="r" b="b"/>
              <a:pathLst>
                <a:path w="2275" h="21009" extrusionOk="0">
                  <a:moveTo>
                    <a:pt x="1" y="0"/>
                  </a:moveTo>
                  <a:cubicBezTo>
                    <a:pt x="468" y="0"/>
                    <a:pt x="833" y="366"/>
                    <a:pt x="833" y="812"/>
                  </a:cubicBezTo>
                  <a:lnTo>
                    <a:pt x="833" y="20196"/>
                  </a:lnTo>
                  <a:cubicBezTo>
                    <a:pt x="833" y="20643"/>
                    <a:pt x="468" y="21008"/>
                    <a:pt x="1" y="21008"/>
                  </a:cubicBezTo>
                  <a:lnTo>
                    <a:pt x="1442" y="21008"/>
                  </a:lnTo>
                  <a:cubicBezTo>
                    <a:pt x="1909" y="21008"/>
                    <a:pt x="2274" y="20643"/>
                    <a:pt x="2274" y="20196"/>
                  </a:cubicBezTo>
                  <a:lnTo>
                    <a:pt x="2274" y="812"/>
                  </a:lnTo>
                  <a:cubicBezTo>
                    <a:pt x="2274" y="366"/>
                    <a:pt x="1909" y="0"/>
                    <a:pt x="1442" y="0"/>
                  </a:cubicBezTo>
                  <a:close/>
                </a:path>
              </a:pathLst>
            </a:custGeom>
            <a:solidFill>
              <a:srgbClr val="199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5304900" y="731050"/>
              <a:ext cx="38100" cy="99500"/>
            </a:xfrm>
            <a:custGeom>
              <a:avLst/>
              <a:gdLst/>
              <a:ahLst/>
              <a:cxnLst/>
              <a:rect l="l" t="t" r="r" b="b"/>
              <a:pathLst>
                <a:path w="1524" h="3980" extrusionOk="0">
                  <a:moveTo>
                    <a:pt x="1" y="1"/>
                  </a:moveTo>
                  <a:cubicBezTo>
                    <a:pt x="143" y="1"/>
                    <a:pt x="265" y="102"/>
                    <a:pt x="265" y="245"/>
                  </a:cubicBezTo>
                  <a:lnTo>
                    <a:pt x="265" y="3736"/>
                  </a:lnTo>
                  <a:cubicBezTo>
                    <a:pt x="265" y="3878"/>
                    <a:pt x="143" y="3979"/>
                    <a:pt x="1" y="3979"/>
                  </a:cubicBezTo>
                  <a:lnTo>
                    <a:pt x="1280" y="3979"/>
                  </a:lnTo>
                  <a:cubicBezTo>
                    <a:pt x="1422" y="3979"/>
                    <a:pt x="1523" y="3878"/>
                    <a:pt x="1523" y="3736"/>
                  </a:cubicBezTo>
                  <a:lnTo>
                    <a:pt x="1523" y="245"/>
                  </a:lnTo>
                  <a:cubicBezTo>
                    <a:pt x="1523" y="102"/>
                    <a:pt x="1422" y="1"/>
                    <a:pt x="1280" y="1"/>
                  </a:cubicBezTo>
                  <a:close/>
                </a:path>
              </a:pathLst>
            </a:custGeom>
            <a:solidFill>
              <a:srgbClr val="D4E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5486075" y="641250"/>
              <a:ext cx="59900" cy="69025"/>
            </a:xfrm>
            <a:custGeom>
              <a:avLst/>
              <a:gdLst/>
              <a:ahLst/>
              <a:cxnLst/>
              <a:rect l="l" t="t" r="r" b="b"/>
              <a:pathLst>
                <a:path w="2396" h="2761" extrusionOk="0">
                  <a:moveTo>
                    <a:pt x="690" y="0"/>
                  </a:moveTo>
                  <a:cubicBezTo>
                    <a:pt x="305" y="0"/>
                    <a:pt x="0" y="305"/>
                    <a:pt x="0" y="690"/>
                  </a:cubicBezTo>
                  <a:lnTo>
                    <a:pt x="0" y="2761"/>
                  </a:lnTo>
                  <a:lnTo>
                    <a:pt x="2395" y="2761"/>
                  </a:lnTo>
                  <a:lnTo>
                    <a:pt x="2395" y="690"/>
                  </a:lnTo>
                  <a:cubicBezTo>
                    <a:pt x="2395" y="305"/>
                    <a:pt x="2070" y="0"/>
                    <a:pt x="1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5499775" y="641250"/>
              <a:ext cx="46200" cy="69025"/>
            </a:xfrm>
            <a:custGeom>
              <a:avLst/>
              <a:gdLst/>
              <a:ahLst/>
              <a:cxnLst/>
              <a:rect l="l" t="t" r="r" b="b"/>
              <a:pathLst>
                <a:path w="1848" h="2761" extrusionOk="0">
                  <a:moveTo>
                    <a:pt x="0" y="0"/>
                  </a:moveTo>
                  <a:cubicBezTo>
                    <a:pt x="325" y="82"/>
                    <a:pt x="568" y="366"/>
                    <a:pt x="568" y="690"/>
                  </a:cubicBezTo>
                  <a:lnTo>
                    <a:pt x="568" y="2761"/>
                  </a:lnTo>
                  <a:lnTo>
                    <a:pt x="1847" y="2761"/>
                  </a:lnTo>
                  <a:lnTo>
                    <a:pt x="1847" y="690"/>
                  </a:lnTo>
                  <a:cubicBezTo>
                    <a:pt x="1847" y="305"/>
                    <a:pt x="1522" y="0"/>
                    <a:pt x="1137" y="0"/>
                  </a:cubicBezTo>
                  <a:close/>
                </a:path>
              </a:pathLst>
            </a:custGeom>
            <a:solidFill>
              <a:srgbClr val="CC3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41" name="Google Shape;441;p19"/>
            <p:cNvSpPr/>
            <p:nvPr/>
          </p:nvSpPr>
          <p:spPr>
            <a:xfrm>
              <a:off x="5038000" y="633125"/>
              <a:ext cx="406975" cy="541475"/>
            </a:xfrm>
            <a:custGeom>
              <a:avLst/>
              <a:gdLst/>
              <a:ahLst/>
              <a:cxnLst/>
              <a:rect l="l" t="t" r="r" b="b"/>
              <a:pathLst>
                <a:path w="16279" h="21659" extrusionOk="0">
                  <a:moveTo>
                    <a:pt x="15122" y="630"/>
                  </a:moveTo>
                  <a:cubicBezTo>
                    <a:pt x="15406" y="630"/>
                    <a:pt x="15629" y="873"/>
                    <a:pt x="15629" y="1137"/>
                  </a:cubicBezTo>
                  <a:lnTo>
                    <a:pt x="15629" y="20521"/>
                  </a:lnTo>
                  <a:cubicBezTo>
                    <a:pt x="15629" y="20785"/>
                    <a:pt x="15406" y="21029"/>
                    <a:pt x="15122" y="21029"/>
                  </a:cubicBezTo>
                  <a:lnTo>
                    <a:pt x="14635" y="21029"/>
                  </a:lnTo>
                  <a:lnTo>
                    <a:pt x="14635" y="630"/>
                  </a:lnTo>
                  <a:close/>
                  <a:moveTo>
                    <a:pt x="1279" y="1"/>
                  </a:moveTo>
                  <a:cubicBezTo>
                    <a:pt x="954" y="1"/>
                    <a:pt x="711" y="264"/>
                    <a:pt x="711" y="569"/>
                  </a:cubicBezTo>
                  <a:lnTo>
                    <a:pt x="711" y="1604"/>
                  </a:lnTo>
                  <a:lnTo>
                    <a:pt x="305" y="1604"/>
                  </a:lnTo>
                  <a:cubicBezTo>
                    <a:pt x="142" y="1604"/>
                    <a:pt x="0" y="1746"/>
                    <a:pt x="0" y="1929"/>
                  </a:cubicBezTo>
                  <a:cubicBezTo>
                    <a:pt x="0" y="2091"/>
                    <a:pt x="142" y="2233"/>
                    <a:pt x="305" y="2233"/>
                  </a:cubicBezTo>
                  <a:lnTo>
                    <a:pt x="711" y="2233"/>
                  </a:lnTo>
                  <a:lnTo>
                    <a:pt x="711" y="3593"/>
                  </a:lnTo>
                  <a:lnTo>
                    <a:pt x="305" y="3593"/>
                  </a:lnTo>
                  <a:cubicBezTo>
                    <a:pt x="142" y="3593"/>
                    <a:pt x="0" y="3735"/>
                    <a:pt x="0" y="3918"/>
                  </a:cubicBezTo>
                  <a:cubicBezTo>
                    <a:pt x="0" y="4101"/>
                    <a:pt x="142" y="4243"/>
                    <a:pt x="305" y="4243"/>
                  </a:cubicBezTo>
                  <a:lnTo>
                    <a:pt x="711" y="4243"/>
                  </a:lnTo>
                  <a:lnTo>
                    <a:pt x="711" y="5582"/>
                  </a:lnTo>
                  <a:lnTo>
                    <a:pt x="305" y="5582"/>
                  </a:lnTo>
                  <a:cubicBezTo>
                    <a:pt x="142" y="5582"/>
                    <a:pt x="0" y="5724"/>
                    <a:pt x="0" y="5907"/>
                  </a:cubicBezTo>
                  <a:cubicBezTo>
                    <a:pt x="0" y="6090"/>
                    <a:pt x="142" y="6232"/>
                    <a:pt x="305" y="6232"/>
                  </a:cubicBezTo>
                  <a:lnTo>
                    <a:pt x="711" y="6232"/>
                  </a:lnTo>
                  <a:lnTo>
                    <a:pt x="711" y="7592"/>
                  </a:lnTo>
                  <a:lnTo>
                    <a:pt x="305" y="7592"/>
                  </a:lnTo>
                  <a:cubicBezTo>
                    <a:pt x="142" y="7592"/>
                    <a:pt x="0" y="7734"/>
                    <a:pt x="0" y="7896"/>
                  </a:cubicBezTo>
                  <a:cubicBezTo>
                    <a:pt x="0" y="8079"/>
                    <a:pt x="142" y="8221"/>
                    <a:pt x="305" y="8221"/>
                  </a:cubicBezTo>
                  <a:lnTo>
                    <a:pt x="711" y="8221"/>
                  </a:lnTo>
                  <a:lnTo>
                    <a:pt x="711" y="9581"/>
                  </a:lnTo>
                  <a:lnTo>
                    <a:pt x="305" y="9581"/>
                  </a:lnTo>
                  <a:cubicBezTo>
                    <a:pt x="142" y="9581"/>
                    <a:pt x="0" y="9723"/>
                    <a:pt x="0" y="9885"/>
                  </a:cubicBezTo>
                  <a:cubicBezTo>
                    <a:pt x="0" y="10068"/>
                    <a:pt x="142" y="10210"/>
                    <a:pt x="305" y="10210"/>
                  </a:cubicBezTo>
                  <a:lnTo>
                    <a:pt x="711" y="10210"/>
                  </a:lnTo>
                  <a:lnTo>
                    <a:pt x="711" y="11570"/>
                  </a:lnTo>
                  <a:lnTo>
                    <a:pt x="305" y="11570"/>
                  </a:lnTo>
                  <a:cubicBezTo>
                    <a:pt x="142" y="11570"/>
                    <a:pt x="0" y="11712"/>
                    <a:pt x="0" y="11895"/>
                  </a:cubicBezTo>
                  <a:cubicBezTo>
                    <a:pt x="0" y="12057"/>
                    <a:pt x="142" y="12199"/>
                    <a:pt x="305" y="12199"/>
                  </a:cubicBezTo>
                  <a:lnTo>
                    <a:pt x="711" y="12199"/>
                  </a:lnTo>
                  <a:lnTo>
                    <a:pt x="711" y="13559"/>
                  </a:lnTo>
                  <a:lnTo>
                    <a:pt x="305" y="13559"/>
                  </a:lnTo>
                  <a:cubicBezTo>
                    <a:pt x="142" y="13559"/>
                    <a:pt x="0" y="13701"/>
                    <a:pt x="0" y="13884"/>
                  </a:cubicBezTo>
                  <a:cubicBezTo>
                    <a:pt x="0" y="14046"/>
                    <a:pt x="142" y="14189"/>
                    <a:pt x="305" y="14189"/>
                  </a:cubicBezTo>
                  <a:lnTo>
                    <a:pt x="711" y="14189"/>
                  </a:lnTo>
                  <a:lnTo>
                    <a:pt x="711" y="15548"/>
                  </a:lnTo>
                  <a:lnTo>
                    <a:pt x="305" y="15548"/>
                  </a:lnTo>
                  <a:cubicBezTo>
                    <a:pt x="142" y="15548"/>
                    <a:pt x="0" y="15691"/>
                    <a:pt x="0" y="15873"/>
                  </a:cubicBezTo>
                  <a:cubicBezTo>
                    <a:pt x="0" y="16056"/>
                    <a:pt x="142" y="16198"/>
                    <a:pt x="305" y="16198"/>
                  </a:cubicBezTo>
                  <a:lnTo>
                    <a:pt x="711" y="16198"/>
                  </a:lnTo>
                  <a:lnTo>
                    <a:pt x="711" y="17538"/>
                  </a:lnTo>
                  <a:lnTo>
                    <a:pt x="305" y="17538"/>
                  </a:lnTo>
                  <a:cubicBezTo>
                    <a:pt x="142" y="17538"/>
                    <a:pt x="0" y="17680"/>
                    <a:pt x="0" y="17862"/>
                  </a:cubicBezTo>
                  <a:cubicBezTo>
                    <a:pt x="0" y="18045"/>
                    <a:pt x="142" y="18187"/>
                    <a:pt x="305" y="18187"/>
                  </a:cubicBezTo>
                  <a:lnTo>
                    <a:pt x="711" y="18187"/>
                  </a:lnTo>
                  <a:lnTo>
                    <a:pt x="711" y="19547"/>
                  </a:lnTo>
                  <a:lnTo>
                    <a:pt x="305" y="19547"/>
                  </a:lnTo>
                  <a:cubicBezTo>
                    <a:pt x="142" y="19547"/>
                    <a:pt x="0" y="19689"/>
                    <a:pt x="0" y="19852"/>
                  </a:cubicBezTo>
                  <a:cubicBezTo>
                    <a:pt x="0" y="20034"/>
                    <a:pt x="142" y="20176"/>
                    <a:pt x="305" y="20176"/>
                  </a:cubicBezTo>
                  <a:lnTo>
                    <a:pt x="711" y="20176"/>
                  </a:lnTo>
                  <a:lnTo>
                    <a:pt x="711" y="21069"/>
                  </a:lnTo>
                  <a:cubicBezTo>
                    <a:pt x="711" y="21394"/>
                    <a:pt x="954" y="21658"/>
                    <a:pt x="1279" y="21658"/>
                  </a:cubicBezTo>
                  <a:lnTo>
                    <a:pt x="15122" y="21658"/>
                  </a:lnTo>
                  <a:cubicBezTo>
                    <a:pt x="15751" y="21658"/>
                    <a:pt x="16279" y="21151"/>
                    <a:pt x="16279" y="20521"/>
                  </a:cubicBezTo>
                  <a:lnTo>
                    <a:pt x="16279" y="1137"/>
                  </a:lnTo>
                  <a:cubicBezTo>
                    <a:pt x="16279" y="508"/>
                    <a:pt x="15751" y="1"/>
                    <a:pt x="15122" y="1"/>
                  </a:cubicBezTo>
                  <a:lnTo>
                    <a:pt x="6841" y="1"/>
                  </a:lnTo>
                  <a:cubicBezTo>
                    <a:pt x="6678" y="1"/>
                    <a:pt x="6536" y="143"/>
                    <a:pt x="6536" y="325"/>
                  </a:cubicBezTo>
                  <a:cubicBezTo>
                    <a:pt x="6536" y="488"/>
                    <a:pt x="6678" y="630"/>
                    <a:pt x="6841" y="630"/>
                  </a:cubicBezTo>
                  <a:lnTo>
                    <a:pt x="13985" y="630"/>
                  </a:lnTo>
                  <a:lnTo>
                    <a:pt x="13985" y="21029"/>
                  </a:lnTo>
                  <a:lnTo>
                    <a:pt x="1340" y="21029"/>
                  </a:lnTo>
                  <a:lnTo>
                    <a:pt x="1340" y="20176"/>
                  </a:lnTo>
                  <a:lnTo>
                    <a:pt x="1888" y="20176"/>
                  </a:lnTo>
                  <a:cubicBezTo>
                    <a:pt x="2050" y="20176"/>
                    <a:pt x="2192" y="20034"/>
                    <a:pt x="2192" y="19852"/>
                  </a:cubicBezTo>
                  <a:cubicBezTo>
                    <a:pt x="2192" y="19689"/>
                    <a:pt x="2050" y="19547"/>
                    <a:pt x="1888" y="19547"/>
                  </a:cubicBezTo>
                  <a:lnTo>
                    <a:pt x="1340" y="19547"/>
                  </a:lnTo>
                  <a:lnTo>
                    <a:pt x="1340" y="18187"/>
                  </a:lnTo>
                  <a:lnTo>
                    <a:pt x="1888" y="18187"/>
                  </a:lnTo>
                  <a:cubicBezTo>
                    <a:pt x="2050" y="18187"/>
                    <a:pt x="2192" y="18045"/>
                    <a:pt x="2192" y="17862"/>
                  </a:cubicBezTo>
                  <a:cubicBezTo>
                    <a:pt x="2192" y="17680"/>
                    <a:pt x="2050" y="17538"/>
                    <a:pt x="1888" y="17538"/>
                  </a:cubicBezTo>
                  <a:lnTo>
                    <a:pt x="1340" y="17538"/>
                  </a:lnTo>
                  <a:lnTo>
                    <a:pt x="1340" y="16198"/>
                  </a:lnTo>
                  <a:lnTo>
                    <a:pt x="1888" y="16198"/>
                  </a:lnTo>
                  <a:cubicBezTo>
                    <a:pt x="2050" y="16198"/>
                    <a:pt x="2192" y="16056"/>
                    <a:pt x="2192" y="15873"/>
                  </a:cubicBezTo>
                  <a:cubicBezTo>
                    <a:pt x="2192" y="15691"/>
                    <a:pt x="2050" y="15548"/>
                    <a:pt x="1888" y="15548"/>
                  </a:cubicBezTo>
                  <a:lnTo>
                    <a:pt x="1340" y="15548"/>
                  </a:lnTo>
                  <a:lnTo>
                    <a:pt x="1340" y="14189"/>
                  </a:lnTo>
                  <a:lnTo>
                    <a:pt x="1888" y="14189"/>
                  </a:lnTo>
                  <a:cubicBezTo>
                    <a:pt x="2050" y="14189"/>
                    <a:pt x="2192" y="14046"/>
                    <a:pt x="2192" y="13884"/>
                  </a:cubicBezTo>
                  <a:cubicBezTo>
                    <a:pt x="2192" y="13701"/>
                    <a:pt x="2050" y="13559"/>
                    <a:pt x="1888" y="13559"/>
                  </a:cubicBezTo>
                  <a:lnTo>
                    <a:pt x="1340" y="13559"/>
                  </a:lnTo>
                  <a:lnTo>
                    <a:pt x="1340" y="12199"/>
                  </a:lnTo>
                  <a:lnTo>
                    <a:pt x="1888" y="12199"/>
                  </a:lnTo>
                  <a:cubicBezTo>
                    <a:pt x="2050" y="12199"/>
                    <a:pt x="2192" y="12057"/>
                    <a:pt x="2192" y="11895"/>
                  </a:cubicBezTo>
                  <a:cubicBezTo>
                    <a:pt x="2192" y="11712"/>
                    <a:pt x="2050" y="11570"/>
                    <a:pt x="1888" y="11570"/>
                  </a:cubicBezTo>
                  <a:lnTo>
                    <a:pt x="1340" y="11570"/>
                  </a:lnTo>
                  <a:lnTo>
                    <a:pt x="1340" y="10210"/>
                  </a:lnTo>
                  <a:lnTo>
                    <a:pt x="1888" y="10210"/>
                  </a:lnTo>
                  <a:cubicBezTo>
                    <a:pt x="2050" y="10210"/>
                    <a:pt x="2192" y="10068"/>
                    <a:pt x="2192" y="9885"/>
                  </a:cubicBezTo>
                  <a:cubicBezTo>
                    <a:pt x="2192" y="9723"/>
                    <a:pt x="2050" y="9581"/>
                    <a:pt x="1888" y="9581"/>
                  </a:cubicBezTo>
                  <a:lnTo>
                    <a:pt x="1340" y="9581"/>
                  </a:lnTo>
                  <a:lnTo>
                    <a:pt x="1340" y="8221"/>
                  </a:lnTo>
                  <a:lnTo>
                    <a:pt x="1888" y="8221"/>
                  </a:lnTo>
                  <a:cubicBezTo>
                    <a:pt x="2050" y="8221"/>
                    <a:pt x="2192" y="8079"/>
                    <a:pt x="2192" y="7896"/>
                  </a:cubicBezTo>
                  <a:cubicBezTo>
                    <a:pt x="2192" y="7734"/>
                    <a:pt x="2050" y="7592"/>
                    <a:pt x="1888" y="7592"/>
                  </a:cubicBezTo>
                  <a:lnTo>
                    <a:pt x="1340" y="7592"/>
                  </a:lnTo>
                  <a:lnTo>
                    <a:pt x="1340" y="6232"/>
                  </a:lnTo>
                  <a:lnTo>
                    <a:pt x="1888" y="6232"/>
                  </a:lnTo>
                  <a:cubicBezTo>
                    <a:pt x="2050" y="6232"/>
                    <a:pt x="2192" y="6090"/>
                    <a:pt x="2192" y="5907"/>
                  </a:cubicBezTo>
                  <a:cubicBezTo>
                    <a:pt x="2192" y="5724"/>
                    <a:pt x="2050" y="5582"/>
                    <a:pt x="1888" y="5582"/>
                  </a:cubicBezTo>
                  <a:lnTo>
                    <a:pt x="1340" y="5582"/>
                  </a:lnTo>
                  <a:lnTo>
                    <a:pt x="1340" y="4243"/>
                  </a:lnTo>
                  <a:lnTo>
                    <a:pt x="1888" y="4243"/>
                  </a:lnTo>
                  <a:cubicBezTo>
                    <a:pt x="2050" y="4243"/>
                    <a:pt x="2192" y="4101"/>
                    <a:pt x="2192" y="3918"/>
                  </a:cubicBezTo>
                  <a:cubicBezTo>
                    <a:pt x="2192" y="3735"/>
                    <a:pt x="2050" y="3593"/>
                    <a:pt x="1888" y="3593"/>
                  </a:cubicBezTo>
                  <a:lnTo>
                    <a:pt x="1340" y="3593"/>
                  </a:lnTo>
                  <a:lnTo>
                    <a:pt x="1340" y="2233"/>
                  </a:lnTo>
                  <a:lnTo>
                    <a:pt x="1888" y="2233"/>
                  </a:lnTo>
                  <a:cubicBezTo>
                    <a:pt x="2050" y="2233"/>
                    <a:pt x="2192" y="2091"/>
                    <a:pt x="2192" y="1929"/>
                  </a:cubicBezTo>
                  <a:cubicBezTo>
                    <a:pt x="2192" y="1746"/>
                    <a:pt x="2050" y="1604"/>
                    <a:pt x="1888" y="1604"/>
                  </a:cubicBezTo>
                  <a:lnTo>
                    <a:pt x="1340" y="1604"/>
                  </a:lnTo>
                  <a:lnTo>
                    <a:pt x="1340" y="630"/>
                  </a:lnTo>
                  <a:lnTo>
                    <a:pt x="5582" y="630"/>
                  </a:lnTo>
                  <a:cubicBezTo>
                    <a:pt x="5765" y="630"/>
                    <a:pt x="5907" y="488"/>
                    <a:pt x="5907" y="325"/>
                  </a:cubicBezTo>
                  <a:cubicBezTo>
                    <a:pt x="5907" y="143"/>
                    <a:pt x="5765" y="1"/>
                    <a:pt x="5582" y="1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42" name="Google Shape;442;p19"/>
            <p:cNvSpPr/>
            <p:nvPr/>
          </p:nvSpPr>
          <p:spPr>
            <a:xfrm>
              <a:off x="5143025" y="722950"/>
              <a:ext cx="208075" cy="115725"/>
            </a:xfrm>
            <a:custGeom>
              <a:avLst/>
              <a:gdLst/>
              <a:ahLst/>
              <a:cxnLst/>
              <a:rect l="l" t="t" r="r" b="b"/>
              <a:pathLst>
                <a:path w="8323" h="4629" extrusionOk="0">
                  <a:moveTo>
                    <a:pt x="569" y="0"/>
                  </a:moveTo>
                  <a:cubicBezTo>
                    <a:pt x="244" y="0"/>
                    <a:pt x="1" y="264"/>
                    <a:pt x="1" y="569"/>
                  </a:cubicBezTo>
                  <a:lnTo>
                    <a:pt x="1" y="4060"/>
                  </a:lnTo>
                  <a:cubicBezTo>
                    <a:pt x="1" y="4364"/>
                    <a:pt x="244" y="4628"/>
                    <a:pt x="569" y="4628"/>
                  </a:cubicBezTo>
                  <a:lnTo>
                    <a:pt x="2315" y="4628"/>
                  </a:lnTo>
                  <a:cubicBezTo>
                    <a:pt x="2497" y="4628"/>
                    <a:pt x="2640" y="4486"/>
                    <a:pt x="2640" y="4303"/>
                  </a:cubicBezTo>
                  <a:cubicBezTo>
                    <a:pt x="2640" y="4141"/>
                    <a:pt x="2497" y="3999"/>
                    <a:pt x="2315" y="3999"/>
                  </a:cubicBezTo>
                  <a:lnTo>
                    <a:pt x="630" y="3999"/>
                  </a:lnTo>
                  <a:lnTo>
                    <a:pt x="630" y="650"/>
                  </a:lnTo>
                  <a:lnTo>
                    <a:pt x="7673" y="650"/>
                  </a:lnTo>
                  <a:lnTo>
                    <a:pt x="7673" y="3999"/>
                  </a:lnTo>
                  <a:lnTo>
                    <a:pt x="3594" y="3999"/>
                  </a:lnTo>
                  <a:cubicBezTo>
                    <a:pt x="3411" y="3999"/>
                    <a:pt x="3269" y="4141"/>
                    <a:pt x="3269" y="4303"/>
                  </a:cubicBezTo>
                  <a:cubicBezTo>
                    <a:pt x="3269" y="4486"/>
                    <a:pt x="3411" y="4628"/>
                    <a:pt x="3594" y="4628"/>
                  </a:cubicBezTo>
                  <a:lnTo>
                    <a:pt x="7755" y="4628"/>
                  </a:lnTo>
                  <a:cubicBezTo>
                    <a:pt x="8059" y="4628"/>
                    <a:pt x="8323" y="4364"/>
                    <a:pt x="8323" y="4060"/>
                  </a:cubicBezTo>
                  <a:lnTo>
                    <a:pt x="8323" y="569"/>
                  </a:lnTo>
                  <a:cubicBezTo>
                    <a:pt x="8323" y="264"/>
                    <a:pt x="8059" y="0"/>
                    <a:pt x="7755" y="0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43" name="Google Shape;443;p19"/>
            <p:cNvSpPr/>
            <p:nvPr/>
          </p:nvSpPr>
          <p:spPr>
            <a:xfrm>
              <a:off x="5143025" y="997975"/>
              <a:ext cx="208075" cy="16275"/>
            </a:xfrm>
            <a:custGeom>
              <a:avLst/>
              <a:gdLst/>
              <a:ahLst/>
              <a:cxnLst/>
              <a:rect l="l" t="t" r="r" b="b"/>
              <a:pathLst>
                <a:path w="8323" h="651" extrusionOk="0">
                  <a:moveTo>
                    <a:pt x="305" y="1"/>
                  </a:moveTo>
                  <a:cubicBezTo>
                    <a:pt x="143" y="1"/>
                    <a:pt x="1" y="143"/>
                    <a:pt x="1" y="325"/>
                  </a:cubicBezTo>
                  <a:cubicBezTo>
                    <a:pt x="1" y="508"/>
                    <a:pt x="143" y="650"/>
                    <a:pt x="305" y="650"/>
                  </a:cubicBezTo>
                  <a:lnTo>
                    <a:pt x="7998" y="650"/>
                  </a:lnTo>
                  <a:cubicBezTo>
                    <a:pt x="8181" y="650"/>
                    <a:pt x="8323" y="508"/>
                    <a:pt x="8323" y="325"/>
                  </a:cubicBezTo>
                  <a:cubicBezTo>
                    <a:pt x="8323" y="143"/>
                    <a:pt x="8181" y="1"/>
                    <a:pt x="7998" y="1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44" name="Google Shape;444;p19"/>
            <p:cNvSpPr/>
            <p:nvPr/>
          </p:nvSpPr>
          <p:spPr>
            <a:xfrm>
              <a:off x="5143025" y="1038075"/>
              <a:ext cx="208075" cy="15750"/>
            </a:xfrm>
            <a:custGeom>
              <a:avLst/>
              <a:gdLst/>
              <a:ahLst/>
              <a:cxnLst/>
              <a:rect l="l" t="t" r="r" b="b"/>
              <a:pathLst>
                <a:path w="8323" h="630" extrusionOk="0">
                  <a:moveTo>
                    <a:pt x="305" y="0"/>
                  </a:moveTo>
                  <a:cubicBezTo>
                    <a:pt x="143" y="0"/>
                    <a:pt x="1" y="142"/>
                    <a:pt x="1" y="325"/>
                  </a:cubicBezTo>
                  <a:cubicBezTo>
                    <a:pt x="1" y="487"/>
                    <a:pt x="143" y="629"/>
                    <a:pt x="305" y="629"/>
                  </a:cubicBezTo>
                  <a:lnTo>
                    <a:pt x="7998" y="629"/>
                  </a:lnTo>
                  <a:cubicBezTo>
                    <a:pt x="8181" y="629"/>
                    <a:pt x="8323" y="487"/>
                    <a:pt x="8323" y="325"/>
                  </a:cubicBezTo>
                  <a:cubicBezTo>
                    <a:pt x="8323" y="142"/>
                    <a:pt x="8181" y="0"/>
                    <a:pt x="7998" y="0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45" name="Google Shape;445;p19"/>
            <p:cNvSpPr/>
            <p:nvPr/>
          </p:nvSpPr>
          <p:spPr>
            <a:xfrm>
              <a:off x="5477950" y="633125"/>
              <a:ext cx="75625" cy="534875"/>
            </a:xfrm>
            <a:custGeom>
              <a:avLst/>
              <a:gdLst/>
              <a:ahLst/>
              <a:cxnLst/>
              <a:rect l="l" t="t" r="r" b="b"/>
              <a:pathLst>
                <a:path w="3025" h="21395" extrusionOk="0">
                  <a:moveTo>
                    <a:pt x="2010" y="630"/>
                  </a:moveTo>
                  <a:cubicBezTo>
                    <a:pt x="2213" y="630"/>
                    <a:pt x="2395" y="812"/>
                    <a:pt x="2395" y="1015"/>
                  </a:cubicBezTo>
                  <a:lnTo>
                    <a:pt x="2395" y="2761"/>
                  </a:lnTo>
                  <a:lnTo>
                    <a:pt x="630" y="2761"/>
                  </a:lnTo>
                  <a:lnTo>
                    <a:pt x="630" y="1015"/>
                  </a:lnTo>
                  <a:cubicBezTo>
                    <a:pt x="630" y="812"/>
                    <a:pt x="812" y="630"/>
                    <a:pt x="1015" y="630"/>
                  </a:cubicBezTo>
                  <a:close/>
                  <a:moveTo>
                    <a:pt x="2395" y="3390"/>
                  </a:moveTo>
                  <a:lnTo>
                    <a:pt x="2395" y="16807"/>
                  </a:lnTo>
                  <a:lnTo>
                    <a:pt x="630" y="16807"/>
                  </a:lnTo>
                  <a:lnTo>
                    <a:pt x="630" y="3390"/>
                  </a:lnTo>
                  <a:close/>
                  <a:moveTo>
                    <a:pt x="2395" y="17456"/>
                  </a:moveTo>
                  <a:lnTo>
                    <a:pt x="2395" y="18187"/>
                  </a:lnTo>
                  <a:cubicBezTo>
                    <a:pt x="2395" y="18329"/>
                    <a:pt x="2395" y="18451"/>
                    <a:pt x="2395" y="18553"/>
                  </a:cubicBezTo>
                  <a:lnTo>
                    <a:pt x="630" y="18553"/>
                  </a:lnTo>
                  <a:cubicBezTo>
                    <a:pt x="630" y="18451"/>
                    <a:pt x="630" y="18329"/>
                    <a:pt x="630" y="18187"/>
                  </a:cubicBezTo>
                  <a:lnTo>
                    <a:pt x="630" y="17456"/>
                  </a:lnTo>
                  <a:close/>
                  <a:moveTo>
                    <a:pt x="2233" y="19182"/>
                  </a:moveTo>
                  <a:lnTo>
                    <a:pt x="1523" y="20623"/>
                  </a:lnTo>
                  <a:lnTo>
                    <a:pt x="792" y="19182"/>
                  </a:lnTo>
                  <a:close/>
                  <a:moveTo>
                    <a:pt x="1015" y="1"/>
                  </a:moveTo>
                  <a:cubicBezTo>
                    <a:pt x="467" y="1"/>
                    <a:pt x="0" y="467"/>
                    <a:pt x="0" y="1015"/>
                  </a:cubicBezTo>
                  <a:lnTo>
                    <a:pt x="0" y="18187"/>
                  </a:lnTo>
                  <a:cubicBezTo>
                    <a:pt x="0" y="18898"/>
                    <a:pt x="21" y="19040"/>
                    <a:pt x="102" y="19182"/>
                  </a:cubicBezTo>
                  <a:lnTo>
                    <a:pt x="1056" y="21110"/>
                  </a:lnTo>
                  <a:cubicBezTo>
                    <a:pt x="1137" y="21293"/>
                    <a:pt x="1320" y="21394"/>
                    <a:pt x="1523" y="21394"/>
                  </a:cubicBezTo>
                  <a:cubicBezTo>
                    <a:pt x="1705" y="21394"/>
                    <a:pt x="1888" y="21293"/>
                    <a:pt x="1969" y="21110"/>
                  </a:cubicBezTo>
                  <a:lnTo>
                    <a:pt x="2923" y="19182"/>
                  </a:lnTo>
                  <a:cubicBezTo>
                    <a:pt x="3004" y="19040"/>
                    <a:pt x="3025" y="18898"/>
                    <a:pt x="3025" y="18187"/>
                  </a:cubicBezTo>
                  <a:lnTo>
                    <a:pt x="3025" y="3086"/>
                  </a:lnTo>
                  <a:lnTo>
                    <a:pt x="3025" y="1015"/>
                  </a:lnTo>
                  <a:cubicBezTo>
                    <a:pt x="3025" y="467"/>
                    <a:pt x="2578" y="1"/>
                    <a:pt x="2010" y="1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19"/>
          <p:cNvGrpSpPr/>
          <p:nvPr/>
        </p:nvGrpSpPr>
        <p:grpSpPr>
          <a:xfrm>
            <a:off x="457200" y="1139400"/>
            <a:ext cx="2085900" cy="862950"/>
            <a:chOff x="457200" y="1139400"/>
            <a:chExt cx="2085900" cy="862950"/>
          </a:xfrm>
        </p:grpSpPr>
        <p:sp>
          <p:nvSpPr>
            <p:cNvPr id="485" name="Google Shape;485;p19"/>
            <p:cNvSpPr txBox="1"/>
            <p:nvPr/>
          </p:nvSpPr>
          <p:spPr>
            <a:xfrm>
              <a:off x="457200" y="1139400"/>
              <a:ext cx="1717490" cy="32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DB413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ira Sans Extra Condensed"/>
                  <a:sym typeface="Fira Sans Extra Condensed"/>
                </a:rPr>
                <a:t>Tên cuốn sách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DB413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 Extra Condensed"/>
                <a:sym typeface="Fira Sans Extra Condensed"/>
              </a:endParaRPr>
            </a:p>
          </p:txBody>
        </p:sp>
        <p:sp>
          <p:nvSpPr>
            <p:cNvPr id="486" name="Google Shape;486;p19"/>
            <p:cNvSpPr txBox="1"/>
            <p:nvPr/>
          </p:nvSpPr>
          <p:spPr>
            <a:xfrm>
              <a:off x="457200" y="1460850"/>
              <a:ext cx="20859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Roboto"/>
                  <a:sym typeface="Roboto"/>
                </a:rPr>
                <a:t>......................................................................................................................</a:t>
              </a:r>
            </a:p>
          </p:txBody>
        </p:sp>
      </p:grpSp>
      <p:grpSp>
        <p:nvGrpSpPr>
          <p:cNvPr id="487" name="Google Shape;487;p19"/>
          <p:cNvGrpSpPr/>
          <p:nvPr/>
        </p:nvGrpSpPr>
        <p:grpSpPr>
          <a:xfrm>
            <a:off x="57301" y="2338650"/>
            <a:ext cx="2485799" cy="862950"/>
            <a:chOff x="57301" y="2338650"/>
            <a:chExt cx="2485799" cy="862950"/>
          </a:xfrm>
        </p:grpSpPr>
        <p:sp>
          <p:nvSpPr>
            <p:cNvPr id="488" name="Google Shape;488;p19"/>
            <p:cNvSpPr txBox="1"/>
            <p:nvPr/>
          </p:nvSpPr>
          <p:spPr>
            <a:xfrm>
              <a:off x="57301" y="2338650"/>
              <a:ext cx="2294874" cy="32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6E3F6D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ira Sans Extra Condensed"/>
                  <a:sym typeface="Fira Sans Extra Condensed"/>
                </a:rPr>
                <a:t>Vấn đề/hiện tượng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6E3F6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 Extra Condensed"/>
                <a:sym typeface="Fira Sans Extra Condensed"/>
              </a:endParaRPr>
            </a:p>
          </p:txBody>
        </p:sp>
        <p:sp>
          <p:nvSpPr>
            <p:cNvPr id="489" name="Google Shape;489;p19"/>
            <p:cNvSpPr txBox="1"/>
            <p:nvPr/>
          </p:nvSpPr>
          <p:spPr>
            <a:xfrm>
              <a:off x="457200" y="2660100"/>
              <a:ext cx="20859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Roboto"/>
                  <a:sym typeface="Roboto"/>
                </a:rPr>
                <a:t>......................................................................................................................</a:t>
              </a:r>
            </a:p>
          </p:txBody>
        </p:sp>
      </p:grpSp>
      <p:grpSp>
        <p:nvGrpSpPr>
          <p:cNvPr id="490" name="Google Shape;490;p19"/>
          <p:cNvGrpSpPr/>
          <p:nvPr/>
        </p:nvGrpSpPr>
        <p:grpSpPr>
          <a:xfrm>
            <a:off x="57300" y="3537900"/>
            <a:ext cx="2485800" cy="862950"/>
            <a:chOff x="57300" y="3537900"/>
            <a:chExt cx="2485800" cy="862950"/>
          </a:xfrm>
        </p:grpSpPr>
        <p:sp>
          <p:nvSpPr>
            <p:cNvPr id="491" name="Google Shape;491;p19"/>
            <p:cNvSpPr txBox="1"/>
            <p:nvPr/>
          </p:nvSpPr>
          <p:spPr>
            <a:xfrm>
              <a:off x="57300" y="3537900"/>
              <a:ext cx="2457280" cy="32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8BBB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ira Sans Extra Condensed"/>
                  <a:sym typeface="Fira Sans Extra Condensed"/>
                </a:rPr>
                <a:t>Lí lẽ/bằng chứng số 1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28BBB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 Extra Condensed"/>
                <a:sym typeface="Fira Sans Extra Condensed"/>
              </a:endParaRPr>
            </a:p>
          </p:txBody>
        </p:sp>
        <p:sp>
          <p:nvSpPr>
            <p:cNvPr id="492" name="Google Shape;492;p19"/>
            <p:cNvSpPr txBox="1"/>
            <p:nvPr/>
          </p:nvSpPr>
          <p:spPr>
            <a:xfrm>
              <a:off x="457200" y="3859350"/>
              <a:ext cx="20859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Roboto"/>
                  <a:sym typeface="Roboto"/>
                </a:rPr>
                <a:t>......................................................................................................................</a:t>
              </a:r>
            </a:p>
          </p:txBody>
        </p:sp>
      </p:grpSp>
      <p:grpSp>
        <p:nvGrpSpPr>
          <p:cNvPr id="493" name="Google Shape;493;p19"/>
          <p:cNvGrpSpPr/>
          <p:nvPr/>
        </p:nvGrpSpPr>
        <p:grpSpPr>
          <a:xfrm>
            <a:off x="6600900" y="1139400"/>
            <a:ext cx="2085900" cy="862950"/>
            <a:chOff x="6600900" y="1139400"/>
            <a:chExt cx="2085900" cy="862950"/>
          </a:xfrm>
        </p:grpSpPr>
        <p:sp>
          <p:nvSpPr>
            <p:cNvPr id="494" name="Google Shape;494;p19"/>
            <p:cNvSpPr txBox="1"/>
            <p:nvPr/>
          </p:nvSpPr>
          <p:spPr>
            <a:xfrm>
              <a:off x="6940790" y="1139400"/>
              <a:ext cx="1746010" cy="32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AAB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ira Sans Extra Condensed"/>
                  <a:sym typeface="Fira Sans Extra Condensed"/>
                </a:rPr>
                <a:t>Ý nghĩa vấn đề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AAB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 Extra Condensed"/>
                <a:sym typeface="Fira Sans Extra Condensed"/>
              </a:endParaRPr>
            </a:p>
          </p:txBody>
        </p:sp>
        <p:sp>
          <p:nvSpPr>
            <p:cNvPr id="495" name="Google Shape;495;p19"/>
            <p:cNvSpPr txBox="1"/>
            <p:nvPr/>
          </p:nvSpPr>
          <p:spPr>
            <a:xfrm>
              <a:off x="6600900" y="1460850"/>
              <a:ext cx="20859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Roboto"/>
                  <a:sym typeface="Roboto"/>
                </a:rPr>
                <a:t>......................................................................................................................</a:t>
              </a:r>
            </a:p>
          </p:txBody>
        </p:sp>
      </p:grpSp>
      <p:grpSp>
        <p:nvGrpSpPr>
          <p:cNvPr id="496" name="Google Shape;496;p19"/>
          <p:cNvGrpSpPr/>
          <p:nvPr/>
        </p:nvGrpSpPr>
        <p:grpSpPr>
          <a:xfrm>
            <a:off x="6600900" y="2338650"/>
            <a:ext cx="2395955" cy="862950"/>
            <a:chOff x="6600900" y="2338650"/>
            <a:chExt cx="2395955" cy="862950"/>
          </a:xfrm>
        </p:grpSpPr>
        <p:sp>
          <p:nvSpPr>
            <p:cNvPr id="497" name="Google Shape;497;p19"/>
            <p:cNvSpPr txBox="1"/>
            <p:nvPr/>
          </p:nvSpPr>
          <p:spPr>
            <a:xfrm>
              <a:off x="7031421" y="2338650"/>
              <a:ext cx="1965434" cy="32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A99FA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ira Sans Extra Condensed"/>
                  <a:sym typeface="Fira Sans Extra Condensed"/>
                </a:rPr>
                <a:t>Liên hệ bản thân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A99F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 Extra Condensed"/>
                <a:sym typeface="Fira Sans Extra Condensed"/>
              </a:endParaRPr>
            </a:p>
          </p:txBody>
        </p:sp>
        <p:sp>
          <p:nvSpPr>
            <p:cNvPr id="498" name="Google Shape;498;p19"/>
            <p:cNvSpPr txBox="1"/>
            <p:nvPr/>
          </p:nvSpPr>
          <p:spPr>
            <a:xfrm>
              <a:off x="6600900" y="2660100"/>
              <a:ext cx="20859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Roboto"/>
                  <a:sym typeface="Roboto"/>
                </a:rPr>
                <a:t>......................................................................................................................</a:t>
              </a:r>
            </a:p>
          </p:txBody>
        </p:sp>
      </p:grpSp>
      <p:grpSp>
        <p:nvGrpSpPr>
          <p:cNvPr id="499" name="Google Shape;499;p19"/>
          <p:cNvGrpSpPr/>
          <p:nvPr/>
        </p:nvGrpSpPr>
        <p:grpSpPr>
          <a:xfrm>
            <a:off x="6572381" y="3537900"/>
            <a:ext cx="2424474" cy="862950"/>
            <a:chOff x="6572381" y="3537900"/>
            <a:chExt cx="2424474" cy="862950"/>
          </a:xfrm>
        </p:grpSpPr>
        <p:sp>
          <p:nvSpPr>
            <p:cNvPr id="500" name="Google Shape;500;p19"/>
            <p:cNvSpPr txBox="1"/>
            <p:nvPr/>
          </p:nvSpPr>
          <p:spPr>
            <a:xfrm>
              <a:off x="6572381" y="3537900"/>
              <a:ext cx="2424474" cy="32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EC96B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ira Sans Extra Condensed"/>
                  <a:sym typeface="Fira Sans Extra Condensed"/>
                </a:rPr>
                <a:t>Lí lẽ, bằng chứng số 2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EC96B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 Extra Condensed"/>
                <a:sym typeface="Fira Sans Extra Condensed"/>
              </a:endParaRPr>
            </a:p>
          </p:txBody>
        </p:sp>
        <p:sp>
          <p:nvSpPr>
            <p:cNvPr id="501" name="Google Shape;501;p19"/>
            <p:cNvSpPr txBox="1"/>
            <p:nvPr/>
          </p:nvSpPr>
          <p:spPr>
            <a:xfrm>
              <a:off x="6600900" y="3859350"/>
              <a:ext cx="2085900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Roboto"/>
                  <a:sym typeface="Roboto"/>
                </a:rPr>
                <a:t>......................................................................................................................</a:t>
              </a:r>
            </a:p>
          </p:txBody>
        </p:sp>
      </p:grpSp>
      <p:cxnSp>
        <p:nvCxnSpPr>
          <p:cNvPr id="502" name="Google Shape;502;p19"/>
          <p:cNvCxnSpPr>
            <a:stCxn id="485" idx="3"/>
          </p:cNvCxnSpPr>
          <p:nvPr/>
        </p:nvCxnSpPr>
        <p:spPr>
          <a:xfrm>
            <a:off x="2174690" y="1300200"/>
            <a:ext cx="116851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03" name="Google Shape;503;p19"/>
          <p:cNvCxnSpPr>
            <a:stCxn id="488" idx="3"/>
          </p:cNvCxnSpPr>
          <p:nvPr/>
        </p:nvCxnSpPr>
        <p:spPr>
          <a:xfrm>
            <a:off x="2352175" y="2499300"/>
            <a:ext cx="243725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04" name="Google Shape;504;p19"/>
          <p:cNvCxnSpPr>
            <a:stCxn id="491" idx="3"/>
          </p:cNvCxnSpPr>
          <p:nvPr/>
        </p:nvCxnSpPr>
        <p:spPr>
          <a:xfrm>
            <a:off x="2514580" y="3698550"/>
            <a:ext cx="82862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05" name="Google Shape;505;p19"/>
          <p:cNvCxnSpPr>
            <a:stCxn id="494" idx="1"/>
          </p:cNvCxnSpPr>
          <p:nvPr/>
        </p:nvCxnSpPr>
        <p:spPr>
          <a:xfrm flipH="1">
            <a:off x="5819700" y="1300050"/>
            <a:ext cx="112109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06" name="Google Shape;506;p19"/>
          <p:cNvCxnSpPr>
            <a:stCxn id="497" idx="1"/>
          </p:cNvCxnSpPr>
          <p:nvPr/>
        </p:nvCxnSpPr>
        <p:spPr>
          <a:xfrm flipH="1">
            <a:off x="6491101" y="2499450"/>
            <a:ext cx="54032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07" name="Google Shape;507;p19"/>
          <p:cNvCxnSpPr>
            <a:stCxn id="500" idx="1"/>
          </p:cNvCxnSpPr>
          <p:nvPr/>
        </p:nvCxnSpPr>
        <p:spPr>
          <a:xfrm flipH="1">
            <a:off x="5819701" y="3698550"/>
            <a:ext cx="75268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1026" name="Picture 2" descr="Speech bubble fre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986" y="3657419"/>
            <a:ext cx="671625" cy="6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eech bubble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799" y="3645712"/>
            <a:ext cx="671625" cy="6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orld fre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452" y="1289931"/>
            <a:ext cx="671625" cy="6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laceholder fre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158" y="2465988"/>
            <a:ext cx="671625" cy="6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rtnership handshake free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127" y="2499300"/>
            <a:ext cx="671625" cy="6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271306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9"/>
          <p:cNvSpPr txBox="1">
            <a:spLocks noGrp="1"/>
          </p:cNvSpPr>
          <p:nvPr>
            <p:ph type="title"/>
          </p:nvPr>
        </p:nvSpPr>
        <p:spPr>
          <a:xfrm>
            <a:off x="99352" y="63064"/>
            <a:ext cx="8229600" cy="4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Đáp án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0" name="Google Shape;390;p19"/>
          <p:cNvSpPr/>
          <p:nvPr/>
        </p:nvSpPr>
        <p:spPr>
          <a:xfrm>
            <a:off x="3155690" y="1279777"/>
            <a:ext cx="2804100" cy="28041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91" name="Google Shape;391;p19"/>
          <p:cNvSpPr/>
          <p:nvPr/>
        </p:nvSpPr>
        <p:spPr>
          <a:xfrm>
            <a:off x="3438450" y="1052977"/>
            <a:ext cx="933600" cy="933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92" name="Google Shape;392;p19"/>
          <p:cNvSpPr/>
          <p:nvPr/>
        </p:nvSpPr>
        <p:spPr>
          <a:xfrm>
            <a:off x="4771950" y="1052977"/>
            <a:ext cx="933600" cy="933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93" name="Google Shape;393;p19"/>
          <p:cNvSpPr/>
          <p:nvPr/>
        </p:nvSpPr>
        <p:spPr>
          <a:xfrm>
            <a:off x="2733450" y="2215027"/>
            <a:ext cx="933600" cy="933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94" name="Google Shape;394;p19"/>
          <p:cNvSpPr/>
          <p:nvPr/>
        </p:nvSpPr>
        <p:spPr>
          <a:xfrm>
            <a:off x="5476950" y="2215027"/>
            <a:ext cx="933600" cy="933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95" name="Google Shape;395;p19"/>
          <p:cNvSpPr/>
          <p:nvPr/>
        </p:nvSpPr>
        <p:spPr>
          <a:xfrm>
            <a:off x="3438450" y="3377077"/>
            <a:ext cx="933600" cy="933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96" name="Google Shape;396;p19"/>
          <p:cNvSpPr/>
          <p:nvPr/>
        </p:nvSpPr>
        <p:spPr>
          <a:xfrm>
            <a:off x="4771950" y="3377077"/>
            <a:ext cx="933600" cy="933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428" name="Google Shape;428;p19"/>
          <p:cNvGrpSpPr/>
          <p:nvPr/>
        </p:nvGrpSpPr>
        <p:grpSpPr>
          <a:xfrm>
            <a:off x="3596830" y="1262652"/>
            <a:ext cx="515575" cy="541475"/>
            <a:chOff x="5038000" y="633125"/>
            <a:chExt cx="515575" cy="541475"/>
          </a:xfrm>
        </p:grpSpPr>
        <p:sp>
          <p:nvSpPr>
            <p:cNvPr id="429" name="Google Shape;429;p19"/>
            <p:cNvSpPr/>
            <p:nvPr/>
          </p:nvSpPr>
          <p:spPr>
            <a:xfrm>
              <a:off x="5486075" y="695550"/>
              <a:ext cx="59900" cy="464825"/>
            </a:xfrm>
            <a:custGeom>
              <a:avLst/>
              <a:gdLst/>
              <a:ahLst/>
              <a:cxnLst/>
              <a:rect l="l" t="t" r="r" b="b"/>
              <a:pathLst>
                <a:path w="2396" h="18593" extrusionOk="0">
                  <a:moveTo>
                    <a:pt x="0" y="0"/>
                  </a:moveTo>
                  <a:lnTo>
                    <a:pt x="0" y="15690"/>
                  </a:lnTo>
                  <a:cubicBezTo>
                    <a:pt x="0" y="16380"/>
                    <a:pt x="20" y="16461"/>
                    <a:pt x="61" y="16543"/>
                  </a:cubicBezTo>
                  <a:lnTo>
                    <a:pt x="1015" y="18471"/>
                  </a:lnTo>
                  <a:cubicBezTo>
                    <a:pt x="1045" y="18552"/>
                    <a:pt x="1116" y="18593"/>
                    <a:pt x="1187" y="18593"/>
                  </a:cubicBezTo>
                  <a:cubicBezTo>
                    <a:pt x="1259" y="18593"/>
                    <a:pt x="1330" y="18552"/>
                    <a:pt x="1360" y="18471"/>
                  </a:cubicBezTo>
                  <a:lnTo>
                    <a:pt x="2314" y="16543"/>
                  </a:lnTo>
                  <a:cubicBezTo>
                    <a:pt x="2355" y="16461"/>
                    <a:pt x="2395" y="16380"/>
                    <a:pt x="2395" y="15690"/>
                  </a:cubicBezTo>
                  <a:lnTo>
                    <a:pt x="23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5499775" y="695550"/>
              <a:ext cx="46200" cy="464825"/>
            </a:xfrm>
            <a:custGeom>
              <a:avLst/>
              <a:gdLst/>
              <a:ahLst/>
              <a:cxnLst/>
              <a:rect l="l" t="t" r="r" b="b"/>
              <a:pathLst>
                <a:path w="1848" h="18593" extrusionOk="0">
                  <a:moveTo>
                    <a:pt x="568" y="0"/>
                  </a:moveTo>
                  <a:lnTo>
                    <a:pt x="568" y="15690"/>
                  </a:lnTo>
                  <a:cubicBezTo>
                    <a:pt x="568" y="16380"/>
                    <a:pt x="548" y="16461"/>
                    <a:pt x="508" y="16543"/>
                  </a:cubicBezTo>
                  <a:lnTo>
                    <a:pt x="0" y="17558"/>
                  </a:lnTo>
                  <a:lnTo>
                    <a:pt x="467" y="18471"/>
                  </a:lnTo>
                  <a:cubicBezTo>
                    <a:pt x="497" y="18552"/>
                    <a:pt x="568" y="18593"/>
                    <a:pt x="639" y="18593"/>
                  </a:cubicBezTo>
                  <a:cubicBezTo>
                    <a:pt x="711" y="18593"/>
                    <a:pt x="782" y="18552"/>
                    <a:pt x="812" y="18471"/>
                  </a:cubicBezTo>
                  <a:lnTo>
                    <a:pt x="1766" y="16543"/>
                  </a:lnTo>
                  <a:cubicBezTo>
                    <a:pt x="1807" y="16461"/>
                    <a:pt x="1847" y="16380"/>
                    <a:pt x="1847" y="15690"/>
                  </a:cubicBezTo>
                  <a:lnTo>
                    <a:pt x="1847" y="0"/>
                  </a:lnTo>
                  <a:close/>
                </a:path>
              </a:pathLst>
            </a:custGeom>
            <a:solidFill>
              <a:srgbClr val="EB9A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5486075" y="1061400"/>
              <a:ext cx="59900" cy="98975"/>
            </a:xfrm>
            <a:custGeom>
              <a:avLst/>
              <a:gdLst/>
              <a:ahLst/>
              <a:cxnLst/>
              <a:rect l="l" t="t" r="r" b="b"/>
              <a:pathLst>
                <a:path w="2396" h="3959" extrusionOk="0">
                  <a:moveTo>
                    <a:pt x="0" y="1"/>
                  </a:moveTo>
                  <a:lnTo>
                    <a:pt x="0" y="1645"/>
                  </a:lnTo>
                  <a:cubicBezTo>
                    <a:pt x="0" y="1746"/>
                    <a:pt x="20" y="1827"/>
                    <a:pt x="61" y="1909"/>
                  </a:cubicBezTo>
                  <a:lnTo>
                    <a:pt x="1015" y="3837"/>
                  </a:lnTo>
                  <a:cubicBezTo>
                    <a:pt x="1045" y="3918"/>
                    <a:pt x="1116" y="3959"/>
                    <a:pt x="1187" y="3959"/>
                  </a:cubicBezTo>
                  <a:cubicBezTo>
                    <a:pt x="1259" y="3959"/>
                    <a:pt x="1330" y="3918"/>
                    <a:pt x="1360" y="3837"/>
                  </a:cubicBezTo>
                  <a:lnTo>
                    <a:pt x="2314" y="1909"/>
                  </a:lnTo>
                  <a:cubicBezTo>
                    <a:pt x="2355" y="1827"/>
                    <a:pt x="2395" y="1746"/>
                    <a:pt x="2395" y="1645"/>
                  </a:cubicBezTo>
                  <a:lnTo>
                    <a:pt x="2395" y="1"/>
                  </a:lnTo>
                  <a:close/>
                </a:path>
              </a:pathLst>
            </a:custGeom>
            <a:solidFill>
              <a:srgbClr val="F9E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5499775" y="1061400"/>
              <a:ext cx="46200" cy="98975"/>
            </a:xfrm>
            <a:custGeom>
              <a:avLst/>
              <a:gdLst/>
              <a:ahLst/>
              <a:cxnLst/>
              <a:rect l="l" t="t" r="r" b="b"/>
              <a:pathLst>
                <a:path w="1848" h="3959" extrusionOk="0">
                  <a:moveTo>
                    <a:pt x="568" y="1"/>
                  </a:moveTo>
                  <a:lnTo>
                    <a:pt x="568" y="1645"/>
                  </a:lnTo>
                  <a:cubicBezTo>
                    <a:pt x="568" y="1746"/>
                    <a:pt x="548" y="1827"/>
                    <a:pt x="508" y="1909"/>
                  </a:cubicBezTo>
                  <a:lnTo>
                    <a:pt x="0" y="2924"/>
                  </a:lnTo>
                  <a:lnTo>
                    <a:pt x="467" y="3837"/>
                  </a:lnTo>
                  <a:cubicBezTo>
                    <a:pt x="497" y="3918"/>
                    <a:pt x="568" y="3959"/>
                    <a:pt x="639" y="3959"/>
                  </a:cubicBezTo>
                  <a:cubicBezTo>
                    <a:pt x="711" y="3959"/>
                    <a:pt x="782" y="3918"/>
                    <a:pt x="812" y="3837"/>
                  </a:cubicBezTo>
                  <a:lnTo>
                    <a:pt x="1766" y="1909"/>
                  </a:lnTo>
                  <a:cubicBezTo>
                    <a:pt x="1807" y="1827"/>
                    <a:pt x="1847" y="1746"/>
                    <a:pt x="1847" y="1645"/>
                  </a:cubicBezTo>
                  <a:lnTo>
                    <a:pt x="1847" y="1"/>
                  </a:lnTo>
                  <a:close/>
                </a:path>
              </a:pathLst>
            </a:custGeom>
            <a:solidFill>
              <a:srgbClr val="FBC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5486075" y="1104550"/>
              <a:ext cx="59375" cy="55825"/>
            </a:xfrm>
            <a:custGeom>
              <a:avLst/>
              <a:gdLst/>
              <a:ahLst/>
              <a:cxnLst/>
              <a:rect l="l" t="t" r="r" b="b"/>
              <a:pathLst>
                <a:path w="2375" h="2233" extrusionOk="0">
                  <a:moveTo>
                    <a:pt x="0" y="0"/>
                  </a:moveTo>
                  <a:cubicBezTo>
                    <a:pt x="0" y="61"/>
                    <a:pt x="20" y="122"/>
                    <a:pt x="61" y="183"/>
                  </a:cubicBezTo>
                  <a:lnTo>
                    <a:pt x="1015" y="2111"/>
                  </a:lnTo>
                  <a:cubicBezTo>
                    <a:pt x="1045" y="2192"/>
                    <a:pt x="1116" y="2233"/>
                    <a:pt x="1187" y="2233"/>
                  </a:cubicBezTo>
                  <a:cubicBezTo>
                    <a:pt x="1259" y="2233"/>
                    <a:pt x="1330" y="2192"/>
                    <a:pt x="1360" y="2111"/>
                  </a:cubicBezTo>
                  <a:lnTo>
                    <a:pt x="2314" y="183"/>
                  </a:lnTo>
                  <a:cubicBezTo>
                    <a:pt x="2355" y="122"/>
                    <a:pt x="2375" y="61"/>
                    <a:pt x="2375" y="0"/>
                  </a:cubicBezTo>
                  <a:close/>
                </a:path>
              </a:pathLst>
            </a:custGeom>
            <a:solidFill>
              <a:srgbClr val="A99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5500275" y="1104550"/>
              <a:ext cx="45175" cy="55825"/>
            </a:xfrm>
            <a:custGeom>
              <a:avLst/>
              <a:gdLst/>
              <a:ahLst/>
              <a:cxnLst/>
              <a:rect l="l" t="t" r="r" b="b"/>
              <a:pathLst>
                <a:path w="1807" h="2233" extrusionOk="0">
                  <a:moveTo>
                    <a:pt x="548" y="0"/>
                  </a:moveTo>
                  <a:cubicBezTo>
                    <a:pt x="548" y="61"/>
                    <a:pt x="528" y="122"/>
                    <a:pt x="488" y="183"/>
                  </a:cubicBezTo>
                  <a:lnTo>
                    <a:pt x="0" y="1198"/>
                  </a:lnTo>
                  <a:lnTo>
                    <a:pt x="447" y="2111"/>
                  </a:lnTo>
                  <a:cubicBezTo>
                    <a:pt x="477" y="2192"/>
                    <a:pt x="548" y="2233"/>
                    <a:pt x="619" y="2233"/>
                  </a:cubicBezTo>
                  <a:cubicBezTo>
                    <a:pt x="691" y="2233"/>
                    <a:pt x="762" y="2192"/>
                    <a:pt x="792" y="2111"/>
                  </a:cubicBezTo>
                  <a:lnTo>
                    <a:pt x="1746" y="183"/>
                  </a:lnTo>
                  <a:cubicBezTo>
                    <a:pt x="1787" y="122"/>
                    <a:pt x="1807" y="61"/>
                    <a:pt x="1807" y="0"/>
                  </a:cubicBezTo>
                  <a:close/>
                </a:path>
              </a:pathLst>
            </a:custGeom>
            <a:solidFill>
              <a:srgbClr val="97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5063375" y="641250"/>
              <a:ext cx="373500" cy="525225"/>
            </a:xfrm>
            <a:custGeom>
              <a:avLst/>
              <a:gdLst/>
              <a:ahLst/>
              <a:cxnLst/>
              <a:rect l="l" t="t" r="r" b="b"/>
              <a:pathLst>
                <a:path w="14940" h="21009" extrusionOk="0">
                  <a:moveTo>
                    <a:pt x="264" y="0"/>
                  </a:moveTo>
                  <a:cubicBezTo>
                    <a:pt x="122" y="0"/>
                    <a:pt x="0" y="102"/>
                    <a:pt x="0" y="244"/>
                  </a:cubicBezTo>
                  <a:lnTo>
                    <a:pt x="0" y="20744"/>
                  </a:lnTo>
                  <a:cubicBezTo>
                    <a:pt x="0" y="20887"/>
                    <a:pt x="122" y="21008"/>
                    <a:pt x="264" y="21008"/>
                  </a:cubicBezTo>
                  <a:lnTo>
                    <a:pt x="14107" y="21008"/>
                  </a:lnTo>
                  <a:cubicBezTo>
                    <a:pt x="14574" y="21008"/>
                    <a:pt x="14939" y="20643"/>
                    <a:pt x="14939" y="20196"/>
                  </a:cubicBezTo>
                  <a:lnTo>
                    <a:pt x="14939" y="812"/>
                  </a:lnTo>
                  <a:cubicBezTo>
                    <a:pt x="14939" y="366"/>
                    <a:pt x="14574" y="0"/>
                    <a:pt x="14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5150650" y="731050"/>
              <a:ext cx="192350" cy="99500"/>
            </a:xfrm>
            <a:custGeom>
              <a:avLst/>
              <a:gdLst/>
              <a:ahLst/>
              <a:cxnLst/>
              <a:rect l="l" t="t" r="r" b="b"/>
              <a:pathLst>
                <a:path w="7694" h="3980" extrusionOk="0">
                  <a:moveTo>
                    <a:pt x="264" y="1"/>
                  </a:moveTo>
                  <a:cubicBezTo>
                    <a:pt x="122" y="1"/>
                    <a:pt x="0" y="102"/>
                    <a:pt x="0" y="245"/>
                  </a:cubicBezTo>
                  <a:lnTo>
                    <a:pt x="0" y="3736"/>
                  </a:lnTo>
                  <a:cubicBezTo>
                    <a:pt x="0" y="3878"/>
                    <a:pt x="122" y="3979"/>
                    <a:pt x="264" y="3979"/>
                  </a:cubicBezTo>
                  <a:lnTo>
                    <a:pt x="7450" y="3979"/>
                  </a:lnTo>
                  <a:cubicBezTo>
                    <a:pt x="7592" y="3979"/>
                    <a:pt x="7693" y="3878"/>
                    <a:pt x="7693" y="3736"/>
                  </a:cubicBezTo>
                  <a:lnTo>
                    <a:pt x="7693" y="245"/>
                  </a:lnTo>
                  <a:cubicBezTo>
                    <a:pt x="7693" y="102"/>
                    <a:pt x="7592" y="1"/>
                    <a:pt x="7450" y="1"/>
                  </a:cubicBezTo>
                  <a:close/>
                </a:path>
              </a:pathLst>
            </a:custGeom>
            <a:solidFill>
              <a:srgbClr val="F1F1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5380000" y="641250"/>
              <a:ext cx="56875" cy="525225"/>
            </a:xfrm>
            <a:custGeom>
              <a:avLst/>
              <a:gdLst/>
              <a:ahLst/>
              <a:cxnLst/>
              <a:rect l="l" t="t" r="r" b="b"/>
              <a:pathLst>
                <a:path w="2275" h="21009" extrusionOk="0">
                  <a:moveTo>
                    <a:pt x="1" y="0"/>
                  </a:moveTo>
                  <a:cubicBezTo>
                    <a:pt x="468" y="0"/>
                    <a:pt x="833" y="366"/>
                    <a:pt x="833" y="812"/>
                  </a:cubicBezTo>
                  <a:lnTo>
                    <a:pt x="833" y="20196"/>
                  </a:lnTo>
                  <a:cubicBezTo>
                    <a:pt x="833" y="20643"/>
                    <a:pt x="468" y="21008"/>
                    <a:pt x="1" y="21008"/>
                  </a:cubicBezTo>
                  <a:lnTo>
                    <a:pt x="1442" y="21008"/>
                  </a:lnTo>
                  <a:cubicBezTo>
                    <a:pt x="1909" y="21008"/>
                    <a:pt x="2274" y="20643"/>
                    <a:pt x="2274" y="20196"/>
                  </a:cubicBezTo>
                  <a:lnTo>
                    <a:pt x="2274" y="812"/>
                  </a:lnTo>
                  <a:cubicBezTo>
                    <a:pt x="2274" y="366"/>
                    <a:pt x="1909" y="0"/>
                    <a:pt x="1442" y="0"/>
                  </a:cubicBezTo>
                  <a:close/>
                </a:path>
              </a:pathLst>
            </a:custGeom>
            <a:solidFill>
              <a:srgbClr val="199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5304900" y="731050"/>
              <a:ext cx="38100" cy="99500"/>
            </a:xfrm>
            <a:custGeom>
              <a:avLst/>
              <a:gdLst/>
              <a:ahLst/>
              <a:cxnLst/>
              <a:rect l="l" t="t" r="r" b="b"/>
              <a:pathLst>
                <a:path w="1524" h="3980" extrusionOk="0">
                  <a:moveTo>
                    <a:pt x="1" y="1"/>
                  </a:moveTo>
                  <a:cubicBezTo>
                    <a:pt x="143" y="1"/>
                    <a:pt x="265" y="102"/>
                    <a:pt x="265" y="245"/>
                  </a:cubicBezTo>
                  <a:lnTo>
                    <a:pt x="265" y="3736"/>
                  </a:lnTo>
                  <a:cubicBezTo>
                    <a:pt x="265" y="3878"/>
                    <a:pt x="143" y="3979"/>
                    <a:pt x="1" y="3979"/>
                  </a:cubicBezTo>
                  <a:lnTo>
                    <a:pt x="1280" y="3979"/>
                  </a:lnTo>
                  <a:cubicBezTo>
                    <a:pt x="1422" y="3979"/>
                    <a:pt x="1523" y="3878"/>
                    <a:pt x="1523" y="3736"/>
                  </a:cubicBezTo>
                  <a:lnTo>
                    <a:pt x="1523" y="245"/>
                  </a:lnTo>
                  <a:cubicBezTo>
                    <a:pt x="1523" y="102"/>
                    <a:pt x="1422" y="1"/>
                    <a:pt x="1280" y="1"/>
                  </a:cubicBezTo>
                  <a:close/>
                </a:path>
              </a:pathLst>
            </a:custGeom>
            <a:solidFill>
              <a:srgbClr val="D4E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5486075" y="641250"/>
              <a:ext cx="59900" cy="69025"/>
            </a:xfrm>
            <a:custGeom>
              <a:avLst/>
              <a:gdLst/>
              <a:ahLst/>
              <a:cxnLst/>
              <a:rect l="l" t="t" r="r" b="b"/>
              <a:pathLst>
                <a:path w="2396" h="2761" extrusionOk="0">
                  <a:moveTo>
                    <a:pt x="690" y="0"/>
                  </a:moveTo>
                  <a:cubicBezTo>
                    <a:pt x="305" y="0"/>
                    <a:pt x="0" y="305"/>
                    <a:pt x="0" y="690"/>
                  </a:cubicBezTo>
                  <a:lnTo>
                    <a:pt x="0" y="2761"/>
                  </a:lnTo>
                  <a:lnTo>
                    <a:pt x="2395" y="2761"/>
                  </a:lnTo>
                  <a:lnTo>
                    <a:pt x="2395" y="690"/>
                  </a:lnTo>
                  <a:cubicBezTo>
                    <a:pt x="2395" y="305"/>
                    <a:pt x="2070" y="0"/>
                    <a:pt x="1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5499775" y="641250"/>
              <a:ext cx="46200" cy="69025"/>
            </a:xfrm>
            <a:custGeom>
              <a:avLst/>
              <a:gdLst/>
              <a:ahLst/>
              <a:cxnLst/>
              <a:rect l="l" t="t" r="r" b="b"/>
              <a:pathLst>
                <a:path w="1848" h="2761" extrusionOk="0">
                  <a:moveTo>
                    <a:pt x="0" y="0"/>
                  </a:moveTo>
                  <a:cubicBezTo>
                    <a:pt x="325" y="82"/>
                    <a:pt x="568" y="366"/>
                    <a:pt x="568" y="690"/>
                  </a:cubicBezTo>
                  <a:lnTo>
                    <a:pt x="568" y="2761"/>
                  </a:lnTo>
                  <a:lnTo>
                    <a:pt x="1847" y="2761"/>
                  </a:lnTo>
                  <a:lnTo>
                    <a:pt x="1847" y="690"/>
                  </a:lnTo>
                  <a:cubicBezTo>
                    <a:pt x="1847" y="305"/>
                    <a:pt x="1522" y="0"/>
                    <a:pt x="1137" y="0"/>
                  </a:cubicBezTo>
                  <a:close/>
                </a:path>
              </a:pathLst>
            </a:custGeom>
            <a:solidFill>
              <a:srgbClr val="CC3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41" name="Google Shape;441;p19"/>
            <p:cNvSpPr/>
            <p:nvPr/>
          </p:nvSpPr>
          <p:spPr>
            <a:xfrm>
              <a:off x="5038000" y="633125"/>
              <a:ext cx="406975" cy="541475"/>
            </a:xfrm>
            <a:custGeom>
              <a:avLst/>
              <a:gdLst/>
              <a:ahLst/>
              <a:cxnLst/>
              <a:rect l="l" t="t" r="r" b="b"/>
              <a:pathLst>
                <a:path w="16279" h="21659" extrusionOk="0">
                  <a:moveTo>
                    <a:pt x="15122" y="630"/>
                  </a:moveTo>
                  <a:cubicBezTo>
                    <a:pt x="15406" y="630"/>
                    <a:pt x="15629" y="873"/>
                    <a:pt x="15629" y="1137"/>
                  </a:cubicBezTo>
                  <a:lnTo>
                    <a:pt x="15629" y="20521"/>
                  </a:lnTo>
                  <a:cubicBezTo>
                    <a:pt x="15629" y="20785"/>
                    <a:pt x="15406" y="21029"/>
                    <a:pt x="15122" y="21029"/>
                  </a:cubicBezTo>
                  <a:lnTo>
                    <a:pt x="14635" y="21029"/>
                  </a:lnTo>
                  <a:lnTo>
                    <a:pt x="14635" y="630"/>
                  </a:lnTo>
                  <a:close/>
                  <a:moveTo>
                    <a:pt x="1279" y="1"/>
                  </a:moveTo>
                  <a:cubicBezTo>
                    <a:pt x="954" y="1"/>
                    <a:pt x="711" y="264"/>
                    <a:pt x="711" y="569"/>
                  </a:cubicBezTo>
                  <a:lnTo>
                    <a:pt x="711" y="1604"/>
                  </a:lnTo>
                  <a:lnTo>
                    <a:pt x="305" y="1604"/>
                  </a:lnTo>
                  <a:cubicBezTo>
                    <a:pt x="142" y="1604"/>
                    <a:pt x="0" y="1746"/>
                    <a:pt x="0" y="1929"/>
                  </a:cubicBezTo>
                  <a:cubicBezTo>
                    <a:pt x="0" y="2091"/>
                    <a:pt x="142" y="2233"/>
                    <a:pt x="305" y="2233"/>
                  </a:cubicBezTo>
                  <a:lnTo>
                    <a:pt x="711" y="2233"/>
                  </a:lnTo>
                  <a:lnTo>
                    <a:pt x="711" y="3593"/>
                  </a:lnTo>
                  <a:lnTo>
                    <a:pt x="305" y="3593"/>
                  </a:lnTo>
                  <a:cubicBezTo>
                    <a:pt x="142" y="3593"/>
                    <a:pt x="0" y="3735"/>
                    <a:pt x="0" y="3918"/>
                  </a:cubicBezTo>
                  <a:cubicBezTo>
                    <a:pt x="0" y="4101"/>
                    <a:pt x="142" y="4243"/>
                    <a:pt x="305" y="4243"/>
                  </a:cubicBezTo>
                  <a:lnTo>
                    <a:pt x="711" y="4243"/>
                  </a:lnTo>
                  <a:lnTo>
                    <a:pt x="711" y="5582"/>
                  </a:lnTo>
                  <a:lnTo>
                    <a:pt x="305" y="5582"/>
                  </a:lnTo>
                  <a:cubicBezTo>
                    <a:pt x="142" y="5582"/>
                    <a:pt x="0" y="5724"/>
                    <a:pt x="0" y="5907"/>
                  </a:cubicBezTo>
                  <a:cubicBezTo>
                    <a:pt x="0" y="6090"/>
                    <a:pt x="142" y="6232"/>
                    <a:pt x="305" y="6232"/>
                  </a:cubicBezTo>
                  <a:lnTo>
                    <a:pt x="711" y="6232"/>
                  </a:lnTo>
                  <a:lnTo>
                    <a:pt x="711" y="7592"/>
                  </a:lnTo>
                  <a:lnTo>
                    <a:pt x="305" y="7592"/>
                  </a:lnTo>
                  <a:cubicBezTo>
                    <a:pt x="142" y="7592"/>
                    <a:pt x="0" y="7734"/>
                    <a:pt x="0" y="7896"/>
                  </a:cubicBezTo>
                  <a:cubicBezTo>
                    <a:pt x="0" y="8079"/>
                    <a:pt x="142" y="8221"/>
                    <a:pt x="305" y="8221"/>
                  </a:cubicBezTo>
                  <a:lnTo>
                    <a:pt x="711" y="8221"/>
                  </a:lnTo>
                  <a:lnTo>
                    <a:pt x="711" y="9581"/>
                  </a:lnTo>
                  <a:lnTo>
                    <a:pt x="305" y="9581"/>
                  </a:lnTo>
                  <a:cubicBezTo>
                    <a:pt x="142" y="9581"/>
                    <a:pt x="0" y="9723"/>
                    <a:pt x="0" y="9885"/>
                  </a:cubicBezTo>
                  <a:cubicBezTo>
                    <a:pt x="0" y="10068"/>
                    <a:pt x="142" y="10210"/>
                    <a:pt x="305" y="10210"/>
                  </a:cubicBezTo>
                  <a:lnTo>
                    <a:pt x="711" y="10210"/>
                  </a:lnTo>
                  <a:lnTo>
                    <a:pt x="711" y="11570"/>
                  </a:lnTo>
                  <a:lnTo>
                    <a:pt x="305" y="11570"/>
                  </a:lnTo>
                  <a:cubicBezTo>
                    <a:pt x="142" y="11570"/>
                    <a:pt x="0" y="11712"/>
                    <a:pt x="0" y="11895"/>
                  </a:cubicBezTo>
                  <a:cubicBezTo>
                    <a:pt x="0" y="12057"/>
                    <a:pt x="142" y="12199"/>
                    <a:pt x="305" y="12199"/>
                  </a:cubicBezTo>
                  <a:lnTo>
                    <a:pt x="711" y="12199"/>
                  </a:lnTo>
                  <a:lnTo>
                    <a:pt x="711" y="13559"/>
                  </a:lnTo>
                  <a:lnTo>
                    <a:pt x="305" y="13559"/>
                  </a:lnTo>
                  <a:cubicBezTo>
                    <a:pt x="142" y="13559"/>
                    <a:pt x="0" y="13701"/>
                    <a:pt x="0" y="13884"/>
                  </a:cubicBezTo>
                  <a:cubicBezTo>
                    <a:pt x="0" y="14046"/>
                    <a:pt x="142" y="14189"/>
                    <a:pt x="305" y="14189"/>
                  </a:cubicBezTo>
                  <a:lnTo>
                    <a:pt x="711" y="14189"/>
                  </a:lnTo>
                  <a:lnTo>
                    <a:pt x="711" y="15548"/>
                  </a:lnTo>
                  <a:lnTo>
                    <a:pt x="305" y="15548"/>
                  </a:lnTo>
                  <a:cubicBezTo>
                    <a:pt x="142" y="15548"/>
                    <a:pt x="0" y="15691"/>
                    <a:pt x="0" y="15873"/>
                  </a:cubicBezTo>
                  <a:cubicBezTo>
                    <a:pt x="0" y="16056"/>
                    <a:pt x="142" y="16198"/>
                    <a:pt x="305" y="16198"/>
                  </a:cubicBezTo>
                  <a:lnTo>
                    <a:pt x="711" y="16198"/>
                  </a:lnTo>
                  <a:lnTo>
                    <a:pt x="711" y="17538"/>
                  </a:lnTo>
                  <a:lnTo>
                    <a:pt x="305" y="17538"/>
                  </a:lnTo>
                  <a:cubicBezTo>
                    <a:pt x="142" y="17538"/>
                    <a:pt x="0" y="17680"/>
                    <a:pt x="0" y="17862"/>
                  </a:cubicBezTo>
                  <a:cubicBezTo>
                    <a:pt x="0" y="18045"/>
                    <a:pt x="142" y="18187"/>
                    <a:pt x="305" y="18187"/>
                  </a:cubicBezTo>
                  <a:lnTo>
                    <a:pt x="711" y="18187"/>
                  </a:lnTo>
                  <a:lnTo>
                    <a:pt x="711" y="19547"/>
                  </a:lnTo>
                  <a:lnTo>
                    <a:pt x="305" y="19547"/>
                  </a:lnTo>
                  <a:cubicBezTo>
                    <a:pt x="142" y="19547"/>
                    <a:pt x="0" y="19689"/>
                    <a:pt x="0" y="19852"/>
                  </a:cubicBezTo>
                  <a:cubicBezTo>
                    <a:pt x="0" y="20034"/>
                    <a:pt x="142" y="20176"/>
                    <a:pt x="305" y="20176"/>
                  </a:cubicBezTo>
                  <a:lnTo>
                    <a:pt x="711" y="20176"/>
                  </a:lnTo>
                  <a:lnTo>
                    <a:pt x="711" y="21069"/>
                  </a:lnTo>
                  <a:cubicBezTo>
                    <a:pt x="711" y="21394"/>
                    <a:pt x="954" y="21658"/>
                    <a:pt x="1279" y="21658"/>
                  </a:cubicBezTo>
                  <a:lnTo>
                    <a:pt x="15122" y="21658"/>
                  </a:lnTo>
                  <a:cubicBezTo>
                    <a:pt x="15751" y="21658"/>
                    <a:pt x="16279" y="21151"/>
                    <a:pt x="16279" y="20521"/>
                  </a:cubicBezTo>
                  <a:lnTo>
                    <a:pt x="16279" y="1137"/>
                  </a:lnTo>
                  <a:cubicBezTo>
                    <a:pt x="16279" y="508"/>
                    <a:pt x="15751" y="1"/>
                    <a:pt x="15122" y="1"/>
                  </a:cubicBezTo>
                  <a:lnTo>
                    <a:pt x="6841" y="1"/>
                  </a:lnTo>
                  <a:cubicBezTo>
                    <a:pt x="6678" y="1"/>
                    <a:pt x="6536" y="143"/>
                    <a:pt x="6536" y="325"/>
                  </a:cubicBezTo>
                  <a:cubicBezTo>
                    <a:pt x="6536" y="488"/>
                    <a:pt x="6678" y="630"/>
                    <a:pt x="6841" y="630"/>
                  </a:cubicBezTo>
                  <a:lnTo>
                    <a:pt x="13985" y="630"/>
                  </a:lnTo>
                  <a:lnTo>
                    <a:pt x="13985" y="21029"/>
                  </a:lnTo>
                  <a:lnTo>
                    <a:pt x="1340" y="21029"/>
                  </a:lnTo>
                  <a:lnTo>
                    <a:pt x="1340" y="20176"/>
                  </a:lnTo>
                  <a:lnTo>
                    <a:pt x="1888" y="20176"/>
                  </a:lnTo>
                  <a:cubicBezTo>
                    <a:pt x="2050" y="20176"/>
                    <a:pt x="2192" y="20034"/>
                    <a:pt x="2192" y="19852"/>
                  </a:cubicBezTo>
                  <a:cubicBezTo>
                    <a:pt x="2192" y="19689"/>
                    <a:pt x="2050" y="19547"/>
                    <a:pt x="1888" y="19547"/>
                  </a:cubicBezTo>
                  <a:lnTo>
                    <a:pt x="1340" y="19547"/>
                  </a:lnTo>
                  <a:lnTo>
                    <a:pt x="1340" y="18187"/>
                  </a:lnTo>
                  <a:lnTo>
                    <a:pt x="1888" y="18187"/>
                  </a:lnTo>
                  <a:cubicBezTo>
                    <a:pt x="2050" y="18187"/>
                    <a:pt x="2192" y="18045"/>
                    <a:pt x="2192" y="17862"/>
                  </a:cubicBezTo>
                  <a:cubicBezTo>
                    <a:pt x="2192" y="17680"/>
                    <a:pt x="2050" y="17538"/>
                    <a:pt x="1888" y="17538"/>
                  </a:cubicBezTo>
                  <a:lnTo>
                    <a:pt x="1340" y="17538"/>
                  </a:lnTo>
                  <a:lnTo>
                    <a:pt x="1340" y="16198"/>
                  </a:lnTo>
                  <a:lnTo>
                    <a:pt x="1888" y="16198"/>
                  </a:lnTo>
                  <a:cubicBezTo>
                    <a:pt x="2050" y="16198"/>
                    <a:pt x="2192" y="16056"/>
                    <a:pt x="2192" y="15873"/>
                  </a:cubicBezTo>
                  <a:cubicBezTo>
                    <a:pt x="2192" y="15691"/>
                    <a:pt x="2050" y="15548"/>
                    <a:pt x="1888" y="15548"/>
                  </a:cubicBezTo>
                  <a:lnTo>
                    <a:pt x="1340" y="15548"/>
                  </a:lnTo>
                  <a:lnTo>
                    <a:pt x="1340" y="14189"/>
                  </a:lnTo>
                  <a:lnTo>
                    <a:pt x="1888" y="14189"/>
                  </a:lnTo>
                  <a:cubicBezTo>
                    <a:pt x="2050" y="14189"/>
                    <a:pt x="2192" y="14046"/>
                    <a:pt x="2192" y="13884"/>
                  </a:cubicBezTo>
                  <a:cubicBezTo>
                    <a:pt x="2192" y="13701"/>
                    <a:pt x="2050" y="13559"/>
                    <a:pt x="1888" y="13559"/>
                  </a:cubicBezTo>
                  <a:lnTo>
                    <a:pt x="1340" y="13559"/>
                  </a:lnTo>
                  <a:lnTo>
                    <a:pt x="1340" y="12199"/>
                  </a:lnTo>
                  <a:lnTo>
                    <a:pt x="1888" y="12199"/>
                  </a:lnTo>
                  <a:cubicBezTo>
                    <a:pt x="2050" y="12199"/>
                    <a:pt x="2192" y="12057"/>
                    <a:pt x="2192" y="11895"/>
                  </a:cubicBezTo>
                  <a:cubicBezTo>
                    <a:pt x="2192" y="11712"/>
                    <a:pt x="2050" y="11570"/>
                    <a:pt x="1888" y="11570"/>
                  </a:cubicBezTo>
                  <a:lnTo>
                    <a:pt x="1340" y="11570"/>
                  </a:lnTo>
                  <a:lnTo>
                    <a:pt x="1340" y="10210"/>
                  </a:lnTo>
                  <a:lnTo>
                    <a:pt x="1888" y="10210"/>
                  </a:lnTo>
                  <a:cubicBezTo>
                    <a:pt x="2050" y="10210"/>
                    <a:pt x="2192" y="10068"/>
                    <a:pt x="2192" y="9885"/>
                  </a:cubicBezTo>
                  <a:cubicBezTo>
                    <a:pt x="2192" y="9723"/>
                    <a:pt x="2050" y="9581"/>
                    <a:pt x="1888" y="9581"/>
                  </a:cubicBezTo>
                  <a:lnTo>
                    <a:pt x="1340" y="9581"/>
                  </a:lnTo>
                  <a:lnTo>
                    <a:pt x="1340" y="8221"/>
                  </a:lnTo>
                  <a:lnTo>
                    <a:pt x="1888" y="8221"/>
                  </a:lnTo>
                  <a:cubicBezTo>
                    <a:pt x="2050" y="8221"/>
                    <a:pt x="2192" y="8079"/>
                    <a:pt x="2192" y="7896"/>
                  </a:cubicBezTo>
                  <a:cubicBezTo>
                    <a:pt x="2192" y="7734"/>
                    <a:pt x="2050" y="7592"/>
                    <a:pt x="1888" y="7592"/>
                  </a:cubicBezTo>
                  <a:lnTo>
                    <a:pt x="1340" y="7592"/>
                  </a:lnTo>
                  <a:lnTo>
                    <a:pt x="1340" y="6232"/>
                  </a:lnTo>
                  <a:lnTo>
                    <a:pt x="1888" y="6232"/>
                  </a:lnTo>
                  <a:cubicBezTo>
                    <a:pt x="2050" y="6232"/>
                    <a:pt x="2192" y="6090"/>
                    <a:pt x="2192" y="5907"/>
                  </a:cubicBezTo>
                  <a:cubicBezTo>
                    <a:pt x="2192" y="5724"/>
                    <a:pt x="2050" y="5582"/>
                    <a:pt x="1888" y="5582"/>
                  </a:cubicBezTo>
                  <a:lnTo>
                    <a:pt x="1340" y="5582"/>
                  </a:lnTo>
                  <a:lnTo>
                    <a:pt x="1340" y="4243"/>
                  </a:lnTo>
                  <a:lnTo>
                    <a:pt x="1888" y="4243"/>
                  </a:lnTo>
                  <a:cubicBezTo>
                    <a:pt x="2050" y="4243"/>
                    <a:pt x="2192" y="4101"/>
                    <a:pt x="2192" y="3918"/>
                  </a:cubicBezTo>
                  <a:cubicBezTo>
                    <a:pt x="2192" y="3735"/>
                    <a:pt x="2050" y="3593"/>
                    <a:pt x="1888" y="3593"/>
                  </a:cubicBezTo>
                  <a:lnTo>
                    <a:pt x="1340" y="3593"/>
                  </a:lnTo>
                  <a:lnTo>
                    <a:pt x="1340" y="2233"/>
                  </a:lnTo>
                  <a:lnTo>
                    <a:pt x="1888" y="2233"/>
                  </a:lnTo>
                  <a:cubicBezTo>
                    <a:pt x="2050" y="2233"/>
                    <a:pt x="2192" y="2091"/>
                    <a:pt x="2192" y="1929"/>
                  </a:cubicBezTo>
                  <a:cubicBezTo>
                    <a:pt x="2192" y="1746"/>
                    <a:pt x="2050" y="1604"/>
                    <a:pt x="1888" y="1604"/>
                  </a:cubicBezTo>
                  <a:lnTo>
                    <a:pt x="1340" y="1604"/>
                  </a:lnTo>
                  <a:lnTo>
                    <a:pt x="1340" y="630"/>
                  </a:lnTo>
                  <a:lnTo>
                    <a:pt x="5582" y="630"/>
                  </a:lnTo>
                  <a:cubicBezTo>
                    <a:pt x="5765" y="630"/>
                    <a:pt x="5907" y="488"/>
                    <a:pt x="5907" y="325"/>
                  </a:cubicBezTo>
                  <a:cubicBezTo>
                    <a:pt x="5907" y="143"/>
                    <a:pt x="5765" y="1"/>
                    <a:pt x="5582" y="1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42" name="Google Shape;442;p19"/>
            <p:cNvSpPr/>
            <p:nvPr/>
          </p:nvSpPr>
          <p:spPr>
            <a:xfrm>
              <a:off x="5143025" y="722950"/>
              <a:ext cx="208075" cy="115725"/>
            </a:xfrm>
            <a:custGeom>
              <a:avLst/>
              <a:gdLst/>
              <a:ahLst/>
              <a:cxnLst/>
              <a:rect l="l" t="t" r="r" b="b"/>
              <a:pathLst>
                <a:path w="8323" h="4629" extrusionOk="0">
                  <a:moveTo>
                    <a:pt x="569" y="0"/>
                  </a:moveTo>
                  <a:cubicBezTo>
                    <a:pt x="244" y="0"/>
                    <a:pt x="1" y="264"/>
                    <a:pt x="1" y="569"/>
                  </a:cubicBezTo>
                  <a:lnTo>
                    <a:pt x="1" y="4060"/>
                  </a:lnTo>
                  <a:cubicBezTo>
                    <a:pt x="1" y="4364"/>
                    <a:pt x="244" y="4628"/>
                    <a:pt x="569" y="4628"/>
                  </a:cubicBezTo>
                  <a:lnTo>
                    <a:pt x="2315" y="4628"/>
                  </a:lnTo>
                  <a:cubicBezTo>
                    <a:pt x="2497" y="4628"/>
                    <a:pt x="2640" y="4486"/>
                    <a:pt x="2640" y="4303"/>
                  </a:cubicBezTo>
                  <a:cubicBezTo>
                    <a:pt x="2640" y="4141"/>
                    <a:pt x="2497" y="3999"/>
                    <a:pt x="2315" y="3999"/>
                  </a:cubicBezTo>
                  <a:lnTo>
                    <a:pt x="630" y="3999"/>
                  </a:lnTo>
                  <a:lnTo>
                    <a:pt x="630" y="650"/>
                  </a:lnTo>
                  <a:lnTo>
                    <a:pt x="7673" y="650"/>
                  </a:lnTo>
                  <a:lnTo>
                    <a:pt x="7673" y="3999"/>
                  </a:lnTo>
                  <a:lnTo>
                    <a:pt x="3594" y="3999"/>
                  </a:lnTo>
                  <a:cubicBezTo>
                    <a:pt x="3411" y="3999"/>
                    <a:pt x="3269" y="4141"/>
                    <a:pt x="3269" y="4303"/>
                  </a:cubicBezTo>
                  <a:cubicBezTo>
                    <a:pt x="3269" y="4486"/>
                    <a:pt x="3411" y="4628"/>
                    <a:pt x="3594" y="4628"/>
                  </a:cubicBezTo>
                  <a:lnTo>
                    <a:pt x="7755" y="4628"/>
                  </a:lnTo>
                  <a:cubicBezTo>
                    <a:pt x="8059" y="4628"/>
                    <a:pt x="8323" y="4364"/>
                    <a:pt x="8323" y="4060"/>
                  </a:cubicBezTo>
                  <a:lnTo>
                    <a:pt x="8323" y="569"/>
                  </a:lnTo>
                  <a:cubicBezTo>
                    <a:pt x="8323" y="264"/>
                    <a:pt x="8059" y="0"/>
                    <a:pt x="7755" y="0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43" name="Google Shape;443;p19"/>
            <p:cNvSpPr/>
            <p:nvPr/>
          </p:nvSpPr>
          <p:spPr>
            <a:xfrm>
              <a:off x="5143025" y="997975"/>
              <a:ext cx="208075" cy="16275"/>
            </a:xfrm>
            <a:custGeom>
              <a:avLst/>
              <a:gdLst/>
              <a:ahLst/>
              <a:cxnLst/>
              <a:rect l="l" t="t" r="r" b="b"/>
              <a:pathLst>
                <a:path w="8323" h="651" extrusionOk="0">
                  <a:moveTo>
                    <a:pt x="305" y="1"/>
                  </a:moveTo>
                  <a:cubicBezTo>
                    <a:pt x="143" y="1"/>
                    <a:pt x="1" y="143"/>
                    <a:pt x="1" y="325"/>
                  </a:cubicBezTo>
                  <a:cubicBezTo>
                    <a:pt x="1" y="508"/>
                    <a:pt x="143" y="650"/>
                    <a:pt x="305" y="650"/>
                  </a:cubicBezTo>
                  <a:lnTo>
                    <a:pt x="7998" y="650"/>
                  </a:lnTo>
                  <a:cubicBezTo>
                    <a:pt x="8181" y="650"/>
                    <a:pt x="8323" y="508"/>
                    <a:pt x="8323" y="325"/>
                  </a:cubicBezTo>
                  <a:cubicBezTo>
                    <a:pt x="8323" y="143"/>
                    <a:pt x="8181" y="1"/>
                    <a:pt x="7998" y="1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44" name="Google Shape;444;p19"/>
            <p:cNvSpPr/>
            <p:nvPr/>
          </p:nvSpPr>
          <p:spPr>
            <a:xfrm>
              <a:off x="5143025" y="1038075"/>
              <a:ext cx="208075" cy="15750"/>
            </a:xfrm>
            <a:custGeom>
              <a:avLst/>
              <a:gdLst/>
              <a:ahLst/>
              <a:cxnLst/>
              <a:rect l="l" t="t" r="r" b="b"/>
              <a:pathLst>
                <a:path w="8323" h="630" extrusionOk="0">
                  <a:moveTo>
                    <a:pt x="305" y="0"/>
                  </a:moveTo>
                  <a:cubicBezTo>
                    <a:pt x="143" y="0"/>
                    <a:pt x="1" y="142"/>
                    <a:pt x="1" y="325"/>
                  </a:cubicBezTo>
                  <a:cubicBezTo>
                    <a:pt x="1" y="487"/>
                    <a:pt x="143" y="629"/>
                    <a:pt x="305" y="629"/>
                  </a:cubicBezTo>
                  <a:lnTo>
                    <a:pt x="7998" y="629"/>
                  </a:lnTo>
                  <a:cubicBezTo>
                    <a:pt x="8181" y="629"/>
                    <a:pt x="8323" y="487"/>
                    <a:pt x="8323" y="325"/>
                  </a:cubicBezTo>
                  <a:cubicBezTo>
                    <a:pt x="8323" y="142"/>
                    <a:pt x="8181" y="0"/>
                    <a:pt x="7998" y="0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45" name="Google Shape;445;p19"/>
            <p:cNvSpPr/>
            <p:nvPr/>
          </p:nvSpPr>
          <p:spPr>
            <a:xfrm>
              <a:off x="5477950" y="633125"/>
              <a:ext cx="75625" cy="534875"/>
            </a:xfrm>
            <a:custGeom>
              <a:avLst/>
              <a:gdLst/>
              <a:ahLst/>
              <a:cxnLst/>
              <a:rect l="l" t="t" r="r" b="b"/>
              <a:pathLst>
                <a:path w="3025" h="21395" extrusionOk="0">
                  <a:moveTo>
                    <a:pt x="2010" y="630"/>
                  </a:moveTo>
                  <a:cubicBezTo>
                    <a:pt x="2213" y="630"/>
                    <a:pt x="2395" y="812"/>
                    <a:pt x="2395" y="1015"/>
                  </a:cubicBezTo>
                  <a:lnTo>
                    <a:pt x="2395" y="2761"/>
                  </a:lnTo>
                  <a:lnTo>
                    <a:pt x="630" y="2761"/>
                  </a:lnTo>
                  <a:lnTo>
                    <a:pt x="630" y="1015"/>
                  </a:lnTo>
                  <a:cubicBezTo>
                    <a:pt x="630" y="812"/>
                    <a:pt x="812" y="630"/>
                    <a:pt x="1015" y="630"/>
                  </a:cubicBezTo>
                  <a:close/>
                  <a:moveTo>
                    <a:pt x="2395" y="3390"/>
                  </a:moveTo>
                  <a:lnTo>
                    <a:pt x="2395" y="16807"/>
                  </a:lnTo>
                  <a:lnTo>
                    <a:pt x="630" y="16807"/>
                  </a:lnTo>
                  <a:lnTo>
                    <a:pt x="630" y="3390"/>
                  </a:lnTo>
                  <a:close/>
                  <a:moveTo>
                    <a:pt x="2395" y="17456"/>
                  </a:moveTo>
                  <a:lnTo>
                    <a:pt x="2395" y="18187"/>
                  </a:lnTo>
                  <a:cubicBezTo>
                    <a:pt x="2395" y="18329"/>
                    <a:pt x="2395" y="18451"/>
                    <a:pt x="2395" y="18553"/>
                  </a:cubicBezTo>
                  <a:lnTo>
                    <a:pt x="630" y="18553"/>
                  </a:lnTo>
                  <a:cubicBezTo>
                    <a:pt x="630" y="18451"/>
                    <a:pt x="630" y="18329"/>
                    <a:pt x="630" y="18187"/>
                  </a:cubicBezTo>
                  <a:lnTo>
                    <a:pt x="630" y="17456"/>
                  </a:lnTo>
                  <a:close/>
                  <a:moveTo>
                    <a:pt x="2233" y="19182"/>
                  </a:moveTo>
                  <a:lnTo>
                    <a:pt x="1523" y="20623"/>
                  </a:lnTo>
                  <a:lnTo>
                    <a:pt x="792" y="19182"/>
                  </a:lnTo>
                  <a:close/>
                  <a:moveTo>
                    <a:pt x="1015" y="1"/>
                  </a:moveTo>
                  <a:cubicBezTo>
                    <a:pt x="467" y="1"/>
                    <a:pt x="0" y="467"/>
                    <a:pt x="0" y="1015"/>
                  </a:cubicBezTo>
                  <a:lnTo>
                    <a:pt x="0" y="18187"/>
                  </a:lnTo>
                  <a:cubicBezTo>
                    <a:pt x="0" y="18898"/>
                    <a:pt x="21" y="19040"/>
                    <a:pt x="102" y="19182"/>
                  </a:cubicBezTo>
                  <a:lnTo>
                    <a:pt x="1056" y="21110"/>
                  </a:lnTo>
                  <a:cubicBezTo>
                    <a:pt x="1137" y="21293"/>
                    <a:pt x="1320" y="21394"/>
                    <a:pt x="1523" y="21394"/>
                  </a:cubicBezTo>
                  <a:cubicBezTo>
                    <a:pt x="1705" y="21394"/>
                    <a:pt x="1888" y="21293"/>
                    <a:pt x="1969" y="21110"/>
                  </a:cubicBezTo>
                  <a:lnTo>
                    <a:pt x="2923" y="19182"/>
                  </a:lnTo>
                  <a:cubicBezTo>
                    <a:pt x="3004" y="19040"/>
                    <a:pt x="3025" y="18898"/>
                    <a:pt x="3025" y="18187"/>
                  </a:cubicBezTo>
                  <a:lnTo>
                    <a:pt x="3025" y="3086"/>
                  </a:lnTo>
                  <a:lnTo>
                    <a:pt x="3025" y="1015"/>
                  </a:lnTo>
                  <a:cubicBezTo>
                    <a:pt x="3025" y="467"/>
                    <a:pt x="2578" y="1"/>
                    <a:pt x="2010" y="1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19"/>
          <p:cNvGrpSpPr/>
          <p:nvPr/>
        </p:nvGrpSpPr>
        <p:grpSpPr>
          <a:xfrm>
            <a:off x="305778" y="1001752"/>
            <a:ext cx="2481668" cy="862950"/>
            <a:chOff x="305778" y="1139400"/>
            <a:chExt cx="2481668" cy="862950"/>
          </a:xfrm>
        </p:grpSpPr>
        <p:sp>
          <p:nvSpPr>
            <p:cNvPr id="485" name="Google Shape;485;p19"/>
            <p:cNvSpPr txBox="1"/>
            <p:nvPr/>
          </p:nvSpPr>
          <p:spPr>
            <a:xfrm>
              <a:off x="457200" y="1139400"/>
              <a:ext cx="1717490" cy="32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DB413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ira Sans Extra Condensed"/>
                  <a:sym typeface="Fira Sans Extra Condensed"/>
                </a:rPr>
                <a:t>Tên cuốn sách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DB413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 Extra Condensed"/>
                <a:sym typeface="Fira Sans Extra Condensed"/>
              </a:endParaRPr>
            </a:p>
          </p:txBody>
        </p:sp>
        <p:sp>
          <p:nvSpPr>
            <p:cNvPr id="486" name="Google Shape;486;p19"/>
            <p:cNvSpPr txBox="1"/>
            <p:nvPr/>
          </p:nvSpPr>
          <p:spPr>
            <a:xfrm>
              <a:off x="305778" y="1460850"/>
              <a:ext cx="2481668" cy="5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1800" dirty="0">
                  <a:latin typeface="Cambria" panose="02040503050406030204" pitchFamily="18" charset="0"/>
                  <a:ea typeface="Cambria" panose="02040503050406030204" pitchFamily="18" charset="0"/>
                  <a:cs typeface="Roboto"/>
                  <a:sym typeface="Roboto"/>
                </a:rPr>
                <a:t>Chuyện con mèo dạy hải âu bay</a:t>
              </a: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endParaRPr>
            </a:p>
          </p:txBody>
        </p:sp>
      </p:grpSp>
      <p:grpSp>
        <p:nvGrpSpPr>
          <p:cNvPr id="487" name="Google Shape;487;p19"/>
          <p:cNvGrpSpPr/>
          <p:nvPr/>
        </p:nvGrpSpPr>
        <p:grpSpPr>
          <a:xfrm>
            <a:off x="57301" y="2201002"/>
            <a:ext cx="2764874" cy="1108274"/>
            <a:chOff x="57301" y="2338650"/>
            <a:chExt cx="2764874" cy="1108274"/>
          </a:xfrm>
        </p:grpSpPr>
        <p:sp>
          <p:nvSpPr>
            <p:cNvPr id="488" name="Google Shape;488;p19"/>
            <p:cNvSpPr txBox="1"/>
            <p:nvPr/>
          </p:nvSpPr>
          <p:spPr>
            <a:xfrm>
              <a:off x="57301" y="2338650"/>
              <a:ext cx="2294874" cy="32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6E3F6D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ira Sans Extra Condensed"/>
                  <a:sym typeface="Fira Sans Extra Condensed"/>
                </a:rPr>
                <a:t>Vấn đề/hiện tượng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6E3F6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 Extra Condensed"/>
                <a:sym typeface="Fira Sans Extra Condensed"/>
              </a:endParaRPr>
            </a:p>
          </p:txBody>
        </p:sp>
        <p:sp>
          <p:nvSpPr>
            <p:cNvPr id="489" name="Google Shape;489;p19"/>
            <p:cNvSpPr txBox="1"/>
            <p:nvPr/>
          </p:nvSpPr>
          <p:spPr>
            <a:xfrm>
              <a:off x="57301" y="2660099"/>
              <a:ext cx="2764874" cy="786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Roboto"/>
                  <a:sym typeface="Roboto"/>
                </a:rPr>
                <a:t>Trách</a:t>
              </a:r>
              <a:r>
                <a:rPr kumimoji="0" lang="vi-VN" sz="18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Roboto"/>
                  <a:sym typeface="Roboto"/>
                </a:rPr>
                <a:t> nhiệm của con người đối với môi trường sống trên Trái Đất.</a:t>
              </a: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endParaRPr>
            </a:p>
          </p:txBody>
        </p:sp>
      </p:grpSp>
      <p:grpSp>
        <p:nvGrpSpPr>
          <p:cNvPr id="490" name="Google Shape;490;p19"/>
          <p:cNvGrpSpPr/>
          <p:nvPr/>
        </p:nvGrpSpPr>
        <p:grpSpPr>
          <a:xfrm>
            <a:off x="57300" y="3574776"/>
            <a:ext cx="3373024" cy="1345874"/>
            <a:chOff x="57300" y="3537900"/>
            <a:chExt cx="3373024" cy="1520398"/>
          </a:xfrm>
        </p:grpSpPr>
        <p:sp>
          <p:nvSpPr>
            <p:cNvPr id="491" name="Google Shape;491;p19"/>
            <p:cNvSpPr txBox="1"/>
            <p:nvPr/>
          </p:nvSpPr>
          <p:spPr>
            <a:xfrm>
              <a:off x="57300" y="3537900"/>
              <a:ext cx="2457280" cy="32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8BBB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ira Sans Extra Condensed"/>
                  <a:sym typeface="Fira Sans Extra Condensed"/>
                </a:rPr>
                <a:t>Lí lẽ/bằng chứng số 1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28BBB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 Extra Condensed"/>
                <a:sym typeface="Fira Sans Extra Condensed"/>
              </a:endParaRPr>
            </a:p>
          </p:txBody>
        </p:sp>
        <p:sp>
          <p:nvSpPr>
            <p:cNvPr id="492" name="Google Shape;492;p19"/>
            <p:cNvSpPr txBox="1"/>
            <p:nvPr/>
          </p:nvSpPr>
          <p:spPr>
            <a:xfrm>
              <a:off x="152399" y="3859349"/>
              <a:ext cx="3277925" cy="11989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Roboto"/>
                  <a:sym typeface="Roboto"/>
                </a:rPr>
                <a:t>Hình</a:t>
              </a:r>
              <a:r>
                <a:rPr kumimoji="0" lang="vi-VN" sz="18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Roboto"/>
                  <a:sym typeface="Roboto"/>
                </a:rPr>
                <a:t> ảnh Ken-ga vùng vẫy trong váng dầu vì con người làm tràn dầu ra vịnh.</a:t>
              </a:r>
            </a:p>
          </p:txBody>
        </p:sp>
      </p:grpSp>
      <p:grpSp>
        <p:nvGrpSpPr>
          <p:cNvPr id="493" name="Google Shape;493;p19"/>
          <p:cNvGrpSpPr/>
          <p:nvPr/>
        </p:nvGrpSpPr>
        <p:grpSpPr>
          <a:xfrm>
            <a:off x="5942689" y="1001752"/>
            <a:ext cx="3201312" cy="1133250"/>
            <a:chOff x="6074465" y="1139400"/>
            <a:chExt cx="3069535" cy="1133250"/>
          </a:xfrm>
        </p:grpSpPr>
        <p:sp>
          <p:nvSpPr>
            <p:cNvPr id="494" name="Google Shape;494;p19"/>
            <p:cNvSpPr txBox="1"/>
            <p:nvPr/>
          </p:nvSpPr>
          <p:spPr>
            <a:xfrm>
              <a:off x="6940790" y="1139400"/>
              <a:ext cx="1746010" cy="32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AAB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ira Sans Extra Condensed"/>
                  <a:sym typeface="Fira Sans Extra Condensed"/>
                </a:rPr>
                <a:t>Ý nghĩa vấn đề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AAB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 Extra Condensed"/>
                <a:sym typeface="Fira Sans Extra Condensed"/>
              </a:endParaRPr>
            </a:p>
          </p:txBody>
        </p:sp>
        <p:sp>
          <p:nvSpPr>
            <p:cNvPr id="495" name="Google Shape;495;p19"/>
            <p:cNvSpPr txBox="1"/>
            <p:nvPr/>
          </p:nvSpPr>
          <p:spPr>
            <a:xfrm>
              <a:off x="6074465" y="1511424"/>
              <a:ext cx="3069535" cy="761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1800" dirty="0">
                  <a:latin typeface="Cambria" panose="02040503050406030204" pitchFamily="18" charset="0"/>
                  <a:ea typeface="Cambria" panose="02040503050406030204" pitchFamily="18" charset="0"/>
                  <a:cs typeface="Roboto"/>
                  <a:sym typeface="Roboto"/>
                </a:rPr>
                <a:t>Bài học về thế giới thiên nhiên, tình yêu thương và bảo vệ môi trường.</a:t>
              </a: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endParaRPr>
            </a:p>
          </p:txBody>
        </p:sp>
      </p:grpSp>
      <p:grpSp>
        <p:nvGrpSpPr>
          <p:cNvPr id="496" name="Google Shape;496;p19"/>
          <p:cNvGrpSpPr/>
          <p:nvPr/>
        </p:nvGrpSpPr>
        <p:grpSpPr>
          <a:xfrm>
            <a:off x="6386688" y="2346375"/>
            <a:ext cx="2757312" cy="893078"/>
            <a:chOff x="6410550" y="2348642"/>
            <a:chExt cx="2733450" cy="893078"/>
          </a:xfrm>
        </p:grpSpPr>
        <p:sp>
          <p:nvSpPr>
            <p:cNvPr id="497" name="Google Shape;497;p19"/>
            <p:cNvSpPr txBox="1"/>
            <p:nvPr/>
          </p:nvSpPr>
          <p:spPr>
            <a:xfrm>
              <a:off x="6975469" y="2348642"/>
              <a:ext cx="1965434" cy="32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A99FA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ira Sans Extra Condensed"/>
                  <a:sym typeface="Fira Sans Extra Condensed"/>
                </a:rPr>
                <a:t>Liên hệ bản thân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A99F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 Extra Condensed"/>
                <a:sym typeface="Fira Sans Extra Condensed"/>
              </a:endParaRPr>
            </a:p>
          </p:txBody>
        </p:sp>
        <p:sp>
          <p:nvSpPr>
            <p:cNvPr id="498" name="Google Shape;498;p19"/>
            <p:cNvSpPr txBox="1"/>
            <p:nvPr/>
          </p:nvSpPr>
          <p:spPr>
            <a:xfrm>
              <a:off x="6410550" y="2660099"/>
              <a:ext cx="2733450" cy="5816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Roboto"/>
                  <a:sym typeface="Roboto"/>
                </a:rPr>
                <a:t>Không</a:t>
              </a:r>
              <a:r>
                <a:rPr kumimoji="0" lang="vi-VN" sz="18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Roboto"/>
                  <a:sym typeface="Roboto"/>
                </a:rPr>
                <a:t> sử dụng, vứt rác ra biển</a:t>
              </a: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endParaRPr>
            </a:p>
          </p:txBody>
        </p:sp>
      </p:grpSp>
      <p:grpSp>
        <p:nvGrpSpPr>
          <p:cNvPr id="499" name="Google Shape;499;p19"/>
          <p:cNvGrpSpPr/>
          <p:nvPr/>
        </p:nvGrpSpPr>
        <p:grpSpPr>
          <a:xfrm>
            <a:off x="5901613" y="3400252"/>
            <a:ext cx="3095242" cy="1359748"/>
            <a:chOff x="5901613" y="3537900"/>
            <a:chExt cx="3095242" cy="1359748"/>
          </a:xfrm>
        </p:grpSpPr>
        <p:sp>
          <p:nvSpPr>
            <p:cNvPr id="500" name="Google Shape;500;p19"/>
            <p:cNvSpPr txBox="1"/>
            <p:nvPr/>
          </p:nvSpPr>
          <p:spPr>
            <a:xfrm>
              <a:off x="6572381" y="3537900"/>
              <a:ext cx="2424474" cy="32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EC96B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ira Sans Extra Condensed"/>
                  <a:sym typeface="Fira Sans Extra Condensed"/>
                </a:rPr>
                <a:t>Lí lẽ, bằng chứng số 2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EC96B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ira Sans Extra Condensed"/>
                <a:sym typeface="Fira Sans Extra Condensed"/>
              </a:endParaRPr>
            </a:p>
          </p:txBody>
        </p:sp>
        <p:sp>
          <p:nvSpPr>
            <p:cNvPr id="501" name="Google Shape;501;p19"/>
            <p:cNvSpPr txBox="1"/>
            <p:nvPr/>
          </p:nvSpPr>
          <p:spPr>
            <a:xfrm>
              <a:off x="5901613" y="3859349"/>
              <a:ext cx="2908090" cy="1038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1800" dirty="0">
                  <a:latin typeface="Cambria" panose="02040503050406030204" pitchFamily="18" charset="0"/>
                  <a:ea typeface="Cambria" panose="02040503050406030204" pitchFamily="18" charset="0"/>
                  <a:cs typeface="Roboto"/>
                  <a:sym typeface="Roboto"/>
                </a:rPr>
                <a:t>Rất nhiều nơi khác, môi trường sống cũng đang bị đe dọa.</a:t>
              </a: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Roboto"/>
                <a:sym typeface="Roboto"/>
              </a:endParaRPr>
            </a:p>
          </p:txBody>
        </p:sp>
      </p:grpSp>
      <p:cxnSp>
        <p:nvCxnSpPr>
          <p:cNvPr id="502" name="Google Shape;502;p19"/>
          <p:cNvCxnSpPr>
            <a:stCxn id="485" idx="3"/>
          </p:cNvCxnSpPr>
          <p:nvPr/>
        </p:nvCxnSpPr>
        <p:spPr>
          <a:xfrm>
            <a:off x="2174690" y="1162552"/>
            <a:ext cx="116851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03" name="Google Shape;503;p19"/>
          <p:cNvCxnSpPr/>
          <p:nvPr/>
        </p:nvCxnSpPr>
        <p:spPr>
          <a:xfrm>
            <a:off x="2174690" y="2346375"/>
            <a:ext cx="612755" cy="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04" name="Google Shape;504;p19"/>
          <p:cNvCxnSpPr/>
          <p:nvPr/>
        </p:nvCxnSpPr>
        <p:spPr>
          <a:xfrm>
            <a:off x="2527930" y="3754652"/>
            <a:ext cx="82862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05" name="Google Shape;505;p19"/>
          <p:cNvCxnSpPr>
            <a:stCxn id="494" idx="1"/>
          </p:cNvCxnSpPr>
          <p:nvPr/>
        </p:nvCxnSpPr>
        <p:spPr>
          <a:xfrm flipH="1">
            <a:off x="5819700" y="1162402"/>
            <a:ext cx="112109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06" name="Google Shape;506;p19"/>
          <p:cNvCxnSpPr>
            <a:stCxn id="497" idx="1"/>
          </p:cNvCxnSpPr>
          <p:nvPr/>
        </p:nvCxnSpPr>
        <p:spPr>
          <a:xfrm flipH="1">
            <a:off x="6467239" y="2497183"/>
            <a:ext cx="54032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07" name="Google Shape;507;p19"/>
          <p:cNvCxnSpPr>
            <a:stCxn id="500" idx="1"/>
          </p:cNvCxnSpPr>
          <p:nvPr/>
        </p:nvCxnSpPr>
        <p:spPr>
          <a:xfrm flipH="1">
            <a:off x="5819701" y="3560902"/>
            <a:ext cx="75268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121" name="Picture 2" descr="Speech bubble fre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986" y="3509939"/>
            <a:ext cx="671625" cy="6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4" descr="Speech bubble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799" y="3498232"/>
            <a:ext cx="671625" cy="6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6" descr="World fre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452" y="1142451"/>
            <a:ext cx="671625" cy="6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8" descr="Placeholder fre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158" y="2318508"/>
            <a:ext cx="671625" cy="6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10" descr="Partnership handshake free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127" y="2351820"/>
            <a:ext cx="671625" cy="6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47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0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3" name="Google Shape;2823;p58"/>
          <p:cNvGrpSpPr/>
          <p:nvPr/>
        </p:nvGrpSpPr>
        <p:grpSpPr>
          <a:xfrm rot="-1699699" flipH="1">
            <a:off x="1743014" y="3534341"/>
            <a:ext cx="252740" cy="230179"/>
            <a:chOff x="7309502" y="997054"/>
            <a:chExt cx="252753" cy="230190"/>
          </a:xfrm>
        </p:grpSpPr>
        <p:sp>
          <p:nvSpPr>
            <p:cNvPr id="2824" name="Google Shape;2824;p58"/>
            <p:cNvSpPr/>
            <p:nvPr/>
          </p:nvSpPr>
          <p:spPr>
            <a:xfrm>
              <a:off x="7398865" y="997054"/>
              <a:ext cx="98415" cy="153478"/>
            </a:xfrm>
            <a:custGeom>
              <a:avLst/>
              <a:gdLst/>
              <a:ahLst/>
              <a:cxnLst/>
              <a:rect l="l" t="t" r="r" b="b"/>
              <a:pathLst>
                <a:path w="3664" h="5714" fill="none" extrusionOk="0">
                  <a:moveTo>
                    <a:pt x="2890" y="1"/>
                  </a:moveTo>
                  <a:cubicBezTo>
                    <a:pt x="3663" y="1849"/>
                    <a:pt x="3596" y="3932"/>
                    <a:pt x="2655" y="5713"/>
                  </a:cubicBezTo>
                  <a:lnTo>
                    <a:pt x="0" y="841"/>
                  </a:lnTo>
                </a:path>
              </a:pathLst>
            </a:custGeom>
            <a:noFill/>
            <a:ln w="84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58"/>
            <p:cNvSpPr/>
            <p:nvPr/>
          </p:nvSpPr>
          <p:spPr>
            <a:xfrm>
              <a:off x="7332064" y="1062055"/>
              <a:ext cx="138141" cy="88477"/>
            </a:xfrm>
            <a:custGeom>
              <a:avLst/>
              <a:gdLst/>
              <a:ahLst/>
              <a:cxnLst/>
              <a:rect l="l" t="t" r="r" b="b"/>
              <a:pathLst>
                <a:path w="5143" h="3294" fill="none" extrusionOk="0">
                  <a:moveTo>
                    <a:pt x="605" y="0"/>
                  </a:moveTo>
                  <a:lnTo>
                    <a:pt x="5142" y="3293"/>
                  </a:lnTo>
                  <a:lnTo>
                    <a:pt x="0" y="2420"/>
                  </a:lnTo>
                </a:path>
              </a:pathLst>
            </a:custGeom>
            <a:noFill/>
            <a:ln w="84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58"/>
            <p:cNvSpPr/>
            <p:nvPr/>
          </p:nvSpPr>
          <p:spPr>
            <a:xfrm>
              <a:off x="7309502" y="1150505"/>
              <a:ext cx="252753" cy="76739"/>
            </a:xfrm>
            <a:custGeom>
              <a:avLst/>
              <a:gdLst/>
              <a:ahLst/>
              <a:cxnLst/>
              <a:rect l="l" t="t" r="r" b="b"/>
              <a:pathLst>
                <a:path w="9410" h="2857" fill="none" extrusionOk="0">
                  <a:moveTo>
                    <a:pt x="0" y="1345"/>
                  </a:moveTo>
                  <a:cubicBezTo>
                    <a:pt x="3462" y="2857"/>
                    <a:pt x="5982" y="0"/>
                    <a:pt x="5982" y="0"/>
                  </a:cubicBezTo>
                  <a:lnTo>
                    <a:pt x="9410" y="2723"/>
                  </a:lnTo>
                </a:path>
              </a:pathLst>
            </a:custGeom>
            <a:noFill/>
            <a:ln w="84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7" name="Google Shape;2827;p58"/>
          <p:cNvGrpSpPr/>
          <p:nvPr/>
        </p:nvGrpSpPr>
        <p:grpSpPr>
          <a:xfrm rot="571922" flipH="1">
            <a:off x="1310771" y="585054"/>
            <a:ext cx="233818" cy="253668"/>
            <a:chOff x="8978502" y="2399764"/>
            <a:chExt cx="233816" cy="253666"/>
          </a:xfrm>
        </p:grpSpPr>
        <p:sp>
          <p:nvSpPr>
            <p:cNvPr id="2828" name="Google Shape;2828;p58"/>
            <p:cNvSpPr/>
            <p:nvPr/>
          </p:nvSpPr>
          <p:spPr>
            <a:xfrm>
              <a:off x="9057927" y="2482815"/>
              <a:ext cx="154391" cy="99328"/>
            </a:xfrm>
            <a:custGeom>
              <a:avLst/>
              <a:gdLst/>
              <a:ahLst/>
              <a:cxnLst/>
              <a:rect l="l" t="t" r="r" b="b"/>
              <a:pathLst>
                <a:path w="5748" h="3698" fill="none" extrusionOk="0">
                  <a:moveTo>
                    <a:pt x="5747" y="2857"/>
                  </a:moveTo>
                  <a:cubicBezTo>
                    <a:pt x="3932" y="3697"/>
                    <a:pt x="1815" y="3697"/>
                    <a:pt x="1" y="2857"/>
                  </a:cubicBezTo>
                  <a:lnTo>
                    <a:pt x="4806" y="0"/>
                  </a:lnTo>
                </a:path>
              </a:pathLst>
            </a:custGeom>
            <a:noFill/>
            <a:ln w="84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58"/>
            <p:cNvSpPr/>
            <p:nvPr/>
          </p:nvSpPr>
          <p:spPr>
            <a:xfrm>
              <a:off x="9057927" y="2420527"/>
              <a:ext cx="83964" cy="139027"/>
            </a:xfrm>
            <a:custGeom>
              <a:avLst/>
              <a:gdLst/>
              <a:ahLst/>
              <a:cxnLst/>
              <a:rect l="l" t="t" r="r" b="b"/>
              <a:pathLst>
                <a:path w="3126" h="5176" fill="none" extrusionOk="0">
                  <a:moveTo>
                    <a:pt x="3126" y="471"/>
                  </a:moveTo>
                  <a:lnTo>
                    <a:pt x="1" y="5176"/>
                  </a:lnTo>
                  <a:lnTo>
                    <a:pt x="706" y="1"/>
                  </a:lnTo>
                </a:path>
              </a:pathLst>
            </a:custGeom>
            <a:noFill/>
            <a:ln w="84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58"/>
            <p:cNvSpPr/>
            <p:nvPr/>
          </p:nvSpPr>
          <p:spPr>
            <a:xfrm>
              <a:off x="8978502" y="2399764"/>
              <a:ext cx="79452" cy="253666"/>
            </a:xfrm>
            <a:custGeom>
              <a:avLst/>
              <a:gdLst/>
              <a:ahLst/>
              <a:cxnLst/>
              <a:rect l="l" t="t" r="r" b="b"/>
              <a:pathLst>
                <a:path w="2958" h="9444" fill="none" extrusionOk="0">
                  <a:moveTo>
                    <a:pt x="1412" y="1"/>
                  </a:moveTo>
                  <a:cubicBezTo>
                    <a:pt x="0" y="3563"/>
                    <a:pt x="2958" y="5949"/>
                    <a:pt x="2958" y="5949"/>
                  </a:cubicBezTo>
                  <a:lnTo>
                    <a:pt x="336" y="9444"/>
                  </a:lnTo>
                </a:path>
              </a:pathLst>
            </a:custGeom>
            <a:noFill/>
            <a:ln w="84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1" name="Google Shape;2831;p58"/>
          <p:cNvGrpSpPr/>
          <p:nvPr/>
        </p:nvGrpSpPr>
        <p:grpSpPr>
          <a:xfrm rot="-3068525">
            <a:off x="8270340" y="3270240"/>
            <a:ext cx="307316" cy="120761"/>
            <a:chOff x="4989684" y="1705621"/>
            <a:chExt cx="402605" cy="158205"/>
          </a:xfrm>
        </p:grpSpPr>
        <p:sp>
          <p:nvSpPr>
            <p:cNvPr id="2832" name="Google Shape;2832;p58"/>
            <p:cNvSpPr/>
            <p:nvPr/>
          </p:nvSpPr>
          <p:spPr>
            <a:xfrm>
              <a:off x="4989684" y="1705621"/>
              <a:ext cx="336717" cy="158205"/>
            </a:xfrm>
            <a:custGeom>
              <a:avLst/>
              <a:gdLst/>
              <a:ahLst/>
              <a:cxnLst/>
              <a:rect l="l" t="t" r="r" b="b"/>
              <a:pathLst>
                <a:path w="12536" h="5890" extrusionOk="0">
                  <a:moveTo>
                    <a:pt x="8435" y="1"/>
                  </a:moveTo>
                  <a:cubicBezTo>
                    <a:pt x="5411" y="1"/>
                    <a:pt x="0" y="841"/>
                    <a:pt x="0" y="841"/>
                  </a:cubicBezTo>
                  <a:cubicBezTo>
                    <a:pt x="0" y="841"/>
                    <a:pt x="4462" y="5889"/>
                    <a:pt x="8473" y="5889"/>
                  </a:cubicBezTo>
                  <a:cubicBezTo>
                    <a:pt x="9977" y="5889"/>
                    <a:pt x="11417" y="5179"/>
                    <a:pt x="12535" y="3227"/>
                  </a:cubicBezTo>
                  <a:cubicBezTo>
                    <a:pt x="12535" y="3227"/>
                    <a:pt x="11460" y="1"/>
                    <a:pt x="843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58"/>
            <p:cNvSpPr/>
            <p:nvPr/>
          </p:nvSpPr>
          <p:spPr>
            <a:xfrm>
              <a:off x="5128685" y="1768822"/>
              <a:ext cx="263604" cy="49664"/>
            </a:xfrm>
            <a:custGeom>
              <a:avLst/>
              <a:gdLst/>
              <a:ahLst/>
              <a:cxnLst/>
              <a:rect l="l" t="t" r="r" b="b"/>
              <a:pathLst>
                <a:path w="9814" h="1849" fill="none" extrusionOk="0">
                  <a:moveTo>
                    <a:pt x="1" y="0"/>
                  </a:moveTo>
                  <a:cubicBezTo>
                    <a:pt x="2992" y="1479"/>
                    <a:pt x="6722" y="1849"/>
                    <a:pt x="9813" y="572"/>
                  </a:cubicBezTo>
                </a:path>
              </a:pathLst>
            </a:custGeom>
            <a:solidFill>
              <a:schemeClr val="dk1"/>
            </a:solidFill>
            <a:ln w="15125" cap="rnd" cmpd="sng">
              <a:solidFill>
                <a:schemeClr val="dk1"/>
              </a:solidFill>
              <a:prstDash val="solid"/>
              <a:miter lim="336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4" name="Google Shape;2834;p58"/>
          <p:cNvGrpSpPr/>
          <p:nvPr/>
        </p:nvGrpSpPr>
        <p:grpSpPr>
          <a:xfrm flipH="1">
            <a:off x="5043620" y="3118969"/>
            <a:ext cx="307308" cy="120758"/>
            <a:chOff x="4989684" y="1705621"/>
            <a:chExt cx="402605" cy="158205"/>
          </a:xfrm>
        </p:grpSpPr>
        <p:sp>
          <p:nvSpPr>
            <p:cNvPr id="2835" name="Google Shape;2835;p58"/>
            <p:cNvSpPr/>
            <p:nvPr/>
          </p:nvSpPr>
          <p:spPr>
            <a:xfrm>
              <a:off x="4989684" y="1705621"/>
              <a:ext cx="336717" cy="158205"/>
            </a:xfrm>
            <a:custGeom>
              <a:avLst/>
              <a:gdLst/>
              <a:ahLst/>
              <a:cxnLst/>
              <a:rect l="l" t="t" r="r" b="b"/>
              <a:pathLst>
                <a:path w="12536" h="5890" extrusionOk="0">
                  <a:moveTo>
                    <a:pt x="8435" y="1"/>
                  </a:moveTo>
                  <a:cubicBezTo>
                    <a:pt x="5411" y="1"/>
                    <a:pt x="0" y="841"/>
                    <a:pt x="0" y="841"/>
                  </a:cubicBezTo>
                  <a:cubicBezTo>
                    <a:pt x="0" y="841"/>
                    <a:pt x="4462" y="5889"/>
                    <a:pt x="8473" y="5889"/>
                  </a:cubicBezTo>
                  <a:cubicBezTo>
                    <a:pt x="9977" y="5889"/>
                    <a:pt x="11417" y="5179"/>
                    <a:pt x="12535" y="3227"/>
                  </a:cubicBezTo>
                  <a:cubicBezTo>
                    <a:pt x="12535" y="3227"/>
                    <a:pt x="11460" y="1"/>
                    <a:pt x="843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58"/>
            <p:cNvSpPr/>
            <p:nvPr/>
          </p:nvSpPr>
          <p:spPr>
            <a:xfrm>
              <a:off x="5128685" y="1768822"/>
              <a:ext cx="263604" cy="49664"/>
            </a:xfrm>
            <a:custGeom>
              <a:avLst/>
              <a:gdLst/>
              <a:ahLst/>
              <a:cxnLst/>
              <a:rect l="l" t="t" r="r" b="b"/>
              <a:pathLst>
                <a:path w="9814" h="1849" fill="none" extrusionOk="0">
                  <a:moveTo>
                    <a:pt x="1" y="0"/>
                  </a:moveTo>
                  <a:cubicBezTo>
                    <a:pt x="2992" y="1479"/>
                    <a:pt x="6722" y="1849"/>
                    <a:pt x="9813" y="572"/>
                  </a:cubicBezTo>
                </a:path>
              </a:pathLst>
            </a:custGeom>
            <a:solidFill>
              <a:schemeClr val="dk1"/>
            </a:solidFill>
            <a:ln w="15125" cap="rnd" cmpd="sng">
              <a:solidFill>
                <a:schemeClr val="dk1"/>
              </a:solidFill>
              <a:prstDash val="solid"/>
              <a:miter lim="336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46" name="Picture 2" descr="Free Writing Vectors, 35,000+ Images in AI, EPS forma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96" r="98521">
                        <a14:foregroundMark x1="45266" y1="19231" x2="45266" y2="24556"/>
                        <a14:foregroundMark x1="62426" y1="81065" x2="16864" y2="79586"/>
                        <a14:foregroundMark x1="44083" y1="78698" x2="17456" y2="73964"/>
                        <a14:foregroundMark x1="33728" y1="66272" x2="19527" y2="73373"/>
                        <a14:foregroundMark x1="54142" y1="46450" x2="47041" y2="66272"/>
                        <a14:foregroundMark x1="48817" y1="50888" x2="38166" y2="66568"/>
                        <a14:foregroundMark x1="56805" y1="59172" x2="52071" y2="60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808" y="412956"/>
            <a:ext cx="5377578" cy="53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Google Shape;2751;p58"/>
          <p:cNvSpPr txBox="1">
            <a:spLocks noGrp="1"/>
          </p:cNvSpPr>
          <p:nvPr>
            <p:ph type="title"/>
          </p:nvPr>
        </p:nvSpPr>
        <p:spPr>
          <a:xfrm>
            <a:off x="155272" y="862908"/>
            <a:ext cx="5508245" cy="16968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III. </a:t>
            </a:r>
            <a:br>
              <a:rPr lang="vi-VN" sz="48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48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THỰC HÀNH VIẾT</a:t>
            </a:r>
            <a:endParaRPr sz="48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32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Trước khi viết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290" y="2696584"/>
            <a:ext cx="2627700" cy="1672216"/>
          </a:xfrm>
        </p:spPr>
        <p:txBody>
          <a:bodyPr anchor="t"/>
          <a:lstStyle/>
          <a:p>
            <a:pPr marL="425450" indent="-285750" algn="just"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 bày ý kiến để chia sẻ về hiện tượng đời sống được gợi ra từ cuốn sách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>
          <a:xfrm>
            <a:off x="3216063" y="2696584"/>
            <a:ext cx="2627700" cy="1672216"/>
          </a:xfrm>
        </p:spPr>
        <p:txBody>
          <a:bodyPr anchor="t"/>
          <a:lstStyle/>
          <a:p>
            <a:pPr marL="425450" indent="-285750" algn="just"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 cô giáo.</a:t>
            </a:r>
          </a:p>
          <a:p>
            <a:pPr marL="425450" indent="-285750" algn="just"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 bè</a:t>
            </a:r>
          </a:p>
          <a:p>
            <a:pPr marL="425450" indent="-285750" algn="just"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người quan tâm đến hiện tượng đời sống em đề cập.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>
          <a:xfrm>
            <a:off x="173290" y="2266704"/>
            <a:ext cx="2627700" cy="529200"/>
          </a:xfrm>
        </p:spPr>
        <p:txBody>
          <a:bodyPr/>
          <a:lstStyle/>
          <a:p>
            <a:r>
              <a:rPr lang="vi-VN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đích viết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>
          <a:xfrm>
            <a:off x="3216063" y="2266707"/>
            <a:ext cx="2627700" cy="529200"/>
          </a:xfrm>
        </p:spPr>
        <p:txBody>
          <a:bodyPr/>
          <a:lstStyle/>
          <a:p>
            <a:r>
              <a:rPr lang="vi-VN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đọc</a:t>
            </a:r>
          </a:p>
        </p:txBody>
      </p:sp>
      <p:sp>
        <p:nvSpPr>
          <p:cNvPr id="7" name="Subtitle 3"/>
          <p:cNvSpPr txBox="1">
            <a:spLocks/>
          </p:cNvSpPr>
          <p:nvPr/>
        </p:nvSpPr>
        <p:spPr>
          <a:xfrm>
            <a:off x="6258836" y="2696584"/>
            <a:ext cx="2627700" cy="167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425450" indent="-285750" algn="just"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Nghị luận</a:t>
            </a:r>
          </a:p>
          <a:p>
            <a:pPr marL="425450" indent="-285750" algn="just"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 cảm</a:t>
            </a:r>
          </a:p>
        </p:txBody>
      </p:sp>
      <p:sp>
        <p:nvSpPr>
          <p:cNvPr id="8" name="Subtitle 5"/>
          <p:cNvSpPr txBox="1">
            <a:spLocks/>
          </p:cNvSpPr>
          <p:nvPr/>
        </p:nvSpPr>
        <p:spPr>
          <a:xfrm>
            <a:off x="5994400" y="2266417"/>
            <a:ext cx="2892136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vi-VN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 thức biểu đạt</a:t>
            </a:r>
          </a:p>
        </p:txBody>
      </p:sp>
      <p:pic>
        <p:nvPicPr>
          <p:cNvPr id="8194" name="Picture 2" descr="10 Smart Goals Setting Examples For Work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2" b="98555" l="10000" r="98000">
                        <a14:foregroundMark x1="49846" y1="22632" x2="50308" y2="28090"/>
                        <a14:foregroundMark x1="68154" y1="30337" x2="66000" y2="33708"/>
                        <a14:foregroundMark x1="81692" y1="47352" x2="74923" y2="48315"/>
                        <a14:foregroundMark x1="77538" y1="69663" x2="71846" y2="66453"/>
                        <a14:foregroundMark x1="30462" y1="65329" x2="25231" y2="68539"/>
                        <a14:foregroundMark x1="26308" y1="50080" x2="18923" y2="47352"/>
                        <a14:foregroundMark x1="35692" y1="34671" x2="30462" y2="260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45" y="981898"/>
            <a:ext cx="1468321" cy="140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Big Books Stock Illustrations – 2,806 Big Books Stock Illustrations,  Vectors &amp;amp; Clipart - Dreamstim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51875" y1="49375" x2="71125" y2="79875"/>
                        <a14:foregroundMark x1="62000" y1="48125" x2="70750" y2="62375"/>
                        <a14:foregroundMark x1="62375" y1="56875" x2="69000" y2="84500"/>
                        <a14:foregroundMark x1="64875" y1="54375" x2="41000" y2="54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649" y="1112700"/>
            <a:ext cx="1276527" cy="127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 writer. Vector illustration by Anna Zhandarovich on Dribbbl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83" b="920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056" y="1055487"/>
            <a:ext cx="1977259" cy="147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66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  <p:bldP spid="7" grpId="0"/>
      <p:bldP spid="8" grpId="0"/>
    </p:bldLst>
  </p:timing>
</p:sld>
</file>

<file path=ppt/theme/theme1.xml><?xml version="1.0" encoding="utf-8"?>
<a:theme xmlns:a="http://schemas.openxmlformats.org/drawingml/2006/main" name="Comment l'exposition à la nature affecte le bonheur - Soutenance de thèse by Slidesgo">
  <a:themeElements>
    <a:clrScheme name="Simple Light">
      <a:dk1>
        <a:srgbClr val="667A52"/>
      </a:dk1>
      <a:lt1>
        <a:srgbClr val="F2F1EB"/>
      </a:lt1>
      <a:dk2>
        <a:srgbClr val="E8BF9B"/>
      </a:dk2>
      <a:lt2>
        <a:srgbClr val="8DA681"/>
      </a:lt2>
      <a:accent1>
        <a:srgbClr val="AEC6AC"/>
      </a:accent1>
      <a:accent2>
        <a:srgbClr val="F2D2B6"/>
      </a:accent2>
      <a:accent3>
        <a:srgbClr val="E58E88"/>
      </a:accent3>
      <a:accent4>
        <a:srgbClr val="2F3F5C"/>
      </a:accent4>
      <a:accent5>
        <a:srgbClr val="7A8DB5"/>
      </a:accent5>
      <a:accent6>
        <a:srgbClr val="FFFFFF"/>
      </a:accent6>
      <a:hlink>
        <a:srgbClr val="8DA68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 Study Tips Infographics by Slidesgo">
  <a:themeElements>
    <a:clrScheme name="Simple Light">
      <a:dk1>
        <a:srgbClr val="000000"/>
      </a:dk1>
      <a:lt1>
        <a:srgbClr val="FFFFFF"/>
      </a:lt1>
      <a:dk2>
        <a:srgbClr val="DB4137"/>
      </a:dk2>
      <a:lt2>
        <a:srgbClr val="FAAB49"/>
      </a:lt2>
      <a:accent1>
        <a:srgbClr val="28BBB1"/>
      </a:accent1>
      <a:accent2>
        <a:srgbClr val="6E3F6D"/>
      </a:accent2>
      <a:accent3>
        <a:srgbClr val="A99FAE"/>
      </a:accent3>
      <a:accent4>
        <a:srgbClr val="EC96B3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776</Words>
  <Application>Microsoft Office PowerPoint</Application>
  <PresentationFormat>On-screen Show (16:9)</PresentationFormat>
  <Paragraphs>108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Abril Fatface</vt:lpstr>
      <vt:lpstr>Arial</vt:lpstr>
      <vt:lpstr>Cambria</vt:lpstr>
      <vt:lpstr>Fira Sans Extra Condensed</vt:lpstr>
      <vt:lpstr>Montserrat</vt:lpstr>
      <vt:lpstr>Roboto</vt:lpstr>
      <vt:lpstr>Comment l'exposition à la nature affecte le bonheur - Soutenance de thèse by Slidesgo</vt:lpstr>
      <vt:lpstr> Study Tips Infographics by Slidesgo</vt:lpstr>
      <vt:lpstr>PowerPoint Presentation</vt:lpstr>
      <vt:lpstr>MỤC TIÊU BÀI HỌC</vt:lpstr>
      <vt:lpstr>I. GIỚI THIỆU KIỂU BÀI</vt:lpstr>
      <vt:lpstr>Những yêu cầu đối với bài văn trình bày ý kiến về một hiện tượng đời sống được gợi ra từ cuốn sách</vt:lpstr>
      <vt:lpstr>II. ĐỌC – PHÂN TÍCH BÀI VIẾT THAM KHẢO</vt:lpstr>
      <vt:lpstr>Phiếu làm việc nhóm đôi</vt:lpstr>
      <vt:lpstr>Đáp án</vt:lpstr>
      <vt:lpstr>III.  THỰC HÀNH VIẾT</vt:lpstr>
      <vt:lpstr>1. Trước khi viết</vt:lpstr>
      <vt:lpstr>1. Trước khi viết</vt:lpstr>
      <vt:lpstr>Một số gợi ý</vt:lpstr>
      <vt:lpstr>1. Trước khi viết</vt:lpstr>
      <vt:lpstr>Phiếu tìm ý cá nhân</vt:lpstr>
      <vt:lpstr>1. Trước khi viết</vt:lpstr>
      <vt:lpstr>2. Viết bài</vt:lpstr>
      <vt:lpstr>3. Chỉnh sửa bài viết</vt:lpstr>
      <vt:lpstr>IV.  TRẢ BÀI VÀ NHẬN XÉT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 BÀI VĂN TRÌNH BÀY Ý KIẾN VỀ MỘT HIỆN TƯỢNG ĐỜI SỐNG ĐƯỢC GỢI RA TỪ CUỐN SÁCH ĐÃ ĐỌC</dc:title>
  <cp:lastModifiedBy>Lê Vân</cp:lastModifiedBy>
  <cp:revision>23</cp:revision>
  <dcterms:modified xsi:type="dcterms:W3CDTF">2024-05-21T04:37:50Z</dcterms:modified>
</cp:coreProperties>
</file>