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8"/>
  </p:notesMasterIdLst>
  <p:sldIdLst>
    <p:sldId id="256" r:id="rId2"/>
    <p:sldId id="258" r:id="rId3"/>
    <p:sldId id="260" r:id="rId4"/>
    <p:sldId id="263" r:id="rId5"/>
    <p:sldId id="266" r:id="rId6"/>
    <p:sldId id="274" r:id="rId7"/>
    <p:sldId id="273" r:id="rId8"/>
    <p:sldId id="286" r:id="rId9"/>
    <p:sldId id="291" r:id="rId10"/>
    <p:sldId id="290" r:id="rId11"/>
    <p:sldId id="272" r:id="rId12"/>
    <p:sldId id="270" r:id="rId13"/>
    <p:sldId id="262" r:id="rId14"/>
    <p:sldId id="269" r:id="rId15"/>
    <p:sldId id="271" r:id="rId16"/>
    <p:sldId id="287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orditas" panose="020B0604020202020204" charset="0"/>
      <p:regular r:id="rId23"/>
      <p:bold r:id="rId24"/>
    </p:embeddedFont>
    <p:embeddedFont>
      <p:font typeface="Lato Light" panose="020F0502020204030203" pitchFamily="34" charset="0"/>
      <p:regular r:id="rId25"/>
      <p:italic r:id="rId26"/>
    </p:embeddedFont>
    <p:embeddedFont>
      <p:font typeface="Quicksand" panose="020B0604020202020204" charset="0"/>
      <p:regular r:id="rId27"/>
      <p:bold r:id="rId28"/>
    </p:embeddedFont>
    <p:embeddedFont>
      <p:font typeface="Quicksand Light" panose="020B0604020202020204" charset="0"/>
      <p:regular r:id="rId29"/>
      <p:bold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D7B3"/>
    <a:srgbClr val="F7B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8279AAA-4D34-43BC-BD87-BABA806DC5AC}">
  <a:tblStyle styleId="{78279AAA-4D34-43BC-BD87-BABA806DC5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4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50">
              <a:solidFill>
                <a:srgbClr val="5F7D9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cf43c2a7c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cf43c2a7c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cf43c2a7c7_0_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cf43c2a7c7_0_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cf43c2a7c7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cf43c2a7c7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cf43c2a7c7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cf43c2a7c7_0_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c802bf622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c802bf622b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c802bf622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c802bf622b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1948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c802bf622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c802bf622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cf43c2a7c7_0_1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cf43c2a7c7_0_19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cf43c2a7c7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cf43c2a7c7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cf43c2a7c7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cf43c2a7c7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cf43c2a7c7_0_1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9" name="Google Shape;1329;gcf43c2a7c7_0_1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cf43c2a7c7_0_1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cf43c2a7c7_0_1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cf43c2a7c7_0_1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cf43c2a7c7_0_19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407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236884-4AA9-A644-925B-367E32C3DF6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887B6-B1D0-2D44-B006-7C2B791FA0A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8433" name="Text Box 1">
            <a:extLst>
              <a:ext uri="{FF2B5EF4-FFF2-40B4-BE49-F238E27FC236}">
                <a16:creationId xmlns:a16="http://schemas.microsoft.com/office/drawing/2014/main" id="{92AF8C9B-2897-A64E-90FC-C4AF7DE4776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3D2489AB-6663-0246-8963-54C22775D35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93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62633" y="4629731"/>
            <a:ext cx="11263025" cy="648625"/>
          </a:xfrm>
          <a:custGeom>
            <a:avLst/>
            <a:gdLst/>
            <a:ahLst/>
            <a:cxnLst/>
            <a:rect l="l" t="t" r="r" b="b"/>
            <a:pathLst>
              <a:path w="450521" h="25945" extrusionOk="0">
                <a:moveTo>
                  <a:pt x="40202" y="15322"/>
                </a:moveTo>
                <a:cubicBezTo>
                  <a:pt x="72468" y="11101"/>
                  <a:pt x="165010" y="105"/>
                  <a:pt x="227545" y="1"/>
                </a:cubicBezTo>
                <a:cubicBezTo>
                  <a:pt x="290080" y="-103"/>
                  <a:pt x="384466" y="10736"/>
                  <a:pt x="415412" y="14696"/>
                </a:cubicBezTo>
                <a:cubicBezTo>
                  <a:pt x="446358" y="18657"/>
                  <a:pt x="476800" y="21992"/>
                  <a:pt x="413223" y="23764"/>
                </a:cubicBezTo>
                <a:cubicBezTo>
                  <a:pt x="349646" y="25536"/>
                  <a:pt x="96119" y="26734"/>
                  <a:pt x="33949" y="25327"/>
                </a:cubicBezTo>
                <a:cubicBezTo>
                  <a:pt x="-28221" y="23920"/>
                  <a:pt x="7936" y="19543"/>
                  <a:pt x="40202" y="153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5666091" y="685167"/>
            <a:ext cx="167961" cy="157002"/>
          </a:xfrm>
          <a:custGeom>
            <a:avLst/>
            <a:gdLst/>
            <a:ahLst/>
            <a:cxnLst/>
            <a:rect l="l" t="t" r="r" b="b"/>
            <a:pathLst>
              <a:path w="1502" h="1404" extrusionOk="0">
                <a:moveTo>
                  <a:pt x="64" y="1148"/>
                </a:moveTo>
                <a:cubicBezTo>
                  <a:pt x="64" y="1159"/>
                  <a:pt x="74" y="1159"/>
                  <a:pt x="74" y="1159"/>
                </a:cubicBezTo>
                <a:lnTo>
                  <a:pt x="64" y="1159"/>
                </a:lnTo>
                <a:lnTo>
                  <a:pt x="64" y="1148"/>
                </a:lnTo>
                <a:close/>
                <a:moveTo>
                  <a:pt x="1194" y="0"/>
                </a:moveTo>
                <a:cubicBezTo>
                  <a:pt x="1190" y="0"/>
                  <a:pt x="1187" y="3"/>
                  <a:pt x="1182" y="9"/>
                </a:cubicBezTo>
                <a:cubicBezTo>
                  <a:pt x="1174" y="9"/>
                  <a:pt x="1172" y="22"/>
                  <a:pt x="1155" y="22"/>
                </a:cubicBezTo>
                <a:cubicBezTo>
                  <a:pt x="1151" y="22"/>
                  <a:pt x="1146" y="21"/>
                  <a:pt x="1139" y="19"/>
                </a:cubicBezTo>
                <a:cubicBezTo>
                  <a:pt x="1130" y="16"/>
                  <a:pt x="1123" y="15"/>
                  <a:pt x="1116" y="15"/>
                </a:cubicBezTo>
                <a:cubicBezTo>
                  <a:pt x="1101" y="15"/>
                  <a:pt x="1094" y="22"/>
                  <a:pt x="1086" y="30"/>
                </a:cubicBezTo>
                <a:cubicBezTo>
                  <a:pt x="1075" y="51"/>
                  <a:pt x="1065" y="73"/>
                  <a:pt x="1044" y="73"/>
                </a:cubicBezTo>
                <a:cubicBezTo>
                  <a:pt x="1011" y="94"/>
                  <a:pt x="990" y="125"/>
                  <a:pt x="947" y="137"/>
                </a:cubicBezTo>
                <a:cubicBezTo>
                  <a:pt x="916" y="137"/>
                  <a:pt x="905" y="168"/>
                  <a:pt x="873" y="168"/>
                </a:cubicBezTo>
                <a:cubicBezTo>
                  <a:pt x="862" y="179"/>
                  <a:pt x="852" y="179"/>
                  <a:pt x="873" y="211"/>
                </a:cubicBezTo>
                <a:lnTo>
                  <a:pt x="862" y="200"/>
                </a:lnTo>
                <a:cubicBezTo>
                  <a:pt x="852" y="189"/>
                  <a:pt x="841" y="189"/>
                  <a:pt x="841" y="189"/>
                </a:cubicBezTo>
                <a:cubicBezTo>
                  <a:pt x="841" y="211"/>
                  <a:pt x="798" y="179"/>
                  <a:pt x="831" y="232"/>
                </a:cubicBezTo>
                <a:cubicBezTo>
                  <a:pt x="825" y="229"/>
                  <a:pt x="821" y="228"/>
                  <a:pt x="818" y="228"/>
                </a:cubicBezTo>
                <a:lnTo>
                  <a:pt x="818" y="228"/>
                </a:lnTo>
                <a:cubicBezTo>
                  <a:pt x="810" y="228"/>
                  <a:pt x="812" y="238"/>
                  <a:pt x="820" y="253"/>
                </a:cubicBezTo>
                <a:cubicBezTo>
                  <a:pt x="825" y="259"/>
                  <a:pt x="828" y="262"/>
                  <a:pt x="827" y="262"/>
                </a:cubicBezTo>
                <a:cubicBezTo>
                  <a:pt x="825" y="262"/>
                  <a:pt x="820" y="259"/>
                  <a:pt x="810" y="253"/>
                </a:cubicBezTo>
                <a:cubicBezTo>
                  <a:pt x="802" y="246"/>
                  <a:pt x="796" y="242"/>
                  <a:pt x="792" y="242"/>
                </a:cubicBezTo>
                <a:lnTo>
                  <a:pt x="792" y="242"/>
                </a:lnTo>
                <a:cubicBezTo>
                  <a:pt x="784" y="242"/>
                  <a:pt x="785" y="254"/>
                  <a:pt x="798" y="275"/>
                </a:cubicBezTo>
                <a:cubicBezTo>
                  <a:pt x="812" y="289"/>
                  <a:pt x="816" y="293"/>
                  <a:pt x="815" y="293"/>
                </a:cubicBezTo>
                <a:cubicBezTo>
                  <a:pt x="814" y="293"/>
                  <a:pt x="805" y="286"/>
                  <a:pt x="798" y="286"/>
                </a:cubicBezTo>
                <a:cubicBezTo>
                  <a:pt x="790" y="277"/>
                  <a:pt x="775" y="261"/>
                  <a:pt x="769" y="261"/>
                </a:cubicBezTo>
                <a:cubicBezTo>
                  <a:pt x="768" y="261"/>
                  <a:pt x="767" y="262"/>
                  <a:pt x="767" y="264"/>
                </a:cubicBezTo>
                <a:cubicBezTo>
                  <a:pt x="767" y="275"/>
                  <a:pt x="746" y="264"/>
                  <a:pt x="746" y="286"/>
                </a:cubicBezTo>
                <a:cubicBezTo>
                  <a:pt x="746" y="296"/>
                  <a:pt x="735" y="296"/>
                  <a:pt x="746" y="307"/>
                </a:cubicBezTo>
                <a:cubicBezTo>
                  <a:pt x="731" y="298"/>
                  <a:pt x="722" y="295"/>
                  <a:pt x="716" y="295"/>
                </a:cubicBezTo>
                <a:cubicBezTo>
                  <a:pt x="701" y="295"/>
                  <a:pt x="710" y="317"/>
                  <a:pt x="703" y="317"/>
                </a:cubicBezTo>
                <a:cubicBezTo>
                  <a:pt x="703" y="328"/>
                  <a:pt x="703" y="350"/>
                  <a:pt x="692" y="350"/>
                </a:cubicBezTo>
                <a:cubicBezTo>
                  <a:pt x="671" y="350"/>
                  <a:pt x="660" y="350"/>
                  <a:pt x="660" y="360"/>
                </a:cubicBezTo>
                <a:cubicBezTo>
                  <a:pt x="649" y="381"/>
                  <a:pt x="639" y="392"/>
                  <a:pt x="628" y="402"/>
                </a:cubicBezTo>
                <a:cubicBezTo>
                  <a:pt x="607" y="424"/>
                  <a:pt x="597" y="445"/>
                  <a:pt x="575" y="456"/>
                </a:cubicBezTo>
                <a:cubicBezTo>
                  <a:pt x="554" y="477"/>
                  <a:pt x="533" y="499"/>
                  <a:pt x="522" y="520"/>
                </a:cubicBezTo>
                <a:cubicBezTo>
                  <a:pt x="511" y="541"/>
                  <a:pt x="490" y="541"/>
                  <a:pt x="469" y="551"/>
                </a:cubicBezTo>
                <a:cubicBezTo>
                  <a:pt x="458" y="562"/>
                  <a:pt x="458" y="584"/>
                  <a:pt x="447" y="584"/>
                </a:cubicBezTo>
                <a:cubicBezTo>
                  <a:pt x="405" y="605"/>
                  <a:pt x="384" y="648"/>
                  <a:pt x="351" y="669"/>
                </a:cubicBezTo>
                <a:cubicBezTo>
                  <a:pt x="330" y="690"/>
                  <a:pt x="320" y="712"/>
                  <a:pt x="309" y="733"/>
                </a:cubicBezTo>
                <a:cubicBezTo>
                  <a:pt x="277" y="754"/>
                  <a:pt x="245" y="786"/>
                  <a:pt x="223" y="818"/>
                </a:cubicBezTo>
                <a:cubicBezTo>
                  <a:pt x="192" y="850"/>
                  <a:pt x="149" y="861"/>
                  <a:pt x="128" y="903"/>
                </a:cubicBezTo>
                <a:cubicBezTo>
                  <a:pt x="117" y="903"/>
                  <a:pt x="128" y="925"/>
                  <a:pt x="117" y="925"/>
                </a:cubicBezTo>
                <a:cubicBezTo>
                  <a:pt x="96" y="925"/>
                  <a:pt x="85" y="935"/>
                  <a:pt x="74" y="946"/>
                </a:cubicBezTo>
                <a:cubicBezTo>
                  <a:pt x="53" y="967"/>
                  <a:pt x="32" y="988"/>
                  <a:pt x="10" y="1020"/>
                </a:cubicBezTo>
                <a:cubicBezTo>
                  <a:pt x="0" y="1031"/>
                  <a:pt x="10" y="1041"/>
                  <a:pt x="43" y="1084"/>
                </a:cubicBezTo>
                <a:cubicBezTo>
                  <a:pt x="53" y="1105"/>
                  <a:pt x="53" y="1105"/>
                  <a:pt x="64" y="1116"/>
                </a:cubicBezTo>
                <a:cubicBezTo>
                  <a:pt x="74" y="1137"/>
                  <a:pt x="53" y="1137"/>
                  <a:pt x="64" y="1159"/>
                </a:cubicBezTo>
                <a:cubicBezTo>
                  <a:pt x="58" y="1155"/>
                  <a:pt x="53" y="1154"/>
                  <a:pt x="50" y="1154"/>
                </a:cubicBezTo>
                <a:cubicBezTo>
                  <a:pt x="43" y="1154"/>
                  <a:pt x="43" y="1162"/>
                  <a:pt x="43" y="1169"/>
                </a:cubicBezTo>
                <a:cubicBezTo>
                  <a:pt x="32" y="1180"/>
                  <a:pt x="53" y="1201"/>
                  <a:pt x="74" y="1223"/>
                </a:cubicBezTo>
                <a:lnTo>
                  <a:pt x="107" y="1254"/>
                </a:lnTo>
                <a:cubicBezTo>
                  <a:pt x="121" y="1254"/>
                  <a:pt x="130" y="1250"/>
                  <a:pt x="138" y="1250"/>
                </a:cubicBezTo>
                <a:cubicBezTo>
                  <a:pt x="142" y="1250"/>
                  <a:pt x="146" y="1251"/>
                  <a:pt x="149" y="1254"/>
                </a:cubicBezTo>
                <a:cubicBezTo>
                  <a:pt x="160" y="1254"/>
                  <a:pt x="181" y="1265"/>
                  <a:pt x="181" y="1265"/>
                </a:cubicBezTo>
                <a:cubicBezTo>
                  <a:pt x="181" y="1257"/>
                  <a:pt x="176" y="1250"/>
                  <a:pt x="180" y="1250"/>
                </a:cubicBezTo>
                <a:lnTo>
                  <a:pt x="180" y="1250"/>
                </a:lnTo>
                <a:cubicBezTo>
                  <a:pt x="182" y="1250"/>
                  <a:pt x="186" y="1251"/>
                  <a:pt x="192" y="1254"/>
                </a:cubicBezTo>
                <a:cubicBezTo>
                  <a:pt x="202" y="1265"/>
                  <a:pt x="192" y="1265"/>
                  <a:pt x="192" y="1265"/>
                </a:cubicBezTo>
                <a:cubicBezTo>
                  <a:pt x="192" y="1287"/>
                  <a:pt x="202" y="1297"/>
                  <a:pt x="245" y="1339"/>
                </a:cubicBezTo>
                <a:cubicBezTo>
                  <a:pt x="245" y="1339"/>
                  <a:pt x="256" y="1339"/>
                  <a:pt x="256" y="1350"/>
                </a:cubicBezTo>
                <a:cubicBezTo>
                  <a:pt x="266" y="1361"/>
                  <a:pt x="277" y="1361"/>
                  <a:pt x="287" y="1372"/>
                </a:cubicBezTo>
                <a:cubicBezTo>
                  <a:pt x="306" y="1379"/>
                  <a:pt x="320" y="1383"/>
                  <a:pt x="330" y="1383"/>
                </a:cubicBezTo>
                <a:cubicBezTo>
                  <a:pt x="348" y="1383"/>
                  <a:pt x="355" y="1371"/>
                  <a:pt x="362" y="1350"/>
                </a:cubicBezTo>
                <a:cubicBezTo>
                  <a:pt x="394" y="1403"/>
                  <a:pt x="394" y="1403"/>
                  <a:pt x="415" y="1403"/>
                </a:cubicBezTo>
                <a:lnTo>
                  <a:pt x="447" y="1403"/>
                </a:lnTo>
                <a:cubicBezTo>
                  <a:pt x="458" y="1372"/>
                  <a:pt x="469" y="1350"/>
                  <a:pt x="479" y="1318"/>
                </a:cubicBezTo>
                <a:cubicBezTo>
                  <a:pt x="490" y="1265"/>
                  <a:pt x="522" y="1233"/>
                  <a:pt x="554" y="1190"/>
                </a:cubicBezTo>
                <a:cubicBezTo>
                  <a:pt x="564" y="1180"/>
                  <a:pt x="585" y="1190"/>
                  <a:pt x="564" y="1148"/>
                </a:cubicBezTo>
                <a:lnTo>
                  <a:pt x="564" y="1148"/>
                </a:lnTo>
                <a:cubicBezTo>
                  <a:pt x="578" y="1152"/>
                  <a:pt x="587" y="1155"/>
                  <a:pt x="594" y="1155"/>
                </a:cubicBezTo>
                <a:cubicBezTo>
                  <a:pt x="603" y="1155"/>
                  <a:pt x="607" y="1150"/>
                  <a:pt x="607" y="1137"/>
                </a:cubicBezTo>
                <a:cubicBezTo>
                  <a:pt x="607" y="1095"/>
                  <a:pt x="639" y="1084"/>
                  <a:pt x="660" y="1052"/>
                </a:cubicBezTo>
                <a:cubicBezTo>
                  <a:pt x="671" y="1052"/>
                  <a:pt x="660" y="1031"/>
                  <a:pt x="671" y="1031"/>
                </a:cubicBezTo>
                <a:cubicBezTo>
                  <a:pt x="713" y="1031"/>
                  <a:pt x="703" y="967"/>
                  <a:pt x="746" y="956"/>
                </a:cubicBezTo>
                <a:lnTo>
                  <a:pt x="735" y="946"/>
                </a:lnTo>
                <a:lnTo>
                  <a:pt x="746" y="946"/>
                </a:lnTo>
                <a:cubicBezTo>
                  <a:pt x="749" y="949"/>
                  <a:pt x="751" y="950"/>
                  <a:pt x="753" y="950"/>
                </a:cubicBezTo>
                <a:cubicBezTo>
                  <a:pt x="757" y="950"/>
                  <a:pt x="760" y="946"/>
                  <a:pt x="767" y="946"/>
                </a:cubicBezTo>
                <a:cubicBezTo>
                  <a:pt x="777" y="935"/>
                  <a:pt x="798" y="935"/>
                  <a:pt x="798" y="913"/>
                </a:cubicBezTo>
                <a:cubicBezTo>
                  <a:pt x="810" y="882"/>
                  <a:pt x="820" y="861"/>
                  <a:pt x="841" y="861"/>
                </a:cubicBezTo>
                <a:cubicBezTo>
                  <a:pt x="862" y="850"/>
                  <a:pt x="862" y="839"/>
                  <a:pt x="873" y="828"/>
                </a:cubicBezTo>
                <a:cubicBezTo>
                  <a:pt x="884" y="807"/>
                  <a:pt x="926" y="818"/>
                  <a:pt x="916" y="786"/>
                </a:cubicBezTo>
                <a:cubicBezTo>
                  <a:pt x="916" y="754"/>
                  <a:pt x="959" y="764"/>
                  <a:pt x="947" y="733"/>
                </a:cubicBezTo>
                <a:lnTo>
                  <a:pt x="947" y="733"/>
                </a:lnTo>
                <a:lnTo>
                  <a:pt x="959" y="743"/>
                </a:lnTo>
                <a:lnTo>
                  <a:pt x="969" y="743"/>
                </a:lnTo>
                <a:cubicBezTo>
                  <a:pt x="962" y="723"/>
                  <a:pt x="969" y="716"/>
                  <a:pt x="979" y="716"/>
                </a:cubicBezTo>
                <a:cubicBezTo>
                  <a:pt x="986" y="716"/>
                  <a:pt x="993" y="718"/>
                  <a:pt x="1001" y="722"/>
                </a:cubicBezTo>
                <a:cubicBezTo>
                  <a:pt x="1004" y="723"/>
                  <a:pt x="1007" y="724"/>
                  <a:pt x="1009" y="724"/>
                </a:cubicBezTo>
                <a:cubicBezTo>
                  <a:pt x="1023" y="724"/>
                  <a:pt x="1024" y="699"/>
                  <a:pt x="1033" y="690"/>
                </a:cubicBezTo>
                <a:cubicBezTo>
                  <a:pt x="1033" y="679"/>
                  <a:pt x="1044" y="679"/>
                  <a:pt x="1044" y="679"/>
                </a:cubicBezTo>
                <a:cubicBezTo>
                  <a:pt x="1054" y="669"/>
                  <a:pt x="1065" y="669"/>
                  <a:pt x="1075" y="658"/>
                </a:cubicBezTo>
                <a:cubicBezTo>
                  <a:pt x="1086" y="648"/>
                  <a:pt x="1086" y="637"/>
                  <a:pt x="1108" y="637"/>
                </a:cubicBezTo>
                <a:cubicBezTo>
                  <a:pt x="1111" y="638"/>
                  <a:pt x="1114" y="638"/>
                  <a:pt x="1117" y="638"/>
                </a:cubicBezTo>
                <a:cubicBezTo>
                  <a:pt x="1137" y="638"/>
                  <a:pt x="1131" y="605"/>
                  <a:pt x="1150" y="605"/>
                </a:cubicBezTo>
                <a:cubicBezTo>
                  <a:pt x="1154" y="608"/>
                  <a:pt x="1156" y="610"/>
                  <a:pt x="1158" y="610"/>
                </a:cubicBezTo>
                <a:cubicBezTo>
                  <a:pt x="1162" y="610"/>
                  <a:pt x="1164" y="605"/>
                  <a:pt x="1172" y="605"/>
                </a:cubicBezTo>
                <a:cubicBezTo>
                  <a:pt x="1182" y="584"/>
                  <a:pt x="1193" y="573"/>
                  <a:pt x="1214" y="573"/>
                </a:cubicBezTo>
                <a:cubicBezTo>
                  <a:pt x="1224" y="573"/>
                  <a:pt x="1224" y="562"/>
                  <a:pt x="1214" y="562"/>
                </a:cubicBezTo>
                <a:cubicBezTo>
                  <a:pt x="1210" y="550"/>
                  <a:pt x="1215" y="547"/>
                  <a:pt x="1223" y="547"/>
                </a:cubicBezTo>
                <a:cubicBezTo>
                  <a:pt x="1229" y="547"/>
                  <a:pt x="1237" y="549"/>
                  <a:pt x="1242" y="549"/>
                </a:cubicBezTo>
                <a:cubicBezTo>
                  <a:pt x="1247" y="549"/>
                  <a:pt x="1249" y="547"/>
                  <a:pt x="1246" y="541"/>
                </a:cubicBezTo>
                <a:lnTo>
                  <a:pt x="1246" y="541"/>
                </a:lnTo>
                <a:cubicBezTo>
                  <a:pt x="1255" y="546"/>
                  <a:pt x="1262" y="548"/>
                  <a:pt x="1267" y="548"/>
                </a:cubicBezTo>
                <a:cubicBezTo>
                  <a:pt x="1283" y="548"/>
                  <a:pt x="1275" y="525"/>
                  <a:pt x="1267" y="509"/>
                </a:cubicBezTo>
                <a:lnTo>
                  <a:pt x="1278" y="509"/>
                </a:lnTo>
                <a:cubicBezTo>
                  <a:pt x="1278" y="509"/>
                  <a:pt x="1299" y="520"/>
                  <a:pt x="1310" y="520"/>
                </a:cubicBezTo>
                <a:cubicBezTo>
                  <a:pt x="1331" y="509"/>
                  <a:pt x="1342" y="499"/>
                  <a:pt x="1352" y="488"/>
                </a:cubicBezTo>
                <a:cubicBezTo>
                  <a:pt x="1384" y="477"/>
                  <a:pt x="1406" y="456"/>
                  <a:pt x="1448" y="445"/>
                </a:cubicBezTo>
                <a:cubicBezTo>
                  <a:pt x="1448" y="445"/>
                  <a:pt x="1459" y="445"/>
                  <a:pt x="1448" y="424"/>
                </a:cubicBezTo>
                <a:cubicBezTo>
                  <a:pt x="1448" y="415"/>
                  <a:pt x="1435" y="386"/>
                  <a:pt x="1446" y="386"/>
                </a:cubicBezTo>
                <a:lnTo>
                  <a:pt x="1446" y="386"/>
                </a:lnTo>
                <a:cubicBezTo>
                  <a:pt x="1448" y="386"/>
                  <a:pt x="1452" y="388"/>
                  <a:pt x="1459" y="392"/>
                </a:cubicBezTo>
                <a:cubicBezTo>
                  <a:pt x="1462" y="396"/>
                  <a:pt x="1465" y="397"/>
                  <a:pt x="1466" y="397"/>
                </a:cubicBezTo>
                <a:cubicBezTo>
                  <a:pt x="1470" y="397"/>
                  <a:pt x="1470" y="392"/>
                  <a:pt x="1470" y="392"/>
                </a:cubicBezTo>
                <a:cubicBezTo>
                  <a:pt x="1464" y="381"/>
                  <a:pt x="1464" y="379"/>
                  <a:pt x="1467" y="379"/>
                </a:cubicBezTo>
                <a:lnTo>
                  <a:pt x="1467" y="379"/>
                </a:lnTo>
                <a:cubicBezTo>
                  <a:pt x="1470" y="379"/>
                  <a:pt x="1475" y="381"/>
                  <a:pt x="1480" y="381"/>
                </a:cubicBezTo>
                <a:cubicBezTo>
                  <a:pt x="1485" y="381"/>
                  <a:pt x="1494" y="386"/>
                  <a:pt x="1498" y="386"/>
                </a:cubicBezTo>
                <a:cubicBezTo>
                  <a:pt x="1502" y="386"/>
                  <a:pt x="1502" y="381"/>
                  <a:pt x="1491" y="360"/>
                </a:cubicBezTo>
                <a:cubicBezTo>
                  <a:pt x="1470" y="350"/>
                  <a:pt x="1491" y="338"/>
                  <a:pt x="1448" y="307"/>
                </a:cubicBezTo>
                <a:cubicBezTo>
                  <a:pt x="1437" y="296"/>
                  <a:pt x="1448" y="296"/>
                  <a:pt x="1448" y="296"/>
                </a:cubicBezTo>
                <a:cubicBezTo>
                  <a:pt x="1455" y="300"/>
                  <a:pt x="1461" y="301"/>
                  <a:pt x="1466" y="301"/>
                </a:cubicBezTo>
                <a:cubicBezTo>
                  <a:pt x="1477" y="301"/>
                  <a:pt x="1484" y="296"/>
                  <a:pt x="1491" y="296"/>
                </a:cubicBezTo>
                <a:cubicBezTo>
                  <a:pt x="1501" y="296"/>
                  <a:pt x="1491" y="275"/>
                  <a:pt x="1470" y="253"/>
                </a:cubicBezTo>
                <a:cubicBezTo>
                  <a:pt x="1448" y="211"/>
                  <a:pt x="1427" y="200"/>
                  <a:pt x="1406" y="200"/>
                </a:cubicBezTo>
                <a:cubicBezTo>
                  <a:pt x="1406" y="200"/>
                  <a:pt x="1401" y="196"/>
                  <a:pt x="1398" y="196"/>
                </a:cubicBezTo>
                <a:cubicBezTo>
                  <a:pt x="1396" y="196"/>
                  <a:pt x="1395" y="197"/>
                  <a:pt x="1395" y="200"/>
                </a:cubicBezTo>
                <a:lnTo>
                  <a:pt x="1342" y="200"/>
                </a:lnTo>
                <a:cubicBezTo>
                  <a:pt x="1310" y="211"/>
                  <a:pt x="1267" y="211"/>
                  <a:pt x="1257" y="232"/>
                </a:cubicBezTo>
                <a:lnTo>
                  <a:pt x="1246" y="232"/>
                </a:lnTo>
                <a:cubicBezTo>
                  <a:pt x="1235" y="222"/>
                  <a:pt x="1224" y="211"/>
                  <a:pt x="1224" y="200"/>
                </a:cubicBezTo>
                <a:lnTo>
                  <a:pt x="1235" y="200"/>
                </a:lnTo>
                <a:cubicBezTo>
                  <a:pt x="1246" y="189"/>
                  <a:pt x="1257" y="189"/>
                  <a:pt x="1267" y="179"/>
                </a:cubicBezTo>
                <a:cubicBezTo>
                  <a:pt x="1278" y="179"/>
                  <a:pt x="1299" y="179"/>
                  <a:pt x="1288" y="158"/>
                </a:cubicBezTo>
                <a:cubicBezTo>
                  <a:pt x="1288" y="137"/>
                  <a:pt x="1278" y="115"/>
                  <a:pt x="1288" y="104"/>
                </a:cubicBezTo>
                <a:cubicBezTo>
                  <a:pt x="1299" y="104"/>
                  <a:pt x="1278" y="83"/>
                  <a:pt x="1267" y="62"/>
                </a:cubicBezTo>
                <a:lnTo>
                  <a:pt x="1214" y="9"/>
                </a:lnTo>
                <a:cubicBezTo>
                  <a:pt x="1203" y="3"/>
                  <a:pt x="1198" y="0"/>
                  <a:pt x="11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066600" y="290431"/>
            <a:ext cx="167961" cy="157338"/>
          </a:xfrm>
          <a:custGeom>
            <a:avLst/>
            <a:gdLst/>
            <a:ahLst/>
            <a:cxnLst/>
            <a:rect l="l" t="t" r="r" b="b"/>
            <a:pathLst>
              <a:path w="1502" h="1407" extrusionOk="0">
                <a:moveTo>
                  <a:pt x="1182" y="1"/>
                </a:moveTo>
                <a:cubicBezTo>
                  <a:pt x="1174" y="10"/>
                  <a:pt x="1172" y="25"/>
                  <a:pt x="1155" y="25"/>
                </a:cubicBezTo>
                <a:cubicBezTo>
                  <a:pt x="1151" y="25"/>
                  <a:pt x="1146" y="24"/>
                  <a:pt x="1139" y="22"/>
                </a:cubicBezTo>
                <a:cubicBezTo>
                  <a:pt x="1130" y="19"/>
                  <a:pt x="1122" y="18"/>
                  <a:pt x="1115" y="18"/>
                </a:cubicBezTo>
                <a:cubicBezTo>
                  <a:pt x="1097" y="18"/>
                  <a:pt x="1087" y="25"/>
                  <a:pt x="1087" y="33"/>
                </a:cubicBezTo>
                <a:cubicBezTo>
                  <a:pt x="1065" y="43"/>
                  <a:pt x="1065" y="76"/>
                  <a:pt x="1044" y="76"/>
                </a:cubicBezTo>
                <a:cubicBezTo>
                  <a:pt x="1001" y="97"/>
                  <a:pt x="990" y="128"/>
                  <a:pt x="948" y="128"/>
                </a:cubicBezTo>
                <a:cubicBezTo>
                  <a:pt x="916" y="140"/>
                  <a:pt x="905" y="171"/>
                  <a:pt x="874" y="171"/>
                </a:cubicBezTo>
                <a:cubicBezTo>
                  <a:pt x="863" y="171"/>
                  <a:pt x="852" y="182"/>
                  <a:pt x="874" y="203"/>
                </a:cubicBezTo>
                <a:cubicBezTo>
                  <a:pt x="879" y="214"/>
                  <a:pt x="881" y="219"/>
                  <a:pt x="880" y="219"/>
                </a:cubicBezTo>
                <a:cubicBezTo>
                  <a:pt x="879" y="219"/>
                  <a:pt x="873" y="214"/>
                  <a:pt x="863" y="203"/>
                </a:cubicBezTo>
                <a:cubicBezTo>
                  <a:pt x="852" y="192"/>
                  <a:pt x="841" y="192"/>
                  <a:pt x="841" y="192"/>
                </a:cubicBezTo>
                <a:cubicBezTo>
                  <a:pt x="841" y="214"/>
                  <a:pt x="799" y="182"/>
                  <a:pt x="831" y="235"/>
                </a:cubicBezTo>
                <a:cubicBezTo>
                  <a:pt x="822" y="231"/>
                  <a:pt x="817" y="228"/>
                  <a:pt x="815" y="228"/>
                </a:cubicBezTo>
                <a:lnTo>
                  <a:pt x="815" y="228"/>
                </a:lnTo>
                <a:cubicBezTo>
                  <a:pt x="811" y="228"/>
                  <a:pt x="814" y="233"/>
                  <a:pt x="820" y="246"/>
                </a:cubicBezTo>
                <a:cubicBezTo>
                  <a:pt x="826" y="258"/>
                  <a:pt x="829" y="264"/>
                  <a:pt x="826" y="264"/>
                </a:cubicBezTo>
                <a:cubicBezTo>
                  <a:pt x="824" y="264"/>
                  <a:pt x="819" y="261"/>
                  <a:pt x="810" y="256"/>
                </a:cubicBezTo>
                <a:cubicBezTo>
                  <a:pt x="795" y="247"/>
                  <a:pt x="787" y="241"/>
                  <a:pt x="785" y="241"/>
                </a:cubicBezTo>
                <a:lnTo>
                  <a:pt x="785" y="241"/>
                </a:lnTo>
                <a:cubicBezTo>
                  <a:pt x="782" y="241"/>
                  <a:pt x="787" y="249"/>
                  <a:pt x="799" y="267"/>
                </a:cubicBezTo>
                <a:cubicBezTo>
                  <a:pt x="813" y="287"/>
                  <a:pt x="815" y="293"/>
                  <a:pt x="812" y="293"/>
                </a:cubicBezTo>
                <a:cubicBezTo>
                  <a:pt x="808" y="293"/>
                  <a:pt x="799" y="284"/>
                  <a:pt x="799" y="278"/>
                </a:cubicBezTo>
                <a:cubicBezTo>
                  <a:pt x="791" y="278"/>
                  <a:pt x="775" y="264"/>
                  <a:pt x="770" y="264"/>
                </a:cubicBezTo>
                <a:cubicBezTo>
                  <a:pt x="768" y="264"/>
                  <a:pt x="767" y="265"/>
                  <a:pt x="767" y="267"/>
                </a:cubicBezTo>
                <a:cubicBezTo>
                  <a:pt x="767" y="278"/>
                  <a:pt x="746" y="267"/>
                  <a:pt x="746" y="289"/>
                </a:cubicBezTo>
                <a:cubicBezTo>
                  <a:pt x="746" y="299"/>
                  <a:pt x="735" y="289"/>
                  <a:pt x="746" y="310"/>
                </a:cubicBezTo>
                <a:cubicBezTo>
                  <a:pt x="729" y="300"/>
                  <a:pt x="719" y="296"/>
                  <a:pt x="714" y="296"/>
                </a:cubicBezTo>
                <a:cubicBezTo>
                  <a:pt x="703" y="296"/>
                  <a:pt x="710" y="313"/>
                  <a:pt x="703" y="320"/>
                </a:cubicBezTo>
                <a:cubicBezTo>
                  <a:pt x="703" y="331"/>
                  <a:pt x="703" y="352"/>
                  <a:pt x="692" y="352"/>
                </a:cubicBezTo>
                <a:cubicBezTo>
                  <a:pt x="671" y="352"/>
                  <a:pt x="661" y="352"/>
                  <a:pt x="661" y="363"/>
                </a:cubicBezTo>
                <a:cubicBezTo>
                  <a:pt x="650" y="374"/>
                  <a:pt x="639" y="395"/>
                  <a:pt x="628" y="405"/>
                </a:cubicBezTo>
                <a:cubicBezTo>
                  <a:pt x="607" y="416"/>
                  <a:pt x="597" y="448"/>
                  <a:pt x="575" y="459"/>
                </a:cubicBezTo>
                <a:cubicBezTo>
                  <a:pt x="554" y="469"/>
                  <a:pt x="533" y="490"/>
                  <a:pt x="512" y="523"/>
                </a:cubicBezTo>
                <a:cubicBezTo>
                  <a:pt x="512" y="544"/>
                  <a:pt x="490" y="544"/>
                  <a:pt x="469" y="554"/>
                </a:cubicBezTo>
                <a:cubicBezTo>
                  <a:pt x="458" y="565"/>
                  <a:pt x="458" y="587"/>
                  <a:pt x="448" y="587"/>
                </a:cubicBezTo>
                <a:cubicBezTo>
                  <a:pt x="405" y="608"/>
                  <a:pt x="384" y="651"/>
                  <a:pt x="351" y="672"/>
                </a:cubicBezTo>
                <a:cubicBezTo>
                  <a:pt x="330" y="693"/>
                  <a:pt x="320" y="715"/>
                  <a:pt x="309" y="736"/>
                </a:cubicBezTo>
                <a:cubicBezTo>
                  <a:pt x="277" y="757"/>
                  <a:pt x="245" y="789"/>
                  <a:pt x="224" y="821"/>
                </a:cubicBezTo>
                <a:cubicBezTo>
                  <a:pt x="192" y="853"/>
                  <a:pt x="150" y="864"/>
                  <a:pt x="128" y="906"/>
                </a:cubicBezTo>
                <a:cubicBezTo>
                  <a:pt x="117" y="906"/>
                  <a:pt x="128" y="927"/>
                  <a:pt x="117" y="927"/>
                </a:cubicBezTo>
                <a:cubicBezTo>
                  <a:pt x="96" y="927"/>
                  <a:pt x="86" y="938"/>
                  <a:pt x="75" y="938"/>
                </a:cubicBezTo>
                <a:cubicBezTo>
                  <a:pt x="53" y="970"/>
                  <a:pt x="32" y="991"/>
                  <a:pt x="11" y="1023"/>
                </a:cubicBezTo>
                <a:cubicBezTo>
                  <a:pt x="0" y="1023"/>
                  <a:pt x="11" y="1044"/>
                  <a:pt x="43" y="1087"/>
                </a:cubicBezTo>
                <a:cubicBezTo>
                  <a:pt x="53" y="1098"/>
                  <a:pt x="53" y="1108"/>
                  <a:pt x="64" y="1119"/>
                </a:cubicBezTo>
                <a:cubicBezTo>
                  <a:pt x="75" y="1140"/>
                  <a:pt x="53" y="1129"/>
                  <a:pt x="64" y="1151"/>
                </a:cubicBezTo>
                <a:cubicBezTo>
                  <a:pt x="64" y="1151"/>
                  <a:pt x="75" y="1162"/>
                  <a:pt x="64" y="1162"/>
                </a:cubicBezTo>
                <a:cubicBezTo>
                  <a:pt x="55" y="1158"/>
                  <a:pt x="49" y="1157"/>
                  <a:pt x="46" y="1157"/>
                </a:cubicBezTo>
                <a:cubicBezTo>
                  <a:pt x="38" y="1157"/>
                  <a:pt x="43" y="1165"/>
                  <a:pt x="43" y="1172"/>
                </a:cubicBezTo>
                <a:cubicBezTo>
                  <a:pt x="32" y="1183"/>
                  <a:pt x="53" y="1204"/>
                  <a:pt x="75" y="1226"/>
                </a:cubicBezTo>
                <a:lnTo>
                  <a:pt x="107" y="1257"/>
                </a:lnTo>
                <a:cubicBezTo>
                  <a:pt x="121" y="1257"/>
                  <a:pt x="130" y="1253"/>
                  <a:pt x="138" y="1253"/>
                </a:cubicBezTo>
                <a:cubicBezTo>
                  <a:pt x="142" y="1253"/>
                  <a:pt x="146" y="1254"/>
                  <a:pt x="150" y="1257"/>
                </a:cubicBezTo>
                <a:cubicBezTo>
                  <a:pt x="156" y="1257"/>
                  <a:pt x="168" y="1262"/>
                  <a:pt x="175" y="1262"/>
                </a:cubicBezTo>
                <a:cubicBezTo>
                  <a:pt x="179" y="1262"/>
                  <a:pt x="181" y="1261"/>
                  <a:pt x="181" y="1257"/>
                </a:cubicBezTo>
                <a:lnTo>
                  <a:pt x="192" y="1268"/>
                </a:lnTo>
                <a:cubicBezTo>
                  <a:pt x="192" y="1290"/>
                  <a:pt x="202" y="1300"/>
                  <a:pt x="245" y="1332"/>
                </a:cubicBezTo>
                <a:cubicBezTo>
                  <a:pt x="245" y="1342"/>
                  <a:pt x="256" y="1342"/>
                  <a:pt x="256" y="1342"/>
                </a:cubicBezTo>
                <a:cubicBezTo>
                  <a:pt x="266" y="1364"/>
                  <a:pt x="277" y="1364"/>
                  <a:pt x="288" y="1364"/>
                </a:cubicBezTo>
                <a:cubicBezTo>
                  <a:pt x="305" y="1377"/>
                  <a:pt x="320" y="1383"/>
                  <a:pt x="331" y="1383"/>
                </a:cubicBezTo>
                <a:cubicBezTo>
                  <a:pt x="346" y="1383"/>
                  <a:pt x="356" y="1372"/>
                  <a:pt x="363" y="1353"/>
                </a:cubicBezTo>
                <a:cubicBezTo>
                  <a:pt x="394" y="1406"/>
                  <a:pt x="394" y="1406"/>
                  <a:pt x="415" y="1406"/>
                </a:cubicBezTo>
                <a:cubicBezTo>
                  <a:pt x="426" y="1406"/>
                  <a:pt x="437" y="1406"/>
                  <a:pt x="437" y="1396"/>
                </a:cubicBezTo>
                <a:cubicBezTo>
                  <a:pt x="458" y="1375"/>
                  <a:pt x="469" y="1353"/>
                  <a:pt x="479" y="1321"/>
                </a:cubicBezTo>
                <a:cubicBezTo>
                  <a:pt x="490" y="1268"/>
                  <a:pt x="522" y="1236"/>
                  <a:pt x="554" y="1193"/>
                </a:cubicBezTo>
                <a:cubicBezTo>
                  <a:pt x="564" y="1183"/>
                  <a:pt x="586" y="1193"/>
                  <a:pt x="564" y="1151"/>
                </a:cubicBezTo>
                <a:lnTo>
                  <a:pt x="564" y="1151"/>
                </a:lnTo>
                <a:cubicBezTo>
                  <a:pt x="574" y="1154"/>
                  <a:pt x="581" y="1155"/>
                  <a:pt x="586" y="1155"/>
                </a:cubicBezTo>
                <a:cubicBezTo>
                  <a:pt x="598" y="1155"/>
                  <a:pt x="600" y="1148"/>
                  <a:pt x="607" y="1140"/>
                </a:cubicBezTo>
                <a:cubicBezTo>
                  <a:pt x="607" y="1098"/>
                  <a:pt x="639" y="1077"/>
                  <a:pt x="661" y="1055"/>
                </a:cubicBezTo>
                <a:cubicBezTo>
                  <a:pt x="671" y="1055"/>
                  <a:pt x="661" y="1023"/>
                  <a:pt x="671" y="1023"/>
                </a:cubicBezTo>
                <a:cubicBezTo>
                  <a:pt x="674" y="1024"/>
                  <a:pt x="677" y="1024"/>
                  <a:pt x="680" y="1024"/>
                </a:cubicBezTo>
                <a:cubicBezTo>
                  <a:pt x="712" y="1024"/>
                  <a:pt x="706" y="969"/>
                  <a:pt x="735" y="959"/>
                </a:cubicBezTo>
                <a:cubicBezTo>
                  <a:pt x="742" y="959"/>
                  <a:pt x="740" y="955"/>
                  <a:pt x="737" y="949"/>
                </a:cubicBezTo>
                <a:lnTo>
                  <a:pt x="767" y="949"/>
                </a:lnTo>
                <a:cubicBezTo>
                  <a:pt x="777" y="938"/>
                  <a:pt x="799" y="938"/>
                  <a:pt x="799" y="916"/>
                </a:cubicBezTo>
                <a:cubicBezTo>
                  <a:pt x="810" y="885"/>
                  <a:pt x="820" y="864"/>
                  <a:pt x="841" y="864"/>
                </a:cubicBezTo>
                <a:cubicBezTo>
                  <a:pt x="863" y="853"/>
                  <a:pt x="863" y="842"/>
                  <a:pt x="874" y="831"/>
                </a:cubicBezTo>
                <a:cubicBezTo>
                  <a:pt x="884" y="800"/>
                  <a:pt x="926" y="821"/>
                  <a:pt x="916" y="778"/>
                </a:cubicBezTo>
                <a:cubicBezTo>
                  <a:pt x="916" y="757"/>
                  <a:pt x="948" y="767"/>
                  <a:pt x="948" y="736"/>
                </a:cubicBezTo>
                <a:cubicBezTo>
                  <a:pt x="948" y="730"/>
                  <a:pt x="948" y="728"/>
                  <a:pt x="949" y="728"/>
                </a:cubicBezTo>
                <a:cubicBezTo>
                  <a:pt x="951" y="728"/>
                  <a:pt x="953" y="730"/>
                  <a:pt x="959" y="736"/>
                </a:cubicBezTo>
                <a:cubicBezTo>
                  <a:pt x="964" y="741"/>
                  <a:pt x="966" y="743"/>
                  <a:pt x="968" y="743"/>
                </a:cubicBezTo>
                <a:cubicBezTo>
                  <a:pt x="969" y="743"/>
                  <a:pt x="969" y="741"/>
                  <a:pt x="969" y="736"/>
                </a:cubicBezTo>
                <a:cubicBezTo>
                  <a:pt x="964" y="720"/>
                  <a:pt x="967" y="714"/>
                  <a:pt x="973" y="714"/>
                </a:cubicBezTo>
                <a:cubicBezTo>
                  <a:pt x="980" y="714"/>
                  <a:pt x="991" y="720"/>
                  <a:pt x="1001" y="725"/>
                </a:cubicBezTo>
                <a:cubicBezTo>
                  <a:pt x="1023" y="725"/>
                  <a:pt x="1023" y="703"/>
                  <a:pt x="1033" y="693"/>
                </a:cubicBezTo>
                <a:cubicBezTo>
                  <a:pt x="1033" y="682"/>
                  <a:pt x="1044" y="682"/>
                  <a:pt x="1044" y="682"/>
                </a:cubicBezTo>
                <a:cubicBezTo>
                  <a:pt x="1054" y="672"/>
                  <a:pt x="1065" y="672"/>
                  <a:pt x="1076" y="661"/>
                </a:cubicBezTo>
                <a:cubicBezTo>
                  <a:pt x="1076" y="653"/>
                  <a:pt x="1083" y="637"/>
                  <a:pt x="1097" y="637"/>
                </a:cubicBezTo>
                <a:cubicBezTo>
                  <a:pt x="1100" y="637"/>
                  <a:pt x="1104" y="638"/>
                  <a:pt x="1108" y="640"/>
                </a:cubicBezTo>
                <a:cubicBezTo>
                  <a:pt x="1111" y="641"/>
                  <a:pt x="1114" y="641"/>
                  <a:pt x="1117" y="641"/>
                </a:cubicBezTo>
                <a:cubicBezTo>
                  <a:pt x="1137" y="641"/>
                  <a:pt x="1130" y="607"/>
                  <a:pt x="1139" y="597"/>
                </a:cubicBezTo>
                <a:lnTo>
                  <a:pt x="1161" y="608"/>
                </a:lnTo>
                <a:cubicBezTo>
                  <a:pt x="1172" y="587"/>
                  <a:pt x="1193" y="565"/>
                  <a:pt x="1214" y="565"/>
                </a:cubicBezTo>
                <a:cubicBezTo>
                  <a:pt x="1210" y="553"/>
                  <a:pt x="1215" y="550"/>
                  <a:pt x="1223" y="550"/>
                </a:cubicBezTo>
                <a:cubicBezTo>
                  <a:pt x="1229" y="550"/>
                  <a:pt x="1237" y="552"/>
                  <a:pt x="1242" y="552"/>
                </a:cubicBezTo>
                <a:cubicBezTo>
                  <a:pt x="1247" y="552"/>
                  <a:pt x="1249" y="550"/>
                  <a:pt x="1246" y="544"/>
                </a:cubicBezTo>
                <a:lnTo>
                  <a:pt x="1246" y="544"/>
                </a:lnTo>
                <a:cubicBezTo>
                  <a:pt x="1253" y="549"/>
                  <a:pt x="1258" y="551"/>
                  <a:pt x="1262" y="551"/>
                </a:cubicBezTo>
                <a:cubicBezTo>
                  <a:pt x="1274" y="551"/>
                  <a:pt x="1267" y="528"/>
                  <a:pt x="1267" y="512"/>
                </a:cubicBezTo>
                <a:cubicBezTo>
                  <a:pt x="1269" y="510"/>
                  <a:pt x="1272" y="509"/>
                  <a:pt x="1275" y="509"/>
                </a:cubicBezTo>
                <a:cubicBezTo>
                  <a:pt x="1286" y="509"/>
                  <a:pt x="1302" y="523"/>
                  <a:pt x="1310" y="523"/>
                </a:cubicBezTo>
                <a:cubicBezTo>
                  <a:pt x="1321" y="512"/>
                  <a:pt x="1342" y="490"/>
                  <a:pt x="1352" y="490"/>
                </a:cubicBezTo>
                <a:cubicBezTo>
                  <a:pt x="1385" y="469"/>
                  <a:pt x="1406" y="448"/>
                  <a:pt x="1438" y="448"/>
                </a:cubicBezTo>
                <a:cubicBezTo>
                  <a:pt x="1449" y="448"/>
                  <a:pt x="1449" y="448"/>
                  <a:pt x="1449" y="427"/>
                </a:cubicBezTo>
                <a:cubicBezTo>
                  <a:pt x="1449" y="418"/>
                  <a:pt x="1428" y="389"/>
                  <a:pt x="1442" y="389"/>
                </a:cubicBezTo>
                <a:lnTo>
                  <a:pt x="1442" y="389"/>
                </a:lnTo>
                <a:cubicBezTo>
                  <a:pt x="1445" y="389"/>
                  <a:pt x="1451" y="391"/>
                  <a:pt x="1459" y="395"/>
                </a:cubicBezTo>
                <a:cubicBezTo>
                  <a:pt x="1470" y="395"/>
                  <a:pt x="1470" y="395"/>
                  <a:pt x="1470" y="384"/>
                </a:cubicBezTo>
                <a:cubicBezTo>
                  <a:pt x="1464" y="379"/>
                  <a:pt x="1464" y="376"/>
                  <a:pt x="1467" y="376"/>
                </a:cubicBezTo>
                <a:lnTo>
                  <a:pt x="1467" y="376"/>
                </a:lnTo>
                <a:cubicBezTo>
                  <a:pt x="1470" y="376"/>
                  <a:pt x="1475" y="379"/>
                  <a:pt x="1480" y="384"/>
                </a:cubicBezTo>
                <a:cubicBezTo>
                  <a:pt x="1486" y="384"/>
                  <a:pt x="1494" y="389"/>
                  <a:pt x="1498" y="389"/>
                </a:cubicBezTo>
                <a:cubicBezTo>
                  <a:pt x="1502" y="389"/>
                  <a:pt x="1502" y="384"/>
                  <a:pt x="1491" y="363"/>
                </a:cubicBezTo>
                <a:cubicBezTo>
                  <a:pt x="1470" y="341"/>
                  <a:pt x="1491" y="341"/>
                  <a:pt x="1449" y="310"/>
                </a:cubicBezTo>
                <a:cubicBezTo>
                  <a:pt x="1438" y="299"/>
                  <a:pt x="1435" y="296"/>
                  <a:pt x="1437" y="296"/>
                </a:cubicBezTo>
                <a:lnTo>
                  <a:pt x="1437" y="296"/>
                </a:lnTo>
                <a:cubicBezTo>
                  <a:pt x="1438" y="296"/>
                  <a:pt x="1443" y="299"/>
                  <a:pt x="1449" y="299"/>
                </a:cubicBezTo>
                <a:cubicBezTo>
                  <a:pt x="1456" y="303"/>
                  <a:pt x="1460" y="304"/>
                  <a:pt x="1464" y="304"/>
                </a:cubicBezTo>
                <a:cubicBezTo>
                  <a:pt x="1472" y="304"/>
                  <a:pt x="1477" y="299"/>
                  <a:pt x="1491" y="299"/>
                </a:cubicBezTo>
                <a:cubicBezTo>
                  <a:pt x="1501" y="299"/>
                  <a:pt x="1491" y="267"/>
                  <a:pt x="1470" y="246"/>
                </a:cubicBezTo>
                <a:cubicBezTo>
                  <a:pt x="1449" y="214"/>
                  <a:pt x="1427" y="203"/>
                  <a:pt x="1406" y="203"/>
                </a:cubicBezTo>
                <a:cubicBezTo>
                  <a:pt x="1406" y="192"/>
                  <a:pt x="1395" y="192"/>
                  <a:pt x="1395" y="192"/>
                </a:cubicBezTo>
                <a:cubicBezTo>
                  <a:pt x="1374" y="203"/>
                  <a:pt x="1352" y="203"/>
                  <a:pt x="1342" y="203"/>
                </a:cubicBezTo>
                <a:cubicBezTo>
                  <a:pt x="1310" y="214"/>
                  <a:pt x="1267" y="214"/>
                  <a:pt x="1257" y="235"/>
                </a:cubicBezTo>
                <a:lnTo>
                  <a:pt x="1246" y="225"/>
                </a:lnTo>
                <a:cubicBezTo>
                  <a:pt x="1236" y="214"/>
                  <a:pt x="1225" y="214"/>
                  <a:pt x="1225" y="203"/>
                </a:cubicBezTo>
                <a:lnTo>
                  <a:pt x="1236" y="203"/>
                </a:lnTo>
                <a:cubicBezTo>
                  <a:pt x="1246" y="192"/>
                  <a:pt x="1257" y="192"/>
                  <a:pt x="1267" y="182"/>
                </a:cubicBezTo>
                <a:cubicBezTo>
                  <a:pt x="1278" y="182"/>
                  <a:pt x="1300" y="182"/>
                  <a:pt x="1288" y="161"/>
                </a:cubicBezTo>
                <a:cubicBezTo>
                  <a:pt x="1288" y="140"/>
                  <a:pt x="1278" y="118"/>
                  <a:pt x="1288" y="107"/>
                </a:cubicBezTo>
                <a:cubicBezTo>
                  <a:pt x="1300" y="97"/>
                  <a:pt x="1278" y="76"/>
                  <a:pt x="1267" y="54"/>
                </a:cubicBezTo>
                <a:cubicBezTo>
                  <a:pt x="1246" y="33"/>
                  <a:pt x="1225" y="22"/>
                  <a:pt x="1214" y="12"/>
                </a:cubicBezTo>
                <a:cubicBezTo>
                  <a:pt x="1193" y="1"/>
                  <a:pt x="1193" y="1"/>
                  <a:pt x="1182" y="1"/>
                </a:cubicBezTo>
                <a:close/>
              </a:path>
            </a:pathLst>
          </a:custGeom>
          <a:solidFill>
            <a:srgbClr val="FFDC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423996" y="901422"/>
            <a:ext cx="141794" cy="178249"/>
          </a:xfrm>
          <a:custGeom>
            <a:avLst/>
            <a:gdLst/>
            <a:ahLst/>
            <a:cxnLst/>
            <a:rect l="l" t="t" r="r" b="b"/>
            <a:pathLst>
              <a:path w="1268" h="1594" extrusionOk="0">
                <a:moveTo>
                  <a:pt x="448" y="0"/>
                </a:moveTo>
                <a:cubicBezTo>
                  <a:pt x="448" y="0"/>
                  <a:pt x="427" y="0"/>
                  <a:pt x="384" y="32"/>
                </a:cubicBezTo>
                <a:cubicBezTo>
                  <a:pt x="363" y="43"/>
                  <a:pt x="363" y="43"/>
                  <a:pt x="342" y="43"/>
                </a:cubicBezTo>
                <a:cubicBezTo>
                  <a:pt x="337" y="45"/>
                  <a:pt x="334" y="46"/>
                  <a:pt x="332" y="46"/>
                </a:cubicBezTo>
                <a:cubicBezTo>
                  <a:pt x="325" y="46"/>
                  <a:pt x="325" y="40"/>
                  <a:pt x="319" y="40"/>
                </a:cubicBezTo>
                <a:cubicBezTo>
                  <a:pt x="317" y="40"/>
                  <a:pt x="314" y="41"/>
                  <a:pt x="309" y="43"/>
                </a:cubicBezTo>
                <a:cubicBezTo>
                  <a:pt x="309" y="38"/>
                  <a:pt x="307" y="38"/>
                  <a:pt x="304" y="38"/>
                </a:cubicBezTo>
                <a:cubicBezTo>
                  <a:pt x="302" y="38"/>
                  <a:pt x="299" y="38"/>
                  <a:pt x="299" y="32"/>
                </a:cubicBezTo>
                <a:cubicBezTo>
                  <a:pt x="320" y="11"/>
                  <a:pt x="299" y="21"/>
                  <a:pt x="299" y="11"/>
                </a:cubicBezTo>
                <a:cubicBezTo>
                  <a:pt x="297" y="9"/>
                  <a:pt x="294" y="8"/>
                  <a:pt x="291" y="8"/>
                </a:cubicBezTo>
                <a:cubicBezTo>
                  <a:pt x="279" y="8"/>
                  <a:pt x="261" y="24"/>
                  <a:pt x="235" y="32"/>
                </a:cubicBezTo>
                <a:cubicBezTo>
                  <a:pt x="214" y="54"/>
                  <a:pt x="214" y="64"/>
                  <a:pt x="203" y="64"/>
                </a:cubicBezTo>
                <a:cubicBezTo>
                  <a:pt x="193" y="85"/>
                  <a:pt x="203" y="96"/>
                  <a:pt x="193" y="107"/>
                </a:cubicBezTo>
                <a:cubicBezTo>
                  <a:pt x="193" y="118"/>
                  <a:pt x="182" y="139"/>
                  <a:pt x="182" y="139"/>
                </a:cubicBezTo>
                <a:cubicBezTo>
                  <a:pt x="182" y="139"/>
                  <a:pt x="203" y="139"/>
                  <a:pt x="193" y="149"/>
                </a:cubicBezTo>
                <a:lnTo>
                  <a:pt x="171" y="149"/>
                </a:lnTo>
                <a:cubicBezTo>
                  <a:pt x="150" y="149"/>
                  <a:pt x="139" y="149"/>
                  <a:pt x="96" y="192"/>
                </a:cubicBezTo>
                <a:lnTo>
                  <a:pt x="86" y="203"/>
                </a:lnTo>
                <a:cubicBezTo>
                  <a:pt x="75" y="213"/>
                  <a:pt x="65" y="213"/>
                  <a:pt x="65" y="224"/>
                </a:cubicBezTo>
                <a:cubicBezTo>
                  <a:pt x="32" y="267"/>
                  <a:pt x="32" y="288"/>
                  <a:pt x="65" y="298"/>
                </a:cubicBezTo>
                <a:cubicBezTo>
                  <a:pt x="11" y="331"/>
                  <a:pt x="11" y="331"/>
                  <a:pt x="1" y="352"/>
                </a:cubicBezTo>
                <a:lnTo>
                  <a:pt x="1" y="373"/>
                </a:lnTo>
                <a:cubicBezTo>
                  <a:pt x="32" y="394"/>
                  <a:pt x="54" y="405"/>
                  <a:pt x="75" y="416"/>
                </a:cubicBezTo>
                <a:cubicBezTo>
                  <a:pt x="129" y="447"/>
                  <a:pt x="160" y="480"/>
                  <a:pt x="193" y="522"/>
                </a:cubicBezTo>
                <a:cubicBezTo>
                  <a:pt x="200" y="522"/>
                  <a:pt x="190" y="540"/>
                  <a:pt x="207" y="540"/>
                </a:cubicBezTo>
                <a:cubicBezTo>
                  <a:pt x="213" y="540"/>
                  <a:pt x="222" y="538"/>
                  <a:pt x="235" y="532"/>
                </a:cubicBezTo>
                <a:cubicBezTo>
                  <a:pt x="245" y="532"/>
                  <a:pt x="235" y="532"/>
                  <a:pt x="235" y="544"/>
                </a:cubicBezTo>
                <a:cubicBezTo>
                  <a:pt x="214" y="565"/>
                  <a:pt x="224" y="575"/>
                  <a:pt x="235" y="575"/>
                </a:cubicBezTo>
                <a:cubicBezTo>
                  <a:pt x="278" y="586"/>
                  <a:pt x="288" y="618"/>
                  <a:pt x="309" y="650"/>
                </a:cubicBezTo>
                <a:cubicBezTo>
                  <a:pt x="309" y="650"/>
                  <a:pt x="342" y="650"/>
                  <a:pt x="331" y="660"/>
                </a:cubicBezTo>
                <a:cubicBezTo>
                  <a:pt x="331" y="703"/>
                  <a:pt x="384" y="703"/>
                  <a:pt x="384" y="735"/>
                </a:cubicBezTo>
                <a:cubicBezTo>
                  <a:pt x="388" y="739"/>
                  <a:pt x="391" y="740"/>
                  <a:pt x="394" y="740"/>
                </a:cubicBezTo>
                <a:cubicBezTo>
                  <a:pt x="401" y="740"/>
                  <a:pt x="406" y="735"/>
                  <a:pt x="406" y="735"/>
                </a:cubicBezTo>
                <a:lnTo>
                  <a:pt x="406" y="745"/>
                </a:lnTo>
                <a:cubicBezTo>
                  <a:pt x="394" y="756"/>
                  <a:pt x="394" y="756"/>
                  <a:pt x="394" y="767"/>
                </a:cubicBezTo>
                <a:cubicBezTo>
                  <a:pt x="406" y="778"/>
                  <a:pt x="406" y="799"/>
                  <a:pt x="427" y="809"/>
                </a:cubicBezTo>
                <a:cubicBezTo>
                  <a:pt x="458" y="820"/>
                  <a:pt x="469" y="831"/>
                  <a:pt x="469" y="863"/>
                </a:cubicBezTo>
                <a:lnTo>
                  <a:pt x="501" y="894"/>
                </a:lnTo>
                <a:cubicBezTo>
                  <a:pt x="522" y="906"/>
                  <a:pt x="501" y="937"/>
                  <a:pt x="533" y="948"/>
                </a:cubicBezTo>
                <a:cubicBezTo>
                  <a:pt x="565" y="948"/>
                  <a:pt x="544" y="980"/>
                  <a:pt x="576" y="980"/>
                </a:cubicBezTo>
                <a:cubicBezTo>
                  <a:pt x="586" y="980"/>
                  <a:pt x="586" y="980"/>
                  <a:pt x="576" y="991"/>
                </a:cubicBezTo>
                <a:lnTo>
                  <a:pt x="565" y="1001"/>
                </a:lnTo>
                <a:cubicBezTo>
                  <a:pt x="607" y="1001"/>
                  <a:pt x="597" y="1012"/>
                  <a:pt x="586" y="1033"/>
                </a:cubicBezTo>
                <a:cubicBezTo>
                  <a:pt x="576" y="1055"/>
                  <a:pt x="597" y="1065"/>
                  <a:pt x="607" y="1076"/>
                </a:cubicBezTo>
                <a:cubicBezTo>
                  <a:pt x="619" y="1076"/>
                  <a:pt x="619" y="1076"/>
                  <a:pt x="619" y="1086"/>
                </a:cubicBezTo>
                <a:cubicBezTo>
                  <a:pt x="629" y="1097"/>
                  <a:pt x="629" y="1107"/>
                  <a:pt x="640" y="1119"/>
                </a:cubicBezTo>
                <a:cubicBezTo>
                  <a:pt x="640" y="1129"/>
                  <a:pt x="661" y="1129"/>
                  <a:pt x="650" y="1150"/>
                </a:cubicBezTo>
                <a:cubicBezTo>
                  <a:pt x="640" y="1182"/>
                  <a:pt x="671" y="1182"/>
                  <a:pt x="682" y="1193"/>
                </a:cubicBezTo>
                <a:cubicBezTo>
                  <a:pt x="671" y="1204"/>
                  <a:pt x="671" y="1214"/>
                  <a:pt x="671" y="1214"/>
                </a:cubicBezTo>
                <a:cubicBezTo>
                  <a:pt x="682" y="1235"/>
                  <a:pt x="704" y="1246"/>
                  <a:pt x="704" y="1268"/>
                </a:cubicBezTo>
                <a:lnTo>
                  <a:pt x="704" y="1278"/>
                </a:lnTo>
                <a:cubicBezTo>
                  <a:pt x="708" y="1277"/>
                  <a:pt x="712" y="1276"/>
                  <a:pt x="714" y="1276"/>
                </a:cubicBezTo>
                <a:cubicBezTo>
                  <a:pt x="736" y="1276"/>
                  <a:pt x="696" y="1310"/>
                  <a:pt x="725" y="1310"/>
                </a:cubicBezTo>
                <a:cubicBezTo>
                  <a:pt x="705" y="1329"/>
                  <a:pt x="710" y="1333"/>
                  <a:pt x="721" y="1333"/>
                </a:cubicBezTo>
                <a:cubicBezTo>
                  <a:pt x="728" y="1333"/>
                  <a:pt x="738" y="1331"/>
                  <a:pt x="746" y="1331"/>
                </a:cubicBezTo>
                <a:lnTo>
                  <a:pt x="746" y="1342"/>
                </a:lnTo>
                <a:cubicBezTo>
                  <a:pt x="756" y="1342"/>
                  <a:pt x="735" y="1363"/>
                  <a:pt x="735" y="1363"/>
                </a:cubicBezTo>
                <a:cubicBezTo>
                  <a:pt x="735" y="1384"/>
                  <a:pt x="756" y="1406"/>
                  <a:pt x="756" y="1427"/>
                </a:cubicBezTo>
                <a:cubicBezTo>
                  <a:pt x="768" y="1459"/>
                  <a:pt x="789" y="1481"/>
                  <a:pt x="778" y="1512"/>
                </a:cubicBezTo>
                <a:cubicBezTo>
                  <a:pt x="778" y="1523"/>
                  <a:pt x="789" y="1523"/>
                  <a:pt x="799" y="1523"/>
                </a:cubicBezTo>
                <a:cubicBezTo>
                  <a:pt x="808" y="1523"/>
                  <a:pt x="820" y="1521"/>
                  <a:pt x="829" y="1521"/>
                </a:cubicBezTo>
                <a:cubicBezTo>
                  <a:pt x="843" y="1521"/>
                  <a:pt x="850" y="1525"/>
                  <a:pt x="831" y="1544"/>
                </a:cubicBezTo>
                <a:cubicBezTo>
                  <a:pt x="824" y="1544"/>
                  <a:pt x="827" y="1549"/>
                  <a:pt x="832" y="1549"/>
                </a:cubicBezTo>
                <a:cubicBezTo>
                  <a:pt x="835" y="1549"/>
                  <a:pt x="838" y="1548"/>
                  <a:pt x="842" y="1544"/>
                </a:cubicBezTo>
                <a:cubicBezTo>
                  <a:pt x="853" y="1544"/>
                  <a:pt x="842" y="1555"/>
                  <a:pt x="842" y="1566"/>
                </a:cubicBezTo>
                <a:cubicBezTo>
                  <a:pt x="842" y="1573"/>
                  <a:pt x="832" y="1585"/>
                  <a:pt x="836" y="1585"/>
                </a:cubicBezTo>
                <a:cubicBezTo>
                  <a:pt x="838" y="1585"/>
                  <a:pt x="843" y="1583"/>
                  <a:pt x="853" y="1576"/>
                </a:cubicBezTo>
                <a:cubicBezTo>
                  <a:pt x="874" y="1566"/>
                  <a:pt x="884" y="1576"/>
                  <a:pt x="917" y="1544"/>
                </a:cubicBezTo>
                <a:cubicBezTo>
                  <a:pt x="924" y="1541"/>
                  <a:pt x="927" y="1540"/>
                  <a:pt x="929" y="1540"/>
                </a:cubicBezTo>
                <a:lnTo>
                  <a:pt x="929" y="1540"/>
                </a:lnTo>
                <a:cubicBezTo>
                  <a:pt x="932" y="1540"/>
                  <a:pt x="927" y="1544"/>
                  <a:pt x="927" y="1544"/>
                </a:cubicBezTo>
                <a:cubicBezTo>
                  <a:pt x="917" y="1566"/>
                  <a:pt x="927" y="1576"/>
                  <a:pt x="927" y="1587"/>
                </a:cubicBezTo>
                <a:cubicBezTo>
                  <a:pt x="923" y="1591"/>
                  <a:pt x="925" y="1594"/>
                  <a:pt x="932" y="1594"/>
                </a:cubicBezTo>
                <a:cubicBezTo>
                  <a:pt x="941" y="1594"/>
                  <a:pt x="957" y="1589"/>
                  <a:pt x="969" y="1576"/>
                </a:cubicBezTo>
                <a:cubicBezTo>
                  <a:pt x="1012" y="1555"/>
                  <a:pt x="1023" y="1533"/>
                  <a:pt x="1033" y="1523"/>
                </a:cubicBezTo>
                <a:lnTo>
                  <a:pt x="1033" y="1512"/>
                </a:lnTo>
                <a:cubicBezTo>
                  <a:pt x="1044" y="1491"/>
                  <a:pt x="1044" y="1469"/>
                  <a:pt x="1044" y="1448"/>
                </a:cubicBezTo>
                <a:cubicBezTo>
                  <a:pt x="1033" y="1427"/>
                  <a:pt x="1044" y="1384"/>
                  <a:pt x="1023" y="1363"/>
                </a:cubicBezTo>
                <a:lnTo>
                  <a:pt x="1033" y="1353"/>
                </a:lnTo>
                <a:cubicBezTo>
                  <a:pt x="1044" y="1342"/>
                  <a:pt x="1055" y="1342"/>
                  <a:pt x="1055" y="1342"/>
                </a:cubicBezTo>
                <a:lnTo>
                  <a:pt x="1055" y="1353"/>
                </a:lnTo>
                <a:cubicBezTo>
                  <a:pt x="1066" y="1363"/>
                  <a:pt x="1066" y="1374"/>
                  <a:pt x="1076" y="1384"/>
                </a:cubicBezTo>
                <a:cubicBezTo>
                  <a:pt x="1076" y="1395"/>
                  <a:pt x="1066" y="1417"/>
                  <a:pt x="1087" y="1417"/>
                </a:cubicBezTo>
                <a:cubicBezTo>
                  <a:pt x="1103" y="1411"/>
                  <a:pt x="1116" y="1408"/>
                  <a:pt x="1125" y="1408"/>
                </a:cubicBezTo>
                <a:cubicBezTo>
                  <a:pt x="1135" y="1408"/>
                  <a:pt x="1140" y="1411"/>
                  <a:pt x="1140" y="1417"/>
                </a:cubicBezTo>
                <a:cubicBezTo>
                  <a:pt x="1143" y="1420"/>
                  <a:pt x="1147" y="1421"/>
                  <a:pt x="1152" y="1421"/>
                </a:cubicBezTo>
                <a:cubicBezTo>
                  <a:pt x="1163" y="1421"/>
                  <a:pt x="1178" y="1413"/>
                  <a:pt x="1193" y="1406"/>
                </a:cubicBezTo>
                <a:cubicBezTo>
                  <a:pt x="1215" y="1395"/>
                  <a:pt x="1236" y="1374"/>
                  <a:pt x="1257" y="1363"/>
                </a:cubicBezTo>
                <a:cubicBezTo>
                  <a:pt x="1268" y="1342"/>
                  <a:pt x="1268" y="1342"/>
                  <a:pt x="1257" y="1331"/>
                </a:cubicBezTo>
                <a:cubicBezTo>
                  <a:pt x="1257" y="1320"/>
                  <a:pt x="1236" y="1310"/>
                  <a:pt x="1257" y="1278"/>
                </a:cubicBezTo>
                <a:cubicBezTo>
                  <a:pt x="1268" y="1257"/>
                  <a:pt x="1268" y="1235"/>
                  <a:pt x="1257" y="1225"/>
                </a:cubicBezTo>
                <a:cubicBezTo>
                  <a:pt x="1236" y="1214"/>
                  <a:pt x="1215" y="1204"/>
                  <a:pt x="1215" y="1182"/>
                </a:cubicBezTo>
                <a:cubicBezTo>
                  <a:pt x="1204" y="1140"/>
                  <a:pt x="1172" y="1119"/>
                  <a:pt x="1172" y="1076"/>
                </a:cubicBezTo>
                <a:cubicBezTo>
                  <a:pt x="1172" y="1044"/>
                  <a:pt x="1140" y="1033"/>
                  <a:pt x="1140" y="1001"/>
                </a:cubicBezTo>
                <a:cubicBezTo>
                  <a:pt x="1140" y="994"/>
                  <a:pt x="1140" y="986"/>
                  <a:pt x="1129" y="986"/>
                </a:cubicBezTo>
                <a:cubicBezTo>
                  <a:pt x="1124" y="986"/>
                  <a:pt x="1118" y="987"/>
                  <a:pt x="1108" y="991"/>
                </a:cubicBezTo>
                <a:cubicBezTo>
                  <a:pt x="1105" y="994"/>
                  <a:pt x="1103" y="995"/>
                  <a:pt x="1102" y="995"/>
                </a:cubicBezTo>
                <a:cubicBezTo>
                  <a:pt x="1099" y="995"/>
                  <a:pt x="1103" y="988"/>
                  <a:pt x="1119" y="980"/>
                </a:cubicBezTo>
                <a:lnTo>
                  <a:pt x="1130" y="969"/>
                </a:lnTo>
                <a:cubicBezTo>
                  <a:pt x="1113" y="969"/>
                  <a:pt x="1136" y="942"/>
                  <a:pt x="1119" y="942"/>
                </a:cubicBezTo>
                <a:cubicBezTo>
                  <a:pt x="1115" y="942"/>
                  <a:pt x="1108" y="944"/>
                  <a:pt x="1097" y="948"/>
                </a:cubicBezTo>
                <a:cubicBezTo>
                  <a:pt x="1087" y="948"/>
                  <a:pt x="1087" y="948"/>
                  <a:pt x="1097" y="937"/>
                </a:cubicBezTo>
                <a:cubicBezTo>
                  <a:pt x="1103" y="932"/>
                  <a:pt x="1103" y="929"/>
                  <a:pt x="1099" y="929"/>
                </a:cubicBezTo>
                <a:cubicBezTo>
                  <a:pt x="1095" y="929"/>
                  <a:pt x="1087" y="932"/>
                  <a:pt x="1076" y="937"/>
                </a:cubicBezTo>
                <a:cubicBezTo>
                  <a:pt x="1066" y="937"/>
                  <a:pt x="1066" y="937"/>
                  <a:pt x="1076" y="927"/>
                </a:cubicBezTo>
                <a:cubicBezTo>
                  <a:pt x="1090" y="906"/>
                  <a:pt x="1095" y="894"/>
                  <a:pt x="1085" y="894"/>
                </a:cubicBezTo>
                <a:cubicBezTo>
                  <a:pt x="1080" y="894"/>
                  <a:pt x="1070" y="898"/>
                  <a:pt x="1055" y="906"/>
                </a:cubicBezTo>
                <a:cubicBezTo>
                  <a:pt x="1055" y="894"/>
                  <a:pt x="1087" y="884"/>
                  <a:pt x="1076" y="884"/>
                </a:cubicBezTo>
                <a:cubicBezTo>
                  <a:pt x="1055" y="873"/>
                  <a:pt x="1076" y="852"/>
                  <a:pt x="1055" y="852"/>
                </a:cubicBezTo>
                <a:cubicBezTo>
                  <a:pt x="1044" y="852"/>
                  <a:pt x="1055" y="842"/>
                  <a:pt x="1033" y="842"/>
                </a:cubicBezTo>
                <a:cubicBezTo>
                  <a:pt x="1076" y="809"/>
                  <a:pt x="1033" y="820"/>
                  <a:pt x="1023" y="809"/>
                </a:cubicBezTo>
                <a:cubicBezTo>
                  <a:pt x="1012" y="799"/>
                  <a:pt x="1002" y="799"/>
                  <a:pt x="1002" y="788"/>
                </a:cubicBezTo>
                <a:cubicBezTo>
                  <a:pt x="1002" y="778"/>
                  <a:pt x="1002" y="756"/>
                  <a:pt x="991" y="756"/>
                </a:cubicBezTo>
                <a:cubicBezTo>
                  <a:pt x="981" y="745"/>
                  <a:pt x="959" y="735"/>
                  <a:pt x="959" y="714"/>
                </a:cubicBezTo>
                <a:cubicBezTo>
                  <a:pt x="948" y="693"/>
                  <a:pt x="927" y="682"/>
                  <a:pt x="917" y="650"/>
                </a:cubicBezTo>
                <a:cubicBezTo>
                  <a:pt x="906" y="629"/>
                  <a:pt x="884" y="607"/>
                  <a:pt x="863" y="586"/>
                </a:cubicBezTo>
                <a:cubicBezTo>
                  <a:pt x="842" y="575"/>
                  <a:pt x="842" y="554"/>
                  <a:pt x="831" y="532"/>
                </a:cubicBezTo>
                <a:cubicBezTo>
                  <a:pt x="831" y="522"/>
                  <a:pt x="810" y="522"/>
                  <a:pt x="810" y="511"/>
                </a:cubicBezTo>
                <a:cubicBezTo>
                  <a:pt x="799" y="458"/>
                  <a:pt x="756" y="437"/>
                  <a:pt x="735" y="394"/>
                </a:cubicBezTo>
                <a:cubicBezTo>
                  <a:pt x="725" y="373"/>
                  <a:pt x="704" y="362"/>
                  <a:pt x="682" y="352"/>
                </a:cubicBezTo>
                <a:cubicBezTo>
                  <a:pt x="661" y="309"/>
                  <a:pt x="640" y="277"/>
                  <a:pt x="619" y="245"/>
                </a:cubicBezTo>
                <a:cubicBezTo>
                  <a:pt x="586" y="213"/>
                  <a:pt x="586" y="170"/>
                  <a:pt x="555" y="139"/>
                </a:cubicBezTo>
                <a:cubicBezTo>
                  <a:pt x="544" y="139"/>
                  <a:pt x="522" y="139"/>
                  <a:pt x="522" y="128"/>
                </a:cubicBezTo>
                <a:cubicBezTo>
                  <a:pt x="522" y="107"/>
                  <a:pt x="522" y="96"/>
                  <a:pt x="512" y="85"/>
                </a:cubicBezTo>
                <a:cubicBezTo>
                  <a:pt x="491" y="54"/>
                  <a:pt x="469" y="32"/>
                  <a:pt x="44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126115" y="242729"/>
            <a:ext cx="149622" cy="172546"/>
          </a:xfrm>
          <a:custGeom>
            <a:avLst/>
            <a:gdLst/>
            <a:ahLst/>
            <a:cxnLst/>
            <a:rect l="l" t="t" r="r" b="b"/>
            <a:pathLst>
              <a:path w="1338" h="1543" extrusionOk="0">
                <a:moveTo>
                  <a:pt x="951" y="1"/>
                </a:moveTo>
                <a:cubicBezTo>
                  <a:pt x="948" y="1"/>
                  <a:pt x="948" y="4"/>
                  <a:pt x="948" y="9"/>
                </a:cubicBezTo>
                <a:cubicBezTo>
                  <a:pt x="940" y="17"/>
                  <a:pt x="938" y="33"/>
                  <a:pt x="915" y="33"/>
                </a:cubicBezTo>
                <a:cubicBezTo>
                  <a:pt x="910" y="33"/>
                  <a:pt x="903" y="32"/>
                  <a:pt x="895" y="30"/>
                </a:cubicBezTo>
                <a:cubicBezTo>
                  <a:pt x="863" y="30"/>
                  <a:pt x="853" y="41"/>
                  <a:pt x="853" y="52"/>
                </a:cubicBezTo>
                <a:cubicBezTo>
                  <a:pt x="842" y="73"/>
                  <a:pt x="842" y="94"/>
                  <a:pt x="820" y="105"/>
                </a:cubicBezTo>
                <a:cubicBezTo>
                  <a:pt x="789" y="126"/>
                  <a:pt x="778" y="168"/>
                  <a:pt x="735" y="180"/>
                </a:cubicBezTo>
                <a:cubicBezTo>
                  <a:pt x="714" y="190"/>
                  <a:pt x="704" y="222"/>
                  <a:pt x="682" y="232"/>
                </a:cubicBezTo>
                <a:cubicBezTo>
                  <a:pt x="671" y="243"/>
                  <a:pt x="661" y="243"/>
                  <a:pt x="682" y="275"/>
                </a:cubicBezTo>
                <a:cubicBezTo>
                  <a:pt x="688" y="280"/>
                  <a:pt x="690" y="283"/>
                  <a:pt x="689" y="283"/>
                </a:cubicBezTo>
                <a:cubicBezTo>
                  <a:pt x="687" y="283"/>
                  <a:pt x="682" y="280"/>
                  <a:pt x="671" y="275"/>
                </a:cubicBezTo>
                <a:cubicBezTo>
                  <a:pt x="661" y="265"/>
                  <a:pt x="650" y="265"/>
                  <a:pt x="650" y="265"/>
                </a:cubicBezTo>
                <a:lnTo>
                  <a:pt x="650" y="265"/>
                </a:lnTo>
                <a:cubicBezTo>
                  <a:pt x="661" y="286"/>
                  <a:pt x="607" y="265"/>
                  <a:pt x="650" y="307"/>
                </a:cubicBezTo>
                <a:lnTo>
                  <a:pt x="640" y="307"/>
                </a:lnTo>
                <a:cubicBezTo>
                  <a:pt x="634" y="304"/>
                  <a:pt x="630" y="303"/>
                  <a:pt x="627" y="303"/>
                </a:cubicBezTo>
                <a:lnTo>
                  <a:pt x="627" y="303"/>
                </a:lnTo>
                <a:cubicBezTo>
                  <a:pt x="620" y="303"/>
                  <a:pt x="624" y="313"/>
                  <a:pt x="640" y="329"/>
                </a:cubicBezTo>
                <a:cubicBezTo>
                  <a:pt x="624" y="325"/>
                  <a:pt x="614" y="322"/>
                  <a:pt x="610" y="322"/>
                </a:cubicBezTo>
                <a:lnTo>
                  <a:pt x="610" y="322"/>
                </a:lnTo>
                <a:cubicBezTo>
                  <a:pt x="602" y="322"/>
                  <a:pt x="609" y="329"/>
                  <a:pt x="629" y="350"/>
                </a:cubicBezTo>
                <a:cubicBezTo>
                  <a:pt x="643" y="363"/>
                  <a:pt x="645" y="367"/>
                  <a:pt x="642" y="367"/>
                </a:cubicBezTo>
                <a:cubicBezTo>
                  <a:pt x="639" y="367"/>
                  <a:pt x="629" y="360"/>
                  <a:pt x="629" y="360"/>
                </a:cubicBezTo>
                <a:cubicBezTo>
                  <a:pt x="621" y="360"/>
                  <a:pt x="599" y="347"/>
                  <a:pt x="590" y="347"/>
                </a:cubicBezTo>
                <a:cubicBezTo>
                  <a:pt x="588" y="347"/>
                  <a:pt x="586" y="348"/>
                  <a:pt x="586" y="350"/>
                </a:cubicBezTo>
                <a:cubicBezTo>
                  <a:pt x="597" y="360"/>
                  <a:pt x="565" y="360"/>
                  <a:pt x="576" y="371"/>
                </a:cubicBezTo>
                <a:cubicBezTo>
                  <a:pt x="576" y="381"/>
                  <a:pt x="565" y="381"/>
                  <a:pt x="576" y="403"/>
                </a:cubicBezTo>
                <a:cubicBezTo>
                  <a:pt x="563" y="398"/>
                  <a:pt x="555" y="396"/>
                  <a:pt x="549" y="396"/>
                </a:cubicBezTo>
                <a:cubicBezTo>
                  <a:pt x="531" y="396"/>
                  <a:pt x="544" y="416"/>
                  <a:pt x="544" y="424"/>
                </a:cubicBezTo>
                <a:cubicBezTo>
                  <a:pt x="544" y="424"/>
                  <a:pt x="544" y="445"/>
                  <a:pt x="533" y="445"/>
                </a:cubicBezTo>
                <a:cubicBezTo>
                  <a:pt x="522" y="445"/>
                  <a:pt x="512" y="456"/>
                  <a:pt x="501" y="467"/>
                </a:cubicBezTo>
                <a:cubicBezTo>
                  <a:pt x="501" y="488"/>
                  <a:pt x="501" y="509"/>
                  <a:pt x="480" y="520"/>
                </a:cubicBezTo>
                <a:lnTo>
                  <a:pt x="448" y="584"/>
                </a:lnTo>
                <a:cubicBezTo>
                  <a:pt x="427" y="605"/>
                  <a:pt x="406" y="627"/>
                  <a:pt x="406" y="648"/>
                </a:cubicBezTo>
                <a:cubicBezTo>
                  <a:pt x="394" y="669"/>
                  <a:pt x="373" y="680"/>
                  <a:pt x="363" y="701"/>
                </a:cubicBezTo>
                <a:cubicBezTo>
                  <a:pt x="352" y="701"/>
                  <a:pt x="352" y="722"/>
                  <a:pt x="342" y="733"/>
                </a:cubicBezTo>
                <a:cubicBezTo>
                  <a:pt x="309" y="765"/>
                  <a:pt x="299" y="807"/>
                  <a:pt x="267" y="840"/>
                </a:cubicBezTo>
                <a:cubicBezTo>
                  <a:pt x="256" y="861"/>
                  <a:pt x="256" y="882"/>
                  <a:pt x="245" y="904"/>
                </a:cubicBezTo>
                <a:cubicBezTo>
                  <a:pt x="224" y="935"/>
                  <a:pt x="193" y="967"/>
                  <a:pt x="182" y="1010"/>
                </a:cubicBezTo>
                <a:cubicBezTo>
                  <a:pt x="160" y="1042"/>
                  <a:pt x="118" y="1063"/>
                  <a:pt x="96" y="1105"/>
                </a:cubicBezTo>
                <a:cubicBezTo>
                  <a:pt x="96" y="1117"/>
                  <a:pt x="107" y="1138"/>
                  <a:pt x="96" y="1138"/>
                </a:cubicBezTo>
                <a:cubicBezTo>
                  <a:pt x="86" y="1138"/>
                  <a:pt x="65" y="1148"/>
                  <a:pt x="65" y="1159"/>
                </a:cubicBezTo>
                <a:cubicBezTo>
                  <a:pt x="44" y="1191"/>
                  <a:pt x="32" y="1223"/>
                  <a:pt x="11" y="1255"/>
                </a:cubicBezTo>
                <a:cubicBezTo>
                  <a:pt x="1" y="1255"/>
                  <a:pt x="22" y="1276"/>
                  <a:pt x="54" y="1308"/>
                </a:cubicBezTo>
                <a:cubicBezTo>
                  <a:pt x="75" y="1318"/>
                  <a:pt x="75" y="1318"/>
                  <a:pt x="86" y="1330"/>
                </a:cubicBezTo>
                <a:cubicBezTo>
                  <a:pt x="107" y="1351"/>
                  <a:pt x="86" y="1351"/>
                  <a:pt x="96" y="1372"/>
                </a:cubicBezTo>
                <a:cubicBezTo>
                  <a:pt x="65" y="1372"/>
                  <a:pt x="75" y="1382"/>
                  <a:pt x="75" y="1393"/>
                </a:cubicBezTo>
                <a:cubicBezTo>
                  <a:pt x="75" y="1404"/>
                  <a:pt x="96" y="1415"/>
                  <a:pt x="118" y="1436"/>
                </a:cubicBezTo>
                <a:cubicBezTo>
                  <a:pt x="139" y="1457"/>
                  <a:pt x="150" y="1457"/>
                  <a:pt x="160" y="1457"/>
                </a:cubicBezTo>
                <a:cubicBezTo>
                  <a:pt x="182" y="1457"/>
                  <a:pt x="182" y="1446"/>
                  <a:pt x="203" y="1446"/>
                </a:cubicBezTo>
                <a:cubicBezTo>
                  <a:pt x="210" y="1446"/>
                  <a:pt x="222" y="1451"/>
                  <a:pt x="229" y="1451"/>
                </a:cubicBezTo>
                <a:cubicBezTo>
                  <a:pt x="233" y="1451"/>
                  <a:pt x="235" y="1450"/>
                  <a:pt x="235" y="1446"/>
                </a:cubicBezTo>
                <a:cubicBezTo>
                  <a:pt x="245" y="1446"/>
                  <a:pt x="245" y="1446"/>
                  <a:pt x="245" y="1457"/>
                </a:cubicBezTo>
                <a:cubicBezTo>
                  <a:pt x="256" y="1479"/>
                  <a:pt x="256" y="1479"/>
                  <a:pt x="309" y="1510"/>
                </a:cubicBezTo>
                <a:lnTo>
                  <a:pt x="320" y="1510"/>
                </a:lnTo>
                <a:cubicBezTo>
                  <a:pt x="342" y="1521"/>
                  <a:pt x="352" y="1531"/>
                  <a:pt x="352" y="1531"/>
                </a:cubicBezTo>
                <a:cubicBezTo>
                  <a:pt x="368" y="1534"/>
                  <a:pt x="381" y="1536"/>
                  <a:pt x="391" y="1536"/>
                </a:cubicBezTo>
                <a:cubicBezTo>
                  <a:pt x="421" y="1536"/>
                  <a:pt x="427" y="1523"/>
                  <a:pt x="427" y="1500"/>
                </a:cubicBezTo>
                <a:cubicBezTo>
                  <a:pt x="480" y="1542"/>
                  <a:pt x="469" y="1542"/>
                  <a:pt x="491" y="1542"/>
                </a:cubicBezTo>
                <a:cubicBezTo>
                  <a:pt x="501" y="1531"/>
                  <a:pt x="512" y="1531"/>
                  <a:pt x="522" y="1531"/>
                </a:cubicBezTo>
                <a:cubicBezTo>
                  <a:pt x="522" y="1500"/>
                  <a:pt x="533" y="1468"/>
                  <a:pt x="533" y="1446"/>
                </a:cubicBezTo>
                <a:cubicBezTo>
                  <a:pt x="544" y="1393"/>
                  <a:pt x="565" y="1351"/>
                  <a:pt x="586" y="1297"/>
                </a:cubicBezTo>
                <a:cubicBezTo>
                  <a:pt x="586" y="1287"/>
                  <a:pt x="619" y="1297"/>
                  <a:pt x="586" y="1255"/>
                </a:cubicBezTo>
                <a:lnTo>
                  <a:pt x="586" y="1255"/>
                </a:lnTo>
                <a:cubicBezTo>
                  <a:pt x="596" y="1258"/>
                  <a:pt x="602" y="1259"/>
                  <a:pt x="607" y="1259"/>
                </a:cubicBezTo>
                <a:cubicBezTo>
                  <a:pt x="619" y="1259"/>
                  <a:pt x="619" y="1252"/>
                  <a:pt x="619" y="1244"/>
                </a:cubicBezTo>
                <a:cubicBezTo>
                  <a:pt x="619" y="1202"/>
                  <a:pt x="640" y="1169"/>
                  <a:pt x="661" y="1148"/>
                </a:cubicBezTo>
                <a:cubicBezTo>
                  <a:pt x="661" y="1138"/>
                  <a:pt x="650" y="1117"/>
                  <a:pt x="661" y="1117"/>
                </a:cubicBezTo>
                <a:cubicBezTo>
                  <a:pt x="704" y="1105"/>
                  <a:pt x="682" y="1053"/>
                  <a:pt x="714" y="1031"/>
                </a:cubicBezTo>
                <a:lnTo>
                  <a:pt x="714" y="1020"/>
                </a:lnTo>
                <a:lnTo>
                  <a:pt x="735" y="1020"/>
                </a:lnTo>
                <a:cubicBezTo>
                  <a:pt x="746" y="999"/>
                  <a:pt x="768" y="999"/>
                  <a:pt x="768" y="978"/>
                </a:cubicBezTo>
                <a:cubicBezTo>
                  <a:pt x="768" y="946"/>
                  <a:pt x="768" y="925"/>
                  <a:pt x="799" y="914"/>
                </a:cubicBezTo>
                <a:cubicBezTo>
                  <a:pt x="810" y="904"/>
                  <a:pt x="810" y="893"/>
                  <a:pt x="820" y="871"/>
                </a:cubicBezTo>
                <a:cubicBezTo>
                  <a:pt x="820" y="850"/>
                  <a:pt x="863" y="861"/>
                  <a:pt x="853" y="818"/>
                </a:cubicBezTo>
                <a:cubicBezTo>
                  <a:pt x="842" y="797"/>
                  <a:pt x="884" y="797"/>
                  <a:pt x="863" y="776"/>
                </a:cubicBezTo>
                <a:cubicBezTo>
                  <a:pt x="863" y="770"/>
                  <a:pt x="866" y="768"/>
                  <a:pt x="870" y="768"/>
                </a:cubicBezTo>
                <a:cubicBezTo>
                  <a:pt x="874" y="768"/>
                  <a:pt x="879" y="770"/>
                  <a:pt x="884" y="776"/>
                </a:cubicBezTo>
                <a:cubicBezTo>
                  <a:pt x="895" y="776"/>
                  <a:pt x="895" y="776"/>
                  <a:pt x="895" y="765"/>
                </a:cubicBezTo>
                <a:cubicBezTo>
                  <a:pt x="874" y="743"/>
                  <a:pt x="895" y="743"/>
                  <a:pt x="917" y="743"/>
                </a:cubicBezTo>
                <a:cubicBezTo>
                  <a:pt x="948" y="743"/>
                  <a:pt x="938" y="722"/>
                  <a:pt x="938" y="712"/>
                </a:cubicBezTo>
                <a:cubicBezTo>
                  <a:pt x="948" y="701"/>
                  <a:pt x="948" y="701"/>
                  <a:pt x="948" y="691"/>
                </a:cubicBezTo>
                <a:cubicBezTo>
                  <a:pt x="959" y="680"/>
                  <a:pt x="969" y="680"/>
                  <a:pt x="981" y="669"/>
                </a:cubicBezTo>
                <a:cubicBezTo>
                  <a:pt x="981" y="658"/>
                  <a:pt x="981" y="637"/>
                  <a:pt x="1002" y="637"/>
                </a:cubicBezTo>
                <a:cubicBezTo>
                  <a:pt x="1005" y="638"/>
                  <a:pt x="1008" y="639"/>
                  <a:pt x="1011" y="639"/>
                </a:cubicBezTo>
                <a:cubicBezTo>
                  <a:pt x="1031" y="639"/>
                  <a:pt x="1024" y="604"/>
                  <a:pt x="1033" y="594"/>
                </a:cubicBezTo>
                <a:cubicBezTo>
                  <a:pt x="1039" y="600"/>
                  <a:pt x="1044" y="603"/>
                  <a:pt x="1048" y="603"/>
                </a:cubicBezTo>
                <a:cubicBezTo>
                  <a:pt x="1052" y="603"/>
                  <a:pt x="1055" y="600"/>
                  <a:pt x="1055" y="594"/>
                </a:cubicBezTo>
                <a:cubicBezTo>
                  <a:pt x="1066" y="573"/>
                  <a:pt x="1066" y="552"/>
                  <a:pt x="1097" y="552"/>
                </a:cubicBezTo>
                <a:lnTo>
                  <a:pt x="1097" y="542"/>
                </a:lnTo>
                <a:cubicBezTo>
                  <a:pt x="1087" y="525"/>
                  <a:pt x="1095" y="525"/>
                  <a:pt x="1104" y="525"/>
                </a:cubicBezTo>
                <a:cubicBezTo>
                  <a:pt x="1113" y="525"/>
                  <a:pt x="1124" y="525"/>
                  <a:pt x="1119" y="509"/>
                </a:cubicBezTo>
                <a:lnTo>
                  <a:pt x="1119" y="509"/>
                </a:lnTo>
                <a:cubicBezTo>
                  <a:pt x="1131" y="515"/>
                  <a:pt x="1138" y="518"/>
                  <a:pt x="1141" y="518"/>
                </a:cubicBezTo>
                <a:cubicBezTo>
                  <a:pt x="1150" y="518"/>
                  <a:pt x="1137" y="503"/>
                  <a:pt x="1130" y="488"/>
                </a:cubicBezTo>
                <a:cubicBezTo>
                  <a:pt x="1140" y="488"/>
                  <a:pt x="1140" y="488"/>
                  <a:pt x="1140" y="478"/>
                </a:cubicBezTo>
                <a:cubicBezTo>
                  <a:pt x="1140" y="478"/>
                  <a:pt x="1149" y="482"/>
                  <a:pt x="1159" y="482"/>
                </a:cubicBezTo>
                <a:cubicBezTo>
                  <a:pt x="1164" y="482"/>
                  <a:pt x="1169" y="481"/>
                  <a:pt x="1172" y="478"/>
                </a:cubicBezTo>
                <a:cubicBezTo>
                  <a:pt x="1194" y="467"/>
                  <a:pt x="1194" y="445"/>
                  <a:pt x="1215" y="435"/>
                </a:cubicBezTo>
                <a:cubicBezTo>
                  <a:pt x="1236" y="424"/>
                  <a:pt x="1257" y="392"/>
                  <a:pt x="1289" y="381"/>
                </a:cubicBezTo>
                <a:cubicBezTo>
                  <a:pt x="1300" y="381"/>
                  <a:pt x="1300" y="371"/>
                  <a:pt x="1300" y="360"/>
                </a:cubicBezTo>
                <a:cubicBezTo>
                  <a:pt x="1291" y="352"/>
                  <a:pt x="1269" y="323"/>
                  <a:pt x="1283" y="323"/>
                </a:cubicBezTo>
                <a:lnTo>
                  <a:pt x="1283" y="323"/>
                </a:lnTo>
                <a:cubicBezTo>
                  <a:pt x="1286" y="323"/>
                  <a:pt x="1292" y="324"/>
                  <a:pt x="1300" y="329"/>
                </a:cubicBezTo>
                <a:cubicBezTo>
                  <a:pt x="1310" y="329"/>
                  <a:pt x="1310" y="329"/>
                  <a:pt x="1300" y="318"/>
                </a:cubicBezTo>
                <a:cubicBezTo>
                  <a:pt x="1289" y="307"/>
                  <a:pt x="1310" y="307"/>
                  <a:pt x="1310" y="307"/>
                </a:cubicBezTo>
                <a:cubicBezTo>
                  <a:pt x="1316" y="307"/>
                  <a:pt x="1326" y="310"/>
                  <a:pt x="1331" y="310"/>
                </a:cubicBezTo>
                <a:cubicBezTo>
                  <a:pt x="1337" y="310"/>
                  <a:pt x="1337" y="307"/>
                  <a:pt x="1321" y="296"/>
                </a:cubicBezTo>
                <a:cubicBezTo>
                  <a:pt x="1300" y="275"/>
                  <a:pt x="1310" y="265"/>
                  <a:pt x="1268" y="243"/>
                </a:cubicBezTo>
                <a:cubicBezTo>
                  <a:pt x="1246" y="232"/>
                  <a:pt x="1257" y="232"/>
                  <a:pt x="1268" y="232"/>
                </a:cubicBezTo>
                <a:cubicBezTo>
                  <a:pt x="1274" y="236"/>
                  <a:pt x="1278" y="237"/>
                  <a:pt x="1282" y="237"/>
                </a:cubicBezTo>
                <a:cubicBezTo>
                  <a:pt x="1290" y="237"/>
                  <a:pt x="1292" y="229"/>
                  <a:pt x="1300" y="222"/>
                </a:cubicBezTo>
                <a:cubicBezTo>
                  <a:pt x="1321" y="222"/>
                  <a:pt x="1300" y="201"/>
                  <a:pt x="1279" y="180"/>
                </a:cubicBezTo>
                <a:cubicBezTo>
                  <a:pt x="1246" y="158"/>
                  <a:pt x="1225" y="147"/>
                  <a:pt x="1204" y="147"/>
                </a:cubicBezTo>
                <a:lnTo>
                  <a:pt x="1194" y="147"/>
                </a:lnTo>
                <a:cubicBezTo>
                  <a:pt x="1172" y="158"/>
                  <a:pt x="1151" y="158"/>
                  <a:pt x="1140" y="168"/>
                </a:cubicBezTo>
                <a:cubicBezTo>
                  <a:pt x="1108" y="180"/>
                  <a:pt x="1076" y="190"/>
                  <a:pt x="1055" y="211"/>
                </a:cubicBezTo>
                <a:cubicBezTo>
                  <a:pt x="1055" y="211"/>
                  <a:pt x="1060" y="216"/>
                  <a:pt x="1057" y="216"/>
                </a:cubicBezTo>
                <a:cubicBezTo>
                  <a:pt x="1055" y="216"/>
                  <a:pt x="1052" y="215"/>
                  <a:pt x="1044" y="211"/>
                </a:cubicBezTo>
                <a:cubicBezTo>
                  <a:pt x="1033" y="201"/>
                  <a:pt x="1033" y="201"/>
                  <a:pt x="1033" y="190"/>
                </a:cubicBezTo>
                <a:lnTo>
                  <a:pt x="1055" y="168"/>
                </a:lnTo>
                <a:cubicBezTo>
                  <a:pt x="1066" y="158"/>
                  <a:pt x="1087" y="158"/>
                  <a:pt x="1076" y="137"/>
                </a:cubicBezTo>
                <a:cubicBezTo>
                  <a:pt x="1066" y="116"/>
                  <a:pt x="1066" y="94"/>
                  <a:pt x="1066" y="83"/>
                </a:cubicBezTo>
                <a:cubicBezTo>
                  <a:pt x="1076" y="73"/>
                  <a:pt x="1055" y="62"/>
                  <a:pt x="1033" y="41"/>
                </a:cubicBezTo>
                <a:cubicBezTo>
                  <a:pt x="1012" y="19"/>
                  <a:pt x="991" y="9"/>
                  <a:pt x="969" y="9"/>
                </a:cubicBezTo>
                <a:cubicBezTo>
                  <a:pt x="959" y="4"/>
                  <a:pt x="954" y="1"/>
                  <a:pt x="9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058056" y="633564"/>
            <a:ext cx="112" cy="11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5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35794" y="901436"/>
            <a:ext cx="183505" cy="105786"/>
          </a:xfrm>
          <a:custGeom>
            <a:avLst/>
            <a:gdLst/>
            <a:ahLst/>
            <a:cxnLst/>
            <a:rect l="l" t="t" r="r" b="b"/>
            <a:pathLst>
              <a:path w="1641" h="946" extrusionOk="0">
                <a:moveTo>
                  <a:pt x="173" y="0"/>
                </a:moveTo>
                <a:cubicBezTo>
                  <a:pt x="171" y="0"/>
                  <a:pt x="167" y="5"/>
                  <a:pt x="160" y="19"/>
                </a:cubicBezTo>
                <a:cubicBezTo>
                  <a:pt x="150" y="40"/>
                  <a:pt x="139" y="40"/>
                  <a:pt x="129" y="83"/>
                </a:cubicBezTo>
                <a:lnTo>
                  <a:pt x="129" y="94"/>
                </a:lnTo>
                <a:cubicBezTo>
                  <a:pt x="118" y="73"/>
                  <a:pt x="107" y="73"/>
                  <a:pt x="96" y="51"/>
                </a:cubicBezTo>
                <a:cubicBezTo>
                  <a:pt x="96" y="49"/>
                  <a:pt x="96" y="48"/>
                  <a:pt x="95" y="48"/>
                </a:cubicBezTo>
                <a:cubicBezTo>
                  <a:pt x="89" y="48"/>
                  <a:pt x="75" y="67"/>
                  <a:pt x="75" y="94"/>
                </a:cubicBezTo>
                <a:cubicBezTo>
                  <a:pt x="54" y="137"/>
                  <a:pt x="54" y="158"/>
                  <a:pt x="54" y="179"/>
                </a:cubicBezTo>
                <a:cubicBezTo>
                  <a:pt x="65" y="179"/>
                  <a:pt x="65" y="189"/>
                  <a:pt x="65" y="189"/>
                </a:cubicBezTo>
                <a:cubicBezTo>
                  <a:pt x="75" y="200"/>
                  <a:pt x="86" y="222"/>
                  <a:pt x="96" y="232"/>
                </a:cubicBezTo>
                <a:cubicBezTo>
                  <a:pt x="118" y="253"/>
                  <a:pt x="139" y="286"/>
                  <a:pt x="171" y="296"/>
                </a:cubicBezTo>
                <a:lnTo>
                  <a:pt x="171" y="307"/>
                </a:lnTo>
                <a:cubicBezTo>
                  <a:pt x="171" y="317"/>
                  <a:pt x="160" y="328"/>
                  <a:pt x="160" y="328"/>
                </a:cubicBezTo>
                <a:lnTo>
                  <a:pt x="150" y="328"/>
                </a:lnTo>
                <a:lnTo>
                  <a:pt x="129" y="307"/>
                </a:lnTo>
                <a:cubicBezTo>
                  <a:pt x="112" y="307"/>
                  <a:pt x="108" y="293"/>
                  <a:pt x="96" y="293"/>
                </a:cubicBezTo>
                <a:cubicBezTo>
                  <a:pt x="94" y="293"/>
                  <a:pt x="90" y="294"/>
                  <a:pt x="86" y="296"/>
                </a:cubicBezTo>
                <a:cubicBezTo>
                  <a:pt x="75" y="317"/>
                  <a:pt x="54" y="328"/>
                  <a:pt x="44" y="328"/>
                </a:cubicBezTo>
                <a:cubicBezTo>
                  <a:pt x="42" y="327"/>
                  <a:pt x="40" y="326"/>
                  <a:pt x="39" y="326"/>
                </a:cubicBezTo>
                <a:cubicBezTo>
                  <a:pt x="30" y="326"/>
                  <a:pt x="21" y="353"/>
                  <a:pt x="11" y="371"/>
                </a:cubicBezTo>
                <a:cubicBezTo>
                  <a:pt x="1" y="402"/>
                  <a:pt x="1" y="424"/>
                  <a:pt x="1" y="445"/>
                </a:cubicBezTo>
                <a:cubicBezTo>
                  <a:pt x="1" y="466"/>
                  <a:pt x="1" y="466"/>
                  <a:pt x="11" y="466"/>
                </a:cubicBezTo>
                <a:cubicBezTo>
                  <a:pt x="22" y="477"/>
                  <a:pt x="44" y="466"/>
                  <a:pt x="54" y="499"/>
                </a:cubicBezTo>
                <a:cubicBezTo>
                  <a:pt x="54" y="530"/>
                  <a:pt x="75" y="541"/>
                  <a:pt x="86" y="541"/>
                </a:cubicBezTo>
                <a:cubicBezTo>
                  <a:pt x="107" y="541"/>
                  <a:pt x="129" y="541"/>
                  <a:pt x="150" y="551"/>
                </a:cubicBezTo>
                <a:cubicBezTo>
                  <a:pt x="182" y="573"/>
                  <a:pt x="214" y="573"/>
                  <a:pt x="245" y="605"/>
                </a:cubicBezTo>
                <a:cubicBezTo>
                  <a:pt x="267" y="626"/>
                  <a:pt x="299" y="615"/>
                  <a:pt x="320" y="648"/>
                </a:cubicBezTo>
                <a:cubicBezTo>
                  <a:pt x="320" y="648"/>
                  <a:pt x="322" y="649"/>
                  <a:pt x="325" y="649"/>
                </a:cubicBezTo>
                <a:cubicBezTo>
                  <a:pt x="329" y="649"/>
                  <a:pt x="335" y="645"/>
                  <a:pt x="342" y="626"/>
                </a:cubicBezTo>
                <a:cubicBezTo>
                  <a:pt x="345" y="622"/>
                  <a:pt x="349" y="620"/>
                  <a:pt x="352" y="620"/>
                </a:cubicBezTo>
                <a:lnTo>
                  <a:pt x="352" y="620"/>
                </a:lnTo>
                <a:cubicBezTo>
                  <a:pt x="357" y="620"/>
                  <a:pt x="359" y="627"/>
                  <a:pt x="352" y="648"/>
                </a:cubicBezTo>
                <a:lnTo>
                  <a:pt x="352" y="658"/>
                </a:lnTo>
                <a:cubicBezTo>
                  <a:pt x="353" y="657"/>
                  <a:pt x="354" y="657"/>
                  <a:pt x="355" y="657"/>
                </a:cubicBezTo>
                <a:cubicBezTo>
                  <a:pt x="360" y="657"/>
                  <a:pt x="363" y="672"/>
                  <a:pt x="369" y="672"/>
                </a:cubicBezTo>
                <a:cubicBezTo>
                  <a:pt x="372" y="672"/>
                  <a:pt x="377" y="666"/>
                  <a:pt x="384" y="648"/>
                </a:cubicBezTo>
                <a:cubicBezTo>
                  <a:pt x="387" y="644"/>
                  <a:pt x="389" y="643"/>
                  <a:pt x="391" y="643"/>
                </a:cubicBezTo>
                <a:cubicBezTo>
                  <a:pt x="395" y="643"/>
                  <a:pt x="395" y="651"/>
                  <a:pt x="395" y="658"/>
                </a:cubicBezTo>
                <a:cubicBezTo>
                  <a:pt x="395" y="668"/>
                  <a:pt x="395" y="673"/>
                  <a:pt x="396" y="673"/>
                </a:cubicBezTo>
                <a:cubicBezTo>
                  <a:pt x="397" y="673"/>
                  <a:pt x="400" y="665"/>
                  <a:pt x="406" y="648"/>
                </a:cubicBezTo>
                <a:cubicBezTo>
                  <a:pt x="410" y="643"/>
                  <a:pt x="412" y="640"/>
                  <a:pt x="414" y="640"/>
                </a:cubicBezTo>
                <a:cubicBezTo>
                  <a:pt x="416" y="640"/>
                  <a:pt x="416" y="646"/>
                  <a:pt x="416" y="658"/>
                </a:cubicBezTo>
                <a:cubicBezTo>
                  <a:pt x="416" y="675"/>
                  <a:pt x="419" y="686"/>
                  <a:pt x="423" y="686"/>
                </a:cubicBezTo>
                <a:cubicBezTo>
                  <a:pt x="427" y="686"/>
                  <a:pt x="432" y="678"/>
                  <a:pt x="437" y="658"/>
                </a:cubicBezTo>
                <a:cubicBezTo>
                  <a:pt x="445" y="642"/>
                  <a:pt x="449" y="636"/>
                  <a:pt x="450" y="636"/>
                </a:cubicBezTo>
                <a:lnTo>
                  <a:pt x="450" y="636"/>
                </a:lnTo>
                <a:cubicBezTo>
                  <a:pt x="452" y="636"/>
                  <a:pt x="448" y="652"/>
                  <a:pt x="448" y="658"/>
                </a:cubicBezTo>
                <a:cubicBezTo>
                  <a:pt x="448" y="669"/>
                  <a:pt x="437" y="690"/>
                  <a:pt x="448" y="690"/>
                </a:cubicBezTo>
                <a:cubicBezTo>
                  <a:pt x="450" y="689"/>
                  <a:pt x="451" y="688"/>
                  <a:pt x="453" y="688"/>
                </a:cubicBezTo>
                <a:cubicBezTo>
                  <a:pt x="460" y="688"/>
                  <a:pt x="468" y="703"/>
                  <a:pt x="475" y="703"/>
                </a:cubicBezTo>
                <a:cubicBezTo>
                  <a:pt x="477" y="703"/>
                  <a:pt x="478" y="702"/>
                  <a:pt x="480" y="700"/>
                </a:cubicBezTo>
                <a:cubicBezTo>
                  <a:pt x="485" y="695"/>
                  <a:pt x="488" y="695"/>
                  <a:pt x="491" y="695"/>
                </a:cubicBezTo>
                <a:cubicBezTo>
                  <a:pt x="493" y="695"/>
                  <a:pt x="496" y="695"/>
                  <a:pt x="501" y="690"/>
                </a:cubicBezTo>
                <a:cubicBezTo>
                  <a:pt x="501" y="714"/>
                  <a:pt x="505" y="721"/>
                  <a:pt x="511" y="721"/>
                </a:cubicBezTo>
                <a:cubicBezTo>
                  <a:pt x="518" y="721"/>
                  <a:pt x="527" y="712"/>
                  <a:pt x="533" y="712"/>
                </a:cubicBezTo>
                <a:cubicBezTo>
                  <a:pt x="540" y="712"/>
                  <a:pt x="547" y="707"/>
                  <a:pt x="554" y="707"/>
                </a:cubicBezTo>
                <a:cubicBezTo>
                  <a:pt x="558" y="707"/>
                  <a:pt x="561" y="708"/>
                  <a:pt x="565" y="712"/>
                </a:cubicBezTo>
                <a:cubicBezTo>
                  <a:pt x="565" y="722"/>
                  <a:pt x="576" y="733"/>
                  <a:pt x="586" y="733"/>
                </a:cubicBezTo>
                <a:lnTo>
                  <a:pt x="650" y="733"/>
                </a:lnTo>
                <a:cubicBezTo>
                  <a:pt x="671" y="743"/>
                  <a:pt x="693" y="743"/>
                  <a:pt x="714" y="754"/>
                </a:cubicBezTo>
                <a:cubicBezTo>
                  <a:pt x="746" y="764"/>
                  <a:pt x="768" y="775"/>
                  <a:pt x="799" y="775"/>
                </a:cubicBezTo>
                <a:cubicBezTo>
                  <a:pt x="803" y="773"/>
                  <a:pt x="808" y="772"/>
                  <a:pt x="812" y="772"/>
                </a:cubicBezTo>
                <a:cubicBezTo>
                  <a:pt x="828" y="772"/>
                  <a:pt x="844" y="788"/>
                  <a:pt x="853" y="797"/>
                </a:cubicBezTo>
                <a:cubicBezTo>
                  <a:pt x="855" y="799"/>
                  <a:pt x="857" y="800"/>
                  <a:pt x="860" y="800"/>
                </a:cubicBezTo>
                <a:cubicBezTo>
                  <a:pt x="868" y="800"/>
                  <a:pt x="879" y="793"/>
                  <a:pt x="887" y="793"/>
                </a:cubicBezTo>
                <a:cubicBezTo>
                  <a:pt x="890" y="793"/>
                  <a:pt x="893" y="794"/>
                  <a:pt x="895" y="797"/>
                </a:cubicBezTo>
                <a:cubicBezTo>
                  <a:pt x="927" y="828"/>
                  <a:pt x="981" y="818"/>
                  <a:pt x="1023" y="839"/>
                </a:cubicBezTo>
                <a:lnTo>
                  <a:pt x="1087" y="839"/>
                </a:lnTo>
                <a:cubicBezTo>
                  <a:pt x="1130" y="850"/>
                  <a:pt x="1161" y="861"/>
                  <a:pt x="1204" y="871"/>
                </a:cubicBezTo>
                <a:cubicBezTo>
                  <a:pt x="1246" y="882"/>
                  <a:pt x="1279" y="903"/>
                  <a:pt x="1332" y="913"/>
                </a:cubicBezTo>
                <a:cubicBezTo>
                  <a:pt x="1332" y="913"/>
                  <a:pt x="1345" y="900"/>
                  <a:pt x="1350" y="900"/>
                </a:cubicBezTo>
                <a:cubicBezTo>
                  <a:pt x="1352" y="900"/>
                  <a:pt x="1353" y="901"/>
                  <a:pt x="1353" y="903"/>
                </a:cubicBezTo>
                <a:cubicBezTo>
                  <a:pt x="1364" y="913"/>
                  <a:pt x="1374" y="925"/>
                  <a:pt x="1385" y="925"/>
                </a:cubicBezTo>
                <a:cubicBezTo>
                  <a:pt x="1417" y="935"/>
                  <a:pt x="1459" y="946"/>
                  <a:pt x="1492" y="946"/>
                </a:cubicBezTo>
                <a:cubicBezTo>
                  <a:pt x="1502" y="946"/>
                  <a:pt x="1513" y="935"/>
                  <a:pt x="1523" y="882"/>
                </a:cubicBezTo>
                <a:cubicBezTo>
                  <a:pt x="1534" y="861"/>
                  <a:pt x="1534" y="861"/>
                  <a:pt x="1545" y="850"/>
                </a:cubicBezTo>
                <a:cubicBezTo>
                  <a:pt x="1550" y="839"/>
                  <a:pt x="1555" y="839"/>
                  <a:pt x="1561" y="839"/>
                </a:cubicBezTo>
                <a:cubicBezTo>
                  <a:pt x="1566" y="839"/>
                  <a:pt x="1571" y="839"/>
                  <a:pt x="1577" y="828"/>
                </a:cubicBezTo>
                <a:lnTo>
                  <a:pt x="1587" y="828"/>
                </a:lnTo>
                <a:cubicBezTo>
                  <a:pt x="1587" y="839"/>
                  <a:pt x="1590" y="842"/>
                  <a:pt x="1593" y="842"/>
                </a:cubicBezTo>
                <a:cubicBezTo>
                  <a:pt x="1596" y="842"/>
                  <a:pt x="1598" y="839"/>
                  <a:pt x="1598" y="839"/>
                </a:cubicBezTo>
                <a:cubicBezTo>
                  <a:pt x="1608" y="839"/>
                  <a:pt x="1619" y="818"/>
                  <a:pt x="1630" y="786"/>
                </a:cubicBezTo>
                <a:cubicBezTo>
                  <a:pt x="1641" y="754"/>
                  <a:pt x="1641" y="743"/>
                  <a:pt x="1641" y="733"/>
                </a:cubicBezTo>
                <a:cubicBezTo>
                  <a:pt x="1630" y="712"/>
                  <a:pt x="1619" y="722"/>
                  <a:pt x="1608" y="700"/>
                </a:cubicBezTo>
                <a:lnTo>
                  <a:pt x="1608" y="669"/>
                </a:lnTo>
                <a:cubicBezTo>
                  <a:pt x="1602" y="669"/>
                  <a:pt x="1599" y="678"/>
                  <a:pt x="1599" y="678"/>
                </a:cubicBezTo>
                <a:cubicBezTo>
                  <a:pt x="1598" y="678"/>
                  <a:pt x="1598" y="676"/>
                  <a:pt x="1598" y="669"/>
                </a:cubicBezTo>
                <a:cubicBezTo>
                  <a:pt x="1598" y="658"/>
                  <a:pt x="1608" y="658"/>
                  <a:pt x="1608" y="658"/>
                </a:cubicBezTo>
                <a:cubicBezTo>
                  <a:pt x="1630" y="648"/>
                  <a:pt x="1630" y="637"/>
                  <a:pt x="1641" y="584"/>
                </a:cubicBezTo>
                <a:lnTo>
                  <a:pt x="1641" y="562"/>
                </a:lnTo>
                <a:lnTo>
                  <a:pt x="1641" y="530"/>
                </a:lnTo>
                <a:cubicBezTo>
                  <a:pt x="1641" y="480"/>
                  <a:pt x="1628" y="463"/>
                  <a:pt x="1606" y="463"/>
                </a:cubicBezTo>
                <a:cubicBezTo>
                  <a:pt x="1604" y="463"/>
                  <a:pt x="1602" y="463"/>
                  <a:pt x="1599" y="463"/>
                </a:cubicBezTo>
                <a:lnTo>
                  <a:pt x="1599" y="463"/>
                </a:lnTo>
                <a:cubicBezTo>
                  <a:pt x="1619" y="413"/>
                  <a:pt x="1619" y="413"/>
                  <a:pt x="1608" y="392"/>
                </a:cubicBezTo>
                <a:cubicBezTo>
                  <a:pt x="1598" y="381"/>
                  <a:pt x="1598" y="381"/>
                  <a:pt x="1587" y="381"/>
                </a:cubicBezTo>
                <a:cubicBezTo>
                  <a:pt x="1556" y="381"/>
                  <a:pt x="1534" y="381"/>
                  <a:pt x="1502" y="392"/>
                </a:cubicBezTo>
                <a:cubicBezTo>
                  <a:pt x="1484" y="396"/>
                  <a:pt x="1468" y="397"/>
                  <a:pt x="1452" y="397"/>
                </a:cubicBezTo>
                <a:cubicBezTo>
                  <a:pt x="1419" y="397"/>
                  <a:pt x="1389" y="392"/>
                  <a:pt x="1353" y="392"/>
                </a:cubicBezTo>
                <a:cubicBezTo>
                  <a:pt x="1347" y="386"/>
                  <a:pt x="1341" y="377"/>
                  <a:pt x="1334" y="377"/>
                </a:cubicBezTo>
                <a:cubicBezTo>
                  <a:pt x="1327" y="377"/>
                  <a:pt x="1320" y="383"/>
                  <a:pt x="1310" y="402"/>
                </a:cubicBezTo>
                <a:cubicBezTo>
                  <a:pt x="1300" y="371"/>
                  <a:pt x="1300" y="371"/>
                  <a:pt x="1289" y="371"/>
                </a:cubicBezTo>
                <a:cubicBezTo>
                  <a:pt x="1275" y="378"/>
                  <a:pt x="1262" y="380"/>
                  <a:pt x="1250" y="380"/>
                </a:cubicBezTo>
                <a:cubicBezTo>
                  <a:pt x="1225" y="380"/>
                  <a:pt x="1204" y="371"/>
                  <a:pt x="1182" y="371"/>
                </a:cubicBezTo>
                <a:cubicBezTo>
                  <a:pt x="1174" y="371"/>
                  <a:pt x="1166" y="384"/>
                  <a:pt x="1157" y="384"/>
                </a:cubicBezTo>
                <a:cubicBezTo>
                  <a:pt x="1155" y="384"/>
                  <a:pt x="1153" y="383"/>
                  <a:pt x="1151" y="381"/>
                </a:cubicBezTo>
                <a:cubicBezTo>
                  <a:pt x="1141" y="360"/>
                  <a:pt x="1125" y="357"/>
                  <a:pt x="1108" y="357"/>
                </a:cubicBezTo>
                <a:cubicBezTo>
                  <a:pt x="1102" y="357"/>
                  <a:pt x="1095" y="358"/>
                  <a:pt x="1088" y="358"/>
                </a:cubicBezTo>
                <a:cubicBezTo>
                  <a:pt x="1077" y="358"/>
                  <a:pt x="1065" y="356"/>
                  <a:pt x="1055" y="350"/>
                </a:cubicBezTo>
                <a:lnTo>
                  <a:pt x="1044" y="360"/>
                </a:lnTo>
                <a:cubicBezTo>
                  <a:pt x="1044" y="338"/>
                  <a:pt x="1044" y="338"/>
                  <a:pt x="1033" y="338"/>
                </a:cubicBezTo>
                <a:cubicBezTo>
                  <a:pt x="1023" y="328"/>
                  <a:pt x="1002" y="317"/>
                  <a:pt x="981" y="317"/>
                </a:cubicBezTo>
                <a:cubicBezTo>
                  <a:pt x="972" y="326"/>
                  <a:pt x="962" y="330"/>
                  <a:pt x="953" y="330"/>
                </a:cubicBezTo>
                <a:cubicBezTo>
                  <a:pt x="941" y="330"/>
                  <a:pt x="929" y="324"/>
                  <a:pt x="917" y="317"/>
                </a:cubicBezTo>
                <a:cubicBezTo>
                  <a:pt x="906" y="307"/>
                  <a:pt x="895" y="307"/>
                  <a:pt x="874" y="307"/>
                </a:cubicBezTo>
                <a:cubicBezTo>
                  <a:pt x="872" y="308"/>
                  <a:pt x="870" y="308"/>
                  <a:pt x="869" y="308"/>
                </a:cubicBezTo>
                <a:cubicBezTo>
                  <a:pt x="855" y="308"/>
                  <a:pt x="845" y="286"/>
                  <a:pt x="829" y="286"/>
                </a:cubicBezTo>
                <a:cubicBezTo>
                  <a:pt x="824" y="286"/>
                  <a:pt x="818" y="288"/>
                  <a:pt x="810" y="296"/>
                </a:cubicBezTo>
                <a:cubicBezTo>
                  <a:pt x="808" y="297"/>
                  <a:pt x="805" y="298"/>
                  <a:pt x="803" y="298"/>
                </a:cubicBezTo>
                <a:cubicBezTo>
                  <a:pt x="793" y="298"/>
                  <a:pt x="788" y="284"/>
                  <a:pt x="777" y="284"/>
                </a:cubicBezTo>
                <a:cubicBezTo>
                  <a:pt x="772" y="284"/>
                  <a:pt x="766" y="287"/>
                  <a:pt x="757" y="296"/>
                </a:cubicBezTo>
                <a:lnTo>
                  <a:pt x="757" y="275"/>
                </a:lnTo>
                <a:cubicBezTo>
                  <a:pt x="757" y="264"/>
                  <a:pt x="746" y="264"/>
                  <a:pt x="746" y="264"/>
                </a:cubicBezTo>
                <a:cubicBezTo>
                  <a:pt x="739" y="276"/>
                  <a:pt x="734" y="280"/>
                  <a:pt x="730" y="280"/>
                </a:cubicBezTo>
                <a:cubicBezTo>
                  <a:pt x="724" y="280"/>
                  <a:pt x="721" y="267"/>
                  <a:pt x="714" y="253"/>
                </a:cubicBezTo>
                <a:cubicBezTo>
                  <a:pt x="714" y="240"/>
                  <a:pt x="710" y="236"/>
                  <a:pt x="704" y="236"/>
                </a:cubicBezTo>
                <a:cubicBezTo>
                  <a:pt x="696" y="236"/>
                  <a:pt x="684" y="243"/>
                  <a:pt x="671" y="243"/>
                </a:cubicBezTo>
                <a:cubicBezTo>
                  <a:pt x="671" y="243"/>
                  <a:pt x="661" y="243"/>
                  <a:pt x="661" y="232"/>
                </a:cubicBezTo>
                <a:cubicBezTo>
                  <a:pt x="650" y="232"/>
                  <a:pt x="640" y="222"/>
                  <a:pt x="629" y="222"/>
                </a:cubicBezTo>
                <a:cubicBezTo>
                  <a:pt x="619" y="222"/>
                  <a:pt x="597" y="222"/>
                  <a:pt x="597" y="200"/>
                </a:cubicBezTo>
                <a:cubicBezTo>
                  <a:pt x="593" y="189"/>
                  <a:pt x="587" y="186"/>
                  <a:pt x="580" y="186"/>
                </a:cubicBezTo>
                <a:cubicBezTo>
                  <a:pt x="570" y="186"/>
                  <a:pt x="558" y="192"/>
                  <a:pt x="550" y="192"/>
                </a:cubicBezTo>
                <a:cubicBezTo>
                  <a:pt x="548" y="192"/>
                  <a:pt x="545" y="191"/>
                  <a:pt x="544" y="189"/>
                </a:cubicBezTo>
                <a:cubicBezTo>
                  <a:pt x="544" y="179"/>
                  <a:pt x="544" y="168"/>
                  <a:pt x="533" y="168"/>
                </a:cubicBezTo>
                <a:cubicBezTo>
                  <a:pt x="512" y="168"/>
                  <a:pt x="491" y="168"/>
                  <a:pt x="480" y="147"/>
                </a:cubicBezTo>
                <a:lnTo>
                  <a:pt x="469" y="147"/>
                </a:lnTo>
                <a:cubicBezTo>
                  <a:pt x="465" y="154"/>
                  <a:pt x="462" y="156"/>
                  <a:pt x="460" y="156"/>
                </a:cubicBezTo>
                <a:cubicBezTo>
                  <a:pt x="453" y="156"/>
                  <a:pt x="453" y="132"/>
                  <a:pt x="445" y="132"/>
                </a:cubicBezTo>
                <a:cubicBezTo>
                  <a:pt x="443" y="132"/>
                  <a:pt x="440" y="133"/>
                  <a:pt x="437" y="137"/>
                </a:cubicBezTo>
                <a:cubicBezTo>
                  <a:pt x="437" y="119"/>
                  <a:pt x="433" y="112"/>
                  <a:pt x="428" y="112"/>
                </a:cubicBezTo>
                <a:cubicBezTo>
                  <a:pt x="421" y="112"/>
                  <a:pt x="411" y="124"/>
                  <a:pt x="406" y="137"/>
                </a:cubicBezTo>
                <a:lnTo>
                  <a:pt x="395" y="125"/>
                </a:lnTo>
                <a:cubicBezTo>
                  <a:pt x="395" y="125"/>
                  <a:pt x="395" y="104"/>
                  <a:pt x="384" y="94"/>
                </a:cubicBezTo>
                <a:cubicBezTo>
                  <a:pt x="373" y="83"/>
                  <a:pt x="352" y="83"/>
                  <a:pt x="331" y="73"/>
                </a:cubicBezTo>
                <a:cubicBezTo>
                  <a:pt x="309" y="51"/>
                  <a:pt x="278" y="51"/>
                  <a:pt x="257" y="19"/>
                </a:cubicBezTo>
                <a:cubicBezTo>
                  <a:pt x="257" y="14"/>
                  <a:pt x="254" y="11"/>
                  <a:pt x="250" y="11"/>
                </a:cubicBezTo>
                <a:cubicBezTo>
                  <a:pt x="246" y="11"/>
                  <a:pt x="240" y="14"/>
                  <a:pt x="235" y="19"/>
                </a:cubicBezTo>
                <a:cubicBezTo>
                  <a:pt x="228" y="27"/>
                  <a:pt x="215" y="49"/>
                  <a:pt x="208" y="49"/>
                </a:cubicBezTo>
                <a:cubicBezTo>
                  <a:pt x="205" y="49"/>
                  <a:pt x="203" y="44"/>
                  <a:pt x="203" y="30"/>
                </a:cubicBezTo>
                <a:cubicBezTo>
                  <a:pt x="203" y="25"/>
                  <a:pt x="200" y="22"/>
                  <a:pt x="198" y="22"/>
                </a:cubicBezTo>
                <a:cubicBezTo>
                  <a:pt x="195" y="22"/>
                  <a:pt x="193" y="25"/>
                  <a:pt x="193" y="30"/>
                </a:cubicBezTo>
                <a:cubicBezTo>
                  <a:pt x="189" y="33"/>
                  <a:pt x="187" y="34"/>
                  <a:pt x="186" y="34"/>
                </a:cubicBezTo>
                <a:cubicBezTo>
                  <a:pt x="182" y="34"/>
                  <a:pt x="182" y="27"/>
                  <a:pt x="182" y="19"/>
                </a:cubicBezTo>
                <a:cubicBezTo>
                  <a:pt x="175" y="19"/>
                  <a:pt x="177" y="0"/>
                  <a:pt x="1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87751" y="919387"/>
            <a:ext cx="112" cy="11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7B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044091" y="290422"/>
            <a:ext cx="188313" cy="77159"/>
          </a:xfrm>
          <a:custGeom>
            <a:avLst/>
            <a:gdLst/>
            <a:ahLst/>
            <a:cxnLst/>
            <a:rect l="l" t="t" r="r" b="b"/>
            <a:pathLst>
              <a:path w="1684" h="690" extrusionOk="0">
                <a:moveTo>
                  <a:pt x="171" y="0"/>
                </a:moveTo>
                <a:cubicBezTo>
                  <a:pt x="168" y="0"/>
                  <a:pt x="166" y="3"/>
                  <a:pt x="160" y="8"/>
                </a:cubicBezTo>
                <a:cubicBezTo>
                  <a:pt x="153" y="23"/>
                  <a:pt x="146" y="48"/>
                  <a:pt x="138" y="48"/>
                </a:cubicBezTo>
                <a:cubicBezTo>
                  <a:pt x="135" y="48"/>
                  <a:pt x="132" y="43"/>
                  <a:pt x="129" y="30"/>
                </a:cubicBezTo>
                <a:cubicBezTo>
                  <a:pt x="129" y="24"/>
                  <a:pt x="126" y="21"/>
                  <a:pt x="123" y="21"/>
                </a:cubicBezTo>
                <a:cubicBezTo>
                  <a:pt x="120" y="21"/>
                  <a:pt x="117" y="24"/>
                  <a:pt x="117" y="30"/>
                </a:cubicBezTo>
                <a:cubicBezTo>
                  <a:pt x="114" y="33"/>
                  <a:pt x="112" y="34"/>
                  <a:pt x="110" y="34"/>
                </a:cubicBezTo>
                <a:cubicBezTo>
                  <a:pt x="107" y="34"/>
                  <a:pt x="107" y="30"/>
                  <a:pt x="107" y="30"/>
                </a:cubicBezTo>
                <a:cubicBezTo>
                  <a:pt x="100" y="23"/>
                  <a:pt x="98" y="8"/>
                  <a:pt x="94" y="8"/>
                </a:cubicBezTo>
                <a:cubicBezTo>
                  <a:pt x="92" y="8"/>
                  <a:pt x="90" y="13"/>
                  <a:pt x="86" y="30"/>
                </a:cubicBezTo>
                <a:cubicBezTo>
                  <a:pt x="86" y="51"/>
                  <a:pt x="75" y="51"/>
                  <a:pt x="75" y="94"/>
                </a:cubicBezTo>
                <a:cubicBezTo>
                  <a:pt x="75" y="104"/>
                  <a:pt x="72" y="107"/>
                  <a:pt x="70" y="107"/>
                </a:cubicBezTo>
                <a:cubicBezTo>
                  <a:pt x="67" y="107"/>
                  <a:pt x="65" y="104"/>
                  <a:pt x="65" y="104"/>
                </a:cubicBezTo>
                <a:cubicBezTo>
                  <a:pt x="54" y="82"/>
                  <a:pt x="43" y="82"/>
                  <a:pt x="32" y="72"/>
                </a:cubicBezTo>
                <a:cubicBezTo>
                  <a:pt x="32" y="70"/>
                  <a:pt x="32" y="69"/>
                  <a:pt x="30" y="69"/>
                </a:cubicBezTo>
                <a:cubicBezTo>
                  <a:pt x="25" y="69"/>
                  <a:pt x="11" y="88"/>
                  <a:pt x="11" y="115"/>
                </a:cubicBezTo>
                <a:cubicBezTo>
                  <a:pt x="1" y="157"/>
                  <a:pt x="11" y="179"/>
                  <a:pt x="11" y="200"/>
                </a:cubicBezTo>
                <a:cubicBezTo>
                  <a:pt x="22" y="200"/>
                  <a:pt x="22" y="210"/>
                  <a:pt x="22" y="210"/>
                </a:cubicBezTo>
                <a:cubicBezTo>
                  <a:pt x="32" y="221"/>
                  <a:pt x="54" y="232"/>
                  <a:pt x="65" y="243"/>
                </a:cubicBezTo>
                <a:cubicBezTo>
                  <a:pt x="96" y="264"/>
                  <a:pt x="117" y="295"/>
                  <a:pt x="139" y="295"/>
                </a:cubicBezTo>
                <a:cubicBezTo>
                  <a:pt x="144" y="295"/>
                  <a:pt x="147" y="293"/>
                  <a:pt x="148" y="293"/>
                </a:cubicBezTo>
                <a:cubicBezTo>
                  <a:pt x="150" y="293"/>
                  <a:pt x="150" y="296"/>
                  <a:pt x="150" y="306"/>
                </a:cubicBezTo>
                <a:cubicBezTo>
                  <a:pt x="150" y="317"/>
                  <a:pt x="150" y="328"/>
                  <a:pt x="139" y="328"/>
                </a:cubicBezTo>
                <a:cubicBezTo>
                  <a:pt x="129" y="328"/>
                  <a:pt x="117" y="317"/>
                  <a:pt x="107" y="317"/>
                </a:cubicBezTo>
                <a:cubicBezTo>
                  <a:pt x="100" y="317"/>
                  <a:pt x="88" y="307"/>
                  <a:pt x="78" y="307"/>
                </a:cubicBezTo>
                <a:cubicBezTo>
                  <a:pt x="73" y="307"/>
                  <a:pt x="68" y="310"/>
                  <a:pt x="65" y="317"/>
                </a:cubicBezTo>
                <a:cubicBezTo>
                  <a:pt x="54" y="338"/>
                  <a:pt x="43" y="349"/>
                  <a:pt x="22" y="349"/>
                </a:cubicBezTo>
                <a:cubicBezTo>
                  <a:pt x="22" y="349"/>
                  <a:pt x="11" y="370"/>
                  <a:pt x="11" y="402"/>
                </a:cubicBezTo>
                <a:cubicBezTo>
                  <a:pt x="1" y="423"/>
                  <a:pt x="1" y="456"/>
                  <a:pt x="11" y="466"/>
                </a:cubicBezTo>
                <a:cubicBezTo>
                  <a:pt x="11" y="487"/>
                  <a:pt x="11" y="498"/>
                  <a:pt x="22" y="498"/>
                </a:cubicBezTo>
                <a:cubicBezTo>
                  <a:pt x="26" y="498"/>
                  <a:pt x="32" y="496"/>
                  <a:pt x="39" y="496"/>
                </a:cubicBezTo>
                <a:cubicBezTo>
                  <a:pt x="48" y="496"/>
                  <a:pt x="58" y="500"/>
                  <a:pt x="65" y="519"/>
                </a:cubicBezTo>
                <a:cubicBezTo>
                  <a:pt x="86" y="551"/>
                  <a:pt x="96" y="551"/>
                  <a:pt x="107" y="551"/>
                </a:cubicBezTo>
                <a:cubicBezTo>
                  <a:pt x="121" y="551"/>
                  <a:pt x="136" y="546"/>
                  <a:pt x="150" y="546"/>
                </a:cubicBezTo>
                <a:cubicBezTo>
                  <a:pt x="157" y="546"/>
                  <a:pt x="164" y="548"/>
                  <a:pt x="171" y="551"/>
                </a:cubicBezTo>
                <a:cubicBezTo>
                  <a:pt x="203" y="572"/>
                  <a:pt x="245" y="562"/>
                  <a:pt x="278" y="583"/>
                </a:cubicBezTo>
                <a:cubicBezTo>
                  <a:pt x="299" y="605"/>
                  <a:pt x="330" y="594"/>
                  <a:pt x="352" y="615"/>
                </a:cubicBezTo>
                <a:cubicBezTo>
                  <a:pt x="356" y="615"/>
                  <a:pt x="361" y="617"/>
                  <a:pt x="365" y="617"/>
                </a:cubicBezTo>
                <a:cubicBezTo>
                  <a:pt x="371" y="617"/>
                  <a:pt x="378" y="613"/>
                  <a:pt x="384" y="594"/>
                </a:cubicBezTo>
                <a:cubicBezTo>
                  <a:pt x="384" y="584"/>
                  <a:pt x="386" y="579"/>
                  <a:pt x="388" y="579"/>
                </a:cubicBezTo>
                <a:lnTo>
                  <a:pt x="388" y="579"/>
                </a:lnTo>
                <a:cubicBezTo>
                  <a:pt x="389" y="579"/>
                  <a:pt x="390" y="587"/>
                  <a:pt x="384" y="605"/>
                </a:cubicBezTo>
                <a:cubicBezTo>
                  <a:pt x="384" y="615"/>
                  <a:pt x="384" y="626"/>
                  <a:pt x="394" y="626"/>
                </a:cubicBezTo>
                <a:cubicBezTo>
                  <a:pt x="396" y="622"/>
                  <a:pt x="398" y="621"/>
                  <a:pt x="400" y="621"/>
                </a:cubicBezTo>
                <a:cubicBezTo>
                  <a:pt x="405" y="621"/>
                  <a:pt x="410" y="629"/>
                  <a:pt x="415" y="629"/>
                </a:cubicBezTo>
                <a:cubicBezTo>
                  <a:pt x="419" y="629"/>
                  <a:pt x="423" y="624"/>
                  <a:pt x="427" y="605"/>
                </a:cubicBezTo>
                <a:cubicBezTo>
                  <a:pt x="427" y="601"/>
                  <a:pt x="427" y="600"/>
                  <a:pt x="427" y="600"/>
                </a:cubicBezTo>
                <a:cubicBezTo>
                  <a:pt x="428" y="600"/>
                  <a:pt x="430" y="605"/>
                  <a:pt x="437" y="605"/>
                </a:cubicBezTo>
                <a:cubicBezTo>
                  <a:pt x="437" y="615"/>
                  <a:pt x="437" y="621"/>
                  <a:pt x="438" y="621"/>
                </a:cubicBezTo>
                <a:cubicBezTo>
                  <a:pt x="440" y="621"/>
                  <a:pt x="442" y="615"/>
                  <a:pt x="448" y="605"/>
                </a:cubicBezTo>
                <a:cubicBezTo>
                  <a:pt x="448" y="594"/>
                  <a:pt x="451" y="589"/>
                  <a:pt x="453" y="589"/>
                </a:cubicBezTo>
                <a:cubicBezTo>
                  <a:pt x="456" y="589"/>
                  <a:pt x="458" y="594"/>
                  <a:pt x="458" y="605"/>
                </a:cubicBezTo>
                <a:cubicBezTo>
                  <a:pt x="458" y="622"/>
                  <a:pt x="461" y="633"/>
                  <a:pt x="466" y="633"/>
                </a:cubicBezTo>
                <a:cubicBezTo>
                  <a:pt x="470" y="633"/>
                  <a:pt x="475" y="624"/>
                  <a:pt x="480" y="605"/>
                </a:cubicBezTo>
                <a:cubicBezTo>
                  <a:pt x="484" y="587"/>
                  <a:pt x="487" y="582"/>
                  <a:pt x="488" y="582"/>
                </a:cubicBezTo>
                <a:cubicBezTo>
                  <a:pt x="491" y="582"/>
                  <a:pt x="491" y="594"/>
                  <a:pt x="491" y="594"/>
                </a:cubicBezTo>
                <a:lnTo>
                  <a:pt x="491" y="636"/>
                </a:lnTo>
                <a:cubicBezTo>
                  <a:pt x="493" y="634"/>
                  <a:pt x="495" y="633"/>
                  <a:pt x="497" y="633"/>
                </a:cubicBezTo>
                <a:cubicBezTo>
                  <a:pt x="503" y="633"/>
                  <a:pt x="509" y="639"/>
                  <a:pt x="515" y="639"/>
                </a:cubicBezTo>
                <a:cubicBezTo>
                  <a:pt x="518" y="639"/>
                  <a:pt x="520" y="639"/>
                  <a:pt x="522" y="636"/>
                </a:cubicBezTo>
                <a:cubicBezTo>
                  <a:pt x="533" y="626"/>
                  <a:pt x="543" y="636"/>
                  <a:pt x="543" y="615"/>
                </a:cubicBezTo>
                <a:cubicBezTo>
                  <a:pt x="548" y="642"/>
                  <a:pt x="553" y="650"/>
                  <a:pt x="557" y="650"/>
                </a:cubicBezTo>
                <a:cubicBezTo>
                  <a:pt x="563" y="650"/>
                  <a:pt x="569" y="636"/>
                  <a:pt x="576" y="636"/>
                </a:cubicBezTo>
                <a:cubicBezTo>
                  <a:pt x="583" y="636"/>
                  <a:pt x="590" y="632"/>
                  <a:pt x="597" y="632"/>
                </a:cubicBezTo>
                <a:cubicBezTo>
                  <a:pt x="600" y="632"/>
                  <a:pt x="604" y="633"/>
                  <a:pt x="607" y="636"/>
                </a:cubicBezTo>
                <a:cubicBezTo>
                  <a:pt x="618" y="647"/>
                  <a:pt x="629" y="647"/>
                  <a:pt x="640" y="647"/>
                </a:cubicBezTo>
                <a:cubicBezTo>
                  <a:pt x="661" y="647"/>
                  <a:pt x="682" y="636"/>
                  <a:pt x="692" y="636"/>
                </a:cubicBezTo>
                <a:cubicBezTo>
                  <a:pt x="709" y="642"/>
                  <a:pt x="722" y="642"/>
                  <a:pt x="734" y="642"/>
                </a:cubicBezTo>
                <a:cubicBezTo>
                  <a:pt x="746" y="642"/>
                  <a:pt x="757" y="642"/>
                  <a:pt x="767" y="647"/>
                </a:cubicBezTo>
                <a:cubicBezTo>
                  <a:pt x="783" y="652"/>
                  <a:pt x="796" y="655"/>
                  <a:pt x="810" y="655"/>
                </a:cubicBezTo>
                <a:cubicBezTo>
                  <a:pt x="823" y="655"/>
                  <a:pt x="836" y="652"/>
                  <a:pt x="853" y="647"/>
                </a:cubicBezTo>
                <a:cubicBezTo>
                  <a:pt x="859" y="644"/>
                  <a:pt x="865" y="643"/>
                  <a:pt x="871" y="643"/>
                </a:cubicBezTo>
                <a:cubicBezTo>
                  <a:pt x="886" y="643"/>
                  <a:pt x="901" y="650"/>
                  <a:pt x="917" y="657"/>
                </a:cubicBezTo>
                <a:cubicBezTo>
                  <a:pt x="919" y="660"/>
                  <a:pt x="921" y="661"/>
                  <a:pt x="923" y="661"/>
                </a:cubicBezTo>
                <a:cubicBezTo>
                  <a:pt x="929" y="661"/>
                  <a:pt x="936" y="655"/>
                  <a:pt x="942" y="655"/>
                </a:cubicBezTo>
                <a:cubicBezTo>
                  <a:pt x="944" y="655"/>
                  <a:pt x="946" y="655"/>
                  <a:pt x="948" y="657"/>
                </a:cubicBezTo>
                <a:cubicBezTo>
                  <a:pt x="969" y="663"/>
                  <a:pt x="991" y="663"/>
                  <a:pt x="1012" y="663"/>
                </a:cubicBezTo>
                <a:cubicBezTo>
                  <a:pt x="1033" y="663"/>
                  <a:pt x="1055" y="663"/>
                  <a:pt x="1076" y="669"/>
                </a:cubicBezTo>
                <a:cubicBezTo>
                  <a:pt x="1108" y="669"/>
                  <a:pt x="1129" y="657"/>
                  <a:pt x="1151" y="657"/>
                </a:cubicBezTo>
                <a:cubicBezTo>
                  <a:pt x="1193" y="669"/>
                  <a:pt x="1225" y="669"/>
                  <a:pt x="1267" y="669"/>
                </a:cubicBezTo>
                <a:cubicBezTo>
                  <a:pt x="1301" y="669"/>
                  <a:pt x="1335" y="682"/>
                  <a:pt x="1369" y="682"/>
                </a:cubicBezTo>
                <a:cubicBezTo>
                  <a:pt x="1378" y="682"/>
                  <a:pt x="1386" y="681"/>
                  <a:pt x="1395" y="679"/>
                </a:cubicBezTo>
                <a:cubicBezTo>
                  <a:pt x="1404" y="679"/>
                  <a:pt x="1412" y="665"/>
                  <a:pt x="1421" y="665"/>
                </a:cubicBezTo>
                <a:cubicBezTo>
                  <a:pt x="1423" y="665"/>
                  <a:pt x="1425" y="666"/>
                  <a:pt x="1428" y="669"/>
                </a:cubicBezTo>
                <a:cubicBezTo>
                  <a:pt x="1438" y="679"/>
                  <a:pt x="1449" y="690"/>
                  <a:pt x="1459" y="690"/>
                </a:cubicBezTo>
                <a:lnTo>
                  <a:pt x="1566" y="690"/>
                </a:lnTo>
                <a:cubicBezTo>
                  <a:pt x="1577" y="690"/>
                  <a:pt x="1587" y="669"/>
                  <a:pt x="1587" y="626"/>
                </a:cubicBezTo>
                <a:cubicBezTo>
                  <a:pt x="1587" y="594"/>
                  <a:pt x="1598" y="594"/>
                  <a:pt x="1598" y="583"/>
                </a:cubicBezTo>
                <a:cubicBezTo>
                  <a:pt x="1603" y="573"/>
                  <a:pt x="1608" y="573"/>
                  <a:pt x="1614" y="573"/>
                </a:cubicBezTo>
                <a:cubicBezTo>
                  <a:pt x="1619" y="573"/>
                  <a:pt x="1624" y="573"/>
                  <a:pt x="1629" y="562"/>
                </a:cubicBezTo>
                <a:cubicBezTo>
                  <a:pt x="1634" y="571"/>
                  <a:pt x="1639" y="574"/>
                  <a:pt x="1642" y="574"/>
                </a:cubicBezTo>
                <a:cubicBezTo>
                  <a:pt x="1647" y="574"/>
                  <a:pt x="1651" y="568"/>
                  <a:pt x="1651" y="562"/>
                </a:cubicBezTo>
                <a:cubicBezTo>
                  <a:pt x="1662" y="562"/>
                  <a:pt x="1672" y="541"/>
                  <a:pt x="1672" y="508"/>
                </a:cubicBezTo>
                <a:cubicBezTo>
                  <a:pt x="1683" y="477"/>
                  <a:pt x="1672" y="466"/>
                  <a:pt x="1672" y="456"/>
                </a:cubicBezTo>
                <a:cubicBezTo>
                  <a:pt x="1662" y="434"/>
                  <a:pt x="1651" y="444"/>
                  <a:pt x="1641" y="423"/>
                </a:cubicBezTo>
                <a:cubicBezTo>
                  <a:pt x="1641" y="413"/>
                  <a:pt x="1629" y="402"/>
                  <a:pt x="1629" y="402"/>
                </a:cubicBezTo>
                <a:cubicBezTo>
                  <a:pt x="1629" y="402"/>
                  <a:pt x="1625" y="407"/>
                  <a:pt x="1622" y="407"/>
                </a:cubicBezTo>
                <a:cubicBezTo>
                  <a:pt x="1620" y="407"/>
                  <a:pt x="1619" y="406"/>
                  <a:pt x="1619" y="402"/>
                </a:cubicBezTo>
                <a:cubicBezTo>
                  <a:pt x="1619" y="391"/>
                  <a:pt x="1622" y="389"/>
                  <a:pt x="1624" y="389"/>
                </a:cubicBezTo>
                <a:cubicBezTo>
                  <a:pt x="1627" y="389"/>
                  <a:pt x="1629" y="392"/>
                  <a:pt x="1629" y="392"/>
                </a:cubicBezTo>
                <a:cubicBezTo>
                  <a:pt x="1641" y="370"/>
                  <a:pt x="1641" y="359"/>
                  <a:pt x="1641" y="306"/>
                </a:cubicBezTo>
                <a:lnTo>
                  <a:pt x="1641" y="285"/>
                </a:lnTo>
                <a:lnTo>
                  <a:pt x="1641" y="253"/>
                </a:lnTo>
                <a:cubicBezTo>
                  <a:pt x="1624" y="212"/>
                  <a:pt x="1608" y="196"/>
                  <a:pt x="1591" y="196"/>
                </a:cubicBezTo>
                <a:cubicBezTo>
                  <a:pt x="1586" y="196"/>
                  <a:pt x="1582" y="197"/>
                  <a:pt x="1577" y="200"/>
                </a:cubicBezTo>
                <a:cubicBezTo>
                  <a:pt x="1587" y="146"/>
                  <a:pt x="1587" y="146"/>
                  <a:pt x="1577" y="125"/>
                </a:cubicBezTo>
                <a:cubicBezTo>
                  <a:pt x="1566" y="115"/>
                  <a:pt x="1566" y="115"/>
                  <a:pt x="1555" y="115"/>
                </a:cubicBezTo>
                <a:cubicBezTo>
                  <a:pt x="1523" y="115"/>
                  <a:pt x="1502" y="125"/>
                  <a:pt x="1470" y="136"/>
                </a:cubicBezTo>
                <a:cubicBezTo>
                  <a:pt x="1428" y="168"/>
                  <a:pt x="1374" y="157"/>
                  <a:pt x="1331" y="168"/>
                </a:cubicBezTo>
                <a:cubicBezTo>
                  <a:pt x="1320" y="168"/>
                  <a:pt x="1311" y="158"/>
                  <a:pt x="1304" y="158"/>
                </a:cubicBezTo>
                <a:cubicBezTo>
                  <a:pt x="1299" y="158"/>
                  <a:pt x="1294" y="165"/>
                  <a:pt x="1289" y="189"/>
                </a:cubicBezTo>
                <a:cubicBezTo>
                  <a:pt x="1289" y="193"/>
                  <a:pt x="1289" y="194"/>
                  <a:pt x="1288" y="194"/>
                </a:cubicBezTo>
                <a:cubicBezTo>
                  <a:pt x="1288" y="194"/>
                  <a:pt x="1285" y="189"/>
                  <a:pt x="1279" y="189"/>
                </a:cubicBezTo>
                <a:cubicBezTo>
                  <a:pt x="1279" y="173"/>
                  <a:pt x="1273" y="164"/>
                  <a:pt x="1265" y="164"/>
                </a:cubicBezTo>
                <a:cubicBezTo>
                  <a:pt x="1263" y="164"/>
                  <a:pt x="1260" y="165"/>
                  <a:pt x="1257" y="168"/>
                </a:cubicBezTo>
                <a:cubicBezTo>
                  <a:pt x="1241" y="178"/>
                  <a:pt x="1222" y="181"/>
                  <a:pt x="1203" y="181"/>
                </a:cubicBezTo>
                <a:cubicBezTo>
                  <a:pt x="1184" y="181"/>
                  <a:pt x="1166" y="179"/>
                  <a:pt x="1151" y="179"/>
                </a:cubicBezTo>
                <a:cubicBezTo>
                  <a:pt x="1142" y="179"/>
                  <a:pt x="1140" y="192"/>
                  <a:pt x="1135" y="192"/>
                </a:cubicBezTo>
                <a:cubicBezTo>
                  <a:pt x="1133" y="192"/>
                  <a:pt x="1132" y="191"/>
                  <a:pt x="1129" y="189"/>
                </a:cubicBezTo>
                <a:cubicBezTo>
                  <a:pt x="1120" y="180"/>
                  <a:pt x="1111" y="177"/>
                  <a:pt x="1102" y="177"/>
                </a:cubicBezTo>
                <a:cubicBezTo>
                  <a:pt x="1083" y="177"/>
                  <a:pt x="1064" y="191"/>
                  <a:pt x="1045" y="191"/>
                </a:cubicBezTo>
                <a:cubicBezTo>
                  <a:pt x="1041" y="191"/>
                  <a:pt x="1037" y="190"/>
                  <a:pt x="1033" y="189"/>
                </a:cubicBezTo>
                <a:cubicBezTo>
                  <a:pt x="1030" y="186"/>
                  <a:pt x="1028" y="185"/>
                  <a:pt x="1027" y="185"/>
                </a:cubicBezTo>
                <a:cubicBezTo>
                  <a:pt x="1023" y="185"/>
                  <a:pt x="1023" y="192"/>
                  <a:pt x="1023" y="200"/>
                </a:cubicBezTo>
                <a:cubicBezTo>
                  <a:pt x="1012" y="179"/>
                  <a:pt x="1012" y="179"/>
                  <a:pt x="1002" y="179"/>
                </a:cubicBezTo>
                <a:cubicBezTo>
                  <a:pt x="993" y="179"/>
                  <a:pt x="977" y="165"/>
                  <a:pt x="960" y="165"/>
                </a:cubicBezTo>
                <a:cubicBezTo>
                  <a:pt x="956" y="165"/>
                  <a:pt x="952" y="166"/>
                  <a:pt x="948" y="168"/>
                </a:cubicBezTo>
                <a:cubicBezTo>
                  <a:pt x="935" y="180"/>
                  <a:pt x="923" y="185"/>
                  <a:pt x="910" y="185"/>
                </a:cubicBezTo>
                <a:cubicBezTo>
                  <a:pt x="902" y="185"/>
                  <a:pt x="893" y="183"/>
                  <a:pt x="884" y="179"/>
                </a:cubicBezTo>
                <a:cubicBezTo>
                  <a:pt x="879" y="173"/>
                  <a:pt x="871" y="170"/>
                  <a:pt x="863" y="170"/>
                </a:cubicBezTo>
                <a:cubicBezTo>
                  <a:pt x="855" y="170"/>
                  <a:pt x="847" y="173"/>
                  <a:pt x="842" y="179"/>
                </a:cubicBezTo>
                <a:cubicBezTo>
                  <a:pt x="839" y="180"/>
                  <a:pt x="837" y="180"/>
                  <a:pt x="835" y="180"/>
                </a:cubicBezTo>
                <a:cubicBezTo>
                  <a:pt x="820" y="180"/>
                  <a:pt x="805" y="162"/>
                  <a:pt x="791" y="162"/>
                </a:cubicBezTo>
                <a:cubicBezTo>
                  <a:pt x="786" y="162"/>
                  <a:pt x="782" y="163"/>
                  <a:pt x="778" y="168"/>
                </a:cubicBezTo>
                <a:cubicBezTo>
                  <a:pt x="772" y="174"/>
                  <a:pt x="767" y="175"/>
                  <a:pt x="762" y="175"/>
                </a:cubicBezTo>
                <a:cubicBezTo>
                  <a:pt x="754" y="175"/>
                  <a:pt x="748" y="171"/>
                  <a:pt x="741" y="171"/>
                </a:cubicBezTo>
                <a:cubicBezTo>
                  <a:pt x="736" y="171"/>
                  <a:pt x="731" y="173"/>
                  <a:pt x="725" y="179"/>
                </a:cubicBezTo>
                <a:cubicBezTo>
                  <a:pt x="725" y="183"/>
                  <a:pt x="723" y="185"/>
                  <a:pt x="721" y="185"/>
                </a:cubicBezTo>
                <a:cubicBezTo>
                  <a:pt x="718" y="185"/>
                  <a:pt x="714" y="180"/>
                  <a:pt x="714" y="168"/>
                </a:cubicBezTo>
                <a:lnTo>
                  <a:pt x="714" y="157"/>
                </a:lnTo>
                <a:cubicBezTo>
                  <a:pt x="705" y="171"/>
                  <a:pt x="700" y="176"/>
                  <a:pt x="696" y="176"/>
                </a:cubicBezTo>
                <a:cubicBezTo>
                  <a:pt x="691" y="176"/>
                  <a:pt x="688" y="165"/>
                  <a:pt x="682" y="146"/>
                </a:cubicBezTo>
                <a:cubicBezTo>
                  <a:pt x="679" y="139"/>
                  <a:pt x="674" y="137"/>
                  <a:pt x="669" y="137"/>
                </a:cubicBezTo>
                <a:cubicBezTo>
                  <a:pt x="658" y="137"/>
                  <a:pt x="646" y="146"/>
                  <a:pt x="640" y="146"/>
                </a:cubicBezTo>
                <a:lnTo>
                  <a:pt x="618" y="146"/>
                </a:lnTo>
                <a:cubicBezTo>
                  <a:pt x="607" y="146"/>
                  <a:pt x="597" y="136"/>
                  <a:pt x="586" y="136"/>
                </a:cubicBezTo>
                <a:cubicBezTo>
                  <a:pt x="577" y="140"/>
                  <a:pt x="570" y="143"/>
                  <a:pt x="565" y="143"/>
                </a:cubicBezTo>
                <a:cubicBezTo>
                  <a:pt x="556" y="143"/>
                  <a:pt x="550" y="138"/>
                  <a:pt x="543" y="125"/>
                </a:cubicBezTo>
                <a:cubicBezTo>
                  <a:pt x="540" y="118"/>
                  <a:pt x="535" y="116"/>
                  <a:pt x="530" y="116"/>
                </a:cubicBezTo>
                <a:cubicBezTo>
                  <a:pt x="519" y="116"/>
                  <a:pt x="505" y="125"/>
                  <a:pt x="491" y="125"/>
                </a:cubicBezTo>
                <a:cubicBezTo>
                  <a:pt x="491" y="104"/>
                  <a:pt x="491" y="104"/>
                  <a:pt x="480" y="104"/>
                </a:cubicBezTo>
                <a:cubicBezTo>
                  <a:pt x="471" y="108"/>
                  <a:pt x="462" y="111"/>
                  <a:pt x="453" y="111"/>
                </a:cubicBezTo>
                <a:cubicBezTo>
                  <a:pt x="440" y="111"/>
                  <a:pt x="428" y="106"/>
                  <a:pt x="416" y="94"/>
                </a:cubicBezTo>
                <a:cubicBezTo>
                  <a:pt x="411" y="100"/>
                  <a:pt x="408" y="103"/>
                  <a:pt x="405" y="103"/>
                </a:cubicBezTo>
                <a:cubicBezTo>
                  <a:pt x="397" y="103"/>
                  <a:pt x="394" y="84"/>
                  <a:pt x="390" y="84"/>
                </a:cubicBezTo>
                <a:cubicBezTo>
                  <a:pt x="388" y="84"/>
                  <a:pt x="386" y="87"/>
                  <a:pt x="384" y="94"/>
                </a:cubicBezTo>
                <a:cubicBezTo>
                  <a:pt x="379" y="76"/>
                  <a:pt x="375" y="69"/>
                  <a:pt x="370" y="69"/>
                </a:cubicBezTo>
                <a:cubicBezTo>
                  <a:pt x="362" y="69"/>
                  <a:pt x="354" y="81"/>
                  <a:pt x="342" y="94"/>
                </a:cubicBezTo>
                <a:cubicBezTo>
                  <a:pt x="330" y="94"/>
                  <a:pt x="330" y="61"/>
                  <a:pt x="320" y="61"/>
                </a:cubicBezTo>
                <a:cubicBezTo>
                  <a:pt x="309" y="51"/>
                  <a:pt x="288" y="51"/>
                  <a:pt x="267" y="40"/>
                </a:cubicBezTo>
                <a:cubicBezTo>
                  <a:pt x="235" y="30"/>
                  <a:pt x="203" y="30"/>
                  <a:pt x="181" y="8"/>
                </a:cubicBezTo>
                <a:cubicBezTo>
                  <a:pt x="176" y="3"/>
                  <a:pt x="174" y="0"/>
                  <a:pt x="171" y="0"/>
                </a:cubicBezTo>
                <a:close/>
              </a:path>
            </a:pathLst>
          </a:custGeom>
          <a:solidFill>
            <a:srgbClr val="F7B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233817" y="2374760"/>
            <a:ext cx="162705" cy="163376"/>
          </a:xfrm>
          <a:custGeom>
            <a:avLst/>
            <a:gdLst/>
            <a:ahLst/>
            <a:cxnLst/>
            <a:rect l="l" t="t" r="r" b="b"/>
            <a:pathLst>
              <a:path w="1455" h="1461" extrusionOk="0">
                <a:moveTo>
                  <a:pt x="1108" y="1"/>
                </a:moveTo>
                <a:cubicBezTo>
                  <a:pt x="1100" y="10"/>
                  <a:pt x="1098" y="25"/>
                  <a:pt x="1081" y="25"/>
                </a:cubicBezTo>
                <a:cubicBezTo>
                  <a:pt x="1077" y="25"/>
                  <a:pt x="1072" y="24"/>
                  <a:pt x="1066" y="22"/>
                </a:cubicBezTo>
                <a:cubicBezTo>
                  <a:pt x="1034" y="22"/>
                  <a:pt x="1013" y="22"/>
                  <a:pt x="1013" y="43"/>
                </a:cubicBezTo>
                <a:cubicBezTo>
                  <a:pt x="1002" y="54"/>
                  <a:pt x="992" y="86"/>
                  <a:pt x="970" y="86"/>
                </a:cubicBezTo>
                <a:cubicBezTo>
                  <a:pt x="938" y="107"/>
                  <a:pt x="917" y="140"/>
                  <a:pt x="885" y="150"/>
                </a:cubicBezTo>
                <a:cubicBezTo>
                  <a:pt x="853" y="161"/>
                  <a:pt x="842" y="192"/>
                  <a:pt x="810" y="204"/>
                </a:cubicBezTo>
                <a:cubicBezTo>
                  <a:pt x="800" y="204"/>
                  <a:pt x="789" y="204"/>
                  <a:pt x="810" y="235"/>
                </a:cubicBezTo>
                <a:lnTo>
                  <a:pt x="800" y="225"/>
                </a:lnTo>
                <a:cubicBezTo>
                  <a:pt x="793" y="225"/>
                  <a:pt x="786" y="220"/>
                  <a:pt x="782" y="220"/>
                </a:cubicBezTo>
                <a:cubicBezTo>
                  <a:pt x="780" y="220"/>
                  <a:pt x="779" y="221"/>
                  <a:pt x="779" y="225"/>
                </a:cubicBezTo>
                <a:cubicBezTo>
                  <a:pt x="782" y="228"/>
                  <a:pt x="779" y="228"/>
                  <a:pt x="776" y="228"/>
                </a:cubicBezTo>
                <a:cubicBezTo>
                  <a:pt x="774" y="228"/>
                  <a:pt x="773" y="228"/>
                  <a:pt x="772" y="228"/>
                </a:cubicBezTo>
                <a:cubicBezTo>
                  <a:pt x="763" y="228"/>
                  <a:pt x="752" y="230"/>
                  <a:pt x="779" y="256"/>
                </a:cubicBezTo>
                <a:cubicBezTo>
                  <a:pt x="779" y="267"/>
                  <a:pt x="779" y="267"/>
                  <a:pt x="768" y="267"/>
                </a:cubicBezTo>
                <a:cubicBezTo>
                  <a:pt x="759" y="259"/>
                  <a:pt x="754" y="256"/>
                  <a:pt x="752" y="256"/>
                </a:cubicBezTo>
                <a:lnTo>
                  <a:pt x="752" y="256"/>
                </a:lnTo>
                <a:cubicBezTo>
                  <a:pt x="749" y="256"/>
                  <a:pt x="754" y="265"/>
                  <a:pt x="768" y="278"/>
                </a:cubicBezTo>
                <a:cubicBezTo>
                  <a:pt x="779" y="289"/>
                  <a:pt x="768" y="289"/>
                  <a:pt x="757" y="289"/>
                </a:cubicBezTo>
                <a:cubicBezTo>
                  <a:pt x="743" y="279"/>
                  <a:pt x="733" y="274"/>
                  <a:pt x="729" y="274"/>
                </a:cubicBezTo>
                <a:lnTo>
                  <a:pt x="729" y="274"/>
                </a:lnTo>
                <a:cubicBezTo>
                  <a:pt x="724" y="274"/>
                  <a:pt x="729" y="282"/>
                  <a:pt x="746" y="299"/>
                </a:cubicBezTo>
                <a:cubicBezTo>
                  <a:pt x="762" y="315"/>
                  <a:pt x="762" y="320"/>
                  <a:pt x="758" y="320"/>
                </a:cubicBezTo>
                <a:cubicBezTo>
                  <a:pt x="754" y="320"/>
                  <a:pt x="746" y="315"/>
                  <a:pt x="746" y="310"/>
                </a:cubicBezTo>
                <a:cubicBezTo>
                  <a:pt x="738" y="310"/>
                  <a:pt x="723" y="296"/>
                  <a:pt x="717" y="296"/>
                </a:cubicBezTo>
                <a:cubicBezTo>
                  <a:pt x="716" y="296"/>
                  <a:pt x="715" y="297"/>
                  <a:pt x="715" y="299"/>
                </a:cubicBezTo>
                <a:cubicBezTo>
                  <a:pt x="715" y="310"/>
                  <a:pt x="682" y="299"/>
                  <a:pt x="693" y="320"/>
                </a:cubicBezTo>
                <a:cubicBezTo>
                  <a:pt x="693" y="331"/>
                  <a:pt x="682" y="331"/>
                  <a:pt x="693" y="342"/>
                </a:cubicBezTo>
                <a:cubicBezTo>
                  <a:pt x="679" y="333"/>
                  <a:pt x="670" y="330"/>
                  <a:pt x="665" y="330"/>
                </a:cubicBezTo>
                <a:cubicBezTo>
                  <a:pt x="649" y="330"/>
                  <a:pt x="661" y="355"/>
                  <a:pt x="661" y="363"/>
                </a:cubicBezTo>
                <a:cubicBezTo>
                  <a:pt x="651" y="374"/>
                  <a:pt x="661" y="384"/>
                  <a:pt x="640" y="384"/>
                </a:cubicBezTo>
                <a:cubicBezTo>
                  <a:pt x="630" y="384"/>
                  <a:pt x="618" y="395"/>
                  <a:pt x="608" y="405"/>
                </a:cubicBezTo>
                <a:cubicBezTo>
                  <a:pt x="597" y="417"/>
                  <a:pt x="597" y="438"/>
                  <a:pt x="587" y="448"/>
                </a:cubicBezTo>
                <a:cubicBezTo>
                  <a:pt x="566" y="469"/>
                  <a:pt x="555" y="491"/>
                  <a:pt x="533" y="502"/>
                </a:cubicBezTo>
                <a:cubicBezTo>
                  <a:pt x="512" y="523"/>
                  <a:pt x="491" y="544"/>
                  <a:pt x="480" y="576"/>
                </a:cubicBezTo>
                <a:cubicBezTo>
                  <a:pt x="469" y="587"/>
                  <a:pt x="448" y="597"/>
                  <a:pt x="438" y="608"/>
                </a:cubicBezTo>
                <a:cubicBezTo>
                  <a:pt x="427" y="618"/>
                  <a:pt x="427" y="640"/>
                  <a:pt x="417" y="640"/>
                </a:cubicBezTo>
                <a:cubicBezTo>
                  <a:pt x="374" y="661"/>
                  <a:pt x="353" y="704"/>
                  <a:pt x="320" y="736"/>
                </a:cubicBezTo>
                <a:lnTo>
                  <a:pt x="289" y="800"/>
                </a:lnTo>
                <a:cubicBezTo>
                  <a:pt x="256" y="831"/>
                  <a:pt x="235" y="853"/>
                  <a:pt x="214" y="885"/>
                </a:cubicBezTo>
                <a:cubicBezTo>
                  <a:pt x="182" y="917"/>
                  <a:pt x="140" y="938"/>
                  <a:pt x="118" y="980"/>
                </a:cubicBezTo>
                <a:cubicBezTo>
                  <a:pt x="118" y="992"/>
                  <a:pt x="129" y="1013"/>
                  <a:pt x="118" y="1013"/>
                </a:cubicBezTo>
                <a:cubicBezTo>
                  <a:pt x="97" y="1013"/>
                  <a:pt x="86" y="1013"/>
                  <a:pt x="76" y="1023"/>
                </a:cubicBezTo>
                <a:cubicBezTo>
                  <a:pt x="55" y="1055"/>
                  <a:pt x="33" y="1077"/>
                  <a:pt x="12" y="1108"/>
                </a:cubicBezTo>
                <a:cubicBezTo>
                  <a:pt x="1" y="1119"/>
                  <a:pt x="12" y="1130"/>
                  <a:pt x="55" y="1172"/>
                </a:cubicBezTo>
                <a:cubicBezTo>
                  <a:pt x="65" y="1183"/>
                  <a:pt x="65" y="1193"/>
                  <a:pt x="76" y="1204"/>
                </a:cubicBezTo>
                <a:cubicBezTo>
                  <a:pt x="86" y="1226"/>
                  <a:pt x="65" y="1215"/>
                  <a:pt x="76" y="1236"/>
                </a:cubicBezTo>
                <a:lnTo>
                  <a:pt x="76" y="1236"/>
                </a:lnTo>
                <a:lnTo>
                  <a:pt x="76" y="1236"/>
                </a:lnTo>
                <a:cubicBezTo>
                  <a:pt x="86" y="1236"/>
                  <a:pt x="86" y="1247"/>
                  <a:pt x="86" y="1247"/>
                </a:cubicBezTo>
                <a:lnTo>
                  <a:pt x="76" y="1236"/>
                </a:lnTo>
                <a:lnTo>
                  <a:pt x="76" y="1247"/>
                </a:lnTo>
                <a:cubicBezTo>
                  <a:pt x="70" y="1244"/>
                  <a:pt x="65" y="1242"/>
                  <a:pt x="62" y="1242"/>
                </a:cubicBezTo>
                <a:cubicBezTo>
                  <a:pt x="55" y="1242"/>
                  <a:pt x="55" y="1250"/>
                  <a:pt x="55" y="1257"/>
                </a:cubicBezTo>
                <a:cubicBezTo>
                  <a:pt x="55" y="1268"/>
                  <a:pt x="65" y="1290"/>
                  <a:pt x="97" y="1311"/>
                </a:cubicBezTo>
                <a:cubicBezTo>
                  <a:pt x="118" y="1332"/>
                  <a:pt x="118" y="1332"/>
                  <a:pt x="129" y="1332"/>
                </a:cubicBezTo>
                <a:cubicBezTo>
                  <a:pt x="133" y="1334"/>
                  <a:pt x="137" y="1335"/>
                  <a:pt x="141" y="1335"/>
                </a:cubicBezTo>
                <a:cubicBezTo>
                  <a:pt x="151" y="1335"/>
                  <a:pt x="158" y="1329"/>
                  <a:pt x="164" y="1329"/>
                </a:cubicBezTo>
                <a:cubicBezTo>
                  <a:pt x="167" y="1329"/>
                  <a:pt x="169" y="1330"/>
                  <a:pt x="171" y="1332"/>
                </a:cubicBezTo>
                <a:cubicBezTo>
                  <a:pt x="179" y="1332"/>
                  <a:pt x="191" y="1337"/>
                  <a:pt x="198" y="1337"/>
                </a:cubicBezTo>
                <a:cubicBezTo>
                  <a:pt x="201" y="1337"/>
                  <a:pt x="204" y="1336"/>
                  <a:pt x="204" y="1332"/>
                </a:cubicBezTo>
                <a:cubicBezTo>
                  <a:pt x="225" y="1342"/>
                  <a:pt x="214" y="1342"/>
                  <a:pt x="214" y="1342"/>
                </a:cubicBezTo>
                <a:cubicBezTo>
                  <a:pt x="214" y="1364"/>
                  <a:pt x="225" y="1375"/>
                  <a:pt x="267" y="1406"/>
                </a:cubicBezTo>
                <a:cubicBezTo>
                  <a:pt x="278" y="1406"/>
                  <a:pt x="278" y="1406"/>
                  <a:pt x="289" y="1417"/>
                </a:cubicBezTo>
                <a:cubicBezTo>
                  <a:pt x="299" y="1428"/>
                  <a:pt x="310" y="1428"/>
                  <a:pt x="310" y="1439"/>
                </a:cubicBezTo>
                <a:cubicBezTo>
                  <a:pt x="326" y="1445"/>
                  <a:pt x="338" y="1448"/>
                  <a:pt x="349" y="1448"/>
                </a:cubicBezTo>
                <a:cubicBezTo>
                  <a:pt x="374" y="1448"/>
                  <a:pt x="387" y="1432"/>
                  <a:pt x="395" y="1417"/>
                </a:cubicBezTo>
                <a:cubicBezTo>
                  <a:pt x="427" y="1460"/>
                  <a:pt x="427" y="1460"/>
                  <a:pt x="448" y="1460"/>
                </a:cubicBezTo>
                <a:cubicBezTo>
                  <a:pt x="459" y="1460"/>
                  <a:pt x="469" y="1460"/>
                  <a:pt x="469" y="1449"/>
                </a:cubicBezTo>
                <a:cubicBezTo>
                  <a:pt x="491" y="1428"/>
                  <a:pt x="491" y="1406"/>
                  <a:pt x="502" y="1375"/>
                </a:cubicBezTo>
                <a:cubicBezTo>
                  <a:pt x="512" y="1321"/>
                  <a:pt x="544" y="1279"/>
                  <a:pt x="576" y="1236"/>
                </a:cubicBezTo>
                <a:cubicBezTo>
                  <a:pt x="576" y="1226"/>
                  <a:pt x="608" y="1236"/>
                  <a:pt x="576" y="1193"/>
                </a:cubicBezTo>
                <a:cubicBezTo>
                  <a:pt x="576" y="1190"/>
                  <a:pt x="576" y="1189"/>
                  <a:pt x="576" y="1189"/>
                </a:cubicBezTo>
                <a:cubicBezTo>
                  <a:pt x="577" y="1189"/>
                  <a:pt x="580" y="1193"/>
                  <a:pt x="587" y="1193"/>
                </a:cubicBezTo>
                <a:cubicBezTo>
                  <a:pt x="593" y="1197"/>
                  <a:pt x="599" y="1198"/>
                  <a:pt x="603" y="1198"/>
                </a:cubicBezTo>
                <a:cubicBezTo>
                  <a:pt x="613" y="1198"/>
                  <a:pt x="618" y="1190"/>
                  <a:pt x="618" y="1183"/>
                </a:cubicBezTo>
                <a:cubicBezTo>
                  <a:pt x="618" y="1141"/>
                  <a:pt x="651" y="1119"/>
                  <a:pt x="672" y="1098"/>
                </a:cubicBezTo>
                <a:cubicBezTo>
                  <a:pt x="672" y="1087"/>
                  <a:pt x="661" y="1066"/>
                  <a:pt x="672" y="1066"/>
                </a:cubicBezTo>
                <a:cubicBezTo>
                  <a:pt x="715" y="1066"/>
                  <a:pt x="704" y="1002"/>
                  <a:pt x="736" y="992"/>
                </a:cubicBezTo>
                <a:cubicBezTo>
                  <a:pt x="743" y="992"/>
                  <a:pt x="741" y="987"/>
                  <a:pt x="738" y="980"/>
                </a:cubicBezTo>
                <a:lnTo>
                  <a:pt x="757" y="980"/>
                </a:lnTo>
                <a:cubicBezTo>
                  <a:pt x="779" y="970"/>
                  <a:pt x="800" y="959"/>
                  <a:pt x="800" y="938"/>
                </a:cubicBezTo>
                <a:cubicBezTo>
                  <a:pt x="800" y="906"/>
                  <a:pt x="810" y="895"/>
                  <a:pt x="831" y="885"/>
                </a:cubicBezTo>
                <a:cubicBezTo>
                  <a:pt x="853" y="874"/>
                  <a:pt x="853" y="864"/>
                  <a:pt x="864" y="853"/>
                </a:cubicBezTo>
                <a:cubicBezTo>
                  <a:pt x="864" y="831"/>
                  <a:pt x="906" y="842"/>
                  <a:pt x="906" y="800"/>
                </a:cubicBezTo>
                <a:cubicBezTo>
                  <a:pt x="895" y="779"/>
                  <a:pt x="938" y="789"/>
                  <a:pt x="928" y="757"/>
                </a:cubicBezTo>
                <a:cubicBezTo>
                  <a:pt x="928" y="752"/>
                  <a:pt x="928" y="749"/>
                  <a:pt x="929" y="749"/>
                </a:cubicBezTo>
                <a:cubicBezTo>
                  <a:pt x="930" y="749"/>
                  <a:pt x="933" y="752"/>
                  <a:pt x="938" y="757"/>
                </a:cubicBezTo>
                <a:cubicBezTo>
                  <a:pt x="945" y="761"/>
                  <a:pt x="950" y="762"/>
                  <a:pt x="952" y="762"/>
                </a:cubicBezTo>
                <a:cubicBezTo>
                  <a:pt x="958" y="762"/>
                  <a:pt x="956" y="757"/>
                  <a:pt x="949" y="757"/>
                </a:cubicBezTo>
                <a:cubicBezTo>
                  <a:pt x="942" y="737"/>
                  <a:pt x="948" y="729"/>
                  <a:pt x="959" y="729"/>
                </a:cubicBezTo>
                <a:cubicBezTo>
                  <a:pt x="965" y="729"/>
                  <a:pt x="973" y="732"/>
                  <a:pt x="980" y="736"/>
                </a:cubicBezTo>
                <a:cubicBezTo>
                  <a:pt x="983" y="737"/>
                  <a:pt x="986" y="738"/>
                  <a:pt x="988" y="738"/>
                </a:cubicBezTo>
                <a:cubicBezTo>
                  <a:pt x="1002" y="738"/>
                  <a:pt x="1003" y="713"/>
                  <a:pt x="1013" y="704"/>
                </a:cubicBezTo>
                <a:cubicBezTo>
                  <a:pt x="1013" y="693"/>
                  <a:pt x="1013" y="693"/>
                  <a:pt x="1023" y="682"/>
                </a:cubicBezTo>
                <a:cubicBezTo>
                  <a:pt x="1034" y="682"/>
                  <a:pt x="1044" y="672"/>
                  <a:pt x="1044" y="661"/>
                </a:cubicBezTo>
                <a:cubicBezTo>
                  <a:pt x="1055" y="651"/>
                  <a:pt x="1055" y="640"/>
                  <a:pt x="1077" y="640"/>
                </a:cubicBezTo>
                <a:cubicBezTo>
                  <a:pt x="1081" y="641"/>
                  <a:pt x="1085" y="642"/>
                  <a:pt x="1088" y="642"/>
                </a:cubicBezTo>
                <a:cubicBezTo>
                  <a:pt x="1106" y="642"/>
                  <a:pt x="1101" y="617"/>
                  <a:pt x="1119" y="608"/>
                </a:cubicBezTo>
                <a:lnTo>
                  <a:pt x="1141" y="608"/>
                </a:lnTo>
                <a:cubicBezTo>
                  <a:pt x="1151" y="587"/>
                  <a:pt x="1151" y="566"/>
                  <a:pt x="1183" y="566"/>
                </a:cubicBezTo>
                <a:lnTo>
                  <a:pt x="1183" y="555"/>
                </a:lnTo>
                <a:cubicBezTo>
                  <a:pt x="1180" y="545"/>
                  <a:pt x="1183" y="542"/>
                  <a:pt x="1187" y="542"/>
                </a:cubicBezTo>
                <a:cubicBezTo>
                  <a:pt x="1193" y="542"/>
                  <a:pt x="1202" y="546"/>
                  <a:pt x="1207" y="546"/>
                </a:cubicBezTo>
                <a:cubicBezTo>
                  <a:pt x="1210" y="546"/>
                  <a:pt x="1211" y="543"/>
                  <a:pt x="1205" y="533"/>
                </a:cubicBezTo>
                <a:lnTo>
                  <a:pt x="1205" y="533"/>
                </a:lnTo>
                <a:cubicBezTo>
                  <a:pt x="1217" y="539"/>
                  <a:pt x="1225" y="542"/>
                  <a:pt x="1229" y="542"/>
                </a:cubicBezTo>
                <a:cubicBezTo>
                  <a:pt x="1241" y="542"/>
                  <a:pt x="1233" y="527"/>
                  <a:pt x="1226" y="512"/>
                </a:cubicBezTo>
                <a:lnTo>
                  <a:pt x="1236" y="502"/>
                </a:lnTo>
                <a:cubicBezTo>
                  <a:pt x="1236" y="502"/>
                  <a:pt x="1257" y="512"/>
                  <a:pt x="1268" y="512"/>
                </a:cubicBezTo>
                <a:cubicBezTo>
                  <a:pt x="1290" y="502"/>
                  <a:pt x="1300" y="480"/>
                  <a:pt x="1321" y="469"/>
                </a:cubicBezTo>
                <a:cubicBezTo>
                  <a:pt x="1343" y="459"/>
                  <a:pt x="1364" y="438"/>
                  <a:pt x="1396" y="427"/>
                </a:cubicBezTo>
                <a:cubicBezTo>
                  <a:pt x="1406" y="427"/>
                  <a:pt x="1406" y="427"/>
                  <a:pt x="1406" y="405"/>
                </a:cubicBezTo>
                <a:cubicBezTo>
                  <a:pt x="1398" y="397"/>
                  <a:pt x="1383" y="368"/>
                  <a:pt x="1399" y="368"/>
                </a:cubicBezTo>
                <a:cubicBezTo>
                  <a:pt x="1403" y="368"/>
                  <a:pt x="1409" y="370"/>
                  <a:pt x="1417" y="374"/>
                </a:cubicBezTo>
                <a:cubicBezTo>
                  <a:pt x="1417" y="374"/>
                  <a:pt x="1428" y="374"/>
                  <a:pt x="1417" y="363"/>
                </a:cubicBezTo>
                <a:cubicBezTo>
                  <a:pt x="1417" y="353"/>
                  <a:pt x="1428" y="353"/>
                  <a:pt x="1428" y="353"/>
                </a:cubicBezTo>
                <a:cubicBezTo>
                  <a:pt x="1434" y="353"/>
                  <a:pt x="1447" y="360"/>
                  <a:pt x="1451" y="360"/>
                </a:cubicBezTo>
                <a:cubicBezTo>
                  <a:pt x="1454" y="360"/>
                  <a:pt x="1452" y="356"/>
                  <a:pt x="1439" y="342"/>
                </a:cubicBezTo>
                <a:cubicBezTo>
                  <a:pt x="1428" y="320"/>
                  <a:pt x="1439" y="320"/>
                  <a:pt x="1396" y="289"/>
                </a:cubicBezTo>
                <a:cubicBezTo>
                  <a:pt x="1375" y="278"/>
                  <a:pt x="1385" y="278"/>
                  <a:pt x="1396" y="278"/>
                </a:cubicBezTo>
                <a:cubicBezTo>
                  <a:pt x="1403" y="281"/>
                  <a:pt x="1408" y="283"/>
                  <a:pt x="1412" y="283"/>
                </a:cubicBezTo>
                <a:cubicBezTo>
                  <a:pt x="1420" y="283"/>
                  <a:pt x="1425" y="278"/>
                  <a:pt x="1439" y="278"/>
                </a:cubicBezTo>
                <a:cubicBezTo>
                  <a:pt x="1449" y="278"/>
                  <a:pt x="1439" y="246"/>
                  <a:pt x="1417" y="225"/>
                </a:cubicBezTo>
                <a:cubicBezTo>
                  <a:pt x="1385" y="192"/>
                  <a:pt x="1364" y="182"/>
                  <a:pt x="1343" y="182"/>
                </a:cubicBezTo>
                <a:lnTo>
                  <a:pt x="1332" y="182"/>
                </a:lnTo>
                <a:cubicBezTo>
                  <a:pt x="1311" y="182"/>
                  <a:pt x="1300" y="192"/>
                  <a:pt x="1279" y="192"/>
                </a:cubicBezTo>
                <a:cubicBezTo>
                  <a:pt x="1247" y="204"/>
                  <a:pt x="1215" y="204"/>
                  <a:pt x="1193" y="225"/>
                </a:cubicBezTo>
                <a:cubicBezTo>
                  <a:pt x="1193" y="225"/>
                  <a:pt x="1193" y="229"/>
                  <a:pt x="1190" y="229"/>
                </a:cubicBezTo>
                <a:cubicBezTo>
                  <a:pt x="1189" y="229"/>
                  <a:pt x="1187" y="228"/>
                  <a:pt x="1183" y="225"/>
                </a:cubicBezTo>
                <a:cubicBezTo>
                  <a:pt x="1172" y="214"/>
                  <a:pt x="1172" y="204"/>
                  <a:pt x="1172" y="204"/>
                </a:cubicBezTo>
                <a:cubicBezTo>
                  <a:pt x="1183" y="192"/>
                  <a:pt x="1193" y="182"/>
                  <a:pt x="1205" y="182"/>
                </a:cubicBezTo>
                <a:cubicBezTo>
                  <a:pt x="1215" y="171"/>
                  <a:pt x="1236" y="171"/>
                  <a:pt x="1226" y="150"/>
                </a:cubicBezTo>
                <a:cubicBezTo>
                  <a:pt x="1215" y="129"/>
                  <a:pt x="1215" y="107"/>
                  <a:pt x="1226" y="97"/>
                </a:cubicBezTo>
                <a:cubicBezTo>
                  <a:pt x="1226" y="97"/>
                  <a:pt x="1215" y="76"/>
                  <a:pt x="1193" y="54"/>
                </a:cubicBezTo>
                <a:cubicBezTo>
                  <a:pt x="1172" y="33"/>
                  <a:pt x="1151" y="22"/>
                  <a:pt x="1141" y="12"/>
                </a:cubicBezTo>
                <a:cubicBezTo>
                  <a:pt x="1119" y="1"/>
                  <a:pt x="1119" y="1"/>
                  <a:pt x="11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0800000" flipH="1">
            <a:off x="2852499" y="4718228"/>
            <a:ext cx="72798" cy="189320"/>
          </a:xfrm>
          <a:custGeom>
            <a:avLst/>
            <a:gdLst/>
            <a:ahLst/>
            <a:cxnLst/>
            <a:rect l="l" t="t" r="r" b="b"/>
            <a:pathLst>
              <a:path w="651" h="1693" extrusionOk="0">
                <a:moveTo>
                  <a:pt x="394" y="0"/>
                </a:moveTo>
                <a:cubicBezTo>
                  <a:pt x="363" y="0"/>
                  <a:pt x="363" y="10"/>
                  <a:pt x="352" y="10"/>
                </a:cubicBezTo>
                <a:cubicBezTo>
                  <a:pt x="331" y="21"/>
                  <a:pt x="331" y="32"/>
                  <a:pt x="320" y="43"/>
                </a:cubicBezTo>
                <a:cubicBezTo>
                  <a:pt x="309" y="53"/>
                  <a:pt x="288" y="53"/>
                  <a:pt x="299" y="64"/>
                </a:cubicBezTo>
                <a:lnTo>
                  <a:pt x="278" y="64"/>
                </a:lnTo>
                <a:cubicBezTo>
                  <a:pt x="271" y="51"/>
                  <a:pt x="265" y="46"/>
                  <a:pt x="248" y="46"/>
                </a:cubicBezTo>
                <a:cubicBezTo>
                  <a:pt x="236" y="46"/>
                  <a:pt x="219" y="49"/>
                  <a:pt x="193" y="53"/>
                </a:cubicBezTo>
                <a:lnTo>
                  <a:pt x="182" y="53"/>
                </a:lnTo>
                <a:cubicBezTo>
                  <a:pt x="160" y="53"/>
                  <a:pt x="150" y="53"/>
                  <a:pt x="150" y="64"/>
                </a:cubicBezTo>
                <a:cubicBezTo>
                  <a:pt x="96" y="74"/>
                  <a:pt x="86" y="106"/>
                  <a:pt x="96" y="128"/>
                </a:cubicBezTo>
                <a:cubicBezTo>
                  <a:pt x="70" y="122"/>
                  <a:pt x="57" y="119"/>
                  <a:pt x="49" y="119"/>
                </a:cubicBezTo>
                <a:cubicBezTo>
                  <a:pt x="41" y="119"/>
                  <a:pt x="38" y="122"/>
                  <a:pt x="32" y="128"/>
                </a:cubicBezTo>
                <a:lnTo>
                  <a:pt x="11" y="149"/>
                </a:lnTo>
                <a:cubicBezTo>
                  <a:pt x="22" y="181"/>
                  <a:pt x="32" y="202"/>
                  <a:pt x="44" y="234"/>
                </a:cubicBezTo>
                <a:cubicBezTo>
                  <a:pt x="75" y="277"/>
                  <a:pt x="75" y="330"/>
                  <a:pt x="86" y="372"/>
                </a:cubicBezTo>
                <a:cubicBezTo>
                  <a:pt x="86" y="394"/>
                  <a:pt x="65" y="405"/>
                  <a:pt x="118" y="415"/>
                </a:cubicBezTo>
                <a:lnTo>
                  <a:pt x="107" y="415"/>
                </a:lnTo>
                <a:cubicBezTo>
                  <a:pt x="86" y="426"/>
                  <a:pt x="86" y="436"/>
                  <a:pt x="86" y="447"/>
                </a:cubicBezTo>
                <a:cubicBezTo>
                  <a:pt x="118" y="479"/>
                  <a:pt x="107" y="511"/>
                  <a:pt x="107" y="554"/>
                </a:cubicBezTo>
                <a:cubicBezTo>
                  <a:pt x="107" y="554"/>
                  <a:pt x="139" y="564"/>
                  <a:pt x="129" y="575"/>
                </a:cubicBezTo>
                <a:cubicBezTo>
                  <a:pt x="96" y="607"/>
                  <a:pt x="139" y="639"/>
                  <a:pt x="129" y="670"/>
                </a:cubicBezTo>
                <a:lnTo>
                  <a:pt x="139" y="681"/>
                </a:lnTo>
                <a:cubicBezTo>
                  <a:pt x="129" y="681"/>
                  <a:pt x="118" y="692"/>
                  <a:pt x="118" y="692"/>
                </a:cubicBezTo>
                <a:cubicBezTo>
                  <a:pt x="118" y="713"/>
                  <a:pt x="107" y="734"/>
                  <a:pt x="118" y="745"/>
                </a:cubicBezTo>
                <a:cubicBezTo>
                  <a:pt x="139" y="777"/>
                  <a:pt x="139" y="798"/>
                  <a:pt x="129" y="819"/>
                </a:cubicBezTo>
                <a:cubicBezTo>
                  <a:pt x="118" y="831"/>
                  <a:pt x="129" y="841"/>
                  <a:pt x="129" y="862"/>
                </a:cubicBezTo>
                <a:cubicBezTo>
                  <a:pt x="139" y="883"/>
                  <a:pt x="107" y="905"/>
                  <a:pt x="129" y="926"/>
                </a:cubicBezTo>
                <a:cubicBezTo>
                  <a:pt x="160" y="937"/>
                  <a:pt x="118" y="958"/>
                  <a:pt x="150" y="980"/>
                </a:cubicBezTo>
                <a:lnTo>
                  <a:pt x="139" y="980"/>
                </a:lnTo>
                <a:cubicBezTo>
                  <a:pt x="118" y="990"/>
                  <a:pt x="129" y="990"/>
                  <a:pt x="129" y="990"/>
                </a:cubicBezTo>
                <a:cubicBezTo>
                  <a:pt x="160" y="1001"/>
                  <a:pt x="139" y="1011"/>
                  <a:pt x="118" y="1022"/>
                </a:cubicBezTo>
                <a:cubicBezTo>
                  <a:pt x="96" y="1032"/>
                  <a:pt x="118" y="1054"/>
                  <a:pt x="118" y="1065"/>
                </a:cubicBezTo>
                <a:cubicBezTo>
                  <a:pt x="129" y="1075"/>
                  <a:pt x="129" y="1086"/>
                  <a:pt x="118" y="1086"/>
                </a:cubicBezTo>
                <a:lnTo>
                  <a:pt x="118" y="1118"/>
                </a:lnTo>
                <a:cubicBezTo>
                  <a:pt x="118" y="1129"/>
                  <a:pt x="129" y="1150"/>
                  <a:pt x="107" y="1160"/>
                </a:cubicBezTo>
                <a:cubicBezTo>
                  <a:pt x="75" y="1171"/>
                  <a:pt x="107" y="1193"/>
                  <a:pt x="107" y="1214"/>
                </a:cubicBezTo>
                <a:cubicBezTo>
                  <a:pt x="96" y="1214"/>
                  <a:pt x="86" y="1214"/>
                  <a:pt x="86" y="1224"/>
                </a:cubicBezTo>
                <a:cubicBezTo>
                  <a:pt x="96" y="1245"/>
                  <a:pt x="96" y="1267"/>
                  <a:pt x="86" y="1288"/>
                </a:cubicBezTo>
                <a:cubicBezTo>
                  <a:pt x="118" y="1309"/>
                  <a:pt x="54" y="1320"/>
                  <a:pt x="86" y="1331"/>
                </a:cubicBezTo>
                <a:cubicBezTo>
                  <a:pt x="44" y="1342"/>
                  <a:pt x="65" y="1352"/>
                  <a:pt x="86" y="1363"/>
                </a:cubicBezTo>
                <a:cubicBezTo>
                  <a:pt x="86" y="1373"/>
                  <a:pt x="65" y="1373"/>
                  <a:pt x="54" y="1384"/>
                </a:cubicBezTo>
                <a:cubicBezTo>
                  <a:pt x="54" y="1406"/>
                  <a:pt x="54" y="1427"/>
                  <a:pt x="44" y="1448"/>
                </a:cubicBezTo>
                <a:cubicBezTo>
                  <a:pt x="32" y="1469"/>
                  <a:pt x="44" y="1501"/>
                  <a:pt x="11" y="1533"/>
                </a:cubicBezTo>
                <a:cubicBezTo>
                  <a:pt x="11" y="1544"/>
                  <a:pt x="11" y="1544"/>
                  <a:pt x="22" y="1555"/>
                </a:cubicBezTo>
                <a:cubicBezTo>
                  <a:pt x="44" y="1565"/>
                  <a:pt x="86" y="1576"/>
                  <a:pt x="44" y="1586"/>
                </a:cubicBezTo>
                <a:cubicBezTo>
                  <a:pt x="32" y="1586"/>
                  <a:pt x="32" y="1586"/>
                  <a:pt x="44" y="1597"/>
                </a:cubicBezTo>
                <a:cubicBezTo>
                  <a:pt x="54" y="1597"/>
                  <a:pt x="44" y="1607"/>
                  <a:pt x="44" y="1607"/>
                </a:cubicBezTo>
                <a:cubicBezTo>
                  <a:pt x="32" y="1619"/>
                  <a:pt x="1" y="1619"/>
                  <a:pt x="44" y="1619"/>
                </a:cubicBezTo>
                <a:cubicBezTo>
                  <a:pt x="59" y="1626"/>
                  <a:pt x="63" y="1633"/>
                  <a:pt x="79" y="1633"/>
                </a:cubicBezTo>
                <a:cubicBezTo>
                  <a:pt x="86" y="1633"/>
                  <a:pt x="95" y="1632"/>
                  <a:pt x="107" y="1629"/>
                </a:cubicBezTo>
                <a:cubicBezTo>
                  <a:pt x="139" y="1629"/>
                  <a:pt x="129" y="1640"/>
                  <a:pt x="118" y="1640"/>
                </a:cubicBezTo>
                <a:cubicBezTo>
                  <a:pt x="96" y="1650"/>
                  <a:pt x="107" y="1661"/>
                  <a:pt x="96" y="1671"/>
                </a:cubicBezTo>
                <a:cubicBezTo>
                  <a:pt x="86" y="1682"/>
                  <a:pt x="107" y="1693"/>
                  <a:pt x="139" y="1693"/>
                </a:cubicBezTo>
                <a:cubicBezTo>
                  <a:pt x="182" y="1693"/>
                  <a:pt x="203" y="1693"/>
                  <a:pt x="224" y="1682"/>
                </a:cubicBezTo>
                <a:cubicBezTo>
                  <a:pt x="224" y="1682"/>
                  <a:pt x="224" y="1671"/>
                  <a:pt x="235" y="1671"/>
                </a:cubicBezTo>
                <a:cubicBezTo>
                  <a:pt x="245" y="1661"/>
                  <a:pt x="256" y="1640"/>
                  <a:pt x="267" y="1629"/>
                </a:cubicBezTo>
                <a:cubicBezTo>
                  <a:pt x="278" y="1597"/>
                  <a:pt x="309" y="1576"/>
                  <a:pt x="299" y="1544"/>
                </a:cubicBezTo>
                <a:lnTo>
                  <a:pt x="342" y="1544"/>
                </a:lnTo>
                <a:lnTo>
                  <a:pt x="342" y="1555"/>
                </a:lnTo>
                <a:cubicBezTo>
                  <a:pt x="331" y="1565"/>
                  <a:pt x="331" y="1576"/>
                  <a:pt x="331" y="1586"/>
                </a:cubicBezTo>
                <a:cubicBezTo>
                  <a:pt x="331" y="1597"/>
                  <a:pt x="309" y="1607"/>
                  <a:pt x="331" y="1619"/>
                </a:cubicBezTo>
                <a:cubicBezTo>
                  <a:pt x="352" y="1629"/>
                  <a:pt x="373" y="1650"/>
                  <a:pt x="363" y="1661"/>
                </a:cubicBezTo>
                <a:cubicBezTo>
                  <a:pt x="363" y="1661"/>
                  <a:pt x="394" y="1671"/>
                  <a:pt x="416" y="1671"/>
                </a:cubicBezTo>
                <a:lnTo>
                  <a:pt x="491" y="1671"/>
                </a:lnTo>
                <a:cubicBezTo>
                  <a:pt x="512" y="1661"/>
                  <a:pt x="512" y="1661"/>
                  <a:pt x="512" y="1650"/>
                </a:cubicBezTo>
                <a:cubicBezTo>
                  <a:pt x="512" y="1640"/>
                  <a:pt x="501" y="1619"/>
                  <a:pt x="533" y="1607"/>
                </a:cubicBezTo>
                <a:cubicBezTo>
                  <a:pt x="565" y="1586"/>
                  <a:pt x="565" y="1576"/>
                  <a:pt x="565" y="1555"/>
                </a:cubicBezTo>
                <a:cubicBezTo>
                  <a:pt x="565" y="1544"/>
                  <a:pt x="555" y="1522"/>
                  <a:pt x="555" y="1501"/>
                </a:cubicBezTo>
                <a:cubicBezTo>
                  <a:pt x="576" y="1458"/>
                  <a:pt x="565" y="1427"/>
                  <a:pt x="586" y="1394"/>
                </a:cubicBezTo>
                <a:cubicBezTo>
                  <a:pt x="597" y="1363"/>
                  <a:pt x="586" y="1342"/>
                  <a:pt x="607" y="1309"/>
                </a:cubicBezTo>
                <a:cubicBezTo>
                  <a:pt x="607" y="1299"/>
                  <a:pt x="619" y="1288"/>
                  <a:pt x="586" y="1288"/>
                </a:cubicBezTo>
                <a:cubicBezTo>
                  <a:pt x="565" y="1278"/>
                  <a:pt x="565" y="1278"/>
                  <a:pt x="597" y="1278"/>
                </a:cubicBezTo>
                <a:lnTo>
                  <a:pt x="607" y="1278"/>
                </a:lnTo>
                <a:cubicBezTo>
                  <a:pt x="597" y="1267"/>
                  <a:pt x="650" y="1245"/>
                  <a:pt x="586" y="1235"/>
                </a:cubicBezTo>
                <a:lnTo>
                  <a:pt x="597" y="1235"/>
                </a:lnTo>
                <a:cubicBezTo>
                  <a:pt x="619" y="1224"/>
                  <a:pt x="607" y="1224"/>
                  <a:pt x="586" y="1214"/>
                </a:cubicBezTo>
                <a:cubicBezTo>
                  <a:pt x="629" y="1203"/>
                  <a:pt x="629" y="1193"/>
                  <a:pt x="586" y="1193"/>
                </a:cubicBezTo>
                <a:cubicBezTo>
                  <a:pt x="544" y="1182"/>
                  <a:pt x="576" y="1182"/>
                  <a:pt x="576" y="1182"/>
                </a:cubicBezTo>
                <a:cubicBezTo>
                  <a:pt x="581" y="1176"/>
                  <a:pt x="592" y="1176"/>
                  <a:pt x="601" y="1176"/>
                </a:cubicBezTo>
                <a:cubicBezTo>
                  <a:pt x="610" y="1176"/>
                  <a:pt x="619" y="1176"/>
                  <a:pt x="619" y="1171"/>
                </a:cubicBezTo>
                <a:cubicBezTo>
                  <a:pt x="607" y="1160"/>
                  <a:pt x="629" y="1150"/>
                  <a:pt x="607" y="1139"/>
                </a:cubicBezTo>
                <a:cubicBezTo>
                  <a:pt x="597" y="1129"/>
                  <a:pt x="619" y="1129"/>
                  <a:pt x="597" y="1118"/>
                </a:cubicBezTo>
                <a:cubicBezTo>
                  <a:pt x="650" y="1107"/>
                  <a:pt x="619" y="1096"/>
                  <a:pt x="607" y="1086"/>
                </a:cubicBezTo>
                <a:cubicBezTo>
                  <a:pt x="607" y="1075"/>
                  <a:pt x="597" y="1065"/>
                  <a:pt x="607" y="1054"/>
                </a:cubicBezTo>
                <a:cubicBezTo>
                  <a:pt x="619" y="1044"/>
                  <a:pt x="619" y="1032"/>
                  <a:pt x="619" y="1022"/>
                </a:cubicBezTo>
                <a:cubicBezTo>
                  <a:pt x="607" y="1001"/>
                  <a:pt x="607" y="990"/>
                  <a:pt x="607" y="969"/>
                </a:cubicBezTo>
                <a:cubicBezTo>
                  <a:pt x="607" y="947"/>
                  <a:pt x="597" y="916"/>
                  <a:pt x="607" y="894"/>
                </a:cubicBezTo>
                <a:cubicBezTo>
                  <a:pt x="607" y="862"/>
                  <a:pt x="607" y="841"/>
                  <a:pt x="597" y="809"/>
                </a:cubicBezTo>
                <a:cubicBezTo>
                  <a:pt x="597" y="788"/>
                  <a:pt x="607" y="767"/>
                  <a:pt x="607" y="756"/>
                </a:cubicBezTo>
                <a:cubicBezTo>
                  <a:pt x="619" y="734"/>
                  <a:pt x="597" y="724"/>
                  <a:pt x="597" y="713"/>
                </a:cubicBezTo>
                <a:cubicBezTo>
                  <a:pt x="619" y="670"/>
                  <a:pt x="597" y="628"/>
                  <a:pt x="607" y="585"/>
                </a:cubicBezTo>
                <a:cubicBezTo>
                  <a:pt x="607" y="564"/>
                  <a:pt x="597" y="532"/>
                  <a:pt x="597" y="511"/>
                </a:cubicBezTo>
                <a:cubicBezTo>
                  <a:pt x="597" y="469"/>
                  <a:pt x="597" y="436"/>
                  <a:pt x="586" y="394"/>
                </a:cubicBezTo>
                <a:cubicBezTo>
                  <a:pt x="586" y="351"/>
                  <a:pt x="607" y="308"/>
                  <a:pt x="597" y="266"/>
                </a:cubicBezTo>
                <a:cubicBezTo>
                  <a:pt x="597" y="256"/>
                  <a:pt x="576" y="244"/>
                  <a:pt x="576" y="244"/>
                </a:cubicBezTo>
                <a:cubicBezTo>
                  <a:pt x="597" y="223"/>
                  <a:pt x="597" y="213"/>
                  <a:pt x="597" y="202"/>
                </a:cubicBezTo>
                <a:cubicBezTo>
                  <a:pt x="597" y="170"/>
                  <a:pt x="597" y="128"/>
                  <a:pt x="586" y="95"/>
                </a:cubicBezTo>
                <a:cubicBezTo>
                  <a:pt x="586" y="85"/>
                  <a:pt x="565" y="85"/>
                  <a:pt x="522" y="74"/>
                </a:cubicBezTo>
                <a:lnTo>
                  <a:pt x="480" y="74"/>
                </a:lnTo>
                <a:cubicBezTo>
                  <a:pt x="458" y="64"/>
                  <a:pt x="469" y="53"/>
                  <a:pt x="458" y="43"/>
                </a:cubicBezTo>
                <a:lnTo>
                  <a:pt x="448" y="43"/>
                </a:lnTo>
                <a:cubicBezTo>
                  <a:pt x="480" y="32"/>
                  <a:pt x="458" y="21"/>
                  <a:pt x="458" y="21"/>
                </a:cubicBezTo>
                <a:cubicBezTo>
                  <a:pt x="458" y="10"/>
                  <a:pt x="427" y="10"/>
                  <a:pt x="3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10800000" flipH="1">
            <a:off x="1638904" y="4418935"/>
            <a:ext cx="93038" cy="191780"/>
          </a:xfrm>
          <a:custGeom>
            <a:avLst/>
            <a:gdLst/>
            <a:ahLst/>
            <a:cxnLst/>
            <a:rect l="l" t="t" r="r" b="b"/>
            <a:pathLst>
              <a:path w="832" h="1715" extrusionOk="0">
                <a:moveTo>
                  <a:pt x="427" y="0"/>
                </a:moveTo>
                <a:cubicBezTo>
                  <a:pt x="373" y="11"/>
                  <a:pt x="352" y="22"/>
                  <a:pt x="342" y="32"/>
                </a:cubicBezTo>
                <a:cubicBezTo>
                  <a:pt x="342" y="32"/>
                  <a:pt x="330" y="32"/>
                  <a:pt x="330" y="43"/>
                </a:cubicBezTo>
                <a:cubicBezTo>
                  <a:pt x="330" y="53"/>
                  <a:pt x="320" y="74"/>
                  <a:pt x="309" y="96"/>
                </a:cubicBezTo>
                <a:cubicBezTo>
                  <a:pt x="299" y="117"/>
                  <a:pt x="278" y="149"/>
                  <a:pt x="288" y="181"/>
                </a:cubicBezTo>
                <a:lnTo>
                  <a:pt x="278" y="181"/>
                </a:lnTo>
                <a:cubicBezTo>
                  <a:pt x="272" y="186"/>
                  <a:pt x="267" y="189"/>
                  <a:pt x="261" y="189"/>
                </a:cubicBezTo>
                <a:cubicBezTo>
                  <a:pt x="256" y="189"/>
                  <a:pt x="251" y="186"/>
                  <a:pt x="245" y="181"/>
                </a:cubicBezTo>
                <a:cubicBezTo>
                  <a:pt x="256" y="171"/>
                  <a:pt x="256" y="160"/>
                  <a:pt x="256" y="149"/>
                </a:cubicBezTo>
                <a:cubicBezTo>
                  <a:pt x="256" y="128"/>
                  <a:pt x="267" y="117"/>
                  <a:pt x="245" y="107"/>
                </a:cubicBezTo>
                <a:cubicBezTo>
                  <a:pt x="224" y="96"/>
                  <a:pt x="203" y="96"/>
                  <a:pt x="203" y="74"/>
                </a:cubicBezTo>
                <a:lnTo>
                  <a:pt x="150" y="74"/>
                </a:lnTo>
                <a:cubicBezTo>
                  <a:pt x="117" y="74"/>
                  <a:pt x="96" y="85"/>
                  <a:pt x="75" y="96"/>
                </a:cubicBezTo>
                <a:cubicBezTo>
                  <a:pt x="65" y="96"/>
                  <a:pt x="65" y="107"/>
                  <a:pt x="65" y="107"/>
                </a:cubicBezTo>
                <a:cubicBezTo>
                  <a:pt x="65" y="128"/>
                  <a:pt x="75" y="149"/>
                  <a:pt x="43" y="160"/>
                </a:cubicBezTo>
                <a:cubicBezTo>
                  <a:pt x="22" y="181"/>
                  <a:pt x="22" y="202"/>
                  <a:pt x="22" y="213"/>
                </a:cubicBezTo>
                <a:cubicBezTo>
                  <a:pt x="32" y="235"/>
                  <a:pt x="43" y="256"/>
                  <a:pt x="43" y="277"/>
                </a:cubicBezTo>
                <a:cubicBezTo>
                  <a:pt x="32" y="309"/>
                  <a:pt x="54" y="341"/>
                  <a:pt x="32" y="384"/>
                </a:cubicBezTo>
                <a:cubicBezTo>
                  <a:pt x="22" y="415"/>
                  <a:pt x="43" y="436"/>
                  <a:pt x="32" y="469"/>
                </a:cubicBezTo>
                <a:cubicBezTo>
                  <a:pt x="32" y="479"/>
                  <a:pt x="22" y="479"/>
                  <a:pt x="65" y="490"/>
                </a:cubicBezTo>
                <a:cubicBezTo>
                  <a:pt x="75" y="490"/>
                  <a:pt x="75" y="490"/>
                  <a:pt x="43" y="500"/>
                </a:cubicBezTo>
                <a:lnTo>
                  <a:pt x="32" y="500"/>
                </a:lnTo>
                <a:cubicBezTo>
                  <a:pt x="54" y="511"/>
                  <a:pt x="1" y="533"/>
                  <a:pt x="65" y="533"/>
                </a:cubicBezTo>
                <a:lnTo>
                  <a:pt x="54" y="543"/>
                </a:lnTo>
                <a:cubicBezTo>
                  <a:pt x="32" y="543"/>
                  <a:pt x="43" y="554"/>
                  <a:pt x="65" y="554"/>
                </a:cubicBezTo>
                <a:cubicBezTo>
                  <a:pt x="86" y="554"/>
                  <a:pt x="86" y="554"/>
                  <a:pt x="65" y="564"/>
                </a:cubicBezTo>
                <a:cubicBezTo>
                  <a:pt x="32" y="575"/>
                  <a:pt x="32" y="586"/>
                  <a:pt x="75" y="586"/>
                </a:cubicBezTo>
                <a:cubicBezTo>
                  <a:pt x="89" y="582"/>
                  <a:pt x="95" y="581"/>
                  <a:pt x="97" y="581"/>
                </a:cubicBezTo>
                <a:lnTo>
                  <a:pt x="97" y="581"/>
                </a:lnTo>
                <a:cubicBezTo>
                  <a:pt x="100" y="581"/>
                  <a:pt x="86" y="586"/>
                  <a:pt x="86" y="586"/>
                </a:cubicBezTo>
                <a:cubicBezTo>
                  <a:pt x="75" y="597"/>
                  <a:pt x="43" y="597"/>
                  <a:pt x="43" y="607"/>
                </a:cubicBezTo>
                <a:cubicBezTo>
                  <a:pt x="65" y="607"/>
                  <a:pt x="32" y="628"/>
                  <a:pt x="54" y="639"/>
                </a:cubicBezTo>
                <a:cubicBezTo>
                  <a:pt x="65" y="639"/>
                  <a:pt x="54" y="649"/>
                  <a:pt x="75" y="649"/>
                </a:cubicBezTo>
                <a:cubicBezTo>
                  <a:pt x="22" y="671"/>
                  <a:pt x="65" y="682"/>
                  <a:pt x="65" y="692"/>
                </a:cubicBezTo>
                <a:cubicBezTo>
                  <a:pt x="75" y="692"/>
                  <a:pt x="86" y="703"/>
                  <a:pt x="75" y="713"/>
                </a:cubicBezTo>
                <a:cubicBezTo>
                  <a:pt x="65" y="724"/>
                  <a:pt x="65" y="735"/>
                  <a:pt x="75" y="746"/>
                </a:cubicBezTo>
                <a:cubicBezTo>
                  <a:pt x="86" y="767"/>
                  <a:pt x="96" y="788"/>
                  <a:pt x="96" y="798"/>
                </a:cubicBezTo>
                <a:cubicBezTo>
                  <a:pt x="96" y="831"/>
                  <a:pt x="107" y="852"/>
                  <a:pt x="107" y="873"/>
                </a:cubicBezTo>
                <a:cubicBezTo>
                  <a:pt x="107" y="905"/>
                  <a:pt x="117" y="926"/>
                  <a:pt x="129" y="959"/>
                </a:cubicBezTo>
                <a:cubicBezTo>
                  <a:pt x="139" y="969"/>
                  <a:pt x="129" y="990"/>
                  <a:pt x="129" y="1011"/>
                </a:cubicBezTo>
                <a:cubicBezTo>
                  <a:pt x="129" y="1033"/>
                  <a:pt x="150" y="1044"/>
                  <a:pt x="150" y="1054"/>
                </a:cubicBezTo>
                <a:cubicBezTo>
                  <a:pt x="139" y="1097"/>
                  <a:pt x="160" y="1139"/>
                  <a:pt x="171" y="1182"/>
                </a:cubicBezTo>
                <a:cubicBezTo>
                  <a:pt x="171" y="1203"/>
                  <a:pt x="181" y="1224"/>
                  <a:pt x="192" y="1246"/>
                </a:cubicBezTo>
                <a:cubicBezTo>
                  <a:pt x="203" y="1288"/>
                  <a:pt x="203" y="1321"/>
                  <a:pt x="214" y="1363"/>
                </a:cubicBezTo>
                <a:cubicBezTo>
                  <a:pt x="224" y="1406"/>
                  <a:pt x="214" y="1448"/>
                  <a:pt x="235" y="1491"/>
                </a:cubicBezTo>
                <a:cubicBezTo>
                  <a:pt x="235" y="1501"/>
                  <a:pt x="256" y="1501"/>
                  <a:pt x="256" y="1512"/>
                </a:cubicBezTo>
                <a:cubicBezTo>
                  <a:pt x="245" y="1523"/>
                  <a:pt x="235" y="1544"/>
                  <a:pt x="245" y="1555"/>
                </a:cubicBezTo>
                <a:cubicBezTo>
                  <a:pt x="245" y="1586"/>
                  <a:pt x="256" y="1619"/>
                  <a:pt x="267" y="1650"/>
                </a:cubicBezTo>
                <a:cubicBezTo>
                  <a:pt x="274" y="1658"/>
                  <a:pt x="287" y="1666"/>
                  <a:pt x="310" y="1666"/>
                </a:cubicBezTo>
                <a:cubicBezTo>
                  <a:pt x="319" y="1666"/>
                  <a:pt x="329" y="1664"/>
                  <a:pt x="342" y="1661"/>
                </a:cubicBezTo>
                <a:cubicBezTo>
                  <a:pt x="349" y="1658"/>
                  <a:pt x="354" y="1656"/>
                  <a:pt x="360" y="1656"/>
                </a:cubicBezTo>
                <a:cubicBezTo>
                  <a:pt x="370" y="1656"/>
                  <a:pt x="377" y="1661"/>
                  <a:pt x="384" y="1661"/>
                </a:cubicBezTo>
                <a:cubicBezTo>
                  <a:pt x="405" y="1661"/>
                  <a:pt x="394" y="1672"/>
                  <a:pt x="416" y="1683"/>
                </a:cubicBezTo>
                <a:cubicBezTo>
                  <a:pt x="416" y="1677"/>
                  <a:pt x="418" y="1674"/>
                  <a:pt x="421" y="1674"/>
                </a:cubicBezTo>
                <a:cubicBezTo>
                  <a:pt x="424" y="1674"/>
                  <a:pt x="427" y="1677"/>
                  <a:pt x="427" y="1683"/>
                </a:cubicBezTo>
                <a:lnTo>
                  <a:pt x="416" y="1683"/>
                </a:lnTo>
                <a:cubicBezTo>
                  <a:pt x="394" y="1693"/>
                  <a:pt x="405" y="1704"/>
                  <a:pt x="416" y="1714"/>
                </a:cubicBezTo>
                <a:lnTo>
                  <a:pt x="480" y="1714"/>
                </a:lnTo>
                <a:cubicBezTo>
                  <a:pt x="512" y="1704"/>
                  <a:pt x="512" y="1704"/>
                  <a:pt x="522" y="1693"/>
                </a:cubicBezTo>
                <a:cubicBezTo>
                  <a:pt x="533" y="1683"/>
                  <a:pt x="533" y="1672"/>
                  <a:pt x="543" y="1661"/>
                </a:cubicBezTo>
                <a:cubicBezTo>
                  <a:pt x="554" y="1650"/>
                  <a:pt x="576" y="1640"/>
                  <a:pt x="565" y="1640"/>
                </a:cubicBezTo>
                <a:cubicBezTo>
                  <a:pt x="565" y="1640"/>
                  <a:pt x="543" y="1640"/>
                  <a:pt x="565" y="1629"/>
                </a:cubicBezTo>
                <a:cubicBezTo>
                  <a:pt x="576" y="1629"/>
                  <a:pt x="576" y="1629"/>
                  <a:pt x="576" y="1640"/>
                </a:cubicBezTo>
                <a:cubicBezTo>
                  <a:pt x="584" y="1644"/>
                  <a:pt x="591" y="1647"/>
                  <a:pt x="600" y="1647"/>
                </a:cubicBezTo>
                <a:cubicBezTo>
                  <a:pt x="613" y="1647"/>
                  <a:pt x="629" y="1642"/>
                  <a:pt x="661" y="1629"/>
                </a:cubicBezTo>
                <a:cubicBezTo>
                  <a:pt x="671" y="1629"/>
                  <a:pt x="671" y="1629"/>
                  <a:pt x="682" y="1619"/>
                </a:cubicBezTo>
                <a:cubicBezTo>
                  <a:pt x="692" y="1619"/>
                  <a:pt x="704" y="1619"/>
                  <a:pt x="714" y="1608"/>
                </a:cubicBezTo>
                <a:cubicBezTo>
                  <a:pt x="767" y="1586"/>
                  <a:pt x="767" y="1555"/>
                  <a:pt x="746" y="1534"/>
                </a:cubicBezTo>
                <a:cubicBezTo>
                  <a:pt x="799" y="1534"/>
                  <a:pt x="799" y="1534"/>
                  <a:pt x="820" y="1523"/>
                </a:cubicBezTo>
                <a:cubicBezTo>
                  <a:pt x="820" y="1512"/>
                  <a:pt x="831" y="1501"/>
                  <a:pt x="820" y="1491"/>
                </a:cubicBezTo>
                <a:cubicBezTo>
                  <a:pt x="810" y="1470"/>
                  <a:pt x="799" y="1448"/>
                  <a:pt x="778" y="1427"/>
                </a:cubicBezTo>
                <a:cubicBezTo>
                  <a:pt x="746" y="1385"/>
                  <a:pt x="735" y="1331"/>
                  <a:pt x="714" y="1288"/>
                </a:cubicBezTo>
                <a:cubicBezTo>
                  <a:pt x="714" y="1278"/>
                  <a:pt x="735" y="1257"/>
                  <a:pt x="682" y="1257"/>
                </a:cubicBezTo>
                <a:cubicBezTo>
                  <a:pt x="704" y="1235"/>
                  <a:pt x="704" y="1224"/>
                  <a:pt x="692" y="1224"/>
                </a:cubicBezTo>
                <a:cubicBezTo>
                  <a:pt x="661" y="1193"/>
                  <a:pt x="661" y="1161"/>
                  <a:pt x="661" y="1118"/>
                </a:cubicBezTo>
                <a:cubicBezTo>
                  <a:pt x="650" y="1118"/>
                  <a:pt x="629" y="1108"/>
                  <a:pt x="640" y="1097"/>
                </a:cubicBezTo>
                <a:cubicBezTo>
                  <a:pt x="661" y="1065"/>
                  <a:pt x="607" y="1044"/>
                  <a:pt x="618" y="1011"/>
                </a:cubicBezTo>
                <a:cubicBezTo>
                  <a:pt x="618" y="1001"/>
                  <a:pt x="607" y="1001"/>
                  <a:pt x="607" y="1001"/>
                </a:cubicBezTo>
                <a:cubicBezTo>
                  <a:pt x="618" y="990"/>
                  <a:pt x="618" y="990"/>
                  <a:pt x="618" y="980"/>
                </a:cubicBezTo>
                <a:cubicBezTo>
                  <a:pt x="618" y="959"/>
                  <a:pt x="629" y="937"/>
                  <a:pt x="607" y="926"/>
                </a:cubicBezTo>
                <a:cubicBezTo>
                  <a:pt x="586" y="905"/>
                  <a:pt x="586" y="884"/>
                  <a:pt x="586" y="862"/>
                </a:cubicBezTo>
                <a:cubicBezTo>
                  <a:pt x="597" y="852"/>
                  <a:pt x="586" y="831"/>
                  <a:pt x="576" y="820"/>
                </a:cubicBezTo>
                <a:cubicBezTo>
                  <a:pt x="565" y="798"/>
                  <a:pt x="597" y="777"/>
                  <a:pt x="565" y="756"/>
                </a:cubicBezTo>
                <a:cubicBezTo>
                  <a:pt x="543" y="746"/>
                  <a:pt x="576" y="724"/>
                  <a:pt x="543" y="713"/>
                </a:cubicBezTo>
                <a:cubicBezTo>
                  <a:pt x="533" y="713"/>
                  <a:pt x="543" y="703"/>
                  <a:pt x="554" y="703"/>
                </a:cubicBezTo>
                <a:lnTo>
                  <a:pt x="565" y="692"/>
                </a:lnTo>
                <a:cubicBezTo>
                  <a:pt x="522" y="682"/>
                  <a:pt x="543" y="671"/>
                  <a:pt x="565" y="660"/>
                </a:cubicBezTo>
                <a:cubicBezTo>
                  <a:pt x="586" y="639"/>
                  <a:pt x="565" y="628"/>
                  <a:pt x="554" y="618"/>
                </a:cubicBezTo>
                <a:cubicBezTo>
                  <a:pt x="543" y="607"/>
                  <a:pt x="543" y="607"/>
                  <a:pt x="543" y="597"/>
                </a:cubicBezTo>
                <a:cubicBezTo>
                  <a:pt x="554" y="586"/>
                  <a:pt x="554" y="575"/>
                  <a:pt x="543" y="564"/>
                </a:cubicBezTo>
                <a:cubicBezTo>
                  <a:pt x="543" y="554"/>
                  <a:pt x="533" y="543"/>
                  <a:pt x="554" y="522"/>
                </a:cubicBezTo>
                <a:cubicBezTo>
                  <a:pt x="576" y="500"/>
                  <a:pt x="533" y="490"/>
                  <a:pt x="533" y="469"/>
                </a:cubicBezTo>
                <a:cubicBezTo>
                  <a:pt x="554" y="469"/>
                  <a:pt x="554" y="458"/>
                  <a:pt x="554" y="458"/>
                </a:cubicBezTo>
                <a:cubicBezTo>
                  <a:pt x="543" y="436"/>
                  <a:pt x="533" y="415"/>
                  <a:pt x="554" y="394"/>
                </a:cubicBezTo>
                <a:lnTo>
                  <a:pt x="543" y="384"/>
                </a:lnTo>
                <a:cubicBezTo>
                  <a:pt x="512" y="384"/>
                  <a:pt x="565" y="362"/>
                  <a:pt x="543" y="351"/>
                </a:cubicBezTo>
                <a:cubicBezTo>
                  <a:pt x="586" y="330"/>
                  <a:pt x="554" y="330"/>
                  <a:pt x="533" y="320"/>
                </a:cubicBezTo>
                <a:cubicBezTo>
                  <a:pt x="533" y="309"/>
                  <a:pt x="554" y="298"/>
                  <a:pt x="554" y="287"/>
                </a:cubicBezTo>
                <a:cubicBezTo>
                  <a:pt x="565" y="266"/>
                  <a:pt x="554" y="256"/>
                  <a:pt x="554" y="235"/>
                </a:cubicBezTo>
                <a:cubicBezTo>
                  <a:pt x="565" y="202"/>
                  <a:pt x="554" y="171"/>
                  <a:pt x="576" y="138"/>
                </a:cubicBezTo>
                <a:cubicBezTo>
                  <a:pt x="576" y="128"/>
                  <a:pt x="576" y="128"/>
                  <a:pt x="565" y="117"/>
                </a:cubicBezTo>
                <a:cubicBezTo>
                  <a:pt x="543" y="117"/>
                  <a:pt x="491" y="117"/>
                  <a:pt x="533" y="96"/>
                </a:cubicBezTo>
                <a:cubicBezTo>
                  <a:pt x="543" y="85"/>
                  <a:pt x="543" y="85"/>
                  <a:pt x="533" y="85"/>
                </a:cubicBezTo>
                <a:cubicBezTo>
                  <a:pt x="522" y="85"/>
                  <a:pt x="533" y="74"/>
                  <a:pt x="533" y="74"/>
                </a:cubicBezTo>
                <a:cubicBezTo>
                  <a:pt x="533" y="64"/>
                  <a:pt x="565" y="53"/>
                  <a:pt x="522" y="53"/>
                </a:cubicBezTo>
                <a:cubicBezTo>
                  <a:pt x="508" y="53"/>
                  <a:pt x="503" y="49"/>
                  <a:pt x="489" y="49"/>
                </a:cubicBezTo>
                <a:cubicBezTo>
                  <a:pt x="482" y="49"/>
                  <a:pt x="472" y="50"/>
                  <a:pt x="458" y="53"/>
                </a:cubicBezTo>
                <a:cubicBezTo>
                  <a:pt x="451" y="57"/>
                  <a:pt x="448" y="58"/>
                  <a:pt x="446" y="58"/>
                </a:cubicBezTo>
                <a:cubicBezTo>
                  <a:pt x="443" y="58"/>
                  <a:pt x="448" y="53"/>
                  <a:pt x="448" y="53"/>
                </a:cubicBezTo>
                <a:cubicBezTo>
                  <a:pt x="469" y="43"/>
                  <a:pt x="458" y="32"/>
                  <a:pt x="469" y="22"/>
                </a:cubicBezTo>
                <a:cubicBezTo>
                  <a:pt x="480" y="11"/>
                  <a:pt x="448" y="0"/>
                  <a:pt x="427" y="0"/>
                </a:cubicBezTo>
                <a:close/>
              </a:path>
            </a:pathLst>
          </a:custGeom>
          <a:solidFill>
            <a:srgbClr val="FFDC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10800000" flipH="1">
            <a:off x="5378113" y="4720066"/>
            <a:ext cx="126250" cy="185629"/>
          </a:xfrm>
          <a:custGeom>
            <a:avLst/>
            <a:gdLst/>
            <a:ahLst/>
            <a:cxnLst/>
            <a:rect l="l" t="t" r="r" b="b"/>
            <a:pathLst>
              <a:path w="1129" h="1660" extrusionOk="0">
                <a:moveTo>
                  <a:pt x="352" y="1"/>
                </a:moveTo>
                <a:cubicBezTo>
                  <a:pt x="341" y="1"/>
                  <a:pt x="309" y="12"/>
                  <a:pt x="288" y="22"/>
                </a:cubicBezTo>
                <a:cubicBezTo>
                  <a:pt x="256" y="33"/>
                  <a:pt x="256" y="44"/>
                  <a:pt x="245" y="55"/>
                </a:cubicBezTo>
                <a:cubicBezTo>
                  <a:pt x="234" y="65"/>
                  <a:pt x="245" y="76"/>
                  <a:pt x="234" y="86"/>
                </a:cubicBezTo>
                <a:cubicBezTo>
                  <a:pt x="224" y="97"/>
                  <a:pt x="213" y="107"/>
                  <a:pt x="213" y="119"/>
                </a:cubicBezTo>
                <a:lnTo>
                  <a:pt x="224" y="119"/>
                </a:lnTo>
                <a:cubicBezTo>
                  <a:pt x="217" y="122"/>
                  <a:pt x="213" y="123"/>
                  <a:pt x="211" y="123"/>
                </a:cubicBezTo>
                <a:cubicBezTo>
                  <a:pt x="207" y="123"/>
                  <a:pt x="210" y="119"/>
                  <a:pt x="203" y="119"/>
                </a:cubicBezTo>
                <a:cubicBezTo>
                  <a:pt x="181" y="119"/>
                  <a:pt x="170" y="119"/>
                  <a:pt x="128" y="150"/>
                </a:cubicBezTo>
                <a:cubicBezTo>
                  <a:pt x="118" y="150"/>
                  <a:pt x="118" y="161"/>
                  <a:pt x="118" y="161"/>
                </a:cubicBezTo>
                <a:cubicBezTo>
                  <a:pt x="96" y="171"/>
                  <a:pt x="85" y="171"/>
                  <a:pt x="85" y="182"/>
                </a:cubicBezTo>
                <a:cubicBezTo>
                  <a:pt x="43" y="225"/>
                  <a:pt x="43" y="246"/>
                  <a:pt x="75" y="257"/>
                </a:cubicBezTo>
                <a:cubicBezTo>
                  <a:pt x="11" y="278"/>
                  <a:pt x="21" y="278"/>
                  <a:pt x="11" y="299"/>
                </a:cubicBezTo>
                <a:cubicBezTo>
                  <a:pt x="0" y="310"/>
                  <a:pt x="0" y="320"/>
                  <a:pt x="0" y="320"/>
                </a:cubicBezTo>
                <a:cubicBezTo>
                  <a:pt x="21" y="342"/>
                  <a:pt x="43" y="363"/>
                  <a:pt x="64" y="374"/>
                </a:cubicBezTo>
                <a:cubicBezTo>
                  <a:pt x="118" y="406"/>
                  <a:pt x="139" y="448"/>
                  <a:pt x="170" y="491"/>
                </a:cubicBezTo>
                <a:cubicBezTo>
                  <a:pt x="170" y="500"/>
                  <a:pt x="164" y="515"/>
                  <a:pt x="189" y="515"/>
                </a:cubicBezTo>
                <a:cubicBezTo>
                  <a:pt x="195" y="515"/>
                  <a:pt x="203" y="514"/>
                  <a:pt x="213" y="512"/>
                </a:cubicBezTo>
                <a:lnTo>
                  <a:pt x="213" y="512"/>
                </a:lnTo>
                <a:lnTo>
                  <a:pt x="203" y="523"/>
                </a:lnTo>
                <a:cubicBezTo>
                  <a:pt x="192" y="533"/>
                  <a:pt x="192" y="544"/>
                  <a:pt x="203" y="555"/>
                </a:cubicBezTo>
                <a:cubicBezTo>
                  <a:pt x="245" y="576"/>
                  <a:pt x="245" y="608"/>
                  <a:pt x="267" y="640"/>
                </a:cubicBezTo>
                <a:cubicBezTo>
                  <a:pt x="267" y="640"/>
                  <a:pt x="298" y="640"/>
                  <a:pt x="288" y="651"/>
                </a:cubicBezTo>
                <a:cubicBezTo>
                  <a:pt x="277" y="694"/>
                  <a:pt x="331" y="704"/>
                  <a:pt x="331" y="736"/>
                </a:cubicBezTo>
                <a:cubicBezTo>
                  <a:pt x="331" y="741"/>
                  <a:pt x="333" y="741"/>
                  <a:pt x="337" y="741"/>
                </a:cubicBezTo>
                <a:cubicBezTo>
                  <a:pt x="341" y="741"/>
                  <a:pt x="346" y="741"/>
                  <a:pt x="352" y="746"/>
                </a:cubicBezTo>
                <a:cubicBezTo>
                  <a:pt x="331" y="757"/>
                  <a:pt x="341" y="757"/>
                  <a:pt x="341" y="768"/>
                </a:cubicBezTo>
                <a:cubicBezTo>
                  <a:pt x="341" y="779"/>
                  <a:pt x="341" y="800"/>
                  <a:pt x="362" y="810"/>
                </a:cubicBezTo>
                <a:cubicBezTo>
                  <a:pt x="383" y="821"/>
                  <a:pt x="394" y="843"/>
                  <a:pt x="394" y="874"/>
                </a:cubicBezTo>
                <a:cubicBezTo>
                  <a:pt x="394" y="885"/>
                  <a:pt x="405" y="895"/>
                  <a:pt x="416" y="907"/>
                </a:cubicBezTo>
                <a:cubicBezTo>
                  <a:pt x="437" y="917"/>
                  <a:pt x="405" y="959"/>
                  <a:pt x="447" y="959"/>
                </a:cubicBezTo>
                <a:cubicBezTo>
                  <a:pt x="480" y="970"/>
                  <a:pt x="447" y="1002"/>
                  <a:pt x="480" y="1002"/>
                </a:cubicBezTo>
                <a:cubicBezTo>
                  <a:pt x="490" y="1002"/>
                  <a:pt x="490" y="1013"/>
                  <a:pt x="480" y="1023"/>
                </a:cubicBezTo>
                <a:lnTo>
                  <a:pt x="469" y="1023"/>
                </a:lnTo>
                <a:cubicBezTo>
                  <a:pt x="511" y="1023"/>
                  <a:pt x="501" y="1045"/>
                  <a:pt x="480" y="1066"/>
                </a:cubicBezTo>
                <a:cubicBezTo>
                  <a:pt x="469" y="1077"/>
                  <a:pt x="490" y="1087"/>
                  <a:pt x="501" y="1098"/>
                </a:cubicBezTo>
                <a:cubicBezTo>
                  <a:pt x="501" y="1108"/>
                  <a:pt x="511" y="1108"/>
                  <a:pt x="511" y="1119"/>
                </a:cubicBezTo>
                <a:cubicBezTo>
                  <a:pt x="511" y="1130"/>
                  <a:pt x="511" y="1141"/>
                  <a:pt x="522" y="1151"/>
                </a:cubicBezTo>
                <a:cubicBezTo>
                  <a:pt x="522" y="1162"/>
                  <a:pt x="532" y="1172"/>
                  <a:pt x="522" y="1183"/>
                </a:cubicBezTo>
                <a:cubicBezTo>
                  <a:pt x="511" y="1215"/>
                  <a:pt x="544" y="1215"/>
                  <a:pt x="554" y="1236"/>
                </a:cubicBezTo>
                <a:cubicBezTo>
                  <a:pt x="532" y="1247"/>
                  <a:pt x="532" y="1247"/>
                  <a:pt x="544" y="1247"/>
                </a:cubicBezTo>
                <a:cubicBezTo>
                  <a:pt x="554" y="1269"/>
                  <a:pt x="565" y="1290"/>
                  <a:pt x="554" y="1311"/>
                </a:cubicBezTo>
                <a:lnTo>
                  <a:pt x="565" y="1311"/>
                </a:lnTo>
                <a:cubicBezTo>
                  <a:pt x="593" y="1311"/>
                  <a:pt x="563" y="1344"/>
                  <a:pt x="570" y="1344"/>
                </a:cubicBezTo>
                <a:cubicBezTo>
                  <a:pt x="571" y="1344"/>
                  <a:pt x="573" y="1344"/>
                  <a:pt x="575" y="1343"/>
                </a:cubicBezTo>
                <a:lnTo>
                  <a:pt x="575" y="1343"/>
                </a:lnTo>
                <a:cubicBezTo>
                  <a:pt x="544" y="1375"/>
                  <a:pt x="575" y="1375"/>
                  <a:pt x="596" y="1375"/>
                </a:cubicBezTo>
                <a:lnTo>
                  <a:pt x="596" y="1385"/>
                </a:lnTo>
                <a:lnTo>
                  <a:pt x="575" y="1407"/>
                </a:lnTo>
                <a:cubicBezTo>
                  <a:pt x="586" y="1439"/>
                  <a:pt x="596" y="1449"/>
                  <a:pt x="596" y="1470"/>
                </a:cubicBezTo>
                <a:cubicBezTo>
                  <a:pt x="596" y="1503"/>
                  <a:pt x="618" y="1524"/>
                  <a:pt x="607" y="1567"/>
                </a:cubicBezTo>
                <a:cubicBezTo>
                  <a:pt x="596" y="1577"/>
                  <a:pt x="607" y="1577"/>
                  <a:pt x="618" y="1577"/>
                </a:cubicBezTo>
                <a:cubicBezTo>
                  <a:pt x="626" y="1577"/>
                  <a:pt x="638" y="1575"/>
                  <a:pt x="647" y="1575"/>
                </a:cubicBezTo>
                <a:cubicBezTo>
                  <a:pt x="661" y="1575"/>
                  <a:pt x="669" y="1579"/>
                  <a:pt x="650" y="1598"/>
                </a:cubicBezTo>
                <a:cubicBezTo>
                  <a:pt x="639" y="1598"/>
                  <a:pt x="650" y="1609"/>
                  <a:pt x="660" y="1609"/>
                </a:cubicBezTo>
                <a:cubicBezTo>
                  <a:pt x="671" y="1609"/>
                  <a:pt x="660" y="1609"/>
                  <a:pt x="660" y="1619"/>
                </a:cubicBezTo>
                <a:cubicBezTo>
                  <a:pt x="660" y="1627"/>
                  <a:pt x="645" y="1640"/>
                  <a:pt x="650" y="1640"/>
                </a:cubicBezTo>
                <a:cubicBezTo>
                  <a:pt x="652" y="1640"/>
                  <a:pt x="658" y="1637"/>
                  <a:pt x="671" y="1631"/>
                </a:cubicBezTo>
                <a:cubicBezTo>
                  <a:pt x="680" y="1631"/>
                  <a:pt x="685" y="1632"/>
                  <a:pt x="690" y="1632"/>
                </a:cubicBezTo>
                <a:cubicBezTo>
                  <a:pt x="699" y="1632"/>
                  <a:pt x="709" y="1628"/>
                  <a:pt x="735" y="1609"/>
                </a:cubicBezTo>
                <a:cubicBezTo>
                  <a:pt x="741" y="1606"/>
                  <a:pt x="745" y="1605"/>
                  <a:pt x="747" y="1605"/>
                </a:cubicBezTo>
                <a:lnTo>
                  <a:pt x="747" y="1605"/>
                </a:lnTo>
                <a:cubicBezTo>
                  <a:pt x="751" y="1605"/>
                  <a:pt x="745" y="1612"/>
                  <a:pt x="745" y="1619"/>
                </a:cubicBezTo>
                <a:cubicBezTo>
                  <a:pt x="735" y="1631"/>
                  <a:pt x="745" y="1641"/>
                  <a:pt x="735" y="1652"/>
                </a:cubicBezTo>
                <a:cubicBezTo>
                  <a:pt x="735" y="1657"/>
                  <a:pt x="740" y="1660"/>
                  <a:pt x="750" y="1660"/>
                </a:cubicBezTo>
                <a:cubicBezTo>
                  <a:pt x="759" y="1660"/>
                  <a:pt x="772" y="1657"/>
                  <a:pt x="788" y="1652"/>
                </a:cubicBezTo>
                <a:cubicBezTo>
                  <a:pt x="820" y="1641"/>
                  <a:pt x="842" y="1619"/>
                  <a:pt x="852" y="1609"/>
                </a:cubicBezTo>
                <a:cubicBezTo>
                  <a:pt x="863" y="1609"/>
                  <a:pt x="863" y="1598"/>
                  <a:pt x="863" y="1598"/>
                </a:cubicBezTo>
                <a:cubicBezTo>
                  <a:pt x="863" y="1577"/>
                  <a:pt x="873" y="1556"/>
                  <a:pt x="873" y="1545"/>
                </a:cubicBezTo>
                <a:cubicBezTo>
                  <a:pt x="873" y="1513"/>
                  <a:pt x="884" y="1470"/>
                  <a:pt x="873" y="1449"/>
                </a:cubicBezTo>
                <a:cubicBezTo>
                  <a:pt x="873" y="1449"/>
                  <a:pt x="863" y="1449"/>
                  <a:pt x="873" y="1439"/>
                </a:cubicBezTo>
                <a:lnTo>
                  <a:pt x="906" y="1439"/>
                </a:lnTo>
                <a:cubicBezTo>
                  <a:pt x="906" y="1449"/>
                  <a:pt x="906" y="1460"/>
                  <a:pt x="916" y="1470"/>
                </a:cubicBezTo>
                <a:cubicBezTo>
                  <a:pt x="916" y="1481"/>
                  <a:pt x="906" y="1503"/>
                  <a:pt x="927" y="1503"/>
                </a:cubicBezTo>
                <a:cubicBezTo>
                  <a:pt x="948" y="1513"/>
                  <a:pt x="969" y="1513"/>
                  <a:pt x="980" y="1524"/>
                </a:cubicBezTo>
                <a:cubicBezTo>
                  <a:pt x="980" y="1527"/>
                  <a:pt x="981" y="1528"/>
                  <a:pt x="985" y="1528"/>
                </a:cubicBezTo>
                <a:cubicBezTo>
                  <a:pt x="993" y="1528"/>
                  <a:pt x="1010" y="1521"/>
                  <a:pt x="1033" y="1513"/>
                </a:cubicBezTo>
                <a:lnTo>
                  <a:pt x="1097" y="1481"/>
                </a:lnTo>
                <a:cubicBezTo>
                  <a:pt x="1107" y="1470"/>
                  <a:pt x="1107" y="1460"/>
                  <a:pt x="1107" y="1460"/>
                </a:cubicBezTo>
                <a:cubicBezTo>
                  <a:pt x="1097" y="1439"/>
                  <a:pt x="1086" y="1428"/>
                  <a:pt x="1107" y="1396"/>
                </a:cubicBezTo>
                <a:cubicBezTo>
                  <a:pt x="1129" y="1375"/>
                  <a:pt x="1118" y="1364"/>
                  <a:pt x="1107" y="1354"/>
                </a:cubicBezTo>
                <a:cubicBezTo>
                  <a:pt x="1097" y="1332"/>
                  <a:pt x="1076" y="1321"/>
                  <a:pt x="1076" y="1300"/>
                </a:cubicBezTo>
                <a:cubicBezTo>
                  <a:pt x="1076" y="1257"/>
                  <a:pt x="1055" y="1226"/>
                  <a:pt x="1055" y="1183"/>
                </a:cubicBezTo>
                <a:cubicBezTo>
                  <a:pt x="1055" y="1162"/>
                  <a:pt x="1033" y="1141"/>
                  <a:pt x="1044" y="1108"/>
                </a:cubicBezTo>
                <a:cubicBezTo>
                  <a:pt x="1044" y="1101"/>
                  <a:pt x="1044" y="1094"/>
                  <a:pt x="1033" y="1094"/>
                </a:cubicBezTo>
                <a:cubicBezTo>
                  <a:pt x="1028" y="1094"/>
                  <a:pt x="1021" y="1095"/>
                  <a:pt x="1012" y="1098"/>
                </a:cubicBezTo>
                <a:cubicBezTo>
                  <a:pt x="991" y="1098"/>
                  <a:pt x="991" y="1098"/>
                  <a:pt x="1012" y="1087"/>
                </a:cubicBezTo>
                <a:cubicBezTo>
                  <a:pt x="1022" y="1077"/>
                  <a:pt x="1033" y="1077"/>
                  <a:pt x="1033" y="1066"/>
                </a:cubicBezTo>
                <a:cubicBezTo>
                  <a:pt x="1017" y="1066"/>
                  <a:pt x="1037" y="1048"/>
                  <a:pt x="1026" y="1048"/>
                </a:cubicBezTo>
                <a:lnTo>
                  <a:pt x="1026" y="1048"/>
                </a:lnTo>
                <a:cubicBezTo>
                  <a:pt x="1022" y="1048"/>
                  <a:pt x="1014" y="1050"/>
                  <a:pt x="1001" y="1056"/>
                </a:cubicBezTo>
                <a:cubicBezTo>
                  <a:pt x="991" y="1056"/>
                  <a:pt x="991" y="1045"/>
                  <a:pt x="1001" y="1045"/>
                </a:cubicBezTo>
                <a:cubicBezTo>
                  <a:pt x="1007" y="1032"/>
                  <a:pt x="1010" y="1027"/>
                  <a:pt x="1005" y="1027"/>
                </a:cubicBezTo>
                <a:lnTo>
                  <a:pt x="1005" y="1027"/>
                </a:lnTo>
                <a:cubicBezTo>
                  <a:pt x="1001" y="1027"/>
                  <a:pt x="993" y="1030"/>
                  <a:pt x="980" y="1034"/>
                </a:cubicBezTo>
                <a:cubicBezTo>
                  <a:pt x="969" y="1034"/>
                  <a:pt x="969" y="1034"/>
                  <a:pt x="980" y="1023"/>
                </a:cubicBezTo>
                <a:cubicBezTo>
                  <a:pt x="1003" y="1008"/>
                  <a:pt x="1010" y="998"/>
                  <a:pt x="995" y="998"/>
                </a:cubicBezTo>
                <a:cubicBezTo>
                  <a:pt x="989" y="998"/>
                  <a:pt x="981" y="999"/>
                  <a:pt x="969" y="1002"/>
                </a:cubicBezTo>
                <a:cubicBezTo>
                  <a:pt x="955" y="1009"/>
                  <a:pt x="949" y="1011"/>
                  <a:pt x="948" y="1011"/>
                </a:cubicBezTo>
                <a:cubicBezTo>
                  <a:pt x="944" y="1011"/>
                  <a:pt x="958" y="1002"/>
                  <a:pt x="958" y="1002"/>
                </a:cubicBezTo>
                <a:cubicBezTo>
                  <a:pt x="969" y="992"/>
                  <a:pt x="1001" y="981"/>
                  <a:pt x="991" y="981"/>
                </a:cubicBezTo>
                <a:cubicBezTo>
                  <a:pt x="969" y="970"/>
                  <a:pt x="991" y="949"/>
                  <a:pt x="969" y="949"/>
                </a:cubicBezTo>
                <a:cubicBezTo>
                  <a:pt x="958" y="949"/>
                  <a:pt x="969" y="938"/>
                  <a:pt x="948" y="938"/>
                </a:cubicBezTo>
                <a:cubicBezTo>
                  <a:pt x="1001" y="907"/>
                  <a:pt x="958" y="907"/>
                  <a:pt x="948" y="907"/>
                </a:cubicBezTo>
                <a:cubicBezTo>
                  <a:pt x="948" y="895"/>
                  <a:pt x="927" y="895"/>
                  <a:pt x="927" y="874"/>
                </a:cubicBezTo>
                <a:cubicBezTo>
                  <a:pt x="937" y="864"/>
                  <a:pt x="937" y="853"/>
                  <a:pt x="927" y="843"/>
                </a:cubicBezTo>
                <a:cubicBezTo>
                  <a:pt x="916" y="832"/>
                  <a:pt x="894" y="821"/>
                  <a:pt x="894" y="800"/>
                </a:cubicBezTo>
                <a:cubicBezTo>
                  <a:pt x="884" y="779"/>
                  <a:pt x="863" y="757"/>
                  <a:pt x="863" y="736"/>
                </a:cubicBezTo>
                <a:cubicBezTo>
                  <a:pt x="852" y="704"/>
                  <a:pt x="842" y="682"/>
                  <a:pt x="820" y="661"/>
                </a:cubicBezTo>
                <a:cubicBezTo>
                  <a:pt x="809" y="640"/>
                  <a:pt x="799" y="619"/>
                  <a:pt x="799" y="597"/>
                </a:cubicBezTo>
                <a:cubicBezTo>
                  <a:pt x="799" y="587"/>
                  <a:pt x="778" y="587"/>
                  <a:pt x="778" y="576"/>
                </a:cubicBezTo>
                <a:cubicBezTo>
                  <a:pt x="767" y="523"/>
                  <a:pt x="735" y="491"/>
                  <a:pt x="724" y="448"/>
                </a:cubicBezTo>
                <a:cubicBezTo>
                  <a:pt x="714" y="427"/>
                  <a:pt x="693" y="417"/>
                  <a:pt x="682" y="395"/>
                </a:cubicBezTo>
                <a:cubicBezTo>
                  <a:pt x="660" y="363"/>
                  <a:pt x="650" y="320"/>
                  <a:pt x="629" y="289"/>
                </a:cubicBezTo>
                <a:cubicBezTo>
                  <a:pt x="607" y="246"/>
                  <a:pt x="607" y="204"/>
                  <a:pt x="575" y="171"/>
                </a:cubicBezTo>
                <a:cubicBezTo>
                  <a:pt x="575" y="161"/>
                  <a:pt x="554" y="161"/>
                  <a:pt x="554" y="150"/>
                </a:cubicBezTo>
                <a:lnTo>
                  <a:pt x="554" y="107"/>
                </a:lnTo>
                <a:cubicBezTo>
                  <a:pt x="532" y="76"/>
                  <a:pt x="522" y="55"/>
                  <a:pt x="501" y="22"/>
                </a:cubicBezTo>
                <a:cubicBezTo>
                  <a:pt x="496" y="18"/>
                  <a:pt x="490" y="16"/>
                  <a:pt x="481" y="16"/>
                </a:cubicBezTo>
                <a:cubicBezTo>
                  <a:pt x="469" y="16"/>
                  <a:pt x="451" y="21"/>
                  <a:pt x="426" y="33"/>
                </a:cubicBezTo>
                <a:cubicBezTo>
                  <a:pt x="405" y="44"/>
                  <a:pt x="405" y="44"/>
                  <a:pt x="394" y="44"/>
                </a:cubicBezTo>
                <a:cubicBezTo>
                  <a:pt x="388" y="46"/>
                  <a:pt x="383" y="47"/>
                  <a:pt x="379" y="47"/>
                </a:cubicBezTo>
                <a:cubicBezTo>
                  <a:pt x="365" y="47"/>
                  <a:pt x="369" y="33"/>
                  <a:pt x="352" y="33"/>
                </a:cubicBezTo>
                <a:cubicBezTo>
                  <a:pt x="373" y="12"/>
                  <a:pt x="352" y="12"/>
                  <a:pt x="352" y="1"/>
                </a:cubicBezTo>
                <a:close/>
              </a:path>
            </a:pathLst>
          </a:custGeom>
          <a:solidFill>
            <a:srgbClr val="F7B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357521" y="506922"/>
            <a:ext cx="141794" cy="178249"/>
          </a:xfrm>
          <a:custGeom>
            <a:avLst/>
            <a:gdLst/>
            <a:ahLst/>
            <a:cxnLst/>
            <a:rect l="l" t="t" r="r" b="b"/>
            <a:pathLst>
              <a:path w="1268" h="1594" extrusionOk="0">
                <a:moveTo>
                  <a:pt x="448" y="0"/>
                </a:moveTo>
                <a:cubicBezTo>
                  <a:pt x="448" y="0"/>
                  <a:pt x="427" y="0"/>
                  <a:pt x="384" y="32"/>
                </a:cubicBezTo>
                <a:cubicBezTo>
                  <a:pt x="363" y="43"/>
                  <a:pt x="363" y="43"/>
                  <a:pt x="342" y="43"/>
                </a:cubicBezTo>
                <a:cubicBezTo>
                  <a:pt x="337" y="45"/>
                  <a:pt x="334" y="46"/>
                  <a:pt x="332" y="46"/>
                </a:cubicBezTo>
                <a:cubicBezTo>
                  <a:pt x="325" y="46"/>
                  <a:pt x="325" y="40"/>
                  <a:pt x="319" y="40"/>
                </a:cubicBezTo>
                <a:cubicBezTo>
                  <a:pt x="317" y="40"/>
                  <a:pt x="314" y="41"/>
                  <a:pt x="309" y="43"/>
                </a:cubicBezTo>
                <a:cubicBezTo>
                  <a:pt x="309" y="38"/>
                  <a:pt x="307" y="38"/>
                  <a:pt x="304" y="38"/>
                </a:cubicBezTo>
                <a:cubicBezTo>
                  <a:pt x="302" y="38"/>
                  <a:pt x="299" y="38"/>
                  <a:pt x="299" y="32"/>
                </a:cubicBezTo>
                <a:cubicBezTo>
                  <a:pt x="320" y="11"/>
                  <a:pt x="299" y="21"/>
                  <a:pt x="299" y="11"/>
                </a:cubicBezTo>
                <a:cubicBezTo>
                  <a:pt x="297" y="9"/>
                  <a:pt x="294" y="8"/>
                  <a:pt x="291" y="8"/>
                </a:cubicBezTo>
                <a:cubicBezTo>
                  <a:pt x="279" y="8"/>
                  <a:pt x="261" y="24"/>
                  <a:pt x="235" y="32"/>
                </a:cubicBezTo>
                <a:cubicBezTo>
                  <a:pt x="214" y="54"/>
                  <a:pt x="214" y="64"/>
                  <a:pt x="203" y="64"/>
                </a:cubicBezTo>
                <a:cubicBezTo>
                  <a:pt x="193" y="85"/>
                  <a:pt x="203" y="96"/>
                  <a:pt x="193" y="107"/>
                </a:cubicBezTo>
                <a:cubicBezTo>
                  <a:pt x="193" y="118"/>
                  <a:pt x="182" y="139"/>
                  <a:pt x="182" y="139"/>
                </a:cubicBezTo>
                <a:cubicBezTo>
                  <a:pt x="182" y="139"/>
                  <a:pt x="203" y="139"/>
                  <a:pt x="193" y="149"/>
                </a:cubicBezTo>
                <a:lnTo>
                  <a:pt x="171" y="149"/>
                </a:lnTo>
                <a:cubicBezTo>
                  <a:pt x="150" y="149"/>
                  <a:pt x="139" y="149"/>
                  <a:pt x="96" y="192"/>
                </a:cubicBezTo>
                <a:lnTo>
                  <a:pt x="86" y="203"/>
                </a:lnTo>
                <a:cubicBezTo>
                  <a:pt x="75" y="213"/>
                  <a:pt x="65" y="213"/>
                  <a:pt x="65" y="224"/>
                </a:cubicBezTo>
                <a:cubicBezTo>
                  <a:pt x="32" y="267"/>
                  <a:pt x="32" y="288"/>
                  <a:pt x="65" y="298"/>
                </a:cubicBezTo>
                <a:cubicBezTo>
                  <a:pt x="11" y="331"/>
                  <a:pt x="11" y="331"/>
                  <a:pt x="1" y="352"/>
                </a:cubicBezTo>
                <a:lnTo>
                  <a:pt x="1" y="373"/>
                </a:lnTo>
                <a:cubicBezTo>
                  <a:pt x="32" y="394"/>
                  <a:pt x="54" y="405"/>
                  <a:pt x="75" y="416"/>
                </a:cubicBezTo>
                <a:cubicBezTo>
                  <a:pt x="129" y="447"/>
                  <a:pt x="160" y="480"/>
                  <a:pt x="193" y="522"/>
                </a:cubicBezTo>
                <a:cubicBezTo>
                  <a:pt x="200" y="522"/>
                  <a:pt x="190" y="540"/>
                  <a:pt x="207" y="540"/>
                </a:cubicBezTo>
                <a:cubicBezTo>
                  <a:pt x="213" y="540"/>
                  <a:pt x="222" y="538"/>
                  <a:pt x="235" y="532"/>
                </a:cubicBezTo>
                <a:cubicBezTo>
                  <a:pt x="245" y="532"/>
                  <a:pt x="235" y="532"/>
                  <a:pt x="235" y="544"/>
                </a:cubicBezTo>
                <a:cubicBezTo>
                  <a:pt x="214" y="565"/>
                  <a:pt x="224" y="575"/>
                  <a:pt x="235" y="575"/>
                </a:cubicBezTo>
                <a:cubicBezTo>
                  <a:pt x="278" y="586"/>
                  <a:pt x="288" y="618"/>
                  <a:pt x="309" y="650"/>
                </a:cubicBezTo>
                <a:cubicBezTo>
                  <a:pt x="309" y="650"/>
                  <a:pt x="342" y="650"/>
                  <a:pt x="331" y="660"/>
                </a:cubicBezTo>
                <a:cubicBezTo>
                  <a:pt x="331" y="703"/>
                  <a:pt x="384" y="703"/>
                  <a:pt x="384" y="735"/>
                </a:cubicBezTo>
                <a:cubicBezTo>
                  <a:pt x="388" y="739"/>
                  <a:pt x="391" y="740"/>
                  <a:pt x="394" y="740"/>
                </a:cubicBezTo>
                <a:cubicBezTo>
                  <a:pt x="401" y="740"/>
                  <a:pt x="406" y="735"/>
                  <a:pt x="406" y="735"/>
                </a:cubicBezTo>
                <a:lnTo>
                  <a:pt x="406" y="745"/>
                </a:lnTo>
                <a:cubicBezTo>
                  <a:pt x="394" y="756"/>
                  <a:pt x="394" y="756"/>
                  <a:pt x="394" y="767"/>
                </a:cubicBezTo>
                <a:cubicBezTo>
                  <a:pt x="406" y="778"/>
                  <a:pt x="406" y="799"/>
                  <a:pt x="427" y="809"/>
                </a:cubicBezTo>
                <a:cubicBezTo>
                  <a:pt x="458" y="820"/>
                  <a:pt x="469" y="831"/>
                  <a:pt x="469" y="863"/>
                </a:cubicBezTo>
                <a:lnTo>
                  <a:pt x="501" y="894"/>
                </a:lnTo>
                <a:cubicBezTo>
                  <a:pt x="522" y="906"/>
                  <a:pt x="501" y="937"/>
                  <a:pt x="533" y="948"/>
                </a:cubicBezTo>
                <a:cubicBezTo>
                  <a:pt x="565" y="948"/>
                  <a:pt x="544" y="980"/>
                  <a:pt x="576" y="980"/>
                </a:cubicBezTo>
                <a:cubicBezTo>
                  <a:pt x="586" y="980"/>
                  <a:pt x="586" y="980"/>
                  <a:pt x="576" y="991"/>
                </a:cubicBezTo>
                <a:lnTo>
                  <a:pt x="565" y="1001"/>
                </a:lnTo>
                <a:cubicBezTo>
                  <a:pt x="607" y="1001"/>
                  <a:pt x="597" y="1012"/>
                  <a:pt x="586" y="1033"/>
                </a:cubicBezTo>
                <a:cubicBezTo>
                  <a:pt x="576" y="1055"/>
                  <a:pt x="597" y="1065"/>
                  <a:pt x="607" y="1076"/>
                </a:cubicBezTo>
                <a:cubicBezTo>
                  <a:pt x="619" y="1076"/>
                  <a:pt x="619" y="1076"/>
                  <a:pt x="619" y="1086"/>
                </a:cubicBezTo>
                <a:cubicBezTo>
                  <a:pt x="629" y="1097"/>
                  <a:pt x="629" y="1107"/>
                  <a:pt x="640" y="1119"/>
                </a:cubicBezTo>
                <a:cubicBezTo>
                  <a:pt x="640" y="1129"/>
                  <a:pt x="661" y="1129"/>
                  <a:pt x="650" y="1150"/>
                </a:cubicBezTo>
                <a:cubicBezTo>
                  <a:pt x="640" y="1182"/>
                  <a:pt x="671" y="1182"/>
                  <a:pt x="682" y="1193"/>
                </a:cubicBezTo>
                <a:cubicBezTo>
                  <a:pt x="671" y="1204"/>
                  <a:pt x="671" y="1214"/>
                  <a:pt x="671" y="1214"/>
                </a:cubicBezTo>
                <a:cubicBezTo>
                  <a:pt x="682" y="1235"/>
                  <a:pt x="704" y="1246"/>
                  <a:pt x="704" y="1268"/>
                </a:cubicBezTo>
                <a:lnTo>
                  <a:pt x="704" y="1278"/>
                </a:lnTo>
                <a:cubicBezTo>
                  <a:pt x="708" y="1277"/>
                  <a:pt x="712" y="1276"/>
                  <a:pt x="714" y="1276"/>
                </a:cubicBezTo>
                <a:cubicBezTo>
                  <a:pt x="736" y="1276"/>
                  <a:pt x="696" y="1310"/>
                  <a:pt x="725" y="1310"/>
                </a:cubicBezTo>
                <a:cubicBezTo>
                  <a:pt x="705" y="1329"/>
                  <a:pt x="710" y="1333"/>
                  <a:pt x="721" y="1333"/>
                </a:cubicBezTo>
                <a:cubicBezTo>
                  <a:pt x="728" y="1333"/>
                  <a:pt x="738" y="1331"/>
                  <a:pt x="746" y="1331"/>
                </a:cubicBezTo>
                <a:lnTo>
                  <a:pt x="746" y="1342"/>
                </a:lnTo>
                <a:cubicBezTo>
                  <a:pt x="756" y="1342"/>
                  <a:pt x="735" y="1363"/>
                  <a:pt x="735" y="1363"/>
                </a:cubicBezTo>
                <a:cubicBezTo>
                  <a:pt x="735" y="1384"/>
                  <a:pt x="756" y="1406"/>
                  <a:pt x="756" y="1427"/>
                </a:cubicBezTo>
                <a:cubicBezTo>
                  <a:pt x="768" y="1459"/>
                  <a:pt x="789" y="1481"/>
                  <a:pt x="778" y="1512"/>
                </a:cubicBezTo>
                <a:cubicBezTo>
                  <a:pt x="778" y="1523"/>
                  <a:pt x="789" y="1523"/>
                  <a:pt x="799" y="1523"/>
                </a:cubicBezTo>
                <a:cubicBezTo>
                  <a:pt x="808" y="1523"/>
                  <a:pt x="820" y="1521"/>
                  <a:pt x="829" y="1521"/>
                </a:cubicBezTo>
                <a:cubicBezTo>
                  <a:pt x="843" y="1521"/>
                  <a:pt x="850" y="1525"/>
                  <a:pt x="831" y="1544"/>
                </a:cubicBezTo>
                <a:cubicBezTo>
                  <a:pt x="824" y="1544"/>
                  <a:pt x="827" y="1549"/>
                  <a:pt x="832" y="1549"/>
                </a:cubicBezTo>
                <a:cubicBezTo>
                  <a:pt x="835" y="1549"/>
                  <a:pt x="838" y="1548"/>
                  <a:pt x="842" y="1544"/>
                </a:cubicBezTo>
                <a:cubicBezTo>
                  <a:pt x="853" y="1544"/>
                  <a:pt x="842" y="1555"/>
                  <a:pt x="842" y="1566"/>
                </a:cubicBezTo>
                <a:cubicBezTo>
                  <a:pt x="842" y="1573"/>
                  <a:pt x="832" y="1585"/>
                  <a:pt x="836" y="1585"/>
                </a:cubicBezTo>
                <a:cubicBezTo>
                  <a:pt x="838" y="1585"/>
                  <a:pt x="843" y="1583"/>
                  <a:pt x="853" y="1576"/>
                </a:cubicBezTo>
                <a:cubicBezTo>
                  <a:pt x="874" y="1566"/>
                  <a:pt x="884" y="1576"/>
                  <a:pt x="917" y="1544"/>
                </a:cubicBezTo>
                <a:cubicBezTo>
                  <a:pt x="924" y="1541"/>
                  <a:pt x="927" y="1540"/>
                  <a:pt x="929" y="1540"/>
                </a:cubicBezTo>
                <a:lnTo>
                  <a:pt x="929" y="1540"/>
                </a:lnTo>
                <a:cubicBezTo>
                  <a:pt x="932" y="1540"/>
                  <a:pt x="927" y="1544"/>
                  <a:pt x="927" y="1544"/>
                </a:cubicBezTo>
                <a:cubicBezTo>
                  <a:pt x="917" y="1566"/>
                  <a:pt x="927" y="1576"/>
                  <a:pt x="927" y="1587"/>
                </a:cubicBezTo>
                <a:cubicBezTo>
                  <a:pt x="923" y="1591"/>
                  <a:pt x="925" y="1594"/>
                  <a:pt x="932" y="1594"/>
                </a:cubicBezTo>
                <a:cubicBezTo>
                  <a:pt x="941" y="1594"/>
                  <a:pt x="957" y="1589"/>
                  <a:pt x="969" y="1576"/>
                </a:cubicBezTo>
                <a:cubicBezTo>
                  <a:pt x="1012" y="1555"/>
                  <a:pt x="1023" y="1533"/>
                  <a:pt x="1033" y="1523"/>
                </a:cubicBezTo>
                <a:lnTo>
                  <a:pt x="1033" y="1512"/>
                </a:lnTo>
                <a:cubicBezTo>
                  <a:pt x="1044" y="1491"/>
                  <a:pt x="1044" y="1469"/>
                  <a:pt x="1044" y="1448"/>
                </a:cubicBezTo>
                <a:cubicBezTo>
                  <a:pt x="1033" y="1427"/>
                  <a:pt x="1044" y="1384"/>
                  <a:pt x="1023" y="1363"/>
                </a:cubicBezTo>
                <a:lnTo>
                  <a:pt x="1033" y="1353"/>
                </a:lnTo>
                <a:cubicBezTo>
                  <a:pt x="1044" y="1342"/>
                  <a:pt x="1055" y="1342"/>
                  <a:pt x="1055" y="1342"/>
                </a:cubicBezTo>
                <a:lnTo>
                  <a:pt x="1055" y="1353"/>
                </a:lnTo>
                <a:cubicBezTo>
                  <a:pt x="1066" y="1363"/>
                  <a:pt x="1066" y="1374"/>
                  <a:pt x="1076" y="1384"/>
                </a:cubicBezTo>
                <a:cubicBezTo>
                  <a:pt x="1076" y="1395"/>
                  <a:pt x="1066" y="1417"/>
                  <a:pt x="1087" y="1417"/>
                </a:cubicBezTo>
                <a:cubicBezTo>
                  <a:pt x="1103" y="1411"/>
                  <a:pt x="1116" y="1408"/>
                  <a:pt x="1125" y="1408"/>
                </a:cubicBezTo>
                <a:cubicBezTo>
                  <a:pt x="1135" y="1408"/>
                  <a:pt x="1140" y="1411"/>
                  <a:pt x="1140" y="1417"/>
                </a:cubicBezTo>
                <a:cubicBezTo>
                  <a:pt x="1143" y="1420"/>
                  <a:pt x="1147" y="1421"/>
                  <a:pt x="1152" y="1421"/>
                </a:cubicBezTo>
                <a:cubicBezTo>
                  <a:pt x="1163" y="1421"/>
                  <a:pt x="1178" y="1413"/>
                  <a:pt x="1193" y="1406"/>
                </a:cubicBezTo>
                <a:cubicBezTo>
                  <a:pt x="1215" y="1395"/>
                  <a:pt x="1236" y="1374"/>
                  <a:pt x="1257" y="1363"/>
                </a:cubicBezTo>
                <a:cubicBezTo>
                  <a:pt x="1268" y="1342"/>
                  <a:pt x="1268" y="1342"/>
                  <a:pt x="1257" y="1331"/>
                </a:cubicBezTo>
                <a:cubicBezTo>
                  <a:pt x="1257" y="1320"/>
                  <a:pt x="1236" y="1310"/>
                  <a:pt x="1257" y="1278"/>
                </a:cubicBezTo>
                <a:cubicBezTo>
                  <a:pt x="1268" y="1257"/>
                  <a:pt x="1268" y="1235"/>
                  <a:pt x="1257" y="1225"/>
                </a:cubicBezTo>
                <a:cubicBezTo>
                  <a:pt x="1236" y="1214"/>
                  <a:pt x="1215" y="1204"/>
                  <a:pt x="1215" y="1182"/>
                </a:cubicBezTo>
                <a:cubicBezTo>
                  <a:pt x="1204" y="1140"/>
                  <a:pt x="1172" y="1119"/>
                  <a:pt x="1172" y="1076"/>
                </a:cubicBezTo>
                <a:cubicBezTo>
                  <a:pt x="1172" y="1044"/>
                  <a:pt x="1140" y="1033"/>
                  <a:pt x="1140" y="1001"/>
                </a:cubicBezTo>
                <a:cubicBezTo>
                  <a:pt x="1140" y="994"/>
                  <a:pt x="1140" y="986"/>
                  <a:pt x="1129" y="986"/>
                </a:cubicBezTo>
                <a:cubicBezTo>
                  <a:pt x="1124" y="986"/>
                  <a:pt x="1118" y="987"/>
                  <a:pt x="1108" y="991"/>
                </a:cubicBezTo>
                <a:cubicBezTo>
                  <a:pt x="1105" y="994"/>
                  <a:pt x="1103" y="995"/>
                  <a:pt x="1102" y="995"/>
                </a:cubicBezTo>
                <a:cubicBezTo>
                  <a:pt x="1099" y="995"/>
                  <a:pt x="1103" y="988"/>
                  <a:pt x="1119" y="980"/>
                </a:cubicBezTo>
                <a:lnTo>
                  <a:pt x="1130" y="969"/>
                </a:lnTo>
                <a:cubicBezTo>
                  <a:pt x="1113" y="969"/>
                  <a:pt x="1136" y="942"/>
                  <a:pt x="1119" y="942"/>
                </a:cubicBezTo>
                <a:cubicBezTo>
                  <a:pt x="1115" y="942"/>
                  <a:pt x="1108" y="944"/>
                  <a:pt x="1097" y="948"/>
                </a:cubicBezTo>
                <a:cubicBezTo>
                  <a:pt x="1087" y="948"/>
                  <a:pt x="1087" y="948"/>
                  <a:pt x="1097" y="937"/>
                </a:cubicBezTo>
                <a:cubicBezTo>
                  <a:pt x="1103" y="932"/>
                  <a:pt x="1103" y="929"/>
                  <a:pt x="1099" y="929"/>
                </a:cubicBezTo>
                <a:cubicBezTo>
                  <a:pt x="1095" y="929"/>
                  <a:pt x="1087" y="932"/>
                  <a:pt x="1076" y="937"/>
                </a:cubicBezTo>
                <a:cubicBezTo>
                  <a:pt x="1066" y="937"/>
                  <a:pt x="1066" y="937"/>
                  <a:pt x="1076" y="927"/>
                </a:cubicBezTo>
                <a:cubicBezTo>
                  <a:pt x="1090" y="906"/>
                  <a:pt x="1095" y="894"/>
                  <a:pt x="1085" y="894"/>
                </a:cubicBezTo>
                <a:cubicBezTo>
                  <a:pt x="1080" y="894"/>
                  <a:pt x="1070" y="898"/>
                  <a:pt x="1055" y="906"/>
                </a:cubicBezTo>
                <a:cubicBezTo>
                  <a:pt x="1055" y="894"/>
                  <a:pt x="1087" y="884"/>
                  <a:pt x="1076" y="884"/>
                </a:cubicBezTo>
                <a:cubicBezTo>
                  <a:pt x="1055" y="873"/>
                  <a:pt x="1076" y="852"/>
                  <a:pt x="1055" y="852"/>
                </a:cubicBezTo>
                <a:cubicBezTo>
                  <a:pt x="1044" y="852"/>
                  <a:pt x="1055" y="842"/>
                  <a:pt x="1033" y="842"/>
                </a:cubicBezTo>
                <a:cubicBezTo>
                  <a:pt x="1076" y="809"/>
                  <a:pt x="1033" y="820"/>
                  <a:pt x="1023" y="809"/>
                </a:cubicBezTo>
                <a:cubicBezTo>
                  <a:pt x="1012" y="799"/>
                  <a:pt x="1002" y="799"/>
                  <a:pt x="1002" y="788"/>
                </a:cubicBezTo>
                <a:cubicBezTo>
                  <a:pt x="1002" y="778"/>
                  <a:pt x="1002" y="756"/>
                  <a:pt x="991" y="756"/>
                </a:cubicBezTo>
                <a:cubicBezTo>
                  <a:pt x="981" y="745"/>
                  <a:pt x="959" y="735"/>
                  <a:pt x="959" y="714"/>
                </a:cubicBezTo>
                <a:cubicBezTo>
                  <a:pt x="948" y="693"/>
                  <a:pt x="927" y="682"/>
                  <a:pt x="917" y="650"/>
                </a:cubicBezTo>
                <a:cubicBezTo>
                  <a:pt x="906" y="629"/>
                  <a:pt x="884" y="607"/>
                  <a:pt x="863" y="586"/>
                </a:cubicBezTo>
                <a:cubicBezTo>
                  <a:pt x="842" y="575"/>
                  <a:pt x="842" y="554"/>
                  <a:pt x="831" y="532"/>
                </a:cubicBezTo>
                <a:cubicBezTo>
                  <a:pt x="831" y="522"/>
                  <a:pt x="810" y="522"/>
                  <a:pt x="810" y="511"/>
                </a:cubicBezTo>
                <a:cubicBezTo>
                  <a:pt x="799" y="458"/>
                  <a:pt x="756" y="437"/>
                  <a:pt x="735" y="394"/>
                </a:cubicBezTo>
                <a:cubicBezTo>
                  <a:pt x="725" y="373"/>
                  <a:pt x="704" y="362"/>
                  <a:pt x="682" y="352"/>
                </a:cubicBezTo>
                <a:cubicBezTo>
                  <a:pt x="661" y="309"/>
                  <a:pt x="640" y="277"/>
                  <a:pt x="619" y="245"/>
                </a:cubicBezTo>
                <a:cubicBezTo>
                  <a:pt x="586" y="213"/>
                  <a:pt x="586" y="170"/>
                  <a:pt x="555" y="139"/>
                </a:cubicBezTo>
                <a:cubicBezTo>
                  <a:pt x="544" y="139"/>
                  <a:pt x="522" y="139"/>
                  <a:pt x="522" y="128"/>
                </a:cubicBezTo>
                <a:cubicBezTo>
                  <a:pt x="522" y="107"/>
                  <a:pt x="522" y="96"/>
                  <a:pt x="512" y="85"/>
                </a:cubicBezTo>
                <a:cubicBezTo>
                  <a:pt x="491" y="54"/>
                  <a:pt x="469" y="32"/>
                  <a:pt x="44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4227740" y="4418929"/>
            <a:ext cx="149622" cy="172546"/>
          </a:xfrm>
          <a:custGeom>
            <a:avLst/>
            <a:gdLst/>
            <a:ahLst/>
            <a:cxnLst/>
            <a:rect l="l" t="t" r="r" b="b"/>
            <a:pathLst>
              <a:path w="1338" h="1543" extrusionOk="0">
                <a:moveTo>
                  <a:pt x="951" y="1"/>
                </a:moveTo>
                <a:cubicBezTo>
                  <a:pt x="948" y="1"/>
                  <a:pt x="948" y="4"/>
                  <a:pt x="948" y="9"/>
                </a:cubicBezTo>
                <a:cubicBezTo>
                  <a:pt x="940" y="17"/>
                  <a:pt x="938" y="33"/>
                  <a:pt x="915" y="33"/>
                </a:cubicBezTo>
                <a:cubicBezTo>
                  <a:pt x="910" y="33"/>
                  <a:pt x="903" y="32"/>
                  <a:pt x="895" y="30"/>
                </a:cubicBezTo>
                <a:cubicBezTo>
                  <a:pt x="863" y="30"/>
                  <a:pt x="853" y="41"/>
                  <a:pt x="853" y="52"/>
                </a:cubicBezTo>
                <a:cubicBezTo>
                  <a:pt x="842" y="73"/>
                  <a:pt x="842" y="94"/>
                  <a:pt x="820" y="105"/>
                </a:cubicBezTo>
                <a:cubicBezTo>
                  <a:pt x="789" y="126"/>
                  <a:pt x="778" y="168"/>
                  <a:pt x="735" y="180"/>
                </a:cubicBezTo>
                <a:cubicBezTo>
                  <a:pt x="714" y="190"/>
                  <a:pt x="704" y="222"/>
                  <a:pt x="682" y="232"/>
                </a:cubicBezTo>
                <a:cubicBezTo>
                  <a:pt x="671" y="243"/>
                  <a:pt x="661" y="243"/>
                  <a:pt x="682" y="275"/>
                </a:cubicBezTo>
                <a:cubicBezTo>
                  <a:pt x="688" y="280"/>
                  <a:pt x="690" y="283"/>
                  <a:pt x="689" y="283"/>
                </a:cubicBezTo>
                <a:cubicBezTo>
                  <a:pt x="687" y="283"/>
                  <a:pt x="682" y="280"/>
                  <a:pt x="671" y="275"/>
                </a:cubicBezTo>
                <a:cubicBezTo>
                  <a:pt x="661" y="265"/>
                  <a:pt x="650" y="265"/>
                  <a:pt x="650" y="265"/>
                </a:cubicBezTo>
                <a:lnTo>
                  <a:pt x="650" y="265"/>
                </a:lnTo>
                <a:cubicBezTo>
                  <a:pt x="661" y="286"/>
                  <a:pt x="607" y="265"/>
                  <a:pt x="650" y="307"/>
                </a:cubicBezTo>
                <a:lnTo>
                  <a:pt x="640" y="307"/>
                </a:lnTo>
                <a:cubicBezTo>
                  <a:pt x="634" y="304"/>
                  <a:pt x="630" y="303"/>
                  <a:pt x="627" y="303"/>
                </a:cubicBezTo>
                <a:lnTo>
                  <a:pt x="627" y="303"/>
                </a:lnTo>
                <a:cubicBezTo>
                  <a:pt x="620" y="303"/>
                  <a:pt x="624" y="313"/>
                  <a:pt x="640" y="329"/>
                </a:cubicBezTo>
                <a:cubicBezTo>
                  <a:pt x="624" y="325"/>
                  <a:pt x="614" y="322"/>
                  <a:pt x="610" y="322"/>
                </a:cubicBezTo>
                <a:lnTo>
                  <a:pt x="610" y="322"/>
                </a:lnTo>
                <a:cubicBezTo>
                  <a:pt x="602" y="322"/>
                  <a:pt x="609" y="329"/>
                  <a:pt x="629" y="350"/>
                </a:cubicBezTo>
                <a:cubicBezTo>
                  <a:pt x="643" y="363"/>
                  <a:pt x="645" y="367"/>
                  <a:pt x="642" y="367"/>
                </a:cubicBezTo>
                <a:cubicBezTo>
                  <a:pt x="639" y="367"/>
                  <a:pt x="629" y="360"/>
                  <a:pt x="629" y="360"/>
                </a:cubicBezTo>
                <a:cubicBezTo>
                  <a:pt x="621" y="360"/>
                  <a:pt x="599" y="347"/>
                  <a:pt x="590" y="347"/>
                </a:cubicBezTo>
                <a:cubicBezTo>
                  <a:pt x="588" y="347"/>
                  <a:pt x="586" y="348"/>
                  <a:pt x="586" y="350"/>
                </a:cubicBezTo>
                <a:cubicBezTo>
                  <a:pt x="597" y="360"/>
                  <a:pt x="565" y="360"/>
                  <a:pt x="576" y="371"/>
                </a:cubicBezTo>
                <a:cubicBezTo>
                  <a:pt x="576" y="381"/>
                  <a:pt x="565" y="381"/>
                  <a:pt x="576" y="403"/>
                </a:cubicBezTo>
                <a:cubicBezTo>
                  <a:pt x="563" y="398"/>
                  <a:pt x="555" y="396"/>
                  <a:pt x="549" y="396"/>
                </a:cubicBezTo>
                <a:cubicBezTo>
                  <a:pt x="531" y="396"/>
                  <a:pt x="544" y="416"/>
                  <a:pt x="544" y="424"/>
                </a:cubicBezTo>
                <a:cubicBezTo>
                  <a:pt x="544" y="424"/>
                  <a:pt x="544" y="445"/>
                  <a:pt x="533" y="445"/>
                </a:cubicBezTo>
                <a:cubicBezTo>
                  <a:pt x="522" y="445"/>
                  <a:pt x="512" y="456"/>
                  <a:pt x="501" y="467"/>
                </a:cubicBezTo>
                <a:cubicBezTo>
                  <a:pt x="501" y="488"/>
                  <a:pt x="501" y="509"/>
                  <a:pt x="480" y="520"/>
                </a:cubicBezTo>
                <a:lnTo>
                  <a:pt x="448" y="584"/>
                </a:lnTo>
                <a:cubicBezTo>
                  <a:pt x="427" y="605"/>
                  <a:pt x="406" y="627"/>
                  <a:pt x="406" y="648"/>
                </a:cubicBezTo>
                <a:cubicBezTo>
                  <a:pt x="394" y="669"/>
                  <a:pt x="373" y="680"/>
                  <a:pt x="363" y="701"/>
                </a:cubicBezTo>
                <a:cubicBezTo>
                  <a:pt x="352" y="701"/>
                  <a:pt x="352" y="722"/>
                  <a:pt x="342" y="733"/>
                </a:cubicBezTo>
                <a:cubicBezTo>
                  <a:pt x="309" y="765"/>
                  <a:pt x="299" y="807"/>
                  <a:pt x="267" y="840"/>
                </a:cubicBezTo>
                <a:cubicBezTo>
                  <a:pt x="256" y="861"/>
                  <a:pt x="256" y="882"/>
                  <a:pt x="245" y="904"/>
                </a:cubicBezTo>
                <a:cubicBezTo>
                  <a:pt x="224" y="935"/>
                  <a:pt x="193" y="967"/>
                  <a:pt x="182" y="1010"/>
                </a:cubicBezTo>
                <a:cubicBezTo>
                  <a:pt x="160" y="1042"/>
                  <a:pt x="118" y="1063"/>
                  <a:pt x="96" y="1105"/>
                </a:cubicBezTo>
                <a:cubicBezTo>
                  <a:pt x="96" y="1117"/>
                  <a:pt x="107" y="1138"/>
                  <a:pt x="96" y="1138"/>
                </a:cubicBezTo>
                <a:cubicBezTo>
                  <a:pt x="86" y="1138"/>
                  <a:pt x="65" y="1148"/>
                  <a:pt x="65" y="1159"/>
                </a:cubicBezTo>
                <a:cubicBezTo>
                  <a:pt x="44" y="1191"/>
                  <a:pt x="32" y="1223"/>
                  <a:pt x="11" y="1255"/>
                </a:cubicBezTo>
                <a:cubicBezTo>
                  <a:pt x="1" y="1255"/>
                  <a:pt x="22" y="1276"/>
                  <a:pt x="54" y="1308"/>
                </a:cubicBezTo>
                <a:cubicBezTo>
                  <a:pt x="75" y="1318"/>
                  <a:pt x="75" y="1318"/>
                  <a:pt x="86" y="1330"/>
                </a:cubicBezTo>
                <a:cubicBezTo>
                  <a:pt x="107" y="1351"/>
                  <a:pt x="86" y="1351"/>
                  <a:pt x="96" y="1372"/>
                </a:cubicBezTo>
                <a:cubicBezTo>
                  <a:pt x="65" y="1372"/>
                  <a:pt x="75" y="1382"/>
                  <a:pt x="75" y="1393"/>
                </a:cubicBezTo>
                <a:cubicBezTo>
                  <a:pt x="75" y="1404"/>
                  <a:pt x="96" y="1415"/>
                  <a:pt x="118" y="1436"/>
                </a:cubicBezTo>
                <a:cubicBezTo>
                  <a:pt x="139" y="1457"/>
                  <a:pt x="150" y="1457"/>
                  <a:pt x="160" y="1457"/>
                </a:cubicBezTo>
                <a:cubicBezTo>
                  <a:pt x="182" y="1457"/>
                  <a:pt x="182" y="1446"/>
                  <a:pt x="203" y="1446"/>
                </a:cubicBezTo>
                <a:cubicBezTo>
                  <a:pt x="210" y="1446"/>
                  <a:pt x="222" y="1451"/>
                  <a:pt x="229" y="1451"/>
                </a:cubicBezTo>
                <a:cubicBezTo>
                  <a:pt x="233" y="1451"/>
                  <a:pt x="235" y="1450"/>
                  <a:pt x="235" y="1446"/>
                </a:cubicBezTo>
                <a:cubicBezTo>
                  <a:pt x="245" y="1446"/>
                  <a:pt x="245" y="1446"/>
                  <a:pt x="245" y="1457"/>
                </a:cubicBezTo>
                <a:cubicBezTo>
                  <a:pt x="256" y="1479"/>
                  <a:pt x="256" y="1479"/>
                  <a:pt x="309" y="1510"/>
                </a:cubicBezTo>
                <a:lnTo>
                  <a:pt x="320" y="1510"/>
                </a:lnTo>
                <a:cubicBezTo>
                  <a:pt x="342" y="1521"/>
                  <a:pt x="352" y="1531"/>
                  <a:pt x="352" y="1531"/>
                </a:cubicBezTo>
                <a:cubicBezTo>
                  <a:pt x="368" y="1534"/>
                  <a:pt x="381" y="1536"/>
                  <a:pt x="391" y="1536"/>
                </a:cubicBezTo>
                <a:cubicBezTo>
                  <a:pt x="421" y="1536"/>
                  <a:pt x="427" y="1523"/>
                  <a:pt x="427" y="1500"/>
                </a:cubicBezTo>
                <a:cubicBezTo>
                  <a:pt x="480" y="1542"/>
                  <a:pt x="469" y="1542"/>
                  <a:pt x="491" y="1542"/>
                </a:cubicBezTo>
                <a:cubicBezTo>
                  <a:pt x="501" y="1531"/>
                  <a:pt x="512" y="1531"/>
                  <a:pt x="522" y="1531"/>
                </a:cubicBezTo>
                <a:cubicBezTo>
                  <a:pt x="522" y="1500"/>
                  <a:pt x="533" y="1468"/>
                  <a:pt x="533" y="1446"/>
                </a:cubicBezTo>
                <a:cubicBezTo>
                  <a:pt x="544" y="1393"/>
                  <a:pt x="565" y="1351"/>
                  <a:pt x="586" y="1297"/>
                </a:cubicBezTo>
                <a:cubicBezTo>
                  <a:pt x="586" y="1287"/>
                  <a:pt x="619" y="1297"/>
                  <a:pt x="586" y="1255"/>
                </a:cubicBezTo>
                <a:lnTo>
                  <a:pt x="586" y="1255"/>
                </a:lnTo>
                <a:cubicBezTo>
                  <a:pt x="596" y="1258"/>
                  <a:pt x="602" y="1259"/>
                  <a:pt x="607" y="1259"/>
                </a:cubicBezTo>
                <a:cubicBezTo>
                  <a:pt x="619" y="1259"/>
                  <a:pt x="619" y="1252"/>
                  <a:pt x="619" y="1244"/>
                </a:cubicBezTo>
                <a:cubicBezTo>
                  <a:pt x="619" y="1202"/>
                  <a:pt x="640" y="1169"/>
                  <a:pt x="661" y="1148"/>
                </a:cubicBezTo>
                <a:cubicBezTo>
                  <a:pt x="661" y="1138"/>
                  <a:pt x="650" y="1117"/>
                  <a:pt x="661" y="1117"/>
                </a:cubicBezTo>
                <a:cubicBezTo>
                  <a:pt x="704" y="1105"/>
                  <a:pt x="682" y="1053"/>
                  <a:pt x="714" y="1031"/>
                </a:cubicBezTo>
                <a:lnTo>
                  <a:pt x="714" y="1020"/>
                </a:lnTo>
                <a:lnTo>
                  <a:pt x="735" y="1020"/>
                </a:lnTo>
                <a:cubicBezTo>
                  <a:pt x="746" y="999"/>
                  <a:pt x="768" y="999"/>
                  <a:pt x="768" y="978"/>
                </a:cubicBezTo>
                <a:cubicBezTo>
                  <a:pt x="768" y="946"/>
                  <a:pt x="768" y="925"/>
                  <a:pt x="799" y="914"/>
                </a:cubicBezTo>
                <a:cubicBezTo>
                  <a:pt x="810" y="904"/>
                  <a:pt x="810" y="893"/>
                  <a:pt x="820" y="871"/>
                </a:cubicBezTo>
                <a:cubicBezTo>
                  <a:pt x="820" y="850"/>
                  <a:pt x="863" y="861"/>
                  <a:pt x="853" y="818"/>
                </a:cubicBezTo>
                <a:cubicBezTo>
                  <a:pt x="842" y="797"/>
                  <a:pt x="884" y="797"/>
                  <a:pt x="863" y="776"/>
                </a:cubicBezTo>
                <a:cubicBezTo>
                  <a:pt x="863" y="770"/>
                  <a:pt x="866" y="768"/>
                  <a:pt x="870" y="768"/>
                </a:cubicBezTo>
                <a:cubicBezTo>
                  <a:pt x="874" y="768"/>
                  <a:pt x="879" y="770"/>
                  <a:pt x="884" y="776"/>
                </a:cubicBezTo>
                <a:cubicBezTo>
                  <a:pt x="895" y="776"/>
                  <a:pt x="895" y="776"/>
                  <a:pt x="895" y="765"/>
                </a:cubicBezTo>
                <a:cubicBezTo>
                  <a:pt x="874" y="743"/>
                  <a:pt x="895" y="743"/>
                  <a:pt x="917" y="743"/>
                </a:cubicBezTo>
                <a:cubicBezTo>
                  <a:pt x="948" y="743"/>
                  <a:pt x="938" y="722"/>
                  <a:pt x="938" y="712"/>
                </a:cubicBezTo>
                <a:cubicBezTo>
                  <a:pt x="948" y="701"/>
                  <a:pt x="948" y="701"/>
                  <a:pt x="948" y="691"/>
                </a:cubicBezTo>
                <a:cubicBezTo>
                  <a:pt x="959" y="680"/>
                  <a:pt x="969" y="680"/>
                  <a:pt x="981" y="669"/>
                </a:cubicBezTo>
                <a:cubicBezTo>
                  <a:pt x="981" y="658"/>
                  <a:pt x="981" y="637"/>
                  <a:pt x="1002" y="637"/>
                </a:cubicBezTo>
                <a:cubicBezTo>
                  <a:pt x="1005" y="638"/>
                  <a:pt x="1008" y="639"/>
                  <a:pt x="1011" y="639"/>
                </a:cubicBezTo>
                <a:cubicBezTo>
                  <a:pt x="1031" y="639"/>
                  <a:pt x="1024" y="604"/>
                  <a:pt x="1033" y="594"/>
                </a:cubicBezTo>
                <a:cubicBezTo>
                  <a:pt x="1039" y="600"/>
                  <a:pt x="1044" y="603"/>
                  <a:pt x="1048" y="603"/>
                </a:cubicBezTo>
                <a:cubicBezTo>
                  <a:pt x="1052" y="603"/>
                  <a:pt x="1055" y="600"/>
                  <a:pt x="1055" y="594"/>
                </a:cubicBezTo>
                <a:cubicBezTo>
                  <a:pt x="1066" y="573"/>
                  <a:pt x="1066" y="552"/>
                  <a:pt x="1097" y="552"/>
                </a:cubicBezTo>
                <a:lnTo>
                  <a:pt x="1097" y="542"/>
                </a:lnTo>
                <a:cubicBezTo>
                  <a:pt x="1087" y="525"/>
                  <a:pt x="1095" y="525"/>
                  <a:pt x="1104" y="525"/>
                </a:cubicBezTo>
                <a:cubicBezTo>
                  <a:pt x="1113" y="525"/>
                  <a:pt x="1124" y="525"/>
                  <a:pt x="1119" y="509"/>
                </a:cubicBezTo>
                <a:lnTo>
                  <a:pt x="1119" y="509"/>
                </a:lnTo>
                <a:cubicBezTo>
                  <a:pt x="1131" y="515"/>
                  <a:pt x="1138" y="518"/>
                  <a:pt x="1141" y="518"/>
                </a:cubicBezTo>
                <a:cubicBezTo>
                  <a:pt x="1150" y="518"/>
                  <a:pt x="1137" y="503"/>
                  <a:pt x="1130" y="488"/>
                </a:cubicBezTo>
                <a:cubicBezTo>
                  <a:pt x="1140" y="488"/>
                  <a:pt x="1140" y="488"/>
                  <a:pt x="1140" y="478"/>
                </a:cubicBezTo>
                <a:cubicBezTo>
                  <a:pt x="1140" y="478"/>
                  <a:pt x="1149" y="482"/>
                  <a:pt x="1159" y="482"/>
                </a:cubicBezTo>
                <a:cubicBezTo>
                  <a:pt x="1164" y="482"/>
                  <a:pt x="1169" y="481"/>
                  <a:pt x="1172" y="478"/>
                </a:cubicBezTo>
                <a:cubicBezTo>
                  <a:pt x="1194" y="467"/>
                  <a:pt x="1194" y="445"/>
                  <a:pt x="1215" y="435"/>
                </a:cubicBezTo>
                <a:cubicBezTo>
                  <a:pt x="1236" y="424"/>
                  <a:pt x="1257" y="392"/>
                  <a:pt x="1289" y="381"/>
                </a:cubicBezTo>
                <a:cubicBezTo>
                  <a:pt x="1300" y="381"/>
                  <a:pt x="1300" y="371"/>
                  <a:pt x="1300" y="360"/>
                </a:cubicBezTo>
                <a:cubicBezTo>
                  <a:pt x="1291" y="352"/>
                  <a:pt x="1269" y="323"/>
                  <a:pt x="1283" y="323"/>
                </a:cubicBezTo>
                <a:lnTo>
                  <a:pt x="1283" y="323"/>
                </a:lnTo>
                <a:cubicBezTo>
                  <a:pt x="1286" y="323"/>
                  <a:pt x="1292" y="324"/>
                  <a:pt x="1300" y="329"/>
                </a:cubicBezTo>
                <a:cubicBezTo>
                  <a:pt x="1310" y="329"/>
                  <a:pt x="1310" y="329"/>
                  <a:pt x="1300" y="318"/>
                </a:cubicBezTo>
                <a:cubicBezTo>
                  <a:pt x="1289" y="307"/>
                  <a:pt x="1310" y="307"/>
                  <a:pt x="1310" y="307"/>
                </a:cubicBezTo>
                <a:cubicBezTo>
                  <a:pt x="1316" y="307"/>
                  <a:pt x="1326" y="310"/>
                  <a:pt x="1331" y="310"/>
                </a:cubicBezTo>
                <a:cubicBezTo>
                  <a:pt x="1337" y="310"/>
                  <a:pt x="1337" y="307"/>
                  <a:pt x="1321" y="296"/>
                </a:cubicBezTo>
                <a:cubicBezTo>
                  <a:pt x="1300" y="275"/>
                  <a:pt x="1310" y="265"/>
                  <a:pt x="1268" y="243"/>
                </a:cubicBezTo>
                <a:cubicBezTo>
                  <a:pt x="1246" y="232"/>
                  <a:pt x="1257" y="232"/>
                  <a:pt x="1268" y="232"/>
                </a:cubicBezTo>
                <a:cubicBezTo>
                  <a:pt x="1274" y="236"/>
                  <a:pt x="1278" y="237"/>
                  <a:pt x="1282" y="237"/>
                </a:cubicBezTo>
                <a:cubicBezTo>
                  <a:pt x="1290" y="237"/>
                  <a:pt x="1292" y="229"/>
                  <a:pt x="1300" y="222"/>
                </a:cubicBezTo>
                <a:cubicBezTo>
                  <a:pt x="1321" y="222"/>
                  <a:pt x="1300" y="201"/>
                  <a:pt x="1279" y="180"/>
                </a:cubicBezTo>
                <a:cubicBezTo>
                  <a:pt x="1246" y="158"/>
                  <a:pt x="1225" y="147"/>
                  <a:pt x="1204" y="147"/>
                </a:cubicBezTo>
                <a:lnTo>
                  <a:pt x="1194" y="147"/>
                </a:lnTo>
                <a:cubicBezTo>
                  <a:pt x="1172" y="158"/>
                  <a:pt x="1151" y="158"/>
                  <a:pt x="1140" y="168"/>
                </a:cubicBezTo>
                <a:cubicBezTo>
                  <a:pt x="1108" y="180"/>
                  <a:pt x="1076" y="190"/>
                  <a:pt x="1055" y="211"/>
                </a:cubicBezTo>
                <a:cubicBezTo>
                  <a:pt x="1055" y="211"/>
                  <a:pt x="1060" y="216"/>
                  <a:pt x="1057" y="216"/>
                </a:cubicBezTo>
                <a:cubicBezTo>
                  <a:pt x="1055" y="216"/>
                  <a:pt x="1052" y="215"/>
                  <a:pt x="1044" y="211"/>
                </a:cubicBezTo>
                <a:cubicBezTo>
                  <a:pt x="1033" y="201"/>
                  <a:pt x="1033" y="201"/>
                  <a:pt x="1033" y="190"/>
                </a:cubicBezTo>
                <a:lnTo>
                  <a:pt x="1055" y="168"/>
                </a:lnTo>
                <a:cubicBezTo>
                  <a:pt x="1066" y="158"/>
                  <a:pt x="1087" y="158"/>
                  <a:pt x="1076" y="137"/>
                </a:cubicBezTo>
                <a:cubicBezTo>
                  <a:pt x="1066" y="116"/>
                  <a:pt x="1066" y="94"/>
                  <a:pt x="1066" y="83"/>
                </a:cubicBezTo>
                <a:cubicBezTo>
                  <a:pt x="1076" y="73"/>
                  <a:pt x="1055" y="62"/>
                  <a:pt x="1033" y="41"/>
                </a:cubicBezTo>
                <a:cubicBezTo>
                  <a:pt x="1012" y="19"/>
                  <a:pt x="991" y="9"/>
                  <a:pt x="969" y="9"/>
                </a:cubicBezTo>
                <a:cubicBezTo>
                  <a:pt x="959" y="4"/>
                  <a:pt x="954" y="1"/>
                  <a:pt x="9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025850" y="1133746"/>
            <a:ext cx="7092300" cy="23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297664" y="3768275"/>
            <a:ext cx="4548600" cy="25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2_1_1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09" name="Google Shape;309;p19"/>
          <p:cNvGrpSpPr/>
          <p:nvPr/>
        </p:nvGrpSpPr>
        <p:grpSpPr>
          <a:xfrm>
            <a:off x="335794" y="155129"/>
            <a:ext cx="8347271" cy="1009090"/>
            <a:chOff x="335794" y="155129"/>
            <a:chExt cx="8347271" cy="1009090"/>
          </a:xfrm>
        </p:grpSpPr>
        <p:sp>
          <p:nvSpPr>
            <p:cNvPr id="310" name="Google Shape;310;p19"/>
            <p:cNvSpPr/>
            <p:nvPr/>
          </p:nvSpPr>
          <p:spPr>
            <a:xfrm>
              <a:off x="5838816" y="4027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9"/>
            <p:cNvSpPr/>
            <p:nvPr/>
          </p:nvSpPr>
          <p:spPr>
            <a:xfrm>
              <a:off x="7066600" y="290431"/>
              <a:ext cx="167961" cy="157338"/>
            </a:xfrm>
            <a:custGeom>
              <a:avLst/>
              <a:gdLst/>
              <a:ahLst/>
              <a:cxnLst/>
              <a:rect l="l" t="t" r="r" b="b"/>
              <a:pathLst>
                <a:path w="1502" h="1407" extrusionOk="0">
                  <a:moveTo>
                    <a:pt x="1182" y="1"/>
                  </a:moveTo>
                  <a:cubicBezTo>
                    <a:pt x="1174" y="10"/>
                    <a:pt x="1172" y="25"/>
                    <a:pt x="1155" y="25"/>
                  </a:cubicBezTo>
                  <a:cubicBezTo>
                    <a:pt x="1151" y="25"/>
                    <a:pt x="1146" y="24"/>
                    <a:pt x="1139" y="22"/>
                  </a:cubicBezTo>
                  <a:cubicBezTo>
                    <a:pt x="1130" y="19"/>
                    <a:pt x="1122" y="18"/>
                    <a:pt x="1115" y="18"/>
                  </a:cubicBezTo>
                  <a:cubicBezTo>
                    <a:pt x="1097" y="18"/>
                    <a:pt x="1087" y="25"/>
                    <a:pt x="1087" y="33"/>
                  </a:cubicBezTo>
                  <a:cubicBezTo>
                    <a:pt x="1065" y="43"/>
                    <a:pt x="1065" y="76"/>
                    <a:pt x="1044" y="76"/>
                  </a:cubicBezTo>
                  <a:cubicBezTo>
                    <a:pt x="1001" y="97"/>
                    <a:pt x="990" y="128"/>
                    <a:pt x="948" y="128"/>
                  </a:cubicBezTo>
                  <a:cubicBezTo>
                    <a:pt x="916" y="140"/>
                    <a:pt x="905" y="171"/>
                    <a:pt x="874" y="171"/>
                  </a:cubicBezTo>
                  <a:cubicBezTo>
                    <a:pt x="863" y="171"/>
                    <a:pt x="852" y="182"/>
                    <a:pt x="874" y="203"/>
                  </a:cubicBezTo>
                  <a:cubicBezTo>
                    <a:pt x="879" y="214"/>
                    <a:pt x="881" y="219"/>
                    <a:pt x="880" y="219"/>
                  </a:cubicBezTo>
                  <a:cubicBezTo>
                    <a:pt x="879" y="219"/>
                    <a:pt x="873" y="214"/>
                    <a:pt x="863" y="203"/>
                  </a:cubicBezTo>
                  <a:cubicBezTo>
                    <a:pt x="852" y="192"/>
                    <a:pt x="841" y="192"/>
                    <a:pt x="841" y="192"/>
                  </a:cubicBezTo>
                  <a:cubicBezTo>
                    <a:pt x="841" y="214"/>
                    <a:pt x="799" y="182"/>
                    <a:pt x="831" y="235"/>
                  </a:cubicBezTo>
                  <a:cubicBezTo>
                    <a:pt x="822" y="231"/>
                    <a:pt x="817" y="228"/>
                    <a:pt x="815" y="228"/>
                  </a:cubicBezTo>
                  <a:lnTo>
                    <a:pt x="815" y="228"/>
                  </a:lnTo>
                  <a:cubicBezTo>
                    <a:pt x="811" y="228"/>
                    <a:pt x="814" y="233"/>
                    <a:pt x="820" y="246"/>
                  </a:cubicBezTo>
                  <a:cubicBezTo>
                    <a:pt x="826" y="258"/>
                    <a:pt x="829" y="264"/>
                    <a:pt x="826" y="264"/>
                  </a:cubicBezTo>
                  <a:cubicBezTo>
                    <a:pt x="824" y="264"/>
                    <a:pt x="819" y="261"/>
                    <a:pt x="810" y="256"/>
                  </a:cubicBezTo>
                  <a:cubicBezTo>
                    <a:pt x="795" y="247"/>
                    <a:pt x="787" y="241"/>
                    <a:pt x="785" y="241"/>
                  </a:cubicBezTo>
                  <a:lnTo>
                    <a:pt x="785" y="241"/>
                  </a:lnTo>
                  <a:cubicBezTo>
                    <a:pt x="782" y="241"/>
                    <a:pt x="787" y="249"/>
                    <a:pt x="799" y="267"/>
                  </a:cubicBezTo>
                  <a:cubicBezTo>
                    <a:pt x="813" y="287"/>
                    <a:pt x="815" y="293"/>
                    <a:pt x="812" y="293"/>
                  </a:cubicBezTo>
                  <a:cubicBezTo>
                    <a:pt x="808" y="293"/>
                    <a:pt x="799" y="284"/>
                    <a:pt x="799" y="278"/>
                  </a:cubicBezTo>
                  <a:cubicBezTo>
                    <a:pt x="791" y="278"/>
                    <a:pt x="775" y="264"/>
                    <a:pt x="770" y="264"/>
                  </a:cubicBezTo>
                  <a:cubicBezTo>
                    <a:pt x="768" y="264"/>
                    <a:pt x="767" y="265"/>
                    <a:pt x="767" y="267"/>
                  </a:cubicBezTo>
                  <a:cubicBezTo>
                    <a:pt x="767" y="278"/>
                    <a:pt x="746" y="267"/>
                    <a:pt x="746" y="289"/>
                  </a:cubicBezTo>
                  <a:cubicBezTo>
                    <a:pt x="746" y="299"/>
                    <a:pt x="735" y="289"/>
                    <a:pt x="746" y="310"/>
                  </a:cubicBezTo>
                  <a:cubicBezTo>
                    <a:pt x="729" y="300"/>
                    <a:pt x="719" y="296"/>
                    <a:pt x="714" y="296"/>
                  </a:cubicBezTo>
                  <a:cubicBezTo>
                    <a:pt x="703" y="296"/>
                    <a:pt x="710" y="313"/>
                    <a:pt x="703" y="320"/>
                  </a:cubicBezTo>
                  <a:cubicBezTo>
                    <a:pt x="703" y="331"/>
                    <a:pt x="703" y="352"/>
                    <a:pt x="692" y="352"/>
                  </a:cubicBezTo>
                  <a:cubicBezTo>
                    <a:pt x="671" y="352"/>
                    <a:pt x="661" y="352"/>
                    <a:pt x="661" y="363"/>
                  </a:cubicBezTo>
                  <a:cubicBezTo>
                    <a:pt x="650" y="374"/>
                    <a:pt x="639" y="395"/>
                    <a:pt x="628" y="405"/>
                  </a:cubicBezTo>
                  <a:cubicBezTo>
                    <a:pt x="607" y="416"/>
                    <a:pt x="597" y="448"/>
                    <a:pt x="575" y="459"/>
                  </a:cubicBezTo>
                  <a:cubicBezTo>
                    <a:pt x="554" y="469"/>
                    <a:pt x="533" y="490"/>
                    <a:pt x="512" y="523"/>
                  </a:cubicBezTo>
                  <a:cubicBezTo>
                    <a:pt x="512" y="544"/>
                    <a:pt x="490" y="544"/>
                    <a:pt x="469" y="554"/>
                  </a:cubicBezTo>
                  <a:cubicBezTo>
                    <a:pt x="458" y="565"/>
                    <a:pt x="458" y="587"/>
                    <a:pt x="448" y="587"/>
                  </a:cubicBezTo>
                  <a:cubicBezTo>
                    <a:pt x="405" y="608"/>
                    <a:pt x="384" y="651"/>
                    <a:pt x="351" y="672"/>
                  </a:cubicBezTo>
                  <a:cubicBezTo>
                    <a:pt x="330" y="693"/>
                    <a:pt x="320" y="715"/>
                    <a:pt x="309" y="736"/>
                  </a:cubicBezTo>
                  <a:cubicBezTo>
                    <a:pt x="277" y="757"/>
                    <a:pt x="245" y="789"/>
                    <a:pt x="224" y="821"/>
                  </a:cubicBezTo>
                  <a:cubicBezTo>
                    <a:pt x="192" y="853"/>
                    <a:pt x="150" y="864"/>
                    <a:pt x="128" y="906"/>
                  </a:cubicBezTo>
                  <a:cubicBezTo>
                    <a:pt x="117" y="906"/>
                    <a:pt x="128" y="927"/>
                    <a:pt x="117" y="927"/>
                  </a:cubicBezTo>
                  <a:cubicBezTo>
                    <a:pt x="96" y="927"/>
                    <a:pt x="86" y="938"/>
                    <a:pt x="75" y="938"/>
                  </a:cubicBezTo>
                  <a:cubicBezTo>
                    <a:pt x="53" y="970"/>
                    <a:pt x="32" y="991"/>
                    <a:pt x="11" y="1023"/>
                  </a:cubicBezTo>
                  <a:cubicBezTo>
                    <a:pt x="0" y="1023"/>
                    <a:pt x="11" y="1044"/>
                    <a:pt x="43" y="1087"/>
                  </a:cubicBezTo>
                  <a:cubicBezTo>
                    <a:pt x="53" y="1098"/>
                    <a:pt x="53" y="1108"/>
                    <a:pt x="64" y="1119"/>
                  </a:cubicBezTo>
                  <a:cubicBezTo>
                    <a:pt x="75" y="1140"/>
                    <a:pt x="53" y="1129"/>
                    <a:pt x="64" y="1151"/>
                  </a:cubicBezTo>
                  <a:cubicBezTo>
                    <a:pt x="64" y="1151"/>
                    <a:pt x="75" y="1162"/>
                    <a:pt x="64" y="1162"/>
                  </a:cubicBezTo>
                  <a:cubicBezTo>
                    <a:pt x="55" y="1158"/>
                    <a:pt x="49" y="1157"/>
                    <a:pt x="46" y="1157"/>
                  </a:cubicBezTo>
                  <a:cubicBezTo>
                    <a:pt x="38" y="1157"/>
                    <a:pt x="43" y="1165"/>
                    <a:pt x="43" y="1172"/>
                  </a:cubicBezTo>
                  <a:cubicBezTo>
                    <a:pt x="32" y="1183"/>
                    <a:pt x="53" y="1204"/>
                    <a:pt x="75" y="1226"/>
                  </a:cubicBezTo>
                  <a:lnTo>
                    <a:pt x="107" y="1257"/>
                  </a:lnTo>
                  <a:cubicBezTo>
                    <a:pt x="121" y="1257"/>
                    <a:pt x="130" y="1253"/>
                    <a:pt x="138" y="1253"/>
                  </a:cubicBezTo>
                  <a:cubicBezTo>
                    <a:pt x="142" y="1253"/>
                    <a:pt x="146" y="1254"/>
                    <a:pt x="150" y="1257"/>
                  </a:cubicBezTo>
                  <a:cubicBezTo>
                    <a:pt x="156" y="1257"/>
                    <a:pt x="168" y="1262"/>
                    <a:pt x="175" y="1262"/>
                  </a:cubicBezTo>
                  <a:cubicBezTo>
                    <a:pt x="179" y="1262"/>
                    <a:pt x="181" y="1261"/>
                    <a:pt x="181" y="1257"/>
                  </a:cubicBezTo>
                  <a:lnTo>
                    <a:pt x="192" y="1268"/>
                  </a:lnTo>
                  <a:cubicBezTo>
                    <a:pt x="192" y="1290"/>
                    <a:pt x="202" y="1300"/>
                    <a:pt x="245" y="1332"/>
                  </a:cubicBezTo>
                  <a:cubicBezTo>
                    <a:pt x="245" y="1342"/>
                    <a:pt x="256" y="1342"/>
                    <a:pt x="256" y="1342"/>
                  </a:cubicBezTo>
                  <a:cubicBezTo>
                    <a:pt x="266" y="1364"/>
                    <a:pt x="277" y="1364"/>
                    <a:pt x="288" y="1364"/>
                  </a:cubicBezTo>
                  <a:cubicBezTo>
                    <a:pt x="305" y="1377"/>
                    <a:pt x="320" y="1383"/>
                    <a:pt x="331" y="1383"/>
                  </a:cubicBezTo>
                  <a:cubicBezTo>
                    <a:pt x="346" y="1383"/>
                    <a:pt x="356" y="1372"/>
                    <a:pt x="363" y="1353"/>
                  </a:cubicBezTo>
                  <a:cubicBezTo>
                    <a:pt x="394" y="1406"/>
                    <a:pt x="394" y="1406"/>
                    <a:pt x="415" y="1406"/>
                  </a:cubicBezTo>
                  <a:cubicBezTo>
                    <a:pt x="426" y="1406"/>
                    <a:pt x="437" y="1406"/>
                    <a:pt x="437" y="1396"/>
                  </a:cubicBezTo>
                  <a:cubicBezTo>
                    <a:pt x="458" y="1375"/>
                    <a:pt x="469" y="1353"/>
                    <a:pt x="479" y="1321"/>
                  </a:cubicBezTo>
                  <a:cubicBezTo>
                    <a:pt x="490" y="1268"/>
                    <a:pt x="522" y="1236"/>
                    <a:pt x="554" y="1193"/>
                  </a:cubicBezTo>
                  <a:cubicBezTo>
                    <a:pt x="564" y="1183"/>
                    <a:pt x="586" y="1193"/>
                    <a:pt x="564" y="1151"/>
                  </a:cubicBezTo>
                  <a:lnTo>
                    <a:pt x="564" y="1151"/>
                  </a:lnTo>
                  <a:cubicBezTo>
                    <a:pt x="574" y="1154"/>
                    <a:pt x="581" y="1155"/>
                    <a:pt x="586" y="1155"/>
                  </a:cubicBezTo>
                  <a:cubicBezTo>
                    <a:pt x="598" y="1155"/>
                    <a:pt x="600" y="1148"/>
                    <a:pt x="607" y="1140"/>
                  </a:cubicBezTo>
                  <a:cubicBezTo>
                    <a:pt x="607" y="1098"/>
                    <a:pt x="639" y="1077"/>
                    <a:pt x="661" y="1055"/>
                  </a:cubicBezTo>
                  <a:cubicBezTo>
                    <a:pt x="671" y="1055"/>
                    <a:pt x="661" y="1023"/>
                    <a:pt x="671" y="1023"/>
                  </a:cubicBezTo>
                  <a:cubicBezTo>
                    <a:pt x="674" y="1024"/>
                    <a:pt x="677" y="1024"/>
                    <a:pt x="680" y="1024"/>
                  </a:cubicBezTo>
                  <a:cubicBezTo>
                    <a:pt x="712" y="1024"/>
                    <a:pt x="706" y="969"/>
                    <a:pt x="735" y="959"/>
                  </a:cubicBezTo>
                  <a:cubicBezTo>
                    <a:pt x="742" y="959"/>
                    <a:pt x="740" y="955"/>
                    <a:pt x="737" y="949"/>
                  </a:cubicBezTo>
                  <a:lnTo>
                    <a:pt x="767" y="949"/>
                  </a:lnTo>
                  <a:cubicBezTo>
                    <a:pt x="777" y="938"/>
                    <a:pt x="799" y="938"/>
                    <a:pt x="799" y="916"/>
                  </a:cubicBezTo>
                  <a:cubicBezTo>
                    <a:pt x="810" y="885"/>
                    <a:pt x="820" y="864"/>
                    <a:pt x="841" y="864"/>
                  </a:cubicBezTo>
                  <a:cubicBezTo>
                    <a:pt x="863" y="853"/>
                    <a:pt x="863" y="842"/>
                    <a:pt x="874" y="831"/>
                  </a:cubicBezTo>
                  <a:cubicBezTo>
                    <a:pt x="884" y="800"/>
                    <a:pt x="926" y="821"/>
                    <a:pt x="916" y="778"/>
                  </a:cubicBezTo>
                  <a:cubicBezTo>
                    <a:pt x="916" y="757"/>
                    <a:pt x="948" y="767"/>
                    <a:pt x="948" y="736"/>
                  </a:cubicBezTo>
                  <a:cubicBezTo>
                    <a:pt x="948" y="730"/>
                    <a:pt x="948" y="728"/>
                    <a:pt x="949" y="728"/>
                  </a:cubicBezTo>
                  <a:cubicBezTo>
                    <a:pt x="951" y="728"/>
                    <a:pt x="953" y="730"/>
                    <a:pt x="959" y="736"/>
                  </a:cubicBezTo>
                  <a:cubicBezTo>
                    <a:pt x="964" y="741"/>
                    <a:pt x="966" y="743"/>
                    <a:pt x="968" y="743"/>
                  </a:cubicBezTo>
                  <a:cubicBezTo>
                    <a:pt x="969" y="743"/>
                    <a:pt x="969" y="741"/>
                    <a:pt x="969" y="736"/>
                  </a:cubicBezTo>
                  <a:cubicBezTo>
                    <a:pt x="964" y="720"/>
                    <a:pt x="967" y="714"/>
                    <a:pt x="973" y="714"/>
                  </a:cubicBezTo>
                  <a:cubicBezTo>
                    <a:pt x="980" y="714"/>
                    <a:pt x="991" y="720"/>
                    <a:pt x="1001" y="725"/>
                  </a:cubicBezTo>
                  <a:cubicBezTo>
                    <a:pt x="1023" y="725"/>
                    <a:pt x="1023" y="703"/>
                    <a:pt x="1033" y="693"/>
                  </a:cubicBezTo>
                  <a:cubicBezTo>
                    <a:pt x="1033" y="682"/>
                    <a:pt x="1044" y="682"/>
                    <a:pt x="1044" y="682"/>
                  </a:cubicBezTo>
                  <a:cubicBezTo>
                    <a:pt x="1054" y="672"/>
                    <a:pt x="1065" y="672"/>
                    <a:pt x="1076" y="661"/>
                  </a:cubicBezTo>
                  <a:cubicBezTo>
                    <a:pt x="1076" y="653"/>
                    <a:pt x="1083" y="637"/>
                    <a:pt x="1097" y="637"/>
                  </a:cubicBezTo>
                  <a:cubicBezTo>
                    <a:pt x="1100" y="637"/>
                    <a:pt x="1104" y="638"/>
                    <a:pt x="1108" y="640"/>
                  </a:cubicBezTo>
                  <a:cubicBezTo>
                    <a:pt x="1111" y="641"/>
                    <a:pt x="1114" y="641"/>
                    <a:pt x="1117" y="641"/>
                  </a:cubicBezTo>
                  <a:cubicBezTo>
                    <a:pt x="1137" y="641"/>
                    <a:pt x="1130" y="607"/>
                    <a:pt x="1139" y="597"/>
                  </a:cubicBezTo>
                  <a:lnTo>
                    <a:pt x="1161" y="608"/>
                  </a:lnTo>
                  <a:cubicBezTo>
                    <a:pt x="1172" y="587"/>
                    <a:pt x="1193" y="565"/>
                    <a:pt x="1214" y="565"/>
                  </a:cubicBezTo>
                  <a:cubicBezTo>
                    <a:pt x="1210" y="553"/>
                    <a:pt x="1215" y="550"/>
                    <a:pt x="1223" y="550"/>
                  </a:cubicBezTo>
                  <a:cubicBezTo>
                    <a:pt x="1229" y="550"/>
                    <a:pt x="1237" y="552"/>
                    <a:pt x="1242" y="552"/>
                  </a:cubicBezTo>
                  <a:cubicBezTo>
                    <a:pt x="1247" y="552"/>
                    <a:pt x="1249" y="550"/>
                    <a:pt x="1246" y="544"/>
                  </a:cubicBezTo>
                  <a:lnTo>
                    <a:pt x="1246" y="544"/>
                  </a:lnTo>
                  <a:cubicBezTo>
                    <a:pt x="1253" y="549"/>
                    <a:pt x="1258" y="551"/>
                    <a:pt x="1262" y="551"/>
                  </a:cubicBezTo>
                  <a:cubicBezTo>
                    <a:pt x="1274" y="551"/>
                    <a:pt x="1267" y="528"/>
                    <a:pt x="1267" y="512"/>
                  </a:cubicBezTo>
                  <a:cubicBezTo>
                    <a:pt x="1269" y="510"/>
                    <a:pt x="1272" y="509"/>
                    <a:pt x="1275" y="509"/>
                  </a:cubicBezTo>
                  <a:cubicBezTo>
                    <a:pt x="1286" y="509"/>
                    <a:pt x="1302" y="523"/>
                    <a:pt x="1310" y="523"/>
                  </a:cubicBezTo>
                  <a:cubicBezTo>
                    <a:pt x="1321" y="512"/>
                    <a:pt x="1342" y="490"/>
                    <a:pt x="1352" y="490"/>
                  </a:cubicBezTo>
                  <a:cubicBezTo>
                    <a:pt x="1385" y="469"/>
                    <a:pt x="1406" y="448"/>
                    <a:pt x="1438" y="448"/>
                  </a:cubicBezTo>
                  <a:cubicBezTo>
                    <a:pt x="1449" y="448"/>
                    <a:pt x="1449" y="448"/>
                    <a:pt x="1449" y="427"/>
                  </a:cubicBezTo>
                  <a:cubicBezTo>
                    <a:pt x="1449" y="418"/>
                    <a:pt x="1428" y="389"/>
                    <a:pt x="1442" y="389"/>
                  </a:cubicBezTo>
                  <a:lnTo>
                    <a:pt x="1442" y="389"/>
                  </a:lnTo>
                  <a:cubicBezTo>
                    <a:pt x="1445" y="389"/>
                    <a:pt x="1451" y="391"/>
                    <a:pt x="1459" y="395"/>
                  </a:cubicBezTo>
                  <a:cubicBezTo>
                    <a:pt x="1470" y="395"/>
                    <a:pt x="1470" y="395"/>
                    <a:pt x="1470" y="384"/>
                  </a:cubicBezTo>
                  <a:cubicBezTo>
                    <a:pt x="1464" y="379"/>
                    <a:pt x="1464" y="376"/>
                    <a:pt x="1467" y="376"/>
                  </a:cubicBezTo>
                  <a:lnTo>
                    <a:pt x="1467" y="376"/>
                  </a:lnTo>
                  <a:cubicBezTo>
                    <a:pt x="1470" y="376"/>
                    <a:pt x="1475" y="379"/>
                    <a:pt x="1480" y="384"/>
                  </a:cubicBezTo>
                  <a:cubicBezTo>
                    <a:pt x="1486" y="384"/>
                    <a:pt x="1494" y="389"/>
                    <a:pt x="1498" y="389"/>
                  </a:cubicBezTo>
                  <a:cubicBezTo>
                    <a:pt x="1502" y="389"/>
                    <a:pt x="1502" y="384"/>
                    <a:pt x="1491" y="363"/>
                  </a:cubicBezTo>
                  <a:cubicBezTo>
                    <a:pt x="1470" y="341"/>
                    <a:pt x="1491" y="341"/>
                    <a:pt x="1449" y="310"/>
                  </a:cubicBezTo>
                  <a:cubicBezTo>
                    <a:pt x="1438" y="299"/>
                    <a:pt x="1435" y="296"/>
                    <a:pt x="1437" y="296"/>
                  </a:cubicBezTo>
                  <a:lnTo>
                    <a:pt x="1437" y="296"/>
                  </a:lnTo>
                  <a:cubicBezTo>
                    <a:pt x="1438" y="296"/>
                    <a:pt x="1443" y="299"/>
                    <a:pt x="1449" y="299"/>
                  </a:cubicBezTo>
                  <a:cubicBezTo>
                    <a:pt x="1456" y="303"/>
                    <a:pt x="1460" y="304"/>
                    <a:pt x="1464" y="304"/>
                  </a:cubicBezTo>
                  <a:cubicBezTo>
                    <a:pt x="1472" y="304"/>
                    <a:pt x="1477" y="299"/>
                    <a:pt x="1491" y="299"/>
                  </a:cubicBezTo>
                  <a:cubicBezTo>
                    <a:pt x="1501" y="299"/>
                    <a:pt x="1491" y="267"/>
                    <a:pt x="1470" y="246"/>
                  </a:cubicBezTo>
                  <a:cubicBezTo>
                    <a:pt x="1449" y="214"/>
                    <a:pt x="1427" y="203"/>
                    <a:pt x="1406" y="203"/>
                  </a:cubicBezTo>
                  <a:cubicBezTo>
                    <a:pt x="1406" y="192"/>
                    <a:pt x="1395" y="192"/>
                    <a:pt x="1395" y="192"/>
                  </a:cubicBezTo>
                  <a:cubicBezTo>
                    <a:pt x="1374" y="203"/>
                    <a:pt x="1352" y="203"/>
                    <a:pt x="1342" y="203"/>
                  </a:cubicBezTo>
                  <a:cubicBezTo>
                    <a:pt x="1310" y="214"/>
                    <a:pt x="1267" y="214"/>
                    <a:pt x="1257" y="235"/>
                  </a:cubicBezTo>
                  <a:lnTo>
                    <a:pt x="1246" y="225"/>
                  </a:lnTo>
                  <a:cubicBezTo>
                    <a:pt x="1236" y="214"/>
                    <a:pt x="1225" y="214"/>
                    <a:pt x="1225" y="203"/>
                  </a:cubicBezTo>
                  <a:lnTo>
                    <a:pt x="1236" y="203"/>
                  </a:lnTo>
                  <a:cubicBezTo>
                    <a:pt x="1246" y="192"/>
                    <a:pt x="1257" y="192"/>
                    <a:pt x="1267" y="182"/>
                  </a:cubicBezTo>
                  <a:cubicBezTo>
                    <a:pt x="1278" y="182"/>
                    <a:pt x="1300" y="182"/>
                    <a:pt x="1288" y="161"/>
                  </a:cubicBezTo>
                  <a:cubicBezTo>
                    <a:pt x="1288" y="140"/>
                    <a:pt x="1278" y="118"/>
                    <a:pt x="1288" y="107"/>
                  </a:cubicBezTo>
                  <a:cubicBezTo>
                    <a:pt x="1300" y="97"/>
                    <a:pt x="1278" y="76"/>
                    <a:pt x="1267" y="54"/>
                  </a:cubicBezTo>
                  <a:cubicBezTo>
                    <a:pt x="1246" y="33"/>
                    <a:pt x="1225" y="22"/>
                    <a:pt x="1214" y="12"/>
                  </a:cubicBezTo>
                  <a:cubicBezTo>
                    <a:pt x="1193" y="1"/>
                    <a:pt x="1193" y="1"/>
                    <a:pt x="1182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85412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4165190" y="155129"/>
              <a:ext cx="149622" cy="172546"/>
            </a:xfrm>
            <a:custGeom>
              <a:avLst/>
              <a:gdLst/>
              <a:ahLst/>
              <a:cxnLst/>
              <a:rect l="l" t="t" r="r" b="b"/>
              <a:pathLst>
                <a:path w="1338" h="1543" extrusionOk="0">
                  <a:moveTo>
                    <a:pt x="951" y="1"/>
                  </a:moveTo>
                  <a:cubicBezTo>
                    <a:pt x="948" y="1"/>
                    <a:pt x="948" y="4"/>
                    <a:pt x="948" y="9"/>
                  </a:cubicBezTo>
                  <a:cubicBezTo>
                    <a:pt x="940" y="17"/>
                    <a:pt x="938" y="33"/>
                    <a:pt x="915" y="33"/>
                  </a:cubicBezTo>
                  <a:cubicBezTo>
                    <a:pt x="910" y="33"/>
                    <a:pt x="903" y="32"/>
                    <a:pt x="895" y="30"/>
                  </a:cubicBezTo>
                  <a:cubicBezTo>
                    <a:pt x="863" y="30"/>
                    <a:pt x="853" y="41"/>
                    <a:pt x="853" y="52"/>
                  </a:cubicBezTo>
                  <a:cubicBezTo>
                    <a:pt x="842" y="73"/>
                    <a:pt x="842" y="94"/>
                    <a:pt x="820" y="105"/>
                  </a:cubicBezTo>
                  <a:cubicBezTo>
                    <a:pt x="789" y="126"/>
                    <a:pt x="778" y="168"/>
                    <a:pt x="735" y="180"/>
                  </a:cubicBezTo>
                  <a:cubicBezTo>
                    <a:pt x="714" y="190"/>
                    <a:pt x="704" y="222"/>
                    <a:pt x="682" y="232"/>
                  </a:cubicBezTo>
                  <a:cubicBezTo>
                    <a:pt x="671" y="243"/>
                    <a:pt x="661" y="243"/>
                    <a:pt x="682" y="275"/>
                  </a:cubicBezTo>
                  <a:cubicBezTo>
                    <a:pt x="688" y="280"/>
                    <a:pt x="690" y="283"/>
                    <a:pt x="689" y="283"/>
                  </a:cubicBezTo>
                  <a:cubicBezTo>
                    <a:pt x="687" y="283"/>
                    <a:pt x="682" y="280"/>
                    <a:pt x="671" y="275"/>
                  </a:cubicBezTo>
                  <a:cubicBezTo>
                    <a:pt x="661" y="265"/>
                    <a:pt x="650" y="265"/>
                    <a:pt x="650" y="265"/>
                  </a:cubicBezTo>
                  <a:lnTo>
                    <a:pt x="650" y="265"/>
                  </a:lnTo>
                  <a:cubicBezTo>
                    <a:pt x="661" y="286"/>
                    <a:pt x="607" y="265"/>
                    <a:pt x="650" y="307"/>
                  </a:cubicBezTo>
                  <a:lnTo>
                    <a:pt x="640" y="307"/>
                  </a:lnTo>
                  <a:cubicBezTo>
                    <a:pt x="634" y="304"/>
                    <a:pt x="630" y="303"/>
                    <a:pt x="627" y="303"/>
                  </a:cubicBezTo>
                  <a:lnTo>
                    <a:pt x="627" y="303"/>
                  </a:lnTo>
                  <a:cubicBezTo>
                    <a:pt x="620" y="303"/>
                    <a:pt x="624" y="313"/>
                    <a:pt x="640" y="329"/>
                  </a:cubicBezTo>
                  <a:cubicBezTo>
                    <a:pt x="624" y="325"/>
                    <a:pt x="614" y="322"/>
                    <a:pt x="610" y="322"/>
                  </a:cubicBezTo>
                  <a:lnTo>
                    <a:pt x="610" y="322"/>
                  </a:lnTo>
                  <a:cubicBezTo>
                    <a:pt x="602" y="322"/>
                    <a:pt x="609" y="329"/>
                    <a:pt x="629" y="350"/>
                  </a:cubicBezTo>
                  <a:cubicBezTo>
                    <a:pt x="643" y="363"/>
                    <a:pt x="645" y="367"/>
                    <a:pt x="642" y="367"/>
                  </a:cubicBezTo>
                  <a:cubicBezTo>
                    <a:pt x="639" y="367"/>
                    <a:pt x="629" y="360"/>
                    <a:pt x="629" y="360"/>
                  </a:cubicBezTo>
                  <a:cubicBezTo>
                    <a:pt x="621" y="360"/>
                    <a:pt x="599" y="347"/>
                    <a:pt x="590" y="347"/>
                  </a:cubicBezTo>
                  <a:cubicBezTo>
                    <a:pt x="588" y="347"/>
                    <a:pt x="586" y="348"/>
                    <a:pt x="586" y="350"/>
                  </a:cubicBezTo>
                  <a:cubicBezTo>
                    <a:pt x="597" y="360"/>
                    <a:pt x="565" y="360"/>
                    <a:pt x="576" y="371"/>
                  </a:cubicBezTo>
                  <a:cubicBezTo>
                    <a:pt x="576" y="381"/>
                    <a:pt x="565" y="381"/>
                    <a:pt x="576" y="403"/>
                  </a:cubicBezTo>
                  <a:cubicBezTo>
                    <a:pt x="563" y="398"/>
                    <a:pt x="555" y="396"/>
                    <a:pt x="549" y="396"/>
                  </a:cubicBezTo>
                  <a:cubicBezTo>
                    <a:pt x="531" y="396"/>
                    <a:pt x="544" y="416"/>
                    <a:pt x="544" y="424"/>
                  </a:cubicBezTo>
                  <a:cubicBezTo>
                    <a:pt x="544" y="424"/>
                    <a:pt x="544" y="445"/>
                    <a:pt x="533" y="445"/>
                  </a:cubicBezTo>
                  <a:cubicBezTo>
                    <a:pt x="522" y="445"/>
                    <a:pt x="512" y="456"/>
                    <a:pt x="501" y="467"/>
                  </a:cubicBezTo>
                  <a:cubicBezTo>
                    <a:pt x="501" y="488"/>
                    <a:pt x="501" y="509"/>
                    <a:pt x="480" y="520"/>
                  </a:cubicBezTo>
                  <a:lnTo>
                    <a:pt x="448" y="584"/>
                  </a:lnTo>
                  <a:cubicBezTo>
                    <a:pt x="427" y="605"/>
                    <a:pt x="406" y="627"/>
                    <a:pt x="406" y="648"/>
                  </a:cubicBezTo>
                  <a:cubicBezTo>
                    <a:pt x="394" y="669"/>
                    <a:pt x="373" y="680"/>
                    <a:pt x="363" y="701"/>
                  </a:cubicBezTo>
                  <a:cubicBezTo>
                    <a:pt x="352" y="701"/>
                    <a:pt x="352" y="722"/>
                    <a:pt x="342" y="733"/>
                  </a:cubicBezTo>
                  <a:cubicBezTo>
                    <a:pt x="309" y="765"/>
                    <a:pt x="299" y="807"/>
                    <a:pt x="267" y="840"/>
                  </a:cubicBezTo>
                  <a:cubicBezTo>
                    <a:pt x="256" y="861"/>
                    <a:pt x="256" y="882"/>
                    <a:pt x="245" y="904"/>
                  </a:cubicBezTo>
                  <a:cubicBezTo>
                    <a:pt x="224" y="935"/>
                    <a:pt x="193" y="967"/>
                    <a:pt x="182" y="1010"/>
                  </a:cubicBezTo>
                  <a:cubicBezTo>
                    <a:pt x="160" y="1042"/>
                    <a:pt x="118" y="1063"/>
                    <a:pt x="96" y="1105"/>
                  </a:cubicBezTo>
                  <a:cubicBezTo>
                    <a:pt x="96" y="1117"/>
                    <a:pt x="107" y="1138"/>
                    <a:pt x="96" y="1138"/>
                  </a:cubicBezTo>
                  <a:cubicBezTo>
                    <a:pt x="86" y="1138"/>
                    <a:pt x="65" y="1148"/>
                    <a:pt x="65" y="1159"/>
                  </a:cubicBezTo>
                  <a:cubicBezTo>
                    <a:pt x="44" y="1191"/>
                    <a:pt x="32" y="1223"/>
                    <a:pt x="11" y="1255"/>
                  </a:cubicBezTo>
                  <a:cubicBezTo>
                    <a:pt x="1" y="1255"/>
                    <a:pt x="22" y="1276"/>
                    <a:pt x="54" y="1308"/>
                  </a:cubicBezTo>
                  <a:cubicBezTo>
                    <a:pt x="75" y="1318"/>
                    <a:pt x="75" y="1318"/>
                    <a:pt x="86" y="1330"/>
                  </a:cubicBezTo>
                  <a:cubicBezTo>
                    <a:pt x="107" y="1351"/>
                    <a:pt x="86" y="1351"/>
                    <a:pt x="96" y="1372"/>
                  </a:cubicBezTo>
                  <a:cubicBezTo>
                    <a:pt x="65" y="1372"/>
                    <a:pt x="75" y="1382"/>
                    <a:pt x="75" y="1393"/>
                  </a:cubicBezTo>
                  <a:cubicBezTo>
                    <a:pt x="75" y="1404"/>
                    <a:pt x="96" y="1415"/>
                    <a:pt x="118" y="1436"/>
                  </a:cubicBezTo>
                  <a:cubicBezTo>
                    <a:pt x="139" y="1457"/>
                    <a:pt x="150" y="1457"/>
                    <a:pt x="160" y="1457"/>
                  </a:cubicBezTo>
                  <a:cubicBezTo>
                    <a:pt x="182" y="1457"/>
                    <a:pt x="182" y="1446"/>
                    <a:pt x="203" y="1446"/>
                  </a:cubicBezTo>
                  <a:cubicBezTo>
                    <a:pt x="210" y="1446"/>
                    <a:pt x="222" y="1451"/>
                    <a:pt x="229" y="1451"/>
                  </a:cubicBezTo>
                  <a:cubicBezTo>
                    <a:pt x="233" y="1451"/>
                    <a:pt x="235" y="1450"/>
                    <a:pt x="235" y="1446"/>
                  </a:cubicBezTo>
                  <a:cubicBezTo>
                    <a:pt x="245" y="1446"/>
                    <a:pt x="245" y="1446"/>
                    <a:pt x="245" y="1457"/>
                  </a:cubicBezTo>
                  <a:cubicBezTo>
                    <a:pt x="256" y="1479"/>
                    <a:pt x="256" y="1479"/>
                    <a:pt x="309" y="1510"/>
                  </a:cubicBezTo>
                  <a:lnTo>
                    <a:pt x="320" y="1510"/>
                  </a:lnTo>
                  <a:cubicBezTo>
                    <a:pt x="342" y="1521"/>
                    <a:pt x="352" y="1531"/>
                    <a:pt x="352" y="1531"/>
                  </a:cubicBezTo>
                  <a:cubicBezTo>
                    <a:pt x="368" y="1534"/>
                    <a:pt x="381" y="1536"/>
                    <a:pt x="391" y="1536"/>
                  </a:cubicBezTo>
                  <a:cubicBezTo>
                    <a:pt x="421" y="1536"/>
                    <a:pt x="427" y="1523"/>
                    <a:pt x="427" y="1500"/>
                  </a:cubicBezTo>
                  <a:cubicBezTo>
                    <a:pt x="480" y="1542"/>
                    <a:pt x="469" y="1542"/>
                    <a:pt x="491" y="1542"/>
                  </a:cubicBezTo>
                  <a:cubicBezTo>
                    <a:pt x="501" y="1531"/>
                    <a:pt x="512" y="1531"/>
                    <a:pt x="522" y="1531"/>
                  </a:cubicBezTo>
                  <a:cubicBezTo>
                    <a:pt x="522" y="1500"/>
                    <a:pt x="533" y="1468"/>
                    <a:pt x="533" y="1446"/>
                  </a:cubicBezTo>
                  <a:cubicBezTo>
                    <a:pt x="544" y="1393"/>
                    <a:pt x="565" y="1351"/>
                    <a:pt x="586" y="1297"/>
                  </a:cubicBezTo>
                  <a:cubicBezTo>
                    <a:pt x="586" y="1287"/>
                    <a:pt x="619" y="1297"/>
                    <a:pt x="586" y="1255"/>
                  </a:cubicBezTo>
                  <a:lnTo>
                    <a:pt x="586" y="1255"/>
                  </a:lnTo>
                  <a:cubicBezTo>
                    <a:pt x="596" y="1258"/>
                    <a:pt x="602" y="1259"/>
                    <a:pt x="607" y="1259"/>
                  </a:cubicBezTo>
                  <a:cubicBezTo>
                    <a:pt x="619" y="1259"/>
                    <a:pt x="619" y="1252"/>
                    <a:pt x="619" y="1244"/>
                  </a:cubicBezTo>
                  <a:cubicBezTo>
                    <a:pt x="619" y="1202"/>
                    <a:pt x="640" y="1169"/>
                    <a:pt x="661" y="1148"/>
                  </a:cubicBezTo>
                  <a:cubicBezTo>
                    <a:pt x="661" y="1138"/>
                    <a:pt x="650" y="1117"/>
                    <a:pt x="661" y="1117"/>
                  </a:cubicBezTo>
                  <a:cubicBezTo>
                    <a:pt x="704" y="1105"/>
                    <a:pt x="682" y="1053"/>
                    <a:pt x="714" y="1031"/>
                  </a:cubicBezTo>
                  <a:lnTo>
                    <a:pt x="714" y="1020"/>
                  </a:lnTo>
                  <a:lnTo>
                    <a:pt x="735" y="1020"/>
                  </a:lnTo>
                  <a:cubicBezTo>
                    <a:pt x="746" y="999"/>
                    <a:pt x="768" y="999"/>
                    <a:pt x="768" y="978"/>
                  </a:cubicBezTo>
                  <a:cubicBezTo>
                    <a:pt x="768" y="946"/>
                    <a:pt x="768" y="925"/>
                    <a:pt x="799" y="914"/>
                  </a:cubicBezTo>
                  <a:cubicBezTo>
                    <a:pt x="810" y="904"/>
                    <a:pt x="810" y="893"/>
                    <a:pt x="820" y="871"/>
                  </a:cubicBezTo>
                  <a:cubicBezTo>
                    <a:pt x="820" y="850"/>
                    <a:pt x="863" y="861"/>
                    <a:pt x="853" y="818"/>
                  </a:cubicBezTo>
                  <a:cubicBezTo>
                    <a:pt x="842" y="797"/>
                    <a:pt x="884" y="797"/>
                    <a:pt x="863" y="776"/>
                  </a:cubicBezTo>
                  <a:cubicBezTo>
                    <a:pt x="863" y="770"/>
                    <a:pt x="866" y="768"/>
                    <a:pt x="870" y="768"/>
                  </a:cubicBezTo>
                  <a:cubicBezTo>
                    <a:pt x="874" y="768"/>
                    <a:pt x="879" y="770"/>
                    <a:pt x="884" y="776"/>
                  </a:cubicBezTo>
                  <a:cubicBezTo>
                    <a:pt x="895" y="776"/>
                    <a:pt x="895" y="776"/>
                    <a:pt x="895" y="765"/>
                  </a:cubicBezTo>
                  <a:cubicBezTo>
                    <a:pt x="874" y="743"/>
                    <a:pt x="895" y="743"/>
                    <a:pt x="917" y="743"/>
                  </a:cubicBezTo>
                  <a:cubicBezTo>
                    <a:pt x="948" y="743"/>
                    <a:pt x="938" y="722"/>
                    <a:pt x="938" y="712"/>
                  </a:cubicBezTo>
                  <a:cubicBezTo>
                    <a:pt x="948" y="701"/>
                    <a:pt x="948" y="701"/>
                    <a:pt x="948" y="691"/>
                  </a:cubicBezTo>
                  <a:cubicBezTo>
                    <a:pt x="959" y="680"/>
                    <a:pt x="969" y="680"/>
                    <a:pt x="981" y="669"/>
                  </a:cubicBezTo>
                  <a:cubicBezTo>
                    <a:pt x="981" y="658"/>
                    <a:pt x="981" y="637"/>
                    <a:pt x="1002" y="637"/>
                  </a:cubicBezTo>
                  <a:cubicBezTo>
                    <a:pt x="1005" y="638"/>
                    <a:pt x="1008" y="639"/>
                    <a:pt x="1011" y="639"/>
                  </a:cubicBezTo>
                  <a:cubicBezTo>
                    <a:pt x="1031" y="639"/>
                    <a:pt x="1024" y="604"/>
                    <a:pt x="1033" y="594"/>
                  </a:cubicBezTo>
                  <a:cubicBezTo>
                    <a:pt x="1039" y="600"/>
                    <a:pt x="1044" y="603"/>
                    <a:pt x="1048" y="603"/>
                  </a:cubicBezTo>
                  <a:cubicBezTo>
                    <a:pt x="1052" y="603"/>
                    <a:pt x="1055" y="600"/>
                    <a:pt x="1055" y="594"/>
                  </a:cubicBezTo>
                  <a:cubicBezTo>
                    <a:pt x="1066" y="573"/>
                    <a:pt x="1066" y="552"/>
                    <a:pt x="1097" y="552"/>
                  </a:cubicBezTo>
                  <a:lnTo>
                    <a:pt x="1097" y="542"/>
                  </a:lnTo>
                  <a:cubicBezTo>
                    <a:pt x="1087" y="525"/>
                    <a:pt x="1095" y="525"/>
                    <a:pt x="1104" y="525"/>
                  </a:cubicBezTo>
                  <a:cubicBezTo>
                    <a:pt x="1113" y="525"/>
                    <a:pt x="1124" y="525"/>
                    <a:pt x="1119" y="509"/>
                  </a:cubicBezTo>
                  <a:lnTo>
                    <a:pt x="1119" y="509"/>
                  </a:lnTo>
                  <a:cubicBezTo>
                    <a:pt x="1131" y="515"/>
                    <a:pt x="1138" y="518"/>
                    <a:pt x="1141" y="518"/>
                  </a:cubicBezTo>
                  <a:cubicBezTo>
                    <a:pt x="1150" y="518"/>
                    <a:pt x="1137" y="503"/>
                    <a:pt x="1130" y="488"/>
                  </a:cubicBezTo>
                  <a:cubicBezTo>
                    <a:pt x="1140" y="488"/>
                    <a:pt x="1140" y="488"/>
                    <a:pt x="1140" y="478"/>
                  </a:cubicBezTo>
                  <a:cubicBezTo>
                    <a:pt x="1140" y="478"/>
                    <a:pt x="1149" y="482"/>
                    <a:pt x="1159" y="482"/>
                  </a:cubicBezTo>
                  <a:cubicBezTo>
                    <a:pt x="1164" y="482"/>
                    <a:pt x="1169" y="481"/>
                    <a:pt x="1172" y="478"/>
                  </a:cubicBezTo>
                  <a:cubicBezTo>
                    <a:pt x="1194" y="467"/>
                    <a:pt x="1194" y="445"/>
                    <a:pt x="1215" y="435"/>
                  </a:cubicBezTo>
                  <a:cubicBezTo>
                    <a:pt x="1236" y="424"/>
                    <a:pt x="1257" y="392"/>
                    <a:pt x="1289" y="381"/>
                  </a:cubicBezTo>
                  <a:cubicBezTo>
                    <a:pt x="1300" y="381"/>
                    <a:pt x="1300" y="371"/>
                    <a:pt x="1300" y="360"/>
                  </a:cubicBezTo>
                  <a:cubicBezTo>
                    <a:pt x="1291" y="352"/>
                    <a:pt x="1269" y="323"/>
                    <a:pt x="1283" y="323"/>
                  </a:cubicBezTo>
                  <a:lnTo>
                    <a:pt x="1283" y="323"/>
                  </a:lnTo>
                  <a:cubicBezTo>
                    <a:pt x="1286" y="323"/>
                    <a:pt x="1292" y="324"/>
                    <a:pt x="1300" y="329"/>
                  </a:cubicBezTo>
                  <a:cubicBezTo>
                    <a:pt x="1310" y="329"/>
                    <a:pt x="1310" y="329"/>
                    <a:pt x="1300" y="318"/>
                  </a:cubicBezTo>
                  <a:cubicBezTo>
                    <a:pt x="1289" y="307"/>
                    <a:pt x="1310" y="307"/>
                    <a:pt x="1310" y="307"/>
                  </a:cubicBezTo>
                  <a:cubicBezTo>
                    <a:pt x="1316" y="307"/>
                    <a:pt x="1326" y="310"/>
                    <a:pt x="1331" y="310"/>
                  </a:cubicBezTo>
                  <a:cubicBezTo>
                    <a:pt x="1337" y="310"/>
                    <a:pt x="1337" y="307"/>
                    <a:pt x="1321" y="296"/>
                  </a:cubicBezTo>
                  <a:cubicBezTo>
                    <a:pt x="1300" y="275"/>
                    <a:pt x="1310" y="265"/>
                    <a:pt x="1268" y="243"/>
                  </a:cubicBezTo>
                  <a:cubicBezTo>
                    <a:pt x="1246" y="232"/>
                    <a:pt x="1257" y="232"/>
                    <a:pt x="1268" y="232"/>
                  </a:cubicBezTo>
                  <a:cubicBezTo>
                    <a:pt x="1274" y="236"/>
                    <a:pt x="1278" y="237"/>
                    <a:pt x="1282" y="237"/>
                  </a:cubicBezTo>
                  <a:cubicBezTo>
                    <a:pt x="1290" y="237"/>
                    <a:pt x="1292" y="229"/>
                    <a:pt x="1300" y="222"/>
                  </a:cubicBezTo>
                  <a:cubicBezTo>
                    <a:pt x="1321" y="222"/>
                    <a:pt x="1300" y="201"/>
                    <a:pt x="1279" y="180"/>
                  </a:cubicBezTo>
                  <a:cubicBezTo>
                    <a:pt x="1246" y="158"/>
                    <a:pt x="1225" y="147"/>
                    <a:pt x="1204" y="147"/>
                  </a:cubicBezTo>
                  <a:lnTo>
                    <a:pt x="1194" y="147"/>
                  </a:lnTo>
                  <a:cubicBezTo>
                    <a:pt x="1172" y="158"/>
                    <a:pt x="1151" y="158"/>
                    <a:pt x="1140" y="168"/>
                  </a:cubicBezTo>
                  <a:cubicBezTo>
                    <a:pt x="1108" y="180"/>
                    <a:pt x="1076" y="190"/>
                    <a:pt x="1055" y="211"/>
                  </a:cubicBezTo>
                  <a:cubicBezTo>
                    <a:pt x="1055" y="211"/>
                    <a:pt x="1060" y="216"/>
                    <a:pt x="1057" y="216"/>
                  </a:cubicBezTo>
                  <a:cubicBezTo>
                    <a:pt x="1055" y="216"/>
                    <a:pt x="1052" y="215"/>
                    <a:pt x="1044" y="211"/>
                  </a:cubicBezTo>
                  <a:cubicBezTo>
                    <a:pt x="1033" y="201"/>
                    <a:pt x="1033" y="201"/>
                    <a:pt x="1033" y="190"/>
                  </a:cubicBezTo>
                  <a:lnTo>
                    <a:pt x="1055" y="168"/>
                  </a:lnTo>
                  <a:cubicBezTo>
                    <a:pt x="1066" y="158"/>
                    <a:pt x="1087" y="158"/>
                    <a:pt x="1076" y="137"/>
                  </a:cubicBezTo>
                  <a:cubicBezTo>
                    <a:pt x="1066" y="116"/>
                    <a:pt x="1066" y="94"/>
                    <a:pt x="1066" y="83"/>
                  </a:cubicBezTo>
                  <a:cubicBezTo>
                    <a:pt x="1076" y="73"/>
                    <a:pt x="1055" y="62"/>
                    <a:pt x="1033" y="41"/>
                  </a:cubicBezTo>
                  <a:cubicBezTo>
                    <a:pt x="1012" y="19"/>
                    <a:pt x="991" y="9"/>
                    <a:pt x="969" y="9"/>
                  </a:cubicBezTo>
                  <a:cubicBezTo>
                    <a:pt x="959" y="4"/>
                    <a:pt x="954" y="1"/>
                    <a:pt x="951" y="1"/>
                  </a:cubicBezTo>
                  <a:close/>
                </a:path>
              </a:pathLst>
            </a:custGeom>
            <a:solidFill>
              <a:srgbClr val="B9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335794" y="901436"/>
              <a:ext cx="183505" cy="105786"/>
            </a:xfrm>
            <a:custGeom>
              <a:avLst/>
              <a:gdLst/>
              <a:ahLst/>
              <a:cxnLst/>
              <a:rect l="l" t="t" r="r" b="b"/>
              <a:pathLst>
                <a:path w="1641" h="946" extrusionOk="0">
                  <a:moveTo>
                    <a:pt x="173" y="0"/>
                  </a:moveTo>
                  <a:cubicBezTo>
                    <a:pt x="171" y="0"/>
                    <a:pt x="167" y="5"/>
                    <a:pt x="160" y="19"/>
                  </a:cubicBezTo>
                  <a:cubicBezTo>
                    <a:pt x="150" y="40"/>
                    <a:pt x="139" y="40"/>
                    <a:pt x="129" y="83"/>
                  </a:cubicBezTo>
                  <a:lnTo>
                    <a:pt x="129" y="94"/>
                  </a:lnTo>
                  <a:cubicBezTo>
                    <a:pt x="118" y="73"/>
                    <a:pt x="107" y="73"/>
                    <a:pt x="96" y="51"/>
                  </a:cubicBezTo>
                  <a:cubicBezTo>
                    <a:pt x="96" y="49"/>
                    <a:pt x="96" y="48"/>
                    <a:pt x="95" y="48"/>
                  </a:cubicBezTo>
                  <a:cubicBezTo>
                    <a:pt x="89" y="48"/>
                    <a:pt x="75" y="67"/>
                    <a:pt x="75" y="94"/>
                  </a:cubicBezTo>
                  <a:cubicBezTo>
                    <a:pt x="54" y="137"/>
                    <a:pt x="54" y="158"/>
                    <a:pt x="54" y="179"/>
                  </a:cubicBezTo>
                  <a:cubicBezTo>
                    <a:pt x="65" y="179"/>
                    <a:pt x="65" y="189"/>
                    <a:pt x="65" y="189"/>
                  </a:cubicBezTo>
                  <a:cubicBezTo>
                    <a:pt x="75" y="200"/>
                    <a:pt x="86" y="222"/>
                    <a:pt x="96" y="232"/>
                  </a:cubicBezTo>
                  <a:cubicBezTo>
                    <a:pt x="118" y="253"/>
                    <a:pt x="139" y="286"/>
                    <a:pt x="171" y="296"/>
                  </a:cubicBezTo>
                  <a:lnTo>
                    <a:pt x="171" y="307"/>
                  </a:lnTo>
                  <a:cubicBezTo>
                    <a:pt x="171" y="317"/>
                    <a:pt x="160" y="328"/>
                    <a:pt x="160" y="328"/>
                  </a:cubicBezTo>
                  <a:lnTo>
                    <a:pt x="150" y="328"/>
                  </a:lnTo>
                  <a:lnTo>
                    <a:pt x="129" y="307"/>
                  </a:lnTo>
                  <a:cubicBezTo>
                    <a:pt x="112" y="307"/>
                    <a:pt x="108" y="293"/>
                    <a:pt x="96" y="293"/>
                  </a:cubicBezTo>
                  <a:cubicBezTo>
                    <a:pt x="94" y="293"/>
                    <a:pt x="90" y="294"/>
                    <a:pt x="86" y="296"/>
                  </a:cubicBezTo>
                  <a:cubicBezTo>
                    <a:pt x="75" y="317"/>
                    <a:pt x="54" y="328"/>
                    <a:pt x="44" y="328"/>
                  </a:cubicBezTo>
                  <a:cubicBezTo>
                    <a:pt x="42" y="327"/>
                    <a:pt x="40" y="326"/>
                    <a:pt x="39" y="326"/>
                  </a:cubicBezTo>
                  <a:cubicBezTo>
                    <a:pt x="30" y="326"/>
                    <a:pt x="21" y="353"/>
                    <a:pt x="11" y="371"/>
                  </a:cubicBezTo>
                  <a:cubicBezTo>
                    <a:pt x="1" y="402"/>
                    <a:pt x="1" y="424"/>
                    <a:pt x="1" y="445"/>
                  </a:cubicBezTo>
                  <a:cubicBezTo>
                    <a:pt x="1" y="466"/>
                    <a:pt x="1" y="466"/>
                    <a:pt x="11" y="466"/>
                  </a:cubicBezTo>
                  <a:cubicBezTo>
                    <a:pt x="22" y="477"/>
                    <a:pt x="44" y="466"/>
                    <a:pt x="54" y="499"/>
                  </a:cubicBezTo>
                  <a:cubicBezTo>
                    <a:pt x="54" y="530"/>
                    <a:pt x="75" y="541"/>
                    <a:pt x="86" y="541"/>
                  </a:cubicBezTo>
                  <a:cubicBezTo>
                    <a:pt x="107" y="541"/>
                    <a:pt x="129" y="541"/>
                    <a:pt x="150" y="551"/>
                  </a:cubicBezTo>
                  <a:cubicBezTo>
                    <a:pt x="182" y="573"/>
                    <a:pt x="214" y="573"/>
                    <a:pt x="245" y="605"/>
                  </a:cubicBezTo>
                  <a:cubicBezTo>
                    <a:pt x="267" y="626"/>
                    <a:pt x="299" y="615"/>
                    <a:pt x="320" y="648"/>
                  </a:cubicBezTo>
                  <a:cubicBezTo>
                    <a:pt x="320" y="648"/>
                    <a:pt x="322" y="649"/>
                    <a:pt x="325" y="649"/>
                  </a:cubicBezTo>
                  <a:cubicBezTo>
                    <a:pt x="329" y="649"/>
                    <a:pt x="335" y="645"/>
                    <a:pt x="342" y="626"/>
                  </a:cubicBezTo>
                  <a:cubicBezTo>
                    <a:pt x="345" y="622"/>
                    <a:pt x="349" y="620"/>
                    <a:pt x="352" y="620"/>
                  </a:cubicBezTo>
                  <a:lnTo>
                    <a:pt x="352" y="620"/>
                  </a:lnTo>
                  <a:cubicBezTo>
                    <a:pt x="357" y="620"/>
                    <a:pt x="359" y="627"/>
                    <a:pt x="352" y="648"/>
                  </a:cubicBezTo>
                  <a:lnTo>
                    <a:pt x="352" y="658"/>
                  </a:lnTo>
                  <a:cubicBezTo>
                    <a:pt x="353" y="657"/>
                    <a:pt x="354" y="657"/>
                    <a:pt x="355" y="657"/>
                  </a:cubicBezTo>
                  <a:cubicBezTo>
                    <a:pt x="360" y="657"/>
                    <a:pt x="363" y="672"/>
                    <a:pt x="369" y="672"/>
                  </a:cubicBezTo>
                  <a:cubicBezTo>
                    <a:pt x="372" y="672"/>
                    <a:pt x="377" y="666"/>
                    <a:pt x="384" y="648"/>
                  </a:cubicBezTo>
                  <a:cubicBezTo>
                    <a:pt x="387" y="644"/>
                    <a:pt x="389" y="643"/>
                    <a:pt x="391" y="643"/>
                  </a:cubicBezTo>
                  <a:cubicBezTo>
                    <a:pt x="395" y="643"/>
                    <a:pt x="395" y="651"/>
                    <a:pt x="395" y="658"/>
                  </a:cubicBezTo>
                  <a:cubicBezTo>
                    <a:pt x="395" y="668"/>
                    <a:pt x="395" y="673"/>
                    <a:pt x="396" y="673"/>
                  </a:cubicBezTo>
                  <a:cubicBezTo>
                    <a:pt x="397" y="673"/>
                    <a:pt x="400" y="665"/>
                    <a:pt x="406" y="648"/>
                  </a:cubicBezTo>
                  <a:cubicBezTo>
                    <a:pt x="410" y="643"/>
                    <a:pt x="412" y="640"/>
                    <a:pt x="414" y="640"/>
                  </a:cubicBezTo>
                  <a:cubicBezTo>
                    <a:pt x="416" y="640"/>
                    <a:pt x="416" y="646"/>
                    <a:pt x="416" y="658"/>
                  </a:cubicBezTo>
                  <a:cubicBezTo>
                    <a:pt x="416" y="675"/>
                    <a:pt x="419" y="686"/>
                    <a:pt x="423" y="686"/>
                  </a:cubicBezTo>
                  <a:cubicBezTo>
                    <a:pt x="427" y="686"/>
                    <a:pt x="432" y="678"/>
                    <a:pt x="437" y="658"/>
                  </a:cubicBezTo>
                  <a:cubicBezTo>
                    <a:pt x="445" y="642"/>
                    <a:pt x="449" y="636"/>
                    <a:pt x="450" y="636"/>
                  </a:cubicBezTo>
                  <a:lnTo>
                    <a:pt x="450" y="636"/>
                  </a:lnTo>
                  <a:cubicBezTo>
                    <a:pt x="452" y="636"/>
                    <a:pt x="448" y="652"/>
                    <a:pt x="448" y="658"/>
                  </a:cubicBezTo>
                  <a:cubicBezTo>
                    <a:pt x="448" y="669"/>
                    <a:pt x="437" y="690"/>
                    <a:pt x="448" y="690"/>
                  </a:cubicBezTo>
                  <a:cubicBezTo>
                    <a:pt x="450" y="689"/>
                    <a:pt x="451" y="688"/>
                    <a:pt x="453" y="688"/>
                  </a:cubicBezTo>
                  <a:cubicBezTo>
                    <a:pt x="460" y="688"/>
                    <a:pt x="468" y="703"/>
                    <a:pt x="475" y="703"/>
                  </a:cubicBezTo>
                  <a:cubicBezTo>
                    <a:pt x="477" y="703"/>
                    <a:pt x="478" y="702"/>
                    <a:pt x="480" y="700"/>
                  </a:cubicBezTo>
                  <a:cubicBezTo>
                    <a:pt x="485" y="695"/>
                    <a:pt x="488" y="695"/>
                    <a:pt x="491" y="695"/>
                  </a:cubicBezTo>
                  <a:cubicBezTo>
                    <a:pt x="493" y="695"/>
                    <a:pt x="496" y="695"/>
                    <a:pt x="501" y="690"/>
                  </a:cubicBezTo>
                  <a:cubicBezTo>
                    <a:pt x="501" y="714"/>
                    <a:pt x="505" y="721"/>
                    <a:pt x="511" y="721"/>
                  </a:cubicBezTo>
                  <a:cubicBezTo>
                    <a:pt x="518" y="721"/>
                    <a:pt x="527" y="712"/>
                    <a:pt x="533" y="712"/>
                  </a:cubicBezTo>
                  <a:cubicBezTo>
                    <a:pt x="540" y="712"/>
                    <a:pt x="547" y="707"/>
                    <a:pt x="554" y="707"/>
                  </a:cubicBezTo>
                  <a:cubicBezTo>
                    <a:pt x="558" y="707"/>
                    <a:pt x="561" y="708"/>
                    <a:pt x="565" y="712"/>
                  </a:cubicBezTo>
                  <a:cubicBezTo>
                    <a:pt x="565" y="722"/>
                    <a:pt x="576" y="733"/>
                    <a:pt x="586" y="733"/>
                  </a:cubicBezTo>
                  <a:lnTo>
                    <a:pt x="650" y="733"/>
                  </a:lnTo>
                  <a:cubicBezTo>
                    <a:pt x="671" y="743"/>
                    <a:pt x="693" y="743"/>
                    <a:pt x="714" y="754"/>
                  </a:cubicBezTo>
                  <a:cubicBezTo>
                    <a:pt x="746" y="764"/>
                    <a:pt x="768" y="775"/>
                    <a:pt x="799" y="775"/>
                  </a:cubicBezTo>
                  <a:cubicBezTo>
                    <a:pt x="803" y="773"/>
                    <a:pt x="808" y="772"/>
                    <a:pt x="812" y="772"/>
                  </a:cubicBezTo>
                  <a:cubicBezTo>
                    <a:pt x="828" y="772"/>
                    <a:pt x="844" y="788"/>
                    <a:pt x="853" y="797"/>
                  </a:cubicBezTo>
                  <a:cubicBezTo>
                    <a:pt x="855" y="799"/>
                    <a:pt x="857" y="800"/>
                    <a:pt x="860" y="800"/>
                  </a:cubicBezTo>
                  <a:cubicBezTo>
                    <a:pt x="868" y="800"/>
                    <a:pt x="879" y="793"/>
                    <a:pt x="887" y="793"/>
                  </a:cubicBezTo>
                  <a:cubicBezTo>
                    <a:pt x="890" y="793"/>
                    <a:pt x="893" y="794"/>
                    <a:pt x="895" y="797"/>
                  </a:cubicBezTo>
                  <a:cubicBezTo>
                    <a:pt x="927" y="828"/>
                    <a:pt x="981" y="818"/>
                    <a:pt x="1023" y="839"/>
                  </a:cubicBezTo>
                  <a:lnTo>
                    <a:pt x="1087" y="839"/>
                  </a:lnTo>
                  <a:cubicBezTo>
                    <a:pt x="1130" y="850"/>
                    <a:pt x="1161" y="861"/>
                    <a:pt x="1204" y="871"/>
                  </a:cubicBezTo>
                  <a:cubicBezTo>
                    <a:pt x="1246" y="882"/>
                    <a:pt x="1279" y="903"/>
                    <a:pt x="1332" y="913"/>
                  </a:cubicBezTo>
                  <a:cubicBezTo>
                    <a:pt x="1332" y="913"/>
                    <a:pt x="1345" y="900"/>
                    <a:pt x="1350" y="900"/>
                  </a:cubicBezTo>
                  <a:cubicBezTo>
                    <a:pt x="1352" y="900"/>
                    <a:pt x="1353" y="901"/>
                    <a:pt x="1353" y="903"/>
                  </a:cubicBezTo>
                  <a:cubicBezTo>
                    <a:pt x="1364" y="913"/>
                    <a:pt x="1374" y="925"/>
                    <a:pt x="1385" y="925"/>
                  </a:cubicBezTo>
                  <a:cubicBezTo>
                    <a:pt x="1417" y="935"/>
                    <a:pt x="1459" y="946"/>
                    <a:pt x="1492" y="946"/>
                  </a:cubicBezTo>
                  <a:cubicBezTo>
                    <a:pt x="1502" y="946"/>
                    <a:pt x="1513" y="935"/>
                    <a:pt x="1523" y="882"/>
                  </a:cubicBezTo>
                  <a:cubicBezTo>
                    <a:pt x="1534" y="861"/>
                    <a:pt x="1534" y="861"/>
                    <a:pt x="1545" y="850"/>
                  </a:cubicBezTo>
                  <a:cubicBezTo>
                    <a:pt x="1550" y="839"/>
                    <a:pt x="1555" y="839"/>
                    <a:pt x="1561" y="839"/>
                  </a:cubicBezTo>
                  <a:cubicBezTo>
                    <a:pt x="1566" y="839"/>
                    <a:pt x="1571" y="839"/>
                    <a:pt x="1577" y="828"/>
                  </a:cubicBezTo>
                  <a:lnTo>
                    <a:pt x="1587" y="828"/>
                  </a:lnTo>
                  <a:cubicBezTo>
                    <a:pt x="1587" y="839"/>
                    <a:pt x="1590" y="842"/>
                    <a:pt x="1593" y="842"/>
                  </a:cubicBezTo>
                  <a:cubicBezTo>
                    <a:pt x="1596" y="842"/>
                    <a:pt x="1598" y="839"/>
                    <a:pt x="1598" y="839"/>
                  </a:cubicBezTo>
                  <a:cubicBezTo>
                    <a:pt x="1608" y="839"/>
                    <a:pt x="1619" y="818"/>
                    <a:pt x="1630" y="786"/>
                  </a:cubicBezTo>
                  <a:cubicBezTo>
                    <a:pt x="1641" y="754"/>
                    <a:pt x="1641" y="743"/>
                    <a:pt x="1641" y="733"/>
                  </a:cubicBezTo>
                  <a:cubicBezTo>
                    <a:pt x="1630" y="712"/>
                    <a:pt x="1619" y="722"/>
                    <a:pt x="1608" y="700"/>
                  </a:cubicBezTo>
                  <a:lnTo>
                    <a:pt x="1608" y="669"/>
                  </a:lnTo>
                  <a:cubicBezTo>
                    <a:pt x="1602" y="669"/>
                    <a:pt x="1599" y="678"/>
                    <a:pt x="1599" y="678"/>
                  </a:cubicBezTo>
                  <a:cubicBezTo>
                    <a:pt x="1598" y="678"/>
                    <a:pt x="1598" y="676"/>
                    <a:pt x="1598" y="669"/>
                  </a:cubicBezTo>
                  <a:cubicBezTo>
                    <a:pt x="1598" y="658"/>
                    <a:pt x="1608" y="658"/>
                    <a:pt x="1608" y="658"/>
                  </a:cubicBezTo>
                  <a:cubicBezTo>
                    <a:pt x="1630" y="648"/>
                    <a:pt x="1630" y="637"/>
                    <a:pt x="1641" y="584"/>
                  </a:cubicBezTo>
                  <a:lnTo>
                    <a:pt x="1641" y="562"/>
                  </a:lnTo>
                  <a:lnTo>
                    <a:pt x="1641" y="530"/>
                  </a:lnTo>
                  <a:cubicBezTo>
                    <a:pt x="1641" y="480"/>
                    <a:pt x="1628" y="463"/>
                    <a:pt x="1606" y="463"/>
                  </a:cubicBezTo>
                  <a:cubicBezTo>
                    <a:pt x="1604" y="463"/>
                    <a:pt x="1602" y="463"/>
                    <a:pt x="1599" y="463"/>
                  </a:cubicBezTo>
                  <a:lnTo>
                    <a:pt x="1599" y="463"/>
                  </a:lnTo>
                  <a:cubicBezTo>
                    <a:pt x="1619" y="413"/>
                    <a:pt x="1619" y="413"/>
                    <a:pt x="1608" y="392"/>
                  </a:cubicBezTo>
                  <a:cubicBezTo>
                    <a:pt x="1598" y="381"/>
                    <a:pt x="1598" y="381"/>
                    <a:pt x="1587" y="381"/>
                  </a:cubicBezTo>
                  <a:cubicBezTo>
                    <a:pt x="1556" y="381"/>
                    <a:pt x="1534" y="381"/>
                    <a:pt x="1502" y="392"/>
                  </a:cubicBezTo>
                  <a:cubicBezTo>
                    <a:pt x="1484" y="396"/>
                    <a:pt x="1468" y="397"/>
                    <a:pt x="1452" y="397"/>
                  </a:cubicBezTo>
                  <a:cubicBezTo>
                    <a:pt x="1419" y="397"/>
                    <a:pt x="1389" y="392"/>
                    <a:pt x="1353" y="392"/>
                  </a:cubicBezTo>
                  <a:cubicBezTo>
                    <a:pt x="1347" y="386"/>
                    <a:pt x="1341" y="377"/>
                    <a:pt x="1334" y="377"/>
                  </a:cubicBezTo>
                  <a:cubicBezTo>
                    <a:pt x="1327" y="377"/>
                    <a:pt x="1320" y="383"/>
                    <a:pt x="1310" y="402"/>
                  </a:cubicBezTo>
                  <a:cubicBezTo>
                    <a:pt x="1300" y="371"/>
                    <a:pt x="1300" y="371"/>
                    <a:pt x="1289" y="371"/>
                  </a:cubicBezTo>
                  <a:cubicBezTo>
                    <a:pt x="1275" y="378"/>
                    <a:pt x="1262" y="380"/>
                    <a:pt x="1250" y="380"/>
                  </a:cubicBezTo>
                  <a:cubicBezTo>
                    <a:pt x="1225" y="380"/>
                    <a:pt x="1204" y="371"/>
                    <a:pt x="1182" y="371"/>
                  </a:cubicBezTo>
                  <a:cubicBezTo>
                    <a:pt x="1174" y="371"/>
                    <a:pt x="1166" y="384"/>
                    <a:pt x="1157" y="384"/>
                  </a:cubicBezTo>
                  <a:cubicBezTo>
                    <a:pt x="1155" y="384"/>
                    <a:pt x="1153" y="383"/>
                    <a:pt x="1151" y="381"/>
                  </a:cubicBezTo>
                  <a:cubicBezTo>
                    <a:pt x="1141" y="360"/>
                    <a:pt x="1125" y="357"/>
                    <a:pt x="1108" y="357"/>
                  </a:cubicBezTo>
                  <a:cubicBezTo>
                    <a:pt x="1102" y="357"/>
                    <a:pt x="1095" y="358"/>
                    <a:pt x="1088" y="358"/>
                  </a:cubicBezTo>
                  <a:cubicBezTo>
                    <a:pt x="1077" y="358"/>
                    <a:pt x="1065" y="356"/>
                    <a:pt x="1055" y="350"/>
                  </a:cubicBezTo>
                  <a:lnTo>
                    <a:pt x="1044" y="360"/>
                  </a:lnTo>
                  <a:cubicBezTo>
                    <a:pt x="1044" y="338"/>
                    <a:pt x="1044" y="338"/>
                    <a:pt x="1033" y="338"/>
                  </a:cubicBezTo>
                  <a:cubicBezTo>
                    <a:pt x="1023" y="328"/>
                    <a:pt x="1002" y="317"/>
                    <a:pt x="981" y="317"/>
                  </a:cubicBezTo>
                  <a:cubicBezTo>
                    <a:pt x="972" y="326"/>
                    <a:pt x="962" y="330"/>
                    <a:pt x="953" y="330"/>
                  </a:cubicBezTo>
                  <a:cubicBezTo>
                    <a:pt x="941" y="330"/>
                    <a:pt x="929" y="324"/>
                    <a:pt x="917" y="317"/>
                  </a:cubicBezTo>
                  <a:cubicBezTo>
                    <a:pt x="906" y="307"/>
                    <a:pt x="895" y="307"/>
                    <a:pt x="874" y="307"/>
                  </a:cubicBezTo>
                  <a:cubicBezTo>
                    <a:pt x="872" y="308"/>
                    <a:pt x="870" y="308"/>
                    <a:pt x="869" y="308"/>
                  </a:cubicBezTo>
                  <a:cubicBezTo>
                    <a:pt x="855" y="308"/>
                    <a:pt x="845" y="286"/>
                    <a:pt x="829" y="286"/>
                  </a:cubicBezTo>
                  <a:cubicBezTo>
                    <a:pt x="824" y="286"/>
                    <a:pt x="818" y="288"/>
                    <a:pt x="810" y="296"/>
                  </a:cubicBezTo>
                  <a:cubicBezTo>
                    <a:pt x="808" y="297"/>
                    <a:pt x="805" y="298"/>
                    <a:pt x="803" y="298"/>
                  </a:cubicBezTo>
                  <a:cubicBezTo>
                    <a:pt x="793" y="298"/>
                    <a:pt x="788" y="284"/>
                    <a:pt x="777" y="284"/>
                  </a:cubicBezTo>
                  <a:cubicBezTo>
                    <a:pt x="772" y="284"/>
                    <a:pt x="766" y="287"/>
                    <a:pt x="757" y="296"/>
                  </a:cubicBezTo>
                  <a:lnTo>
                    <a:pt x="757" y="275"/>
                  </a:lnTo>
                  <a:cubicBezTo>
                    <a:pt x="757" y="264"/>
                    <a:pt x="746" y="264"/>
                    <a:pt x="746" y="264"/>
                  </a:cubicBezTo>
                  <a:cubicBezTo>
                    <a:pt x="739" y="276"/>
                    <a:pt x="734" y="280"/>
                    <a:pt x="730" y="280"/>
                  </a:cubicBezTo>
                  <a:cubicBezTo>
                    <a:pt x="724" y="280"/>
                    <a:pt x="721" y="267"/>
                    <a:pt x="714" y="253"/>
                  </a:cubicBezTo>
                  <a:cubicBezTo>
                    <a:pt x="714" y="240"/>
                    <a:pt x="710" y="236"/>
                    <a:pt x="704" y="236"/>
                  </a:cubicBezTo>
                  <a:cubicBezTo>
                    <a:pt x="696" y="236"/>
                    <a:pt x="684" y="243"/>
                    <a:pt x="671" y="243"/>
                  </a:cubicBezTo>
                  <a:cubicBezTo>
                    <a:pt x="671" y="243"/>
                    <a:pt x="661" y="243"/>
                    <a:pt x="661" y="232"/>
                  </a:cubicBezTo>
                  <a:cubicBezTo>
                    <a:pt x="650" y="232"/>
                    <a:pt x="640" y="222"/>
                    <a:pt x="629" y="222"/>
                  </a:cubicBezTo>
                  <a:cubicBezTo>
                    <a:pt x="619" y="222"/>
                    <a:pt x="597" y="222"/>
                    <a:pt x="597" y="200"/>
                  </a:cubicBezTo>
                  <a:cubicBezTo>
                    <a:pt x="593" y="189"/>
                    <a:pt x="587" y="186"/>
                    <a:pt x="580" y="186"/>
                  </a:cubicBezTo>
                  <a:cubicBezTo>
                    <a:pt x="570" y="186"/>
                    <a:pt x="558" y="192"/>
                    <a:pt x="550" y="192"/>
                  </a:cubicBezTo>
                  <a:cubicBezTo>
                    <a:pt x="548" y="192"/>
                    <a:pt x="545" y="191"/>
                    <a:pt x="544" y="189"/>
                  </a:cubicBezTo>
                  <a:cubicBezTo>
                    <a:pt x="544" y="179"/>
                    <a:pt x="544" y="168"/>
                    <a:pt x="533" y="168"/>
                  </a:cubicBezTo>
                  <a:cubicBezTo>
                    <a:pt x="512" y="168"/>
                    <a:pt x="491" y="168"/>
                    <a:pt x="480" y="147"/>
                  </a:cubicBezTo>
                  <a:lnTo>
                    <a:pt x="469" y="147"/>
                  </a:lnTo>
                  <a:cubicBezTo>
                    <a:pt x="465" y="154"/>
                    <a:pt x="462" y="156"/>
                    <a:pt x="460" y="156"/>
                  </a:cubicBezTo>
                  <a:cubicBezTo>
                    <a:pt x="453" y="156"/>
                    <a:pt x="453" y="132"/>
                    <a:pt x="445" y="132"/>
                  </a:cubicBezTo>
                  <a:cubicBezTo>
                    <a:pt x="443" y="132"/>
                    <a:pt x="440" y="133"/>
                    <a:pt x="437" y="137"/>
                  </a:cubicBezTo>
                  <a:cubicBezTo>
                    <a:pt x="437" y="119"/>
                    <a:pt x="433" y="112"/>
                    <a:pt x="428" y="112"/>
                  </a:cubicBezTo>
                  <a:cubicBezTo>
                    <a:pt x="421" y="112"/>
                    <a:pt x="411" y="124"/>
                    <a:pt x="406" y="137"/>
                  </a:cubicBezTo>
                  <a:lnTo>
                    <a:pt x="395" y="125"/>
                  </a:lnTo>
                  <a:cubicBezTo>
                    <a:pt x="395" y="125"/>
                    <a:pt x="395" y="104"/>
                    <a:pt x="384" y="94"/>
                  </a:cubicBezTo>
                  <a:cubicBezTo>
                    <a:pt x="373" y="83"/>
                    <a:pt x="352" y="83"/>
                    <a:pt x="331" y="73"/>
                  </a:cubicBezTo>
                  <a:cubicBezTo>
                    <a:pt x="309" y="51"/>
                    <a:pt x="278" y="51"/>
                    <a:pt x="257" y="19"/>
                  </a:cubicBezTo>
                  <a:cubicBezTo>
                    <a:pt x="257" y="14"/>
                    <a:pt x="254" y="11"/>
                    <a:pt x="250" y="11"/>
                  </a:cubicBezTo>
                  <a:cubicBezTo>
                    <a:pt x="246" y="11"/>
                    <a:pt x="240" y="14"/>
                    <a:pt x="235" y="19"/>
                  </a:cubicBezTo>
                  <a:cubicBezTo>
                    <a:pt x="228" y="27"/>
                    <a:pt x="215" y="49"/>
                    <a:pt x="208" y="49"/>
                  </a:cubicBezTo>
                  <a:cubicBezTo>
                    <a:pt x="205" y="49"/>
                    <a:pt x="203" y="44"/>
                    <a:pt x="203" y="30"/>
                  </a:cubicBezTo>
                  <a:cubicBezTo>
                    <a:pt x="203" y="25"/>
                    <a:pt x="200" y="22"/>
                    <a:pt x="198" y="22"/>
                  </a:cubicBezTo>
                  <a:cubicBezTo>
                    <a:pt x="195" y="22"/>
                    <a:pt x="193" y="25"/>
                    <a:pt x="193" y="30"/>
                  </a:cubicBezTo>
                  <a:cubicBezTo>
                    <a:pt x="189" y="33"/>
                    <a:pt x="187" y="34"/>
                    <a:pt x="186" y="34"/>
                  </a:cubicBezTo>
                  <a:cubicBezTo>
                    <a:pt x="182" y="34"/>
                    <a:pt x="182" y="27"/>
                    <a:pt x="182" y="19"/>
                  </a:cubicBezTo>
                  <a:cubicBezTo>
                    <a:pt x="175" y="19"/>
                    <a:pt x="177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9"/>
            <p:cNvSpPr/>
            <p:nvPr/>
          </p:nvSpPr>
          <p:spPr>
            <a:xfrm>
              <a:off x="761541" y="202822"/>
              <a:ext cx="188313" cy="77159"/>
            </a:xfrm>
            <a:custGeom>
              <a:avLst/>
              <a:gdLst/>
              <a:ahLst/>
              <a:cxnLst/>
              <a:rect l="l" t="t" r="r" b="b"/>
              <a:pathLst>
                <a:path w="1684" h="690" extrusionOk="0">
                  <a:moveTo>
                    <a:pt x="171" y="0"/>
                  </a:moveTo>
                  <a:cubicBezTo>
                    <a:pt x="168" y="0"/>
                    <a:pt x="166" y="3"/>
                    <a:pt x="160" y="8"/>
                  </a:cubicBezTo>
                  <a:cubicBezTo>
                    <a:pt x="153" y="23"/>
                    <a:pt x="146" y="48"/>
                    <a:pt x="138" y="48"/>
                  </a:cubicBezTo>
                  <a:cubicBezTo>
                    <a:pt x="135" y="48"/>
                    <a:pt x="132" y="43"/>
                    <a:pt x="129" y="30"/>
                  </a:cubicBezTo>
                  <a:cubicBezTo>
                    <a:pt x="129" y="24"/>
                    <a:pt x="126" y="21"/>
                    <a:pt x="123" y="21"/>
                  </a:cubicBezTo>
                  <a:cubicBezTo>
                    <a:pt x="120" y="21"/>
                    <a:pt x="117" y="24"/>
                    <a:pt x="117" y="30"/>
                  </a:cubicBezTo>
                  <a:cubicBezTo>
                    <a:pt x="114" y="33"/>
                    <a:pt x="112" y="34"/>
                    <a:pt x="110" y="34"/>
                  </a:cubicBezTo>
                  <a:cubicBezTo>
                    <a:pt x="107" y="34"/>
                    <a:pt x="107" y="30"/>
                    <a:pt x="107" y="30"/>
                  </a:cubicBezTo>
                  <a:cubicBezTo>
                    <a:pt x="100" y="23"/>
                    <a:pt x="98" y="8"/>
                    <a:pt x="94" y="8"/>
                  </a:cubicBezTo>
                  <a:cubicBezTo>
                    <a:pt x="92" y="8"/>
                    <a:pt x="90" y="13"/>
                    <a:pt x="86" y="30"/>
                  </a:cubicBezTo>
                  <a:cubicBezTo>
                    <a:pt x="86" y="51"/>
                    <a:pt x="75" y="51"/>
                    <a:pt x="75" y="94"/>
                  </a:cubicBezTo>
                  <a:cubicBezTo>
                    <a:pt x="75" y="104"/>
                    <a:pt x="72" y="107"/>
                    <a:pt x="70" y="107"/>
                  </a:cubicBezTo>
                  <a:cubicBezTo>
                    <a:pt x="67" y="107"/>
                    <a:pt x="65" y="104"/>
                    <a:pt x="65" y="104"/>
                  </a:cubicBezTo>
                  <a:cubicBezTo>
                    <a:pt x="54" y="82"/>
                    <a:pt x="43" y="82"/>
                    <a:pt x="32" y="72"/>
                  </a:cubicBezTo>
                  <a:cubicBezTo>
                    <a:pt x="32" y="70"/>
                    <a:pt x="32" y="69"/>
                    <a:pt x="30" y="69"/>
                  </a:cubicBezTo>
                  <a:cubicBezTo>
                    <a:pt x="25" y="69"/>
                    <a:pt x="11" y="88"/>
                    <a:pt x="11" y="115"/>
                  </a:cubicBezTo>
                  <a:cubicBezTo>
                    <a:pt x="1" y="157"/>
                    <a:pt x="11" y="179"/>
                    <a:pt x="11" y="200"/>
                  </a:cubicBezTo>
                  <a:cubicBezTo>
                    <a:pt x="22" y="200"/>
                    <a:pt x="22" y="210"/>
                    <a:pt x="22" y="210"/>
                  </a:cubicBezTo>
                  <a:cubicBezTo>
                    <a:pt x="32" y="221"/>
                    <a:pt x="54" y="232"/>
                    <a:pt x="65" y="243"/>
                  </a:cubicBezTo>
                  <a:cubicBezTo>
                    <a:pt x="96" y="264"/>
                    <a:pt x="117" y="295"/>
                    <a:pt x="139" y="295"/>
                  </a:cubicBezTo>
                  <a:cubicBezTo>
                    <a:pt x="144" y="295"/>
                    <a:pt x="147" y="293"/>
                    <a:pt x="148" y="293"/>
                  </a:cubicBezTo>
                  <a:cubicBezTo>
                    <a:pt x="150" y="293"/>
                    <a:pt x="150" y="296"/>
                    <a:pt x="150" y="306"/>
                  </a:cubicBezTo>
                  <a:cubicBezTo>
                    <a:pt x="150" y="317"/>
                    <a:pt x="150" y="328"/>
                    <a:pt x="139" y="328"/>
                  </a:cubicBezTo>
                  <a:cubicBezTo>
                    <a:pt x="129" y="328"/>
                    <a:pt x="117" y="317"/>
                    <a:pt x="107" y="317"/>
                  </a:cubicBezTo>
                  <a:cubicBezTo>
                    <a:pt x="100" y="317"/>
                    <a:pt x="88" y="307"/>
                    <a:pt x="78" y="307"/>
                  </a:cubicBezTo>
                  <a:cubicBezTo>
                    <a:pt x="73" y="307"/>
                    <a:pt x="68" y="310"/>
                    <a:pt x="65" y="317"/>
                  </a:cubicBezTo>
                  <a:cubicBezTo>
                    <a:pt x="54" y="338"/>
                    <a:pt x="43" y="349"/>
                    <a:pt x="22" y="349"/>
                  </a:cubicBezTo>
                  <a:cubicBezTo>
                    <a:pt x="22" y="349"/>
                    <a:pt x="11" y="370"/>
                    <a:pt x="11" y="402"/>
                  </a:cubicBezTo>
                  <a:cubicBezTo>
                    <a:pt x="1" y="423"/>
                    <a:pt x="1" y="456"/>
                    <a:pt x="11" y="466"/>
                  </a:cubicBezTo>
                  <a:cubicBezTo>
                    <a:pt x="11" y="487"/>
                    <a:pt x="11" y="498"/>
                    <a:pt x="22" y="498"/>
                  </a:cubicBezTo>
                  <a:cubicBezTo>
                    <a:pt x="26" y="498"/>
                    <a:pt x="32" y="496"/>
                    <a:pt x="39" y="496"/>
                  </a:cubicBezTo>
                  <a:cubicBezTo>
                    <a:pt x="48" y="496"/>
                    <a:pt x="58" y="500"/>
                    <a:pt x="65" y="519"/>
                  </a:cubicBezTo>
                  <a:cubicBezTo>
                    <a:pt x="86" y="551"/>
                    <a:pt x="96" y="551"/>
                    <a:pt x="107" y="551"/>
                  </a:cubicBezTo>
                  <a:cubicBezTo>
                    <a:pt x="121" y="551"/>
                    <a:pt x="136" y="546"/>
                    <a:pt x="150" y="546"/>
                  </a:cubicBezTo>
                  <a:cubicBezTo>
                    <a:pt x="157" y="546"/>
                    <a:pt x="164" y="548"/>
                    <a:pt x="171" y="551"/>
                  </a:cubicBezTo>
                  <a:cubicBezTo>
                    <a:pt x="203" y="572"/>
                    <a:pt x="245" y="562"/>
                    <a:pt x="278" y="583"/>
                  </a:cubicBezTo>
                  <a:cubicBezTo>
                    <a:pt x="299" y="605"/>
                    <a:pt x="330" y="594"/>
                    <a:pt x="352" y="615"/>
                  </a:cubicBezTo>
                  <a:cubicBezTo>
                    <a:pt x="356" y="615"/>
                    <a:pt x="361" y="617"/>
                    <a:pt x="365" y="617"/>
                  </a:cubicBezTo>
                  <a:cubicBezTo>
                    <a:pt x="371" y="617"/>
                    <a:pt x="378" y="613"/>
                    <a:pt x="384" y="594"/>
                  </a:cubicBezTo>
                  <a:cubicBezTo>
                    <a:pt x="384" y="584"/>
                    <a:pt x="386" y="579"/>
                    <a:pt x="388" y="579"/>
                  </a:cubicBezTo>
                  <a:lnTo>
                    <a:pt x="388" y="579"/>
                  </a:lnTo>
                  <a:cubicBezTo>
                    <a:pt x="389" y="579"/>
                    <a:pt x="390" y="587"/>
                    <a:pt x="384" y="605"/>
                  </a:cubicBezTo>
                  <a:cubicBezTo>
                    <a:pt x="384" y="615"/>
                    <a:pt x="384" y="626"/>
                    <a:pt x="394" y="626"/>
                  </a:cubicBezTo>
                  <a:cubicBezTo>
                    <a:pt x="396" y="622"/>
                    <a:pt x="398" y="621"/>
                    <a:pt x="400" y="621"/>
                  </a:cubicBezTo>
                  <a:cubicBezTo>
                    <a:pt x="405" y="621"/>
                    <a:pt x="410" y="629"/>
                    <a:pt x="415" y="629"/>
                  </a:cubicBezTo>
                  <a:cubicBezTo>
                    <a:pt x="419" y="629"/>
                    <a:pt x="423" y="624"/>
                    <a:pt x="427" y="605"/>
                  </a:cubicBezTo>
                  <a:cubicBezTo>
                    <a:pt x="427" y="601"/>
                    <a:pt x="427" y="600"/>
                    <a:pt x="427" y="600"/>
                  </a:cubicBezTo>
                  <a:cubicBezTo>
                    <a:pt x="428" y="600"/>
                    <a:pt x="430" y="605"/>
                    <a:pt x="437" y="605"/>
                  </a:cubicBezTo>
                  <a:cubicBezTo>
                    <a:pt x="437" y="615"/>
                    <a:pt x="437" y="621"/>
                    <a:pt x="438" y="621"/>
                  </a:cubicBezTo>
                  <a:cubicBezTo>
                    <a:pt x="440" y="621"/>
                    <a:pt x="442" y="615"/>
                    <a:pt x="448" y="605"/>
                  </a:cubicBezTo>
                  <a:cubicBezTo>
                    <a:pt x="448" y="594"/>
                    <a:pt x="451" y="589"/>
                    <a:pt x="453" y="589"/>
                  </a:cubicBezTo>
                  <a:cubicBezTo>
                    <a:pt x="456" y="589"/>
                    <a:pt x="458" y="594"/>
                    <a:pt x="458" y="605"/>
                  </a:cubicBezTo>
                  <a:cubicBezTo>
                    <a:pt x="458" y="622"/>
                    <a:pt x="461" y="633"/>
                    <a:pt x="466" y="633"/>
                  </a:cubicBezTo>
                  <a:cubicBezTo>
                    <a:pt x="470" y="633"/>
                    <a:pt x="475" y="624"/>
                    <a:pt x="480" y="605"/>
                  </a:cubicBezTo>
                  <a:cubicBezTo>
                    <a:pt x="484" y="587"/>
                    <a:pt x="487" y="582"/>
                    <a:pt x="488" y="582"/>
                  </a:cubicBezTo>
                  <a:cubicBezTo>
                    <a:pt x="491" y="582"/>
                    <a:pt x="491" y="594"/>
                    <a:pt x="491" y="594"/>
                  </a:cubicBezTo>
                  <a:lnTo>
                    <a:pt x="491" y="636"/>
                  </a:lnTo>
                  <a:cubicBezTo>
                    <a:pt x="493" y="634"/>
                    <a:pt x="495" y="633"/>
                    <a:pt x="497" y="633"/>
                  </a:cubicBezTo>
                  <a:cubicBezTo>
                    <a:pt x="503" y="633"/>
                    <a:pt x="509" y="639"/>
                    <a:pt x="515" y="639"/>
                  </a:cubicBezTo>
                  <a:cubicBezTo>
                    <a:pt x="518" y="639"/>
                    <a:pt x="520" y="639"/>
                    <a:pt x="522" y="636"/>
                  </a:cubicBezTo>
                  <a:cubicBezTo>
                    <a:pt x="533" y="626"/>
                    <a:pt x="543" y="636"/>
                    <a:pt x="543" y="615"/>
                  </a:cubicBezTo>
                  <a:cubicBezTo>
                    <a:pt x="548" y="642"/>
                    <a:pt x="553" y="650"/>
                    <a:pt x="557" y="650"/>
                  </a:cubicBezTo>
                  <a:cubicBezTo>
                    <a:pt x="563" y="650"/>
                    <a:pt x="569" y="636"/>
                    <a:pt x="576" y="636"/>
                  </a:cubicBezTo>
                  <a:cubicBezTo>
                    <a:pt x="583" y="636"/>
                    <a:pt x="590" y="632"/>
                    <a:pt x="597" y="632"/>
                  </a:cubicBezTo>
                  <a:cubicBezTo>
                    <a:pt x="600" y="632"/>
                    <a:pt x="604" y="633"/>
                    <a:pt x="607" y="636"/>
                  </a:cubicBezTo>
                  <a:cubicBezTo>
                    <a:pt x="618" y="647"/>
                    <a:pt x="629" y="647"/>
                    <a:pt x="640" y="647"/>
                  </a:cubicBezTo>
                  <a:cubicBezTo>
                    <a:pt x="661" y="647"/>
                    <a:pt x="682" y="636"/>
                    <a:pt x="692" y="636"/>
                  </a:cubicBezTo>
                  <a:cubicBezTo>
                    <a:pt x="709" y="642"/>
                    <a:pt x="722" y="642"/>
                    <a:pt x="734" y="642"/>
                  </a:cubicBezTo>
                  <a:cubicBezTo>
                    <a:pt x="746" y="642"/>
                    <a:pt x="757" y="642"/>
                    <a:pt x="767" y="647"/>
                  </a:cubicBezTo>
                  <a:cubicBezTo>
                    <a:pt x="783" y="652"/>
                    <a:pt x="796" y="655"/>
                    <a:pt x="810" y="655"/>
                  </a:cubicBezTo>
                  <a:cubicBezTo>
                    <a:pt x="823" y="655"/>
                    <a:pt x="836" y="652"/>
                    <a:pt x="853" y="647"/>
                  </a:cubicBezTo>
                  <a:cubicBezTo>
                    <a:pt x="859" y="644"/>
                    <a:pt x="865" y="643"/>
                    <a:pt x="871" y="643"/>
                  </a:cubicBezTo>
                  <a:cubicBezTo>
                    <a:pt x="886" y="643"/>
                    <a:pt x="901" y="650"/>
                    <a:pt x="917" y="657"/>
                  </a:cubicBezTo>
                  <a:cubicBezTo>
                    <a:pt x="919" y="660"/>
                    <a:pt x="921" y="661"/>
                    <a:pt x="923" y="661"/>
                  </a:cubicBezTo>
                  <a:cubicBezTo>
                    <a:pt x="929" y="661"/>
                    <a:pt x="936" y="655"/>
                    <a:pt x="942" y="655"/>
                  </a:cubicBezTo>
                  <a:cubicBezTo>
                    <a:pt x="944" y="655"/>
                    <a:pt x="946" y="655"/>
                    <a:pt x="948" y="657"/>
                  </a:cubicBezTo>
                  <a:cubicBezTo>
                    <a:pt x="969" y="663"/>
                    <a:pt x="991" y="663"/>
                    <a:pt x="1012" y="663"/>
                  </a:cubicBezTo>
                  <a:cubicBezTo>
                    <a:pt x="1033" y="663"/>
                    <a:pt x="1055" y="663"/>
                    <a:pt x="1076" y="669"/>
                  </a:cubicBezTo>
                  <a:cubicBezTo>
                    <a:pt x="1108" y="669"/>
                    <a:pt x="1129" y="657"/>
                    <a:pt x="1151" y="657"/>
                  </a:cubicBezTo>
                  <a:cubicBezTo>
                    <a:pt x="1193" y="669"/>
                    <a:pt x="1225" y="669"/>
                    <a:pt x="1267" y="669"/>
                  </a:cubicBezTo>
                  <a:cubicBezTo>
                    <a:pt x="1301" y="669"/>
                    <a:pt x="1335" y="682"/>
                    <a:pt x="1369" y="682"/>
                  </a:cubicBezTo>
                  <a:cubicBezTo>
                    <a:pt x="1378" y="682"/>
                    <a:pt x="1386" y="681"/>
                    <a:pt x="1395" y="679"/>
                  </a:cubicBezTo>
                  <a:cubicBezTo>
                    <a:pt x="1404" y="679"/>
                    <a:pt x="1412" y="665"/>
                    <a:pt x="1421" y="665"/>
                  </a:cubicBezTo>
                  <a:cubicBezTo>
                    <a:pt x="1423" y="665"/>
                    <a:pt x="1425" y="666"/>
                    <a:pt x="1428" y="669"/>
                  </a:cubicBezTo>
                  <a:cubicBezTo>
                    <a:pt x="1438" y="679"/>
                    <a:pt x="1449" y="690"/>
                    <a:pt x="1459" y="690"/>
                  </a:cubicBezTo>
                  <a:lnTo>
                    <a:pt x="1566" y="690"/>
                  </a:lnTo>
                  <a:cubicBezTo>
                    <a:pt x="1577" y="690"/>
                    <a:pt x="1587" y="669"/>
                    <a:pt x="1587" y="626"/>
                  </a:cubicBezTo>
                  <a:cubicBezTo>
                    <a:pt x="1587" y="594"/>
                    <a:pt x="1598" y="594"/>
                    <a:pt x="1598" y="583"/>
                  </a:cubicBezTo>
                  <a:cubicBezTo>
                    <a:pt x="1603" y="573"/>
                    <a:pt x="1608" y="573"/>
                    <a:pt x="1614" y="573"/>
                  </a:cubicBezTo>
                  <a:cubicBezTo>
                    <a:pt x="1619" y="573"/>
                    <a:pt x="1624" y="573"/>
                    <a:pt x="1629" y="562"/>
                  </a:cubicBezTo>
                  <a:cubicBezTo>
                    <a:pt x="1634" y="571"/>
                    <a:pt x="1639" y="574"/>
                    <a:pt x="1642" y="574"/>
                  </a:cubicBezTo>
                  <a:cubicBezTo>
                    <a:pt x="1647" y="574"/>
                    <a:pt x="1651" y="568"/>
                    <a:pt x="1651" y="562"/>
                  </a:cubicBezTo>
                  <a:cubicBezTo>
                    <a:pt x="1662" y="562"/>
                    <a:pt x="1672" y="541"/>
                    <a:pt x="1672" y="508"/>
                  </a:cubicBezTo>
                  <a:cubicBezTo>
                    <a:pt x="1683" y="477"/>
                    <a:pt x="1672" y="466"/>
                    <a:pt x="1672" y="456"/>
                  </a:cubicBezTo>
                  <a:cubicBezTo>
                    <a:pt x="1662" y="434"/>
                    <a:pt x="1651" y="444"/>
                    <a:pt x="1641" y="423"/>
                  </a:cubicBezTo>
                  <a:cubicBezTo>
                    <a:pt x="1641" y="413"/>
                    <a:pt x="1629" y="402"/>
                    <a:pt x="1629" y="402"/>
                  </a:cubicBezTo>
                  <a:cubicBezTo>
                    <a:pt x="1629" y="402"/>
                    <a:pt x="1625" y="407"/>
                    <a:pt x="1622" y="407"/>
                  </a:cubicBezTo>
                  <a:cubicBezTo>
                    <a:pt x="1620" y="407"/>
                    <a:pt x="1619" y="406"/>
                    <a:pt x="1619" y="402"/>
                  </a:cubicBezTo>
                  <a:cubicBezTo>
                    <a:pt x="1619" y="391"/>
                    <a:pt x="1622" y="389"/>
                    <a:pt x="1624" y="389"/>
                  </a:cubicBezTo>
                  <a:cubicBezTo>
                    <a:pt x="1627" y="389"/>
                    <a:pt x="1629" y="392"/>
                    <a:pt x="1629" y="392"/>
                  </a:cubicBezTo>
                  <a:cubicBezTo>
                    <a:pt x="1641" y="370"/>
                    <a:pt x="1641" y="359"/>
                    <a:pt x="1641" y="306"/>
                  </a:cubicBezTo>
                  <a:lnTo>
                    <a:pt x="1641" y="285"/>
                  </a:lnTo>
                  <a:lnTo>
                    <a:pt x="1641" y="253"/>
                  </a:lnTo>
                  <a:cubicBezTo>
                    <a:pt x="1624" y="212"/>
                    <a:pt x="1608" y="196"/>
                    <a:pt x="1591" y="196"/>
                  </a:cubicBezTo>
                  <a:cubicBezTo>
                    <a:pt x="1586" y="196"/>
                    <a:pt x="1582" y="197"/>
                    <a:pt x="1577" y="200"/>
                  </a:cubicBezTo>
                  <a:cubicBezTo>
                    <a:pt x="1587" y="146"/>
                    <a:pt x="1587" y="146"/>
                    <a:pt x="1577" y="125"/>
                  </a:cubicBezTo>
                  <a:cubicBezTo>
                    <a:pt x="1566" y="115"/>
                    <a:pt x="1566" y="115"/>
                    <a:pt x="1555" y="115"/>
                  </a:cubicBezTo>
                  <a:cubicBezTo>
                    <a:pt x="1523" y="115"/>
                    <a:pt x="1502" y="125"/>
                    <a:pt x="1470" y="136"/>
                  </a:cubicBezTo>
                  <a:cubicBezTo>
                    <a:pt x="1428" y="168"/>
                    <a:pt x="1374" y="157"/>
                    <a:pt x="1331" y="168"/>
                  </a:cubicBezTo>
                  <a:cubicBezTo>
                    <a:pt x="1320" y="168"/>
                    <a:pt x="1311" y="158"/>
                    <a:pt x="1304" y="158"/>
                  </a:cubicBezTo>
                  <a:cubicBezTo>
                    <a:pt x="1299" y="158"/>
                    <a:pt x="1294" y="165"/>
                    <a:pt x="1289" y="189"/>
                  </a:cubicBezTo>
                  <a:cubicBezTo>
                    <a:pt x="1289" y="193"/>
                    <a:pt x="1289" y="194"/>
                    <a:pt x="1288" y="194"/>
                  </a:cubicBezTo>
                  <a:cubicBezTo>
                    <a:pt x="1288" y="194"/>
                    <a:pt x="1285" y="189"/>
                    <a:pt x="1279" y="189"/>
                  </a:cubicBezTo>
                  <a:cubicBezTo>
                    <a:pt x="1279" y="173"/>
                    <a:pt x="1273" y="164"/>
                    <a:pt x="1265" y="164"/>
                  </a:cubicBezTo>
                  <a:cubicBezTo>
                    <a:pt x="1263" y="164"/>
                    <a:pt x="1260" y="165"/>
                    <a:pt x="1257" y="168"/>
                  </a:cubicBezTo>
                  <a:cubicBezTo>
                    <a:pt x="1241" y="178"/>
                    <a:pt x="1222" y="181"/>
                    <a:pt x="1203" y="181"/>
                  </a:cubicBezTo>
                  <a:cubicBezTo>
                    <a:pt x="1184" y="181"/>
                    <a:pt x="1166" y="179"/>
                    <a:pt x="1151" y="179"/>
                  </a:cubicBezTo>
                  <a:cubicBezTo>
                    <a:pt x="1142" y="179"/>
                    <a:pt x="1140" y="192"/>
                    <a:pt x="1135" y="192"/>
                  </a:cubicBezTo>
                  <a:cubicBezTo>
                    <a:pt x="1133" y="192"/>
                    <a:pt x="1132" y="191"/>
                    <a:pt x="1129" y="189"/>
                  </a:cubicBezTo>
                  <a:cubicBezTo>
                    <a:pt x="1120" y="180"/>
                    <a:pt x="1111" y="177"/>
                    <a:pt x="1102" y="177"/>
                  </a:cubicBezTo>
                  <a:cubicBezTo>
                    <a:pt x="1083" y="177"/>
                    <a:pt x="1064" y="191"/>
                    <a:pt x="1045" y="191"/>
                  </a:cubicBezTo>
                  <a:cubicBezTo>
                    <a:pt x="1041" y="191"/>
                    <a:pt x="1037" y="190"/>
                    <a:pt x="1033" y="189"/>
                  </a:cubicBezTo>
                  <a:cubicBezTo>
                    <a:pt x="1030" y="186"/>
                    <a:pt x="1028" y="185"/>
                    <a:pt x="1027" y="185"/>
                  </a:cubicBezTo>
                  <a:cubicBezTo>
                    <a:pt x="1023" y="185"/>
                    <a:pt x="1023" y="192"/>
                    <a:pt x="1023" y="200"/>
                  </a:cubicBezTo>
                  <a:cubicBezTo>
                    <a:pt x="1012" y="179"/>
                    <a:pt x="1012" y="179"/>
                    <a:pt x="1002" y="179"/>
                  </a:cubicBezTo>
                  <a:cubicBezTo>
                    <a:pt x="993" y="179"/>
                    <a:pt x="977" y="165"/>
                    <a:pt x="960" y="165"/>
                  </a:cubicBezTo>
                  <a:cubicBezTo>
                    <a:pt x="956" y="165"/>
                    <a:pt x="952" y="166"/>
                    <a:pt x="948" y="168"/>
                  </a:cubicBezTo>
                  <a:cubicBezTo>
                    <a:pt x="935" y="180"/>
                    <a:pt x="923" y="185"/>
                    <a:pt x="910" y="185"/>
                  </a:cubicBezTo>
                  <a:cubicBezTo>
                    <a:pt x="902" y="185"/>
                    <a:pt x="893" y="183"/>
                    <a:pt x="884" y="179"/>
                  </a:cubicBezTo>
                  <a:cubicBezTo>
                    <a:pt x="879" y="173"/>
                    <a:pt x="871" y="170"/>
                    <a:pt x="863" y="170"/>
                  </a:cubicBezTo>
                  <a:cubicBezTo>
                    <a:pt x="855" y="170"/>
                    <a:pt x="847" y="173"/>
                    <a:pt x="842" y="179"/>
                  </a:cubicBezTo>
                  <a:cubicBezTo>
                    <a:pt x="839" y="180"/>
                    <a:pt x="837" y="180"/>
                    <a:pt x="835" y="180"/>
                  </a:cubicBezTo>
                  <a:cubicBezTo>
                    <a:pt x="820" y="180"/>
                    <a:pt x="805" y="162"/>
                    <a:pt x="791" y="162"/>
                  </a:cubicBezTo>
                  <a:cubicBezTo>
                    <a:pt x="786" y="162"/>
                    <a:pt x="782" y="163"/>
                    <a:pt x="778" y="168"/>
                  </a:cubicBezTo>
                  <a:cubicBezTo>
                    <a:pt x="772" y="174"/>
                    <a:pt x="767" y="175"/>
                    <a:pt x="762" y="175"/>
                  </a:cubicBezTo>
                  <a:cubicBezTo>
                    <a:pt x="754" y="175"/>
                    <a:pt x="748" y="171"/>
                    <a:pt x="741" y="171"/>
                  </a:cubicBezTo>
                  <a:cubicBezTo>
                    <a:pt x="736" y="171"/>
                    <a:pt x="731" y="173"/>
                    <a:pt x="725" y="179"/>
                  </a:cubicBezTo>
                  <a:cubicBezTo>
                    <a:pt x="725" y="183"/>
                    <a:pt x="723" y="185"/>
                    <a:pt x="721" y="185"/>
                  </a:cubicBezTo>
                  <a:cubicBezTo>
                    <a:pt x="718" y="185"/>
                    <a:pt x="714" y="180"/>
                    <a:pt x="714" y="168"/>
                  </a:cubicBezTo>
                  <a:lnTo>
                    <a:pt x="714" y="157"/>
                  </a:lnTo>
                  <a:cubicBezTo>
                    <a:pt x="705" y="171"/>
                    <a:pt x="700" y="176"/>
                    <a:pt x="696" y="176"/>
                  </a:cubicBezTo>
                  <a:cubicBezTo>
                    <a:pt x="691" y="176"/>
                    <a:pt x="688" y="165"/>
                    <a:pt x="682" y="146"/>
                  </a:cubicBezTo>
                  <a:cubicBezTo>
                    <a:pt x="679" y="139"/>
                    <a:pt x="674" y="137"/>
                    <a:pt x="669" y="137"/>
                  </a:cubicBezTo>
                  <a:cubicBezTo>
                    <a:pt x="658" y="137"/>
                    <a:pt x="646" y="146"/>
                    <a:pt x="640" y="146"/>
                  </a:cubicBezTo>
                  <a:lnTo>
                    <a:pt x="618" y="146"/>
                  </a:lnTo>
                  <a:cubicBezTo>
                    <a:pt x="607" y="146"/>
                    <a:pt x="597" y="136"/>
                    <a:pt x="586" y="136"/>
                  </a:cubicBezTo>
                  <a:cubicBezTo>
                    <a:pt x="577" y="140"/>
                    <a:pt x="570" y="143"/>
                    <a:pt x="565" y="143"/>
                  </a:cubicBezTo>
                  <a:cubicBezTo>
                    <a:pt x="556" y="143"/>
                    <a:pt x="550" y="138"/>
                    <a:pt x="543" y="125"/>
                  </a:cubicBezTo>
                  <a:cubicBezTo>
                    <a:pt x="540" y="118"/>
                    <a:pt x="535" y="116"/>
                    <a:pt x="530" y="116"/>
                  </a:cubicBezTo>
                  <a:cubicBezTo>
                    <a:pt x="519" y="116"/>
                    <a:pt x="505" y="125"/>
                    <a:pt x="491" y="125"/>
                  </a:cubicBezTo>
                  <a:cubicBezTo>
                    <a:pt x="491" y="104"/>
                    <a:pt x="491" y="104"/>
                    <a:pt x="480" y="104"/>
                  </a:cubicBezTo>
                  <a:cubicBezTo>
                    <a:pt x="471" y="108"/>
                    <a:pt x="462" y="111"/>
                    <a:pt x="453" y="111"/>
                  </a:cubicBezTo>
                  <a:cubicBezTo>
                    <a:pt x="440" y="111"/>
                    <a:pt x="428" y="106"/>
                    <a:pt x="416" y="94"/>
                  </a:cubicBezTo>
                  <a:cubicBezTo>
                    <a:pt x="411" y="100"/>
                    <a:pt x="408" y="103"/>
                    <a:pt x="405" y="103"/>
                  </a:cubicBezTo>
                  <a:cubicBezTo>
                    <a:pt x="397" y="103"/>
                    <a:pt x="394" y="84"/>
                    <a:pt x="390" y="84"/>
                  </a:cubicBezTo>
                  <a:cubicBezTo>
                    <a:pt x="388" y="84"/>
                    <a:pt x="386" y="87"/>
                    <a:pt x="384" y="94"/>
                  </a:cubicBezTo>
                  <a:cubicBezTo>
                    <a:pt x="379" y="76"/>
                    <a:pt x="375" y="69"/>
                    <a:pt x="370" y="69"/>
                  </a:cubicBezTo>
                  <a:cubicBezTo>
                    <a:pt x="362" y="69"/>
                    <a:pt x="354" y="81"/>
                    <a:pt x="342" y="94"/>
                  </a:cubicBezTo>
                  <a:cubicBezTo>
                    <a:pt x="330" y="94"/>
                    <a:pt x="330" y="61"/>
                    <a:pt x="320" y="61"/>
                  </a:cubicBezTo>
                  <a:cubicBezTo>
                    <a:pt x="309" y="51"/>
                    <a:pt x="288" y="51"/>
                    <a:pt x="267" y="40"/>
                  </a:cubicBezTo>
                  <a:cubicBezTo>
                    <a:pt x="235" y="30"/>
                    <a:pt x="203" y="30"/>
                    <a:pt x="181" y="8"/>
                  </a:cubicBezTo>
                  <a:cubicBezTo>
                    <a:pt x="176" y="3"/>
                    <a:pt x="174" y="0"/>
                    <a:pt x="171" y="0"/>
                  </a:cubicBezTo>
                  <a:close/>
                </a:path>
              </a:pathLst>
            </a:custGeom>
            <a:solidFill>
              <a:srgbClr val="F7B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9"/>
            <p:cNvSpPr/>
            <p:nvPr/>
          </p:nvSpPr>
          <p:spPr>
            <a:xfrm>
              <a:off x="23460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9"/>
            <p:cNvSpPr/>
            <p:nvPr/>
          </p:nvSpPr>
          <p:spPr>
            <a:xfrm>
              <a:off x="8423991" y="10072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9"/>
          <p:cNvSpPr txBox="1">
            <a:spLocks noGrp="1"/>
          </p:cNvSpPr>
          <p:nvPr>
            <p:ph type="subTitle" idx="1"/>
          </p:nvPr>
        </p:nvSpPr>
        <p:spPr>
          <a:xfrm>
            <a:off x="720000" y="3762600"/>
            <a:ext cx="240930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9"/>
          <p:cNvSpPr txBox="1">
            <a:spLocks noGrp="1"/>
          </p:cNvSpPr>
          <p:nvPr>
            <p:ph type="subTitle" idx="2"/>
          </p:nvPr>
        </p:nvSpPr>
        <p:spPr>
          <a:xfrm>
            <a:off x="720000" y="3293050"/>
            <a:ext cx="24093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320" name="Google Shape;320;p19"/>
          <p:cNvSpPr txBox="1">
            <a:spLocks noGrp="1"/>
          </p:cNvSpPr>
          <p:nvPr>
            <p:ph type="subTitle" idx="3"/>
          </p:nvPr>
        </p:nvSpPr>
        <p:spPr>
          <a:xfrm>
            <a:off x="3367350" y="3762600"/>
            <a:ext cx="240930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9"/>
          <p:cNvSpPr txBox="1">
            <a:spLocks noGrp="1"/>
          </p:cNvSpPr>
          <p:nvPr>
            <p:ph type="subTitle" idx="4"/>
          </p:nvPr>
        </p:nvSpPr>
        <p:spPr>
          <a:xfrm>
            <a:off x="3367350" y="3293050"/>
            <a:ext cx="24093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322" name="Google Shape;322;p19"/>
          <p:cNvSpPr txBox="1">
            <a:spLocks noGrp="1"/>
          </p:cNvSpPr>
          <p:nvPr>
            <p:ph type="subTitle" idx="5"/>
          </p:nvPr>
        </p:nvSpPr>
        <p:spPr>
          <a:xfrm>
            <a:off x="6014700" y="3762600"/>
            <a:ext cx="240930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9"/>
          <p:cNvSpPr txBox="1">
            <a:spLocks noGrp="1"/>
          </p:cNvSpPr>
          <p:nvPr>
            <p:ph type="subTitle" idx="6"/>
          </p:nvPr>
        </p:nvSpPr>
        <p:spPr>
          <a:xfrm>
            <a:off x="6014700" y="3293050"/>
            <a:ext cx="24093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22"/>
          <p:cNvGrpSpPr/>
          <p:nvPr/>
        </p:nvGrpSpPr>
        <p:grpSpPr>
          <a:xfrm flipH="1">
            <a:off x="257191" y="155129"/>
            <a:ext cx="8517645" cy="4758440"/>
            <a:chOff x="333391" y="155129"/>
            <a:chExt cx="8517645" cy="4758440"/>
          </a:xfrm>
        </p:grpSpPr>
        <p:grpSp>
          <p:nvGrpSpPr>
            <p:cNvPr id="366" name="Google Shape;366;p22"/>
            <p:cNvGrpSpPr/>
            <p:nvPr/>
          </p:nvGrpSpPr>
          <p:grpSpPr>
            <a:xfrm flipH="1">
              <a:off x="335794" y="155129"/>
              <a:ext cx="8347271" cy="1009090"/>
              <a:chOff x="335794" y="155129"/>
              <a:chExt cx="8347271" cy="1009090"/>
            </a:xfrm>
          </p:grpSpPr>
          <p:sp>
            <p:nvSpPr>
              <p:cNvPr id="367" name="Google Shape;367;p22"/>
              <p:cNvSpPr/>
              <p:nvPr/>
            </p:nvSpPr>
            <p:spPr>
              <a:xfrm>
                <a:off x="5534016" y="326517"/>
                <a:ext cx="167961" cy="157002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404" extrusionOk="0">
                    <a:moveTo>
                      <a:pt x="64" y="1148"/>
                    </a:moveTo>
                    <a:cubicBezTo>
                      <a:pt x="64" y="1159"/>
                      <a:pt x="74" y="1159"/>
                      <a:pt x="74" y="1159"/>
                    </a:cubicBezTo>
                    <a:lnTo>
                      <a:pt x="64" y="1159"/>
                    </a:lnTo>
                    <a:lnTo>
                      <a:pt x="64" y="1148"/>
                    </a:lnTo>
                    <a:close/>
                    <a:moveTo>
                      <a:pt x="1194" y="0"/>
                    </a:moveTo>
                    <a:cubicBezTo>
                      <a:pt x="1190" y="0"/>
                      <a:pt x="1187" y="3"/>
                      <a:pt x="1182" y="9"/>
                    </a:cubicBezTo>
                    <a:cubicBezTo>
                      <a:pt x="1174" y="9"/>
                      <a:pt x="1172" y="22"/>
                      <a:pt x="1155" y="22"/>
                    </a:cubicBezTo>
                    <a:cubicBezTo>
                      <a:pt x="1151" y="22"/>
                      <a:pt x="1146" y="21"/>
                      <a:pt x="1139" y="19"/>
                    </a:cubicBezTo>
                    <a:cubicBezTo>
                      <a:pt x="1130" y="16"/>
                      <a:pt x="1123" y="15"/>
                      <a:pt x="1116" y="15"/>
                    </a:cubicBezTo>
                    <a:cubicBezTo>
                      <a:pt x="1101" y="15"/>
                      <a:pt x="1094" y="22"/>
                      <a:pt x="1086" y="30"/>
                    </a:cubicBezTo>
                    <a:cubicBezTo>
                      <a:pt x="1075" y="51"/>
                      <a:pt x="1065" y="73"/>
                      <a:pt x="1044" y="73"/>
                    </a:cubicBezTo>
                    <a:cubicBezTo>
                      <a:pt x="1011" y="94"/>
                      <a:pt x="990" y="125"/>
                      <a:pt x="947" y="137"/>
                    </a:cubicBezTo>
                    <a:cubicBezTo>
                      <a:pt x="916" y="137"/>
                      <a:pt x="905" y="168"/>
                      <a:pt x="873" y="168"/>
                    </a:cubicBezTo>
                    <a:cubicBezTo>
                      <a:pt x="862" y="179"/>
                      <a:pt x="852" y="179"/>
                      <a:pt x="873" y="211"/>
                    </a:cubicBezTo>
                    <a:lnTo>
                      <a:pt x="862" y="200"/>
                    </a:lnTo>
                    <a:cubicBezTo>
                      <a:pt x="852" y="189"/>
                      <a:pt x="841" y="189"/>
                      <a:pt x="841" y="189"/>
                    </a:cubicBezTo>
                    <a:cubicBezTo>
                      <a:pt x="841" y="211"/>
                      <a:pt x="798" y="179"/>
                      <a:pt x="831" y="232"/>
                    </a:cubicBezTo>
                    <a:cubicBezTo>
                      <a:pt x="825" y="229"/>
                      <a:pt x="821" y="228"/>
                      <a:pt x="818" y="228"/>
                    </a:cubicBezTo>
                    <a:lnTo>
                      <a:pt x="818" y="228"/>
                    </a:lnTo>
                    <a:cubicBezTo>
                      <a:pt x="810" y="228"/>
                      <a:pt x="812" y="238"/>
                      <a:pt x="820" y="253"/>
                    </a:cubicBezTo>
                    <a:cubicBezTo>
                      <a:pt x="825" y="259"/>
                      <a:pt x="828" y="262"/>
                      <a:pt x="827" y="262"/>
                    </a:cubicBezTo>
                    <a:cubicBezTo>
                      <a:pt x="825" y="262"/>
                      <a:pt x="820" y="259"/>
                      <a:pt x="810" y="253"/>
                    </a:cubicBezTo>
                    <a:cubicBezTo>
                      <a:pt x="802" y="246"/>
                      <a:pt x="796" y="242"/>
                      <a:pt x="792" y="242"/>
                    </a:cubicBezTo>
                    <a:lnTo>
                      <a:pt x="792" y="242"/>
                    </a:lnTo>
                    <a:cubicBezTo>
                      <a:pt x="784" y="242"/>
                      <a:pt x="785" y="254"/>
                      <a:pt x="798" y="275"/>
                    </a:cubicBezTo>
                    <a:cubicBezTo>
                      <a:pt x="812" y="289"/>
                      <a:pt x="816" y="293"/>
                      <a:pt x="815" y="293"/>
                    </a:cubicBezTo>
                    <a:cubicBezTo>
                      <a:pt x="814" y="293"/>
                      <a:pt x="805" y="286"/>
                      <a:pt x="798" y="286"/>
                    </a:cubicBezTo>
                    <a:cubicBezTo>
                      <a:pt x="790" y="277"/>
                      <a:pt x="775" y="261"/>
                      <a:pt x="769" y="261"/>
                    </a:cubicBezTo>
                    <a:cubicBezTo>
                      <a:pt x="768" y="261"/>
                      <a:pt x="767" y="262"/>
                      <a:pt x="767" y="264"/>
                    </a:cubicBezTo>
                    <a:cubicBezTo>
                      <a:pt x="767" y="275"/>
                      <a:pt x="746" y="264"/>
                      <a:pt x="746" y="286"/>
                    </a:cubicBezTo>
                    <a:cubicBezTo>
                      <a:pt x="746" y="296"/>
                      <a:pt x="735" y="296"/>
                      <a:pt x="746" y="307"/>
                    </a:cubicBezTo>
                    <a:cubicBezTo>
                      <a:pt x="731" y="298"/>
                      <a:pt x="722" y="295"/>
                      <a:pt x="716" y="295"/>
                    </a:cubicBezTo>
                    <a:cubicBezTo>
                      <a:pt x="701" y="295"/>
                      <a:pt x="710" y="317"/>
                      <a:pt x="703" y="317"/>
                    </a:cubicBezTo>
                    <a:cubicBezTo>
                      <a:pt x="703" y="328"/>
                      <a:pt x="703" y="350"/>
                      <a:pt x="692" y="350"/>
                    </a:cubicBezTo>
                    <a:cubicBezTo>
                      <a:pt x="671" y="350"/>
                      <a:pt x="660" y="350"/>
                      <a:pt x="660" y="360"/>
                    </a:cubicBezTo>
                    <a:cubicBezTo>
                      <a:pt x="649" y="381"/>
                      <a:pt x="639" y="392"/>
                      <a:pt x="628" y="402"/>
                    </a:cubicBezTo>
                    <a:cubicBezTo>
                      <a:pt x="607" y="424"/>
                      <a:pt x="597" y="445"/>
                      <a:pt x="575" y="456"/>
                    </a:cubicBezTo>
                    <a:cubicBezTo>
                      <a:pt x="554" y="477"/>
                      <a:pt x="533" y="499"/>
                      <a:pt x="522" y="520"/>
                    </a:cubicBezTo>
                    <a:cubicBezTo>
                      <a:pt x="511" y="541"/>
                      <a:pt x="490" y="541"/>
                      <a:pt x="469" y="551"/>
                    </a:cubicBezTo>
                    <a:cubicBezTo>
                      <a:pt x="458" y="562"/>
                      <a:pt x="458" y="584"/>
                      <a:pt x="447" y="584"/>
                    </a:cubicBezTo>
                    <a:cubicBezTo>
                      <a:pt x="405" y="605"/>
                      <a:pt x="384" y="648"/>
                      <a:pt x="351" y="669"/>
                    </a:cubicBezTo>
                    <a:cubicBezTo>
                      <a:pt x="330" y="690"/>
                      <a:pt x="320" y="712"/>
                      <a:pt x="309" y="733"/>
                    </a:cubicBezTo>
                    <a:cubicBezTo>
                      <a:pt x="277" y="754"/>
                      <a:pt x="245" y="786"/>
                      <a:pt x="223" y="818"/>
                    </a:cubicBezTo>
                    <a:cubicBezTo>
                      <a:pt x="192" y="850"/>
                      <a:pt x="149" y="861"/>
                      <a:pt x="128" y="903"/>
                    </a:cubicBezTo>
                    <a:cubicBezTo>
                      <a:pt x="117" y="903"/>
                      <a:pt x="128" y="925"/>
                      <a:pt x="117" y="925"/>
                    </a:cubicBezTo>
                    <a:cubicBezTo>
                      <a:pt x="96" y="925"/>
                      <a:pt x="85" y="935"/>
                      <a:pt x="74" y="946"/>
                    </a:cubicBezTo>
                    <a:cubicBezTo>
                      <a:pt x="53" y="967"/>
                      <a:pt x="32" y="988"/>
                      <a:pt x="10" y="1020"/>
                    </a:cubicBezTo>
                    <a:cubicBezTo>
                      <a:pt x="0" y="1031"/>
                      <a:pt x="10" y="1041"/>
                      <a:pt x="43" y="1084"/>
                    </a:cubicBezTo>
                    <a:cubicBezTo>
                      <a:pt x="53" y="1105"/>
                      <a:pt x="53" y="1105"/>
                      <a:pt x="64" y="1116"/>
                    </a:cubicBezTo>
                    <a:cubicBezTo>
                      <a:pt x="74" y="1137"/>
                      <a:pt x="53" y="1137"/>
                      <a:pt x="64" y="1159"/>
                    </a:cubicBezTo>
                    <a:cubicBezTo>
                      <a:pt x="58" y="1155"/>
                      <a:pt x="53" y="1154"/>
                      <a:pt x="50" y="1154"/>
                    </a:cubicBezTo>
                    <a:cubicBezTo>
                      <a:pt x="43" y="1154"/>
                      <a:pt x="43" y="1162"/>
                      <a:pt x="43" y="1169"/>
                    </a:cubicBezTo>
                    <a:cubicBezTo>
                      <a:pt x="32" y="1180"/>
                      <a:pt x="53" y="1201"/>
                      <a:pt x="74" y="1223"/>
                    </a:cubicBezTo>
                    <a:lnTo>
                      <a:pt x="107" y="1254"/>
                    </a:lnTo>
                    <a:cubicBezTo>
                      <a:pt x="121" y="1254"/>
                      <a:pt x="130" y="1250"/>
                      <a:pt x="138" y="1250"/>
                    </a:cubicBezTo>
                    <a:cubicBezTo>
                      <a:pt x="142" y="1250"/>
                      <a:pt x="146" y="1251"/>
                      <a:pt x="149" y="1254"/>
                    </a:cubicBezTo>
                    <a:cubicBezTo>
                      <a:pt x="160" y="1254"/>
                      <a:pt x="181" y="1265"/>
                      <a:pt x="181" y="1265"/>
                    </a:cubicBezTo>
                    <a:cubicBezTo>
                      <a:pt x="181" y="1257"/>
                      <a:pt x="176" y="1250"/>
                      <a:pt x="180" y="1250"/>
                    </a:cubicBezTo>
                    <a:lnTo>
                      <a:pt x="180" y="1250"/>
                    </a:lnTo>
                    <a:cubicBezTo>
                      <a:pt x="182" y="1250"/>
                      <a:pt x="186" y="1251"/>
                      <a:pt x="192" y="1254"/>
                    </a:cubicBezTo>
                    <a:cubicBezTo>
                      <a:pt x="202" y="1265"/>
                      <a:pt x="192" y="1265"/>
                      <a:pt x="192" y="1265"/>
                    </a:cubicBezTo>
                    <a:cubicBezTo>
                      <a:pt x="192" y="1287"/>
                      <a:pt x="202" y="1297"/>
                      <a:pt x="245" y="1339"/>
                    </a:cubicBezTo>
                    <a:cubicBezTo>
                      <a:pt x="245" y="1339"/>
                      <a:pt x="256" y="1339"/>
                      <a:pt x="256" y="1350"/>
                    </a:cubicBezTo>
                    <a:cubicBezTo>
                      <a:pt x="266" y="1361"/>
                      <a:pt x="277" y="1361"/>
                      <a:pt x="287" y="1372"/>
                    </a:cubicBezTo>
                    <a:cubicBezTo>
                      <a:pt x="306" y="1379"/>
                      <a:pt x="320" y="1383"/>
                      <a:pt x="330" y="1383"/>
                    </a:cubicBezTo>
                    <a:cubicBezTo>
                      <a:pt x="348" y="1383"/>
                      <a:pt x="355" y="1371"/>
                      <a:pt x="362" y="1350"/>
                    </a:cubicBezTo>
                    <a:cubicBezTo>
                      <a:pt x="394" y="1403"/>
                      <a:pt x="394" y="1403"/>
                      <a:pt x="415" y="1403"/>
                    </a:cubicBezTo>
                    <a:lnTo>
                      <a:pt x="447" y="1403"/>
                    </a:lnTo>
                    <a:cubicBezTo>
                      <a:pt x="458" y="1372"/>
                      <a:pt x="469" y="1350"/>
                      <a:pt x="479" y="1318"/>
                    </a:cubicBezTo>
                    <a:cubicBezTo>
                      <a:pt x="490" y="1265"/>
                      <a:pt x="522" y="1233"/>
                      <a:pt x="554" y="1190"/>
                    </a:cubicBezTo>
                    <a:cubicBezTo>
                      <a:pt x="564" y="1180"/>
                      <a:pt x="585" y="1190"/>
                      <a:pt x="564" y="1148"/>
                    </a:cubicBezTo>
                    <a:lnTo>
                      <a:pt x="564" y="1148"/>
                    </a:lnTo>
                    <a:cubicBezTo>
                      <a:pt x="578" y="1152"/>
                      <a:pt x="587" y="1155"/>
                      <a:pt x="594" y="1155"/>
                    </a:cubicBezTo>
                    <a:cubicBezTo>
                      <a:pt x="603" y="1155"/>
                      <a:pt x="607" y="1150"/>
                      <a:pt x="607" y="1137"/>
                    </a:cubicBezTo>
                    <a:cubicBezTo>
                      <a:pt x="607" y="1095"/>
                      <a:pt x="639" y="1084"/>
                      <a:pt x="660" y="1052"/>
                    </a:cubicBezTo>
                    <a:cubicBezTo>
                      <a:pt x="671" y="1052"/>
                      <a:pt x="660" y="1031"/>
                      <a:pt x="671" y="1031"/>
                    </a:cubicBezTo>
                    <a:cubicBezTo>
                      <a:pt x="713" y="1031"/>
                      <a:pt x="703" y="967"/>
                      <a:pt x="746" y="956"/>
                    </a:cubicBezTo>
                    <a:lnTo>
                      <a:pt x="735" y="946"/>
                    </a:lnTo>
                    <a:lnTo>
                      <a:pt x="746" y="946"/>
                    </a:lnTo>
                    <a:cubicBezTo>
                      <a:pt x="749" y="949"/>
                      <a:pt x="751" y="950"/>
                      <a:pt x="753" y="950"/>
                    </a:cubicBezTo>
                    <a:cubicBezTo>
                      <a:pt x="757" y="950"/>
                      <a:pt x="760" y="946"/>
                      <a:pt x="767" y="946"/>
                    </a:cubicBezTo>
                    <a:cubicBezTo>
                      <a:pt x="777" y="935"/>
                      <a:pt x="798" y="935"/>
                      <a:pt x="798" y="913"/>
                    </a:cubicBezTo>
                    <a:cubicBezTo>
                      <a:pt x="810" y="882"/>
                      <a:pt x="820" y="861"/>
                      <a:pt x="841" y="861"/>
                    </a:cubicBezTo>
                    <a:cubicBezTo>
                      <a:pt x="862" y="850"/>
                      <a:pt x="862" y="839"/>
                      <a:pt x="873" y="828"/>
                    </a:cubicBezTo>
                    <a:cubicBezTo>
                      <a:pt x="884" y="807"/>
                      <a:pt x="926" y="818"/>
                      <a:pt x="916" y="786"/>
                    </a:cubicBezTo>
                    <a:cubicBezTo>
                      <a:pt x="916" y="754"/>
                      <a:pt x="959" y="764"/>
                      <a:pt x="947" y="733"/>
                    </a:cubicBezTo>
                    <a:lnTo>
                      <a:pt x="947" y="733"/>
                    </a:lnTo>
                    <a:lnTo>
                      <a:pt x="959" y="743"/>
                    </a:lnTo>
                    <a:lnTo>
                      <a:pt x="969" y="743"/>
                    </a:lnTo>
                    <a:cubicBezTo>
                      <a:pt x="962" y="723"/>
                      <a:pt x="969" y="716"/>
                      <a:pt x="979" y="716"/>
                    </a:cubicBezTo>
                    <a:cubicBezTo>
                      <a:pt x="986" y="716"/>
                      <a:pt x="993" y="718"/>
                      <a:pt x="1001" y="722"/>
                    </a:cubicBezTo>
                    <a:cubicBezTo>
                      <a:pt x="1004" y="723"/>
                      <a:pt x="1007" y="724"/>
                      <a:pt x="1009" y="724"/>
                    </a:cubicBezTo>
                    <a:cubicBezTo>
                      <a:pt x="1023" y="724"/>
                      <a:pt x="1024" y="699"/>
                      <a:pt x="1033" y="690"/>
                    </a:cubicBezTo>
                    <a:cubicBezTo>
                      <a:pt x="1033" y="679"/>
                      <a:pt x="1044" y="679"/>
                      <a:pt x="1044" y="679"/>
                    </a:cubicBezTo>
                    <a:cubicBezTo>
                      <a:pt x="1054" y="669"/>
                      <a:pt x="1065" y="669"/>
                      <a:pt x="1075" y="658"/>
                    </a:cubicBezTo>
                    <a:cubicBezTo>
                      <a:pt x="1086" y="648"/>
                      <a:pt x="1086" y="637"/>
                      <a:pt x="1108" y="637"/>
                    </a:cubicBezTo>
                    <a:cubicBezTo>
                      <a:pt x="1111" y="638"/>
                      <a:pt x="1114" y="638"/>
                      <a:pt x="1117" y="638"/>
                    </a:cubicBezTo>
                    <a:cubicBezTo>
                      <a:pt x="1137" y="638"/>
                      <a:pt x="1131" y="605"/>
                      <a:pt x="1150" y="605"/>
                    </a:cubicBezTo>
                    <a:cubicBezTo>
                      <a:pt x="1154" y="608"/>
                      <a:pt x="1156" y="610"/>
                      <a:pt x="1158" y="610"/>
                    </a:cubicBezTo>
                    <a:cubicBezTo>
                      <a:pt x="1162" y="610"/>
                      <a:pt x="1164" y="605"/>
                      <a:pt x="1172" y="605"/>
                    </a:cubicBezTo>
                    <a:cubicBezTo>
                      <a:pt x="1182" y="584"/>
                      <a:pt x="1193" y="573"/>
                      <a:pt x="1214" y="573"/>
                    </a:cubicBezTo>
                    <a:cubicBezTo>
                      <a:pt x="1224" y="573"/>
                      <a:pt x="1224" y="562"/>
                      <a:pt x="1214" y="562"/>
                    </a:cubicBezTo>
                    <a:cubicBezTo>
                      <a:pt x="1210" y="550"/>
                      <a:pt x="1215" y="547"/>
                      <a:pt x="1223" y="547"/>
                    </a:cubicBezTo>
                    <a:cubicBezTo>
                      <a:pt x="1229" y="547"/>
                      <a:pt x="1237" y="549"/>
                      <a:pt x="1242" y="549"/>
                    </a:cubicBezTo>
                    <a:cubicBezTo>
                      <a:pt x="1247" y="549"/>
                      <a:pt x="1249" y="547"/>
                      <a:pt x="1246" y="541"/>
                    </a:cubicBezTo>
                    <a:lnTo>
                      <a:pt x="1246" y="541"/>
                    </a:lnTo>
                    <a:cubicBezTo>
                      <a:pt x="1255" y="546"/>
                      <a:pt x="1262" y="548"/>
                      <a:pt x="1267" y="548"/>
                    </a:cubicBezTo>
                    <a:cubicBezTo>
                      <a:pt x="1283" y="548"/>
                      <a:pt x="1275" y="525"/>
                      <a:pt x="1267" y="509"/>
                    </a:cubicBezTo>
                    <a:lnTo>
                      <a:pt x="1278" y="509"/>
                    </a:lnTo>
                    <a:cubicBezTo>
                      <a:pt x="1278" y="509"/>
                      <a:pt x="1299" y="520"/>
                      <a:pt x="1310" y="520"/>
                    </a:cubicBezTo>
                    <a:cubicBezTo>
                      <a:pt x="1331" y="509"/>
                      <a:pt x="1342" y="499"/>
                      <a:pt x="1352" y="488"/>
                    </a:cubicBezTo>
                    <a:cubicBezTo>
                      <a:pt x="1384" y="477"/>
                      <a:pt x="1406" y="456"/>
                      <a:pt x="1448" y="445"/>
                    </a:cubicBezTo>
                    <a:cubicBezTo>
                      <a:pt x="1448" y="445"/>
                      <a:pt x="1459" y="445"/>
                      <a:pt x="1448" y="424"/>
                    </a:cubicBezTo>
                    <a:cubicBezTo>
                      <a:pt x="1448" y="415"/>
                      <a:pt x="1435" y="386"/>
                      <a:pt x="1446" y="386"/>
                    </a:cubicBezTo>
                    <a:lnTo>
                      <a:pt x="1446" y="386"/>
                    </a:lnTo>
                    <a:cubicBezTo>
                      <a:pt x="1448" y="386"/>
                      <a:pt x="1452" y="388"/>
                      <a:pt x="1459" y="392"/>
                    </a:cubicBezTo>
                    <a:cubicBezTo>
                      <a:pt x="1462" y="396"/>
                      <a:pt x="1465" y="397"/>
                      <a:pt x="1466" y="397"/>
                    </a:cubicBezTo>
                    <a:cubicBezTo>
                      <a:pt x="1470" y="397"/>
                      <a:pt x="1470" y="392"/>
                      <a:pt x="1470" y="392"/>
                    </a:cubicBezTo>
                    <a:cubicBezTo>
                      <a:pt x="1464" y="381"/>
                      <a:pt x="1464" y="379"/>
                      <a:pt x="1467" y="379"/>
                    </a:cubicBezTo>
                    <a:lnTo>
                      <a:pt x="1467" y="379"/>
                    </a:lnTo>
                    <a:cubicBezTo>
                      <a:pt x="1470" y="379"/>
                      <a:pt x="1475" y="381"/>
                      <a:pt x="1480" y="381"/>
                    </a:cubicBezTo>
                    <a:cubicBezTo>
                      <a:pt x="1485" y="381"/>
                      <a:pt x="1494" y="386"/>
                      <a:pt x="1498" y="386"/>
                    </a:cubicBezTo>
                    <a:cubicBezTo>
                      <a:pt x="1502" y="386"/>
                      <a:pt x="1502" y="381"/>
                      <a:pt x="1491" y="360"/>
                    </a:cubicBezTo>
                    <a:cubicBezTo>
                      <a:pt x="1470" y="350"/>
                      <a:pt x="1491" y="338"/>
                      <a:pt x="1448" y="307"/>
                    </a:cubicBezTo>
                    <a:cubicBezTo>
                      <a:pt x="1437" y="296"/>
                      <a:pt x="1448" y="296"/>
                      <a:pt x="1448" y="296"/>
                    </a:cubicBezTo>
                    <a:cubicBezTo>
                      <a:pt x="1455" y="300"/>
                      <a:pt x="1461" y="301"/>
                      <a:pt x="1466" y="301"/>
                    </a:cubicBezTo>
                    <a:cubicBezTo>
                      <a:pt x="1477" y="301"/>
                      <a:pt x="1484" y="296"/>
                      <a:pt x="1491" y="296"/>
                    </a:cubicBezTo>
                    <a:cubicBezTo>
                      <a:pt x="1501" y="296"/>
                      <a:pt x="1491" y="275"/>
                      <a:pt x="1470" y="253"/>
                    </a:cubicBezTo>
                    <a:cubicBezTo>
                      <a:pt x="1448" y="211"/>
                      <a:pt x="1427" y="200"/>
                      <a:pt x="1406" y="200"/>
                    </a:cubicBezTo>
                    <a:cubicBezTo>
                      <a:pt x="1406" y="200"/>
                      <a:pt x="1401" y="196"/>
                      <a:pt x="1398" y="196"/>
                    </a:cubicBezTo>
                    <a:cubicBezTo>
                      <a:pt x="1396" y="196"/>
                      <a:pt x="1395" y="197"/>
                      <a:pt x="1395" y="200"/>
                    </a:cubicBezTo>
                    <a:lnTo>
                      <a:pt x="1342" y="200"/>
                    </a:lnTo>
                    <a:cubicBezTo>
                      <a:pt x="1310" y="211"/>
                      <a:pt x="1267" y="211"/>
                      <a:pt x="1257" y="232"/>
                    </a:cubicBezTo>
                    <a:lnTo>
                      <a:pt x="1246" y="232"/>
                    </a:lnTo>
                    <a:cubicBezTo>
                      <a:pt x="1235" y="222"/>
                      <a:pt x="1224" y="211"/>
                      <a:pt x="1224" y="200"/>
                    </a:cubicBezTo>
                    <a:lnTo>
                      <a:pt x="1235" y="200"/>
                    </a:lnTo>
                    <a:cubicBezTo>
                      <a:pt x="1246" y="189"/>
                      <a:pt x="1257" y="189"/>
                      <a:pt x="1267" y="179"/>
                    </a:cubicBezTo>
                    <a:cubicBezTo>
                      <a:pt x="1278" y="179"/>
                      <a:pt x="1299" y="179"/>
                      <a:pt x="1288" y="158"/>
                    </a:cubicBezTo>
                    <a:cubicBezTo>
                      <a:pt x="1288" y="137"/>
                      <a:pt x="1278" y="115"/>
                      <a:pt x="1288" y="104"/>
                    </a:cubicBezTo>
                    <a:cubicBezTo>
                      <a:pt x="1299" y="104"/>
                      <a:pt x="1278" y="83"/>
                      <a:pt x="1267" y="62"/>
                    </a:cubicBezTo>
                    <a:lnTo>
                      <a:pt x="1214" y="9"/>
                    </a:lnTo>
                    <a:cubicBezTo>
                      <a:pt x="1203" y="3"/>
                      <a:pt x="1198" y="0"/>
                      <a:pt x="11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7066600" y="290431"/>
                <a:ext cx="167961" cy="157338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407" extrusionOk="0">
                    <a:moveTo>
                      <a:pt x="1182" y="1"/>
                    </a:moveTo>
                    <a:cubicBezTo>
                      <a:pt x="1174" y="10"/>
                      <a:pt x="1172" y="25"/>
                      <a:pt x="1155" y="25"/>
                    </a:cubicBezTo>
                    <a:cubicBezTo>
                      <a:pt x="1151" y="25"/>
                      <a:pt x="1146" y="24"/>
                      <a:pt x="1139" y="22"/>
                    </a:cubicBezTo>
                    <a:cubicBezTo>
                      <a:pt x="1130" y="19"/>
                      <a:pt x="1122" y="18"/>
                      <a:pt x="1115" y="18"/>
                    </a:cubicBezTo>
                    <a:cubicBezTo>
                      <a:pt x="1097" y="18"/>
                      <a:pt x="1087" y="25"/>
                      <a:pt x="1087" y="33"/>
                    </a:cubicBezTo>
                    <a:cubicBezTo>
                      <a:pt x="1065" y="43"/>
                      <a:pt x="1065" y="76"/>
                      <a:pt x="1044" y="76"/>
                    </a:cubicBezTo>
                    <a:cubicBezTo>
                      <a:pt x="1001" y="97"/>
                      <a:pt x="990" y="128"/>
                      <a:pt x="948" y="128"/>
                    </a:cubicBezTo>
                    <a:cubicBezTo>
                      <a:pt x="916" y="140"/>
                      <a:pt x="905" y="171"/>
                      <a:pt x="874" y="171"/>
                    </a:cubicBezTo>
                    <a:cubicBezTo>
                      <a:pt x="863" y="171"/>
                      <a:pt x="852" y="182"/>
                      <a:pt x="874" y="203"/>
                    </a:cubicBezTo>
                    <a:cubicBezTo>
                      <a:pt x="879" y="214"/>
                      <a:pt x="881" y="219"/>
                      <a:pt x="880" y="219"/>
                    </a:cubicBezTo>
                    <a:cubicBezTo>
                      <a:pt x="879" y="219"/>
                      <a:pt x="873" y="214"/>
                      <a:pt x="863" y="203"/>
                    </a:cubicBezTo>
                    <a:cubicBezTo>
                      <a:pt x="852" y="192"/>
                      <a:pt x="841" y="192"/>
                      <a:pt x="841" y="192"/>
                    </a:cubicBezTo>
                    <a:cubicBezTo>
                      <a:pt x="841" y="214"/>
                      <a:pt x="799" y="182"/>
                      <a:pt x="831" y="235"/>
                    </a:cubicBezTo>
                    <a:cubicBezTo>
                      <a:pt x="822" y="231"/>
                      <a:pt x="817" y="228"/>
                      <a:pt x="815" y="228"/>
                    </a:cubicBezTo>
                    <a:lnTo>
                      <a:pt x="815" y="228"/>
                    </a:lnTo>
                    <a:cubicBezTo>
                      <a:pt x="811" y="228"/>
                      <a:pt x="814" y="233"/>
                      <a:pt x="820" y="246"/>
                    </a:cubicBezTo>
                    <a:cubicBezTo>
                      <a:pt x="826" y="258"/>
                      <a:pt x="829" y="264"/>
                      <a:pt x="826" y="264"/>
                    </a:cubicBezTo>
                    <a:cubicBezTo>
                      <a:pt x="824" y="264"/>
                      <a:pt x="819" y="261"/>
                      <a:pt x="810" y="256"/>
                    </a:cubicBezTo>
                    <a:cubicBezTo>
                      <a:pt x="795" y="247"/>
                      <a:pt x="787" y="241"/>
                      <a:pt x="785" y="241"/>
                    </a:cubicBezTo>
                    <a:lnTo>
                      <a:pt x="785" y="241"/>
                    </a:lnTo>
                    <a:cubicBezTo>
                      <a:pt x="782" y="241"/>
                      <a:pt x="787" y="249"/>
                      <a:pt x="799" y="267"/>
                    </a:cubicBezTo>
                    <a:cubicBezTo>
                      <a:pt x="813" y="287"/>
                      <a:pt x="815" y="293"/>
                      <a:pt x="812" y="293"/>
                    </a:cubicBezTo>
                    <a:cubicBezTo>
                      <a:pt x="808" y="293"/>
                      <a:pt x="799" y="284"/>
                      <a:pt x="799" y="278"/>
                    </a:cubicBezTo>
                    <a:cubicBezTo>
                      <a:pt x="791" y="278"/>
                      <a:pt x="775" y="264"/>
                      <a:pt x="770" y="264"/>
                    </a:cubicBezTo>
                    <a:cubicBezTo>
                      <a:pt x="768" y="264"/>
                      <a:pt x="767" y="265"/>
                      <a:pt x="767" y="267"/>
                    </a:cubicBezTo>
                    <a:cubicBezTo>
                      <a:pt x="767" y="278"/>
                      <a:pt x="746" y="267"/>
                      <a:pt x="746" y="289"/>
                    </a:cubicBezTo>
                    <a:cubicBezTo>
                      <a:pt x="746" y="299"/>
                      <a:pt x="735" y="289"/>
                      <a:pt x="746" y="310"/>
                    </a:cubicBezTo>
                    <a:cubicBezTo>
                      <a:pt x="729" y="300"/>
                      <a:pt x="719" y="296"/>
                      <a:pt x="714" y="296"/>
                    </a:cubicBezTo>
                    <a:cubicBezTo>
                      <a:pt x="703" y="296"/>
                      <a:pt x="710" y="313"/>
                      <a:pt x="703" y="320"/>
                    </a:cubicBezTo>
                    <a:cubicBezTo>
                      <a:pt x="703" y="331"/>
                      <a:pt x="703" y="352"/>
                      <a:pt x="692" y="352"/>
                    </a:cubicBezTo>
                    <a:cubicBezTo>
                      <a:pt x="671" y="352"/>
                      <a:pt x="661" y="352"/>
                      <a:pt x="661" y="363"/>
                    </a:cubicBezTo>
                    <a:cubicBezTo>
                      <a:pt x="650" y="374"/>
                      <a:pt x="639" y="395"/>
                      <a:pt x="628" y="405"/>
                    </a:cubicBezTo>
                    <a:cubicBezTo>
                      <a:pt x="607" y="416"/>
                      <a:pt x="597" y="448"/>
                      <a:pt x="575" y="459"/>
                    </a:cubicBezTo>
                    <a:cubicBezTo>
                      <a:pt x="554" y="469"/>
                      <a:pt x="533" y="490"/>
                      <a:pt x="512" y="523"/>
                    </a:cubicBezTo>
                    <a:cubicBezTo>
                      <a:pt x="512" y="544"/>
                      <a:pt x="490" y="544"/>
                      <a:pt x="469" y="554"/>
                    </a:cubicBezTo>
                    <a:cubicBezTo>
                      <a:pt x="458" y="565"/>
                      <a:pt x="458" y="587"/>
                      <a:pt x="448" y="587"/>
                    </a:cubicBezTo>
                    <a:cubicBezTo>
                      <a:pt x="405" y="608"/>
                      <a:pt x="384" y="651"/>
                      <a:pt x="351" y="672"/>
                    </a:cubicBezTo>
                    <a:cubicBezTo>
                      <a:pt x="330" y="693"/>
                      <a:pt x="320" y="715"/>
                      <a:pt x="309" y="736"/>
                    </a:cubicBezTo>
                    <a:cubicBezTo>
                      <a:pt x="277" y="757"/>
                      <a:pt x="245" y="789"/>
                      <a:pt x="224" y="821"/>
                    </a:cubicBezTo>
                    <a:cubicBezTo>
                      <a:pt x="192" y="853"/>
                      <a:pt x="150" y="864"/>
                      <a:pt x="128" y="906"/>
                    </a:cubicBezTo>
                    <a:cubicBezTo>
                      <a:pt x="117" y="906"/>
                      <a:pt x="128" y="927"/>
                      <a:pt x="117" y="927"/>
                    </a:cubicBezTo>
                    <a:cubicBezTo>
                      <a:pt x="96" y="927"/>
                      <a:pt x="86" y="938"/>
                      <a:pt x="75" y="938"/>
                    </a:cubicBezTo>
                    <a:cubicBezTo>
                      <a:pt x="53" y="970"/>
                      <a:pt x="32" y="991"/>
                      <a:pt x="11" y="1023"/>
                    </a:cubicBezTo>
                    <a:cubicBezTo>
                      <a:pt x="0" y="1023"/>
                      <a:pt x="11" y="1044"/>
                      <a:pt x="43" y="1087"/>
                    </a:cubicBezTo>
                    <a:cubicBezTo>
                      <a:pt x="53" y="1098"/>
                      <a:pt x="53" y="1108"/>
                      <a:pt x="64" y="1119"/>
                    </a:cubicBezTo>
                    <a:cubicBezTo>
                      <a:pt x="75" y="1140"/>
                      <a:pt x="53" y="1129"/>
                      <a:pt x="64" y="1151"/>
                    </a:cubicBezTo>
                    <a:cubicBezTo>
                      <a:pt x="64" y="1151"/>
                      <a:pt x="75" y="1162"/>
                      <a:pt x="64" y="1162"/>
                    </a:cubicBezTo>
                    <a:cubicBezTo>
                      <a:pt x="55" y="1158"/>
                      <a:pt x="49" y="1157"/>
                      <a:pt x="46" y="1157"/>
                    </a:cubicBezTo>
                    <a:cubicBezTo>
                      <a:pt x="38" y="1157"/>
                      <a:pt x="43" y="1165"/>
                      <a:pt x="43" y="1172"/>
                    </a:cubicBezTo>
                    <a:cubicBezTo>
                      <a:pt x="32" y="1183"/>
                      <a:pt x="53" y="1204"/>
                      <a:pt x="75" y="1226"/>
                    </a:cubicBezTo>
                    <a:lnTo>
                      <a:pt x="107" y="1257"/>
                    </a:lnTo>
                    <a:cubicBezTo>
                      <a:pt x="121" y="1257"/>
                      <a:pt x="130" y="1253"/>
                      <a:pt x="138" y="1253"/>
                    </a:cubicBezTo>
                    <a:cubicBezTo>
                      <a:pt x="142" y="1253"/>
                      <a:pt x="146" y="1254"/>
                      <a:pt x="150" y="1257"/>
                    </a:cubicBezTo>
                    <a:cubicBezTo>
                      <a:pt x="156" y="1257"/>
                      <a:pt x="168" y="1262"/>
                      <a:pt x="175" y="1262"/>
                    </a:cubicBezTo>
                    <a:cubicBezTo>
                      <a:pt x="179" y="1262"/>
                      <a:pt x="181" y="1261"/>
                      <a:pt x="181" y="1257"/>
                    </a:cubicBezTo>
                    <a:lnTo>
                      <a:pt x="192" y="1268"/>
                    </a:lnTo>
                    <a:cubicBezTo>
                      <a:pt x="192" y="1290"/>
                      <a:pt x="202" y="1300"/>
                      <a:pt x="245" y="1332"/>
                    </a:cubicBezTo>
                    <a:cubicBezTo>
                      <a:pt x="245" y="1342"/>
                      <a:pt x="256" y="1342"/>
                      <a:pt x="256" y="1342"/>
                    </a:cubicBezTo>
                    <a:cubicBezTo>
                      <a:pt x="266" y="1364"/>
                      <a:pt x="277" y="1364"/>
                      <a:pt x="288" y="1364"/>
                    </a:cubicBezTo>
                    <a:cubicBezTo>
                      <a:pt x="305" y="1377"/>
                      <a:pt x="320" y="1383"/>
                      <a:pt x="331" y="1383"/>
                    </a:cubicBezTo>
                    <a:cubicBezTo>
                      <a:pt x="346" y="1383"/>
                      <a:pt x="356" y="1372"/>
                      <a:pt x="363" y="1353"/>
                    </a:cubicBezTo>
                    <a:cubicBezTo>
                      <a:pt x="394" y="1406"/>
                      <a:pt x="394" y="1406"/>
                      <a:pt x="415" y="1406"/>
                    </a:cubicBezTo>
                    <a:cubicBezTo>
                      <a:pt x="426" y="1406"/>
                      <a:pt x="437" y="1406"/>
                      <a:pt x="437" y="1396"/>
                    </a:cubicBezTo>
                    <a:cubicBezTo>
                      <a:pt x="458" y="1375"/>
                      <a:pt x="469" y="1353"/>
                      <a:pt x="479" y="1321"/>
                    </a:cubicBezTo>
                    <a:cubicBezTo>
                      <a:pt x="490" y="1268"/>
                      <a:pt x="522" y="1236"/>
                      <a:pt x="554" y="1193"/>
                    </a:cubicBezTo>
                    <a:cubicBezTo>
                      <a:pt x="564" y="1183"/>
                      <a:pt x="586" y="1193"/>
                      <a:pt x="564" y="1151"/>
                    </a:cubicBezTo>
                    <a:lnTo>
                      <a:pt x="564" y="1151"/>
                    </a:lnTo>
                    <a:cubicBezTo>
                      <a:pt x="574" y="1154"/>
                      <a:pt x="581" y="1155"/>
                      <a:pt x="586" y="1155"/>
                    </a:cubicBezTo>
                    <a:cubicBezTo>
                      <a:pt x="598" y="1155"/>
                      <a:pt x="600" y="1148"/>
                      <a:pt x="607" y="1140"/>
                    </a:cubicBezTo>
                    <a:cubicBezTo>
                      <a:pt x="607" y="1098"/>
                      <a:pt x="639" y="1077"/>
                      <a:pt x="661" y="1055"/>
                    </a:cubicBezTo>
                    <a:cubicBezTo>
                      <a:pt x="671" y="1055"/>
                      <a:pt x="661" y="1023"/>
                      <a:pt x="671" y="1023"/>
                    </a:cubicBezTo>
                    <a:cubicBezTo>
                      <a:pt x="674" y="1024"/>
                      <a:pt x="677" y="1024"/>
                      <a:pt x="680" y="1024"/>
                    </a:cubicBezTo>
                    <a:cubicBezTo>
                      <a:pt x="712" y="1024"/>
                      <a:pt x="706" y="969"/>
                      <a:pt x="735" y="959"/>
                    </a:cubicBezTo>
                    <a:cubicBezTo>
                      <a:pt x="742" y="959"/>
                      <a:pt x="740" y="955"/>
                      <a:pt x="737" y="949"/>
                    </a:cubicBezTo>
                    <a:lnTo>
                      <a:pt x="767" y="949"/>
                    </a:lnTo>
                    <a:cubicBezTo>
                      <a:pt x="777" y="938"/>
                      <a:pt x="799" y="938"/>
                      <a:pt x="799" y="916"/>
                    </a:cubicBezTo>
                    <a:cubicBezTo>
                      <a:pt x="810" y="885"/>
                      <a:pt x="820" y="864"/>
                      <a:pt x="841" y="864"/>
                    </a:cubicBezTo>
                    <a:cubicBezTo>
                      <a:pt x="863" y="853"/>
                      <a:pt x="863" y="842"/>
                      <a:pt x="874" y="831"/>
                    </a:cubicBezTo>
                    <a:cubicBezTo>
                      <a:pt x="884" y="800"/>
                      <a:pt x="926" y="821"/>
                      <a:pt x="916" y="778"/>
                    </a:cubicBezTo>
                    <a:cubicBezTo>
                      <a:pt x="916" y="757"/>
                      <a:pt x="948" y="767"/>
                      <a:pt x="948" y="736"/>
                    </a:cubicBezTo>
                    <a:cubicBezTo>
                      <a:pt x="948" y="730"/>
                      <a:pt x="948" y="728"/>
                      <a:pt x="949" y="728"/>
                    </a:cubicBezTo>
                    <a:cubicBezTo>
                      <a:pt x="951" y="728"/>
                      <a:pt x="953" y="730"/>
                      <a:pt x="959" y="736"/>
                    </a:cubicBezTo>
                    <a:cubicBezTo>
                      <a:pt x="964" y="741"/>
                      <a:pt x="966" y="743"/>
                      <a:pt x="968" y="743"/>
                    </a:cubicBezTo>
                    <a:cubicBezTo>
                      <a:pt x="969" y="743"/>
                      <a:pt x="969" y="741"/>
                      <a:pt x="969" y="736"/>
                    </a:cubicBezTo>
                    <a:cubicBezTo>
                      <a:pt x="964" y="720"/>
                      <a:pt x="967" y="714"/>
                      <a:pt x="973" y="714"/>
                    </a:cubicBezTo>
                    <a:cubicBezTo>
                      <a:pt x="980" y="714"/>
                      <a:pt x="991" y="720"/>
                      <a:pt x="1001" y="725"/>
                    </a:cubicBezTo>
                    <a:cubicBezTo>
                      <a:pt x="1023" y="725"/>
                      <a:pt x="1023" y="703"/>
                      <a:pt x="1033" y="693"/>
                    </a:cubicBezTo>
                    <a:cubicBezTo>
                      <a:pt x="1033" y="682"/>
                      <a:pt x="1044" y="682"/>
                      <a:pt x="1044" y="682"/>
                    </a:cubicBezTo>
                    <a:cubicBezTo>
                      <a:pt x="1054" y="672"/>
                      <a:pt x="1065" y="672"/>
                      <a:pt x="1076" y="661"/>
                    </a:cubicBezTo>
                    <a:cubicBezTo>
                      <a:pt x="1076" y="653"/>
                      <a:pt x="1083" y="637"/>
                      <a:pt x="1097" y="637"/>
                    </a:cubicBezTo>
                    <a:cubicBezTo>
                      <a:pt x="1100" y="637"/>
                      <a:pt x="1104" y="638"/>
                      <a:pt x="1108" y="640"/>
                    </a:cubicBezTo>
                    <a:cubicBezTo>
                      <a:pt x="1111" y="641"/>
                      <a:pt x="1114" y="641"/>
                      <a:pt x="1117" y="641"/>
                    </a:cubicBezTo>
                    <a:cubicBezTo>
                      <a:pt x="1137" y="641"/>
                      <a:pt x="1130" y="607"/>
                      <a:pt x="1139" y="597"/>
                    </a:cubicBezTo>
                    <a:lnTo>
                      <a:pt x="1161" y="608"/>
                    </a:lnTo>
                    <a:cubicBezTo>
                      <a:pt x="1172" y="587"/>
                      <a:pt x="1193" y="565"/>
                      <a:pt x="1214" y="565"/>
                    </a:cubicBezTo>
                    <a:cubicBezTo>
                      <a:pt x="1210" y="553"/>
                      <a:pt x="1215" y="550"/>
                      <a:pt x="1223" y="550"/>
                    </a:cubicBezTo>
                    <a:cubicBezTo>
                      <a:pt x="1229" y="550"/>
                      <a:pt x="1237" y="552"/>
                      <a:pt x="1242" y="552"/>
                    </a:cubicBezTo>
                    <a:cubicBezTo>
                      <a:pt x="1247" y="552"/>
                      <a:pt x="1249" y="550"/>
                      <a:pt x="1246" y="544"/>
                    </a:cubicBezTo>
                    <a:lnTo>
                      <a:pt x="1246" y="544"/>
                    </a:lnTo>
                    <a:cubicBezTo>
                      <a:pt x="1253" y="549"/>
                      <a:pt x="1258" y="551"/>
                      <a:pt x="1262" y="551"/>
                    </a:cubicBezTo>
                    <a:cubicBezTo>
                      <a:pt x="1274" y="551"/>
                      <a:pt x="1267" y="528"/>
                      <a:pt x="1267" y="512"/>
                    </a:cubicBezTo>
                    <a:cubicBezTo>
                      <a:pt x="1269" y="510"/>
                      <a:pt x="1272" y="509"/>
                      <a:pt x="1275" y="509"/>
                    </a:cubicBezTo>
                    <a:cubicBezTo>
                      <a:pt x="1286" y="509"/>
                      <a:pt x="1302" y="523"/>
                      <a:pt x="1310" y="523"/>
                    </a:cubicBezTo>
                    <a:cubicBezTo>
                      <a:pt x="1321" y="512"/>
                      <a:pt x="1342" y="490"/>
                      <a:pt x="1352" y="490"/>
                    </a:cubicBezTo>
                    <a:cubicBezTo>
                      <a:pt x="1385" y="469"/>
                      <a:pt x="1406" y="448"/>
                      <a:pt x="1438" y="448"/>
                    </a:cubicBezTo>
                    <a:cubicBezTo>
                      <a:pt x="1449" y="448"/>
                      <a:pt x="1449" y="448"/>
                      <a:pt x="1449" y="427"/>
                    </a:cubicBezTo>
                    <a:cubicBezTo>
                      <a:pt x="1449" y="418"/>
                      <a:pt x="1428" y="389"/>
                      <a:pt x="1442" y="389"/>
                    </a:cubicBezTo>
                    <a:lnTo>
                      <a:pt x="1442" y="389"/>
                    </a:lnTo>
                    <a:cubicBezTo>
                      <a:pt x="1445" y="389"/>
                      <a:pt x="1451" y="391"/>
                      <a:pt x="1459" y="395"/>
                    </a:cubicBezTo>
                    <a:cubicBezTo>
                      <a:pt x="1470" y="395"/>
                      <a:pt x="1470" y="395"/>
                      <a:pt x="1470" y="384"/>
                    </a:cubicBezTo>
                    <a:cubicBezTo>
                      <a:pt x="1464" y="379"/>
                      <a:pt x="1464" y="376"/>
                      <a:pt x="1467" y="376"/>
                    </a:cubicBezTo>
                    <a:lnTo>
                      <a:pt x="1467" y="376"/>
                    </a:lnTo>
                    <a:cubicBezTo>
                      <a:pt x="1470" y="376"/>
                      <a:pt x="1475" y="379"/>
                      <a:pt x="1480" y="384"/>
                    </a:cubicBezTo>
                    <a:cubicBezTo>
                      <a:pt x="1486" y="384"/>
                      <a:pt x="1494" y="389"/>
                      <a:pt x="1498" y="389"/>
                    </a:cubicBezTo>
                    <a:cubicBezTo>
                      <a:pt x="1502" y="389"/>
                      <a:pt x="1502" y="384"/>
                      <a:pt x="1491" y="363"/>
                    </a:cubicBezTo>
                    <a:cubicBezTo>
                      <a:pt x="1470" y="341"/>
                      <a:pt x="1491" y="341"/>
                      <a:pt x="1449" y="310"/>
                    </a:cubicBezTo>
                    <a:cubicBezTo>
                      <a:pt x="1438" y="299"/>
                      <a:pt x="1435" y="296"/>
                      <a:pt x="1437" y="296"/>
                    </a:cubicBezTo>
                    <a:lnTo>
                      <a:pt x="1437" y="296"/>
                    </a:lnTo>
                    <a:cubicBezTo>
                      <a:pt x="1438" y="296"/>
                      <a:pt x="1443" y="299"/>
                      <a:pt x="1449" y="299"/>
                    </a:cubicBezTo>
                    <a:cubicBezTo>
                      <a:pt x="1456" y="303"/>
                      <a:pt x="1460" y="304"/>
                      <a:pt x="1464" y="304"/>
                    </a:cubicBezTo>
                    <a:cubicBezTo>
                      <a:pt x="1472" y="304"/>
                      <a:pt x="1477" y="299"/>
                      <a:pt x="1491" y="299"/>
                    </a:cubicBezTo>
                    <a:cubicBezTo>
                      <a:pt x="1501" y="299"/>
                      <a:pt x="1491" y="267"/>
                      <a:pt x="1470" y="246"/>
                    </a:cubicBezTo>
                    <a:cubicBezTo>
                      <a:pt x="1449" y="214"/>
                      <a:pt x="1427" y="203"/>
                      <a:pt x="1406" y="203"/>
                    </a:cubicBezTo>
                    <a:cubicBezTo>
                      <a:pt x="1406" y="192"/>
                      <a:pt x="1395" y="192"/>
                      <a:pt x="1395" y="192"/>
                    </a:cubicBezTo>
                    <a:cubicBezTo>
                      <a:pt x="1374" y="203"/>
                      <a:pt x="1352" y="203"/>
                      <a:pt x="1342" y="203"/>
                    </a:cubicBezTo>
                    <a:cubicBezTo>
                      <a:pt x="1310" y="214"/>
                      <a:pt x="1267" y="214"/>
                      <a:pt x="1257" y="235"/>
                    </a:cubicBezTo>
                    <a:lnTo>
                      <a:pt x="1246" y="225"/>
                    </a:lnTo>
                    <a:cubicBezTo>
                      <a:pt x="1236" y="214"/>
                      <a:pt x="1225" y="214"/>
                      <a:pt x="1225" y="203"/>
                    </a:cubicBezTo>
                    <a:lnTo>
                      <a:pt x="1236" y="203"/>
                    </a:lnTo>
                    <a:cubicBezTo>
                      <a:pt x="1246" y="192"/>
                      <a:pt x="1257" y="192"/>
                      <a:pt x="1267" y="182"/>
                    </a:cubicBezTo>
                    <a:cubicBezTo>
                      <a:pt x="1278" y="182"/>
                      <a:pt x="1300" y="182"/>
                      <a:pt x="1288" y="161"/>
                    </a:cubicBezTo>
                    <a:cubicBezTo>
                      <a:pt x="1288" y="140"/>
                      <a:pt x="1278" y="118"/>
                      <a:pt x="1288" y="107"/>
                    </a:cubicBezTo>
                    <a:cubicBezTo>
                      <a:pt x="1300" y="97"/>
                      <a:pt x="1278" y="76"/>
                      <a:pt x="1267" y="54"/>
                    </a:cubicBezTo>
                    <a:cubicBezTo>
                      <a:pt x="1246" y="33"/>
                      <a:pt x="1225" y="22"/>
                      <a:pt x="1214" y="12"/>
                    </a:cubicBezTo>
                    <a:cubicBezTo>
                      <a:pt x="1193" y="1"/>
                      <a:pt x="1193" y="1"/>
                      <a:pt x="1182" y="1"/>
                    </a:cubicBezTo>
                    <a:close/>
                  </a:path>
                </a:pathLst>
              </a:custGeom>
              <a:solidFill>
                <a:srgbClr val="FF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2"/>
              <p:cNvSpPr/>
              <p:nvPr/>
            </p:nvSpPr>
            <p:spPr>
              <a:xfrm>
                <a:off x="8541271" y="279972"/>
                <a:ext cx="141794" cy="178249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594" extrusionOk="0">
                    <a:moveTo>
                      <a:pt x="448" y="0"/>
                    </a:moveTo>
                    <a:cubicBezTo>
                      <a:pt x="448" y="0"/>
                      <a:pt x="427" y="0"/>
                      <a:pt x="384" y="32"/>
                    </a:cubicBezTo>
                    <a:cubicBezTo>
                      <a:pt x="363" y="43"/>
                      <a:pt x="363" y="43"/>
                      <a:pt x="342" y="43"/>
                    </a:cubicBezTo>
                    <a:cubicBezTo>
                      <a:pt x="337" y="45"/>
                      <a:pt x="334" y="46"/>
                      <a:pt x="332" y="46"/>
                    </a:cubicBezTo>
                    <a:cubicBezTo>
                      <a:pt x="325" y="46"/>
                      <a:pt x="325" y="40"/>
                      <a:pt x="319" y="40"/>
                    </a:cubicBezTo>
                    <a:cubicBezTo>
                      <a:pt x="317" y="40"/>
                      <a:pt x="314" y="41"/>
                      <a:pt x="309" y="43"/>
                    </a:cubicBezTo>
                    <a:cubicBezTo>
                      <a:pt x="309" y="38"/>
                      <a:pt x="307" y="38"/>
                      <a:pt x="304" y="38"/>
                    </a:cubicBezTo>
                    <a:cubicBezTo>
                      <a:pt x="302" y="38"/>
                      <a:pt x="299" y="38"/>
                      <a:pt x="299" y="32"/>
                    </a:cubicBezTo>
                    <a:cubicBezTo>
                      <a:pt x="320" y="11"/>
                      <a:pt x="299" y="21"/>
                      <a:pt x="299" y="11"/>
                    </a:cubicBezTo>
                    <a:cubicBezTo>
                      <a:pt x="297" y="9"/>
                      <a:pt x="294" y="8"/>
                      <a:pt x="291" y="8"/>
                    </a:cubicBezTo>
                    <a:cubicBezTo>
                      <a:pt x="279" y="8"/>
                      <a:pt x="261" y="24"/>
                      <a:pt x="235" y="32"/>
                    </a:cubicBezTo>
                    <a:cubicBezTo>
                      <a:pt x="214" y="54"/>
                      <a:pt x="214" y="64"/>
                      <a:pt x="203" y="64"/>
                    </a:cubicBezTo>
                    <a:cubicBezTo>
                      <a:pt x="193" y="85"/>
                      <a:pt x="203" y="96"/>
                      <a:pt x="193" y="107"/>
                    </a:cubicBezTo>
                    <a:cubicBezTo>
                      <a:pt x="193" y="118"/>
                      <a:pt x="182" y="139"/>
                      <a:pt x="182" y="139"/>
                    </a:cubicBezTo>
                    <a:cubicBezTo>
                      <a:pt x="182" y="139"/>
                      <a:pt x="203" y="139"/>
                      <a:pt x="193" y="149"/>
                    </a:cubicBezTo>
                    <a:lnTo>
                      <a:pt x="171" y="149"/>
                    </a:lnTo>
                    <a:cubicBezTo>
                      <a:pt x="150" y="149"/>
                      <a:pt x="139" y="149"/>
                      <a:pt x="96" y="192"/>
                    </a:cubicBezTo>
                    <a:lnTo>
                      <a:pt x="86" y="203"/>
                    </a:lnTo>
                    <a:cubicBezTo>
                      <a:pt x="75" y="213"/>
                      <a:pt x="65" y="213"/>
                      <a:pt x="65" y="224"/>
                    </a:cubicBezTo>
                    <a:cubicBezTo>
                      <a:pt x="32" y="267"/>
                      <a:pt x="32" y="288"/>
                      <a:pt x="65" y="298"/>
                    </a:cubicBezTo>
                    <a:cubicBezTo>
                      <a:pt x="11" y="331"/>
                      <a:pt x="11" y="331"/>
                      <a:pt x="1" y="352"/>
                    </a:cubicBezTo>
                    <a:lnTo>
                      <a:pt x="1" y="373"/>
                    </a:lnTo>
                    <a:cubicBezTo>
                      <a:pt x="32" y="394"/>
                      <a:pt x="54" y="405"/>
                      <a:pt x="75" y="416"/>
                    </a:cubicBezTo>
                    <a:cubicBezTo>
                      <a:pt x="129" y="447"/>
                      <a:pt x="160" y="480"/>
                      <a:pt x="193" y="522"/>
                    </a:cubicBezTo>
                    <a:cubicBezTo>
                      <a:pt x="200" y="522"/>
                      <a:pt x="190" y="540"/>
                      <a:pt x="207" y="540"/>
                    </a:cubicBezTo>
                    <a:cubicBezTo>
                      <a:pt x="213" y="540"/>
                      <a:pt x="222" y="538"/>
                      <a:pt x="235" y="532"/>
                    </a:cubicBezTo>
                    <a:cubicBezTo>
                      <a:pt x="245" y="532"/>
                      <a:pt x="235" y="532"/>
                      <a:pt x="235" y="544"/>
                    </a:cubicBezTo>
                    <a:cubicBezTo>
                      <a:pt x="214" y="565"/>
                      <a:pt x="224" y="575"/>
                      <a:pt x="235" y="575"/>
                    </a:cubicBezTo>
                    <a:cubicBezTo>
                      <a:pt x="278" y="586"/>
                      <a:pt x="288" y="618"/>
                      <a:pt x="309" y="650"/>
                    </a:cubicBezTo>
                    <a:cubicBezTo>
                      <a:pt x="309" y="650"/>
                      <a:pt x="342" y="650"/>
                      <a:pt x="331" y="660"/>
                    </a:cubicBezTo>
                    <a:cubicBezTo>
                      <a:pt x="331" y="703"/>
                      <a:pt x="384" y="703"/>
                      <a:pt x="384" y="735"/>
                    </a:cubicBezTo>
                    <a:cubicBezTo>
                      <a:pt x="388" y="739"/>
                      <a:pt x="391" y="740"/>
                      <a:pt x="394" y="740"/>
                    </a:cubicBezTo>
                    <a:cubicBezTo>
                      <a:pt x="401" y="740"/>
                      <a:pt x="406" y="735"/>
                      <a:pt x="406" y="735"/>
                    </a:cubicBezTo>
                    <a:lnTo>
                      <a:pt x="406" y="745"/>
                    </a:lnTo>
                    <a:cubicBezTo>
                      <a:pt x="394" y="756"/>
                      <a:pt x="394" y="756"/>
                      <a:pt x="394" y="767"/>
                    </a:cubicBezTo>
                    <a:cubicBezTo>
                      <a:pt x="406" y="778"/>
                      <a:pt x="406" y="799"/>
                      <a:pt x="427" y="809"/>
                    </a:cubicBezTo>
                    <a:cubicBezTo>
                      <a:pt x="458" y="820"/>
                      <a:pt x="469" y="831"/>
                      <a:pt x="469" y="863"/>
                    </a:cubicBezTo>
                    <a:lnTo>
                      <a:pt x="501" y="894"/>
                    </a:lnTo>
                    <a:cubicBezTo>
                      <a:pt x="522" y="906"/>
                      <a:pt x="501" y="937"/>
                      <a:pt x="533" y="948"/>
                    </a:cubicBezTo>
                    <a:cubicBezTo>
                      <a:pt x="565" y="948"/>
                      <a:pt x="544" y="980"/>
                      <a:pt x="576" y="980"/>
                    </a:cubicBezTo>
                    <a:cubicBezTo>
                      <a:pt x="586" y="980"/>
                      <a:pt x="586" y="980"/>
                      <a:pt x="576" y="991"/>
                    </a:cubicBezTo>
                    <a:lnTo>
                      <a:pt x="565" y="1001"/>
                    </a:lnTo>
                    <a:cubicBezTo>
                      <a:pt x="607" y="1001"/>
                      <a:pt x="597" y="1012"/>
                      <a:pt x="586" y="1033"/>
                    </a:cubicBezTo>
                    <a:cubicBezTo>
                      <a:pt x="576" y="1055"/>
                      <a:pt x="597" y="1065"/>
                      <a:pt x="607" y="1076"/>
                    </a:cubicBezTo>
                    <a:cubicBezTo>
                      <a:pt x="619" y="1076"/>
                      <a:pt x="619" y="1076"/>
                      <a:pt x="619" y="1086"/>
                    </a:cubicBezTo>
                    <a:cubicBezTo>
                      <a:pt x="629" y="1097"/>
                      <a:pt x="629" y="1107"/>
                      <a:pt x="640" y="1119"/>
                    </a:cubicBezTo>
                    <a:cubicBezTo>
                      <a:pt x="640" y="1129"/>
                      <a:pt x="661" y="1129"/>
                      <a:pt x="650" y="1150"/>
                    </a:cubicBezTo>
                    <a:cubicBezTo>
                      <a:pt x="640" y="1182"/>
                      <a:pt x="671" y="1182"/>
                      <a:pt x="682" y="1193"/>
                    </a:cubicBezTo>
                    <a:cubicBezTo>
                      <a:pt x="671" y="1204"/>
                      <a:pt x="671" y="1214"/>
                      <a:pt x="671" y="1214"/>
                    </a:cubicBezTo>
                    <a:cubicBezTo>
                      <a:pt x="682" y="1235"/>
                      <a:pt x="704" y="1246"/>
                      <a:pt x="704" y="1268"/>
                    </a:cubicBezTo>
                    <a:lnTo>
                      <a:pt x="704" y="1278"/>
                    </a:lnTo>
                    <a:cubicBezTo>
                      <a:pt x="708" y="1277"/>
                      <a:pt x="712" y="1276"/>
                      <a:pt x="714" y="1276"/>
                    </a:cubicBezTo>
                    <a:cubicBezTo>
                      <a:pt x="736" y="1276"/>
                      <a:pt x="696" y="1310"/>
                      <a:pt x="725" y="1310"/>
                    </a:cubicBezTo>
                    <a:cubicBezTo>
                      <a:pt x="705" y="1329"/>
                      <a:pt x="710" y="1333"/>
                      <a:pt x="721" y="1333"/>
                    </a:cubicBezTo>
                    <a:cubicBezTo>
                      <a:pt x="728" y="1333"/>
                      <a:pt x="738" y="1331"/>
                      <a:pt x="746" y="1331"/>
                    </a:cubicBezTo>
                    <a:lnTo>
                      <a:pt x="746" y="1342"/>
                    </a:lnTo>
                    <a:cubicBezTo>
                      <a:pt x="756" y="1342"/>
                      <a:pt x="735" y="1363"/>
                      <a:pt x="735" y="1363"/>
                    </a:cubicBezTo>
                    <a:cubicBezTo>
                      <a:pt x="735" y="1384"/>
                      <a:pt x="756" y="1406"/>
                      <a:pt x="756" y="1427"/>
                    </a:cubicBezTo>
                    <a:cubicBezTo>
                      <a:pt x="768" y="1459"/>
                      <a:pt x="789" y="1481"/>
                      <a:pt x="778" y="1512"/>
                    </a:cubicBezTo>
                    <a:cubicBezTo>
                      <a:pt x="778" y="1523"/>
                      <a:pt x="789" y="1523"/>
                      <a:pt x="799" y="1523"/>
                    </a:cubicBezTo>
                    <a:cubicBezTo>
                      <a:pt x="808" y="1523"/>
                      <a:pt x="820" y="1521"/>
                      <a:pt x="829" y="1521"/>
                    </a:cubicBezTo>
                    <a:cubicBezTo>
                      <a:pt x="843" y="1521"/>
                      <a:pt x="850" y="1525"/>
                      <a:pt x="831" y="1544"/>
                    </a:cubicBezTo>
                    <a:cubicBezTo>
                      <a:pt x="824" y="1544"/>
                      <a:pt x="827" y="1549"/>
                      <a:pt x="832" y="1549"/>
                    </a:cubicBezTo>
                    <a:cubicBezTo>
                      <a:pt x="835" y="1549"/>
                      <a:pt x="838" y="1548"/>
                      <a:pt x="842" y="1544"/>
                    </a:cubicBezTo>
                    <a:cubicBezTo>
                      <a:pt x="853" y="1544"/>
                      <a:pt x="842" y="1555"/>
                      <a:pt x="842" y="1566"/>
                    </a:cubicBezTo>
                    <a:cubicBezTo>
                      <a:pt x="842" y="1573"/>
                      <a:pt x="832" y="1585"/>
                      <a:pt x="836" y="1585"/>
                    </a:cubicBezTo>
                    <a:cubicBezTo>
                      <a:pt x="838" y="1585"/>
                      <a:pt x="843" y="1583"/>
                      <a:pt x="853" y="1576"/>
                    </a:cubicBezTo>
                    <a:cubicBezTo>
                      <a:pt x="874" y="1566"/>
                      <a:pt x="884" y="1576"/>
                      <a:pt x="917" y="1544"/>
                    </a:cubicBezTo>
                    <a:cubicBezTo>
                      <a:pt x="924" y="1541"/>
                      <a:pt x="927" y="1540"/>
                      <a:pt x="929" y="1540"/>
                    </a:cubicBezTo>
                    <a:lnTo>
                      <a:pt x="929" y="1540"/>
                    </a:lnTo>
                    <a:cubicBezTo>
                      <a:pt x="932" y="1540"/>
                      <a:pt x="927" y="1544"/>
                      <a:pt x="927" y="1544"/>
                    </a:cubicBezTo>
                    <a:cubicBezTo>
                      <a:pt x="917" y="1566"/>
                      <a:pt x="927" y="1576"/>
                      <a:pt x="927" y="1587"/>
                    </a:cubicBezTo>
                    <a:cubicBezTo>
                      <a:pt x="923" y="1591"/>
                      <a:pt x="925" y="1594"/>
                      <a:pt x="932" y="1594"/>
                    </a:cubicBezTo>
                    <a:cubicBezTo>
                      <a:pt x="941" y="1594"/>
                      <a:pt x="957" y="1589"/>
                      <a:pt x="969" y="1576"/>
                    </a:cubicBezTo>
                    <a:cubicBezTo>
                      <a:pt x="1012" y="1555"/>
                      <a:pt x="1023" y="1533"/>
                      <a:pt x="1033" y="1523"/>
                    </a:cubicBezTo>
                    <a:lnTo>
                      <a:pt x="1033" y="1512"/>
                    </a:lnTo>
                    <a:cubicBezTo>
                      <a:pt x="1044" y="1491"/>
                      <a:pt x="1044" y="1469"/>
                      <a:pt x="1044" y="1448"/>
                    </a:cubicBezTo>
                    <a:cubicBezTo>
                      <a:pt x="1033" y="1427"/>
                      <a:pt x="1044" y="1384"/>
                      <a:pt x="1023" y="1363"/>
                    </a:cubicBezTo>
                    <a:lnTo>
                      <a:pt x="1033" y="1353"/>
                    </a:lnTo>
                    <a:cubicBezTo>
                      <a:pt x="1044" y="1342"/>
                      <a:pt x="1055" y="1342"/>
                      <a:pt x="1055" y="1342"/>
                    </a:cubicBezTo>
                    <a:lnTo>
                      <a:pt x="1055" y="1353"/>
                    </a:lnTo>
                    <a:cubicBezTo>
                      <a:pt x="1066" y="1363"/>
                      <a:pt x="1066" y="1374"/>
                      <a:pt x="1076" y="1384"/>
                    </a:cubicBezTo>
                    <a:cubicBezTo>
                      <a:pt x="1076" y="1395"/>
                      <a:pt x="1066" y="1417"/>
                      <a:pt x="1087" y="1417"/>
                    </a:cubicBezTo>
                    <a:cubicBezTo>
                      <a:pt x="1103" y="1411"/>
                      <a:pt x="1116" y="1408"/>
                      <a:pt x="1125" y="1408"/>
                    </a:cubicBezTo>
                    <a:cubicBezTo>
                      <a:pt x="1135" y="1408"/>
                      <a:pt x="1140" y="1411"/>
                      <a:pt x="1140" y="1417"/>
                    </a:cubicBezTo>
                    <a:cubicBezTo>
                      <a:pt x="1143" y="1420"/>
                      <a:pt x="1147" y="1421"/>
                      <a:pt x="1152" y="1421"/>
                    </a:cubicBezTo>
                    <a:cubicBezTo>
                      <a:pt x="1163" y="1421"/>
                      <a:pt x="1178" y="1413"/>
                      <a:pt x="1193" y="1406"/>
                    </a:cubicBezTo>
                    <a:cubicBezTo>
                      <a:pt x="1215" y="1395"/>
                      <a:pt x="1236" y="1374"/>
                      <a:pt x="1257" y="1363"/>
                    </a:cubicBezTo>
                    <a:cubicBezTo>
                      <a:pt x="1268" y="1342"/>
                      <a:pt x="1268" y="1342"/>
                      <a:pt x="1257" y="1331"/>
                    </a:cubicBezTo>
                    <a:cubicBezTo>
                      <a:pt x="1257" y="1320"/>
                      <a:pt x="1236" y="1310"/>
                      <a:pt x="1257" y="1278"/>
                    </a:cubicBezTo>
                    <a:cubicBezTo>
                      <a:pt x="1268" y="1257"/>
                      <a:pt x="1268" y="1235"/>
                      <a:pt x="1257" y="1225"/>
                    </a:cubicBezTo>
                    <a:cubicBezTo>
                      <a:pt x="1236" y="1214"/>
                      <a:pt x="1215" y="1204"/>
                      <a:pt x="1215" y="1182"/>
                    </a:cubicBezTo>
                    <a:cubicBezTo>
                      <a:pt x="1204" y="1140"/>
                      <a:pt x="1172" y="1119"/>
                      <a:pt x="1172" y="1076"/>
                    </a:cubicBezTo>
                    <a:cubicBezTo>
                      <a:pt x="1172" y="1044"/>
                      <a:pt x="1140" y="1033"/>
                      <a:pt x="1140" y="1001"/>
                    </a:cubicBezTo>
                    <a:cubicBezTo>
                      <a:pt x="1140" y="994"/>
                      <a:pt x="1140" y="986"/>
                      <a:pt x="1129" y="986"/>
                    </a:cubicBezTo>
                    <a:cubicBezTo>
                      <a:pt x="1124" y="986"/>
                      <a:pt x="1118" y="987"/>
                      <a:pt x="1108" y="991"/>
                    </a:cubicBezTo>
                    <a:cubicBezTo>
                      <a:pt x="1105" y="994"/>
                      <a:pt x="1103" y="995"/>
                      <a:pt x="1102" y="995"/>
                    </a:cubicBezTo>
                    <a:cubicBezTo>
                      <a:pt x="1099" y="995"/>
                      <a:pt x="1103" y="988"/>
                      <a:pt x="1119" y="980"/>
                    </a:cubicBezTo>
                    <a:lnTo>
                      <a:pt x="1130" y="969"/>
                    </a:lnTo>
                    <a:cubicBezTo>
                      <a:pt x="1113" y="969"/>
                      <a:pt x="1136" y="942"/>
                      <a:pt x="1119" y="942"/>
                    </a:cubicBezTo>
                    <a:cubicBezTo>
                      <a:pt x="1115" y="942"/>
                      <a:pt x="1108" y="944"/>
                      <a:pt x="1097" y="948"/>
                    </a:cubicBezTo>
                    <a:cubicBezTo>
                      <a:pt x="1087" y="948"/>
                      <a:pt x="1087" y="948"/>
                      <a:pt x="1097" y="937"/>
                    </a:cubicBezTo>
                    <a:cubicBezTo>
                      <a:pt x="1103" y="932"/>
                      <a:pt x="1103" y="929"/>
                      <a:pt x="1099" y="929"/>
                    </a:cubicBezTo>
                    <a:cubicBezTo>
                      <a:pt x="1095" y="929"/>
                      <a:pt x="1087" y="932"/>
                      <a:pt x="1076" y="937"/>
                    </a:cubicBezTo>
                    <a:cubicBezTo>
                      <a:pt x="1066" y="937"/>
                      <a:pt x="1066" y="937"/>
                      <a:pt x="1076" y="927"/>
                    </a:cubicBezTo>
                    <a:cubicBezTo>
                      <a:pt x="1090" y="906"/>
                      <a:pt x="1095" y="894"/>
                      <a:pt x="1085" y="894"/>
                    </a:cubicBezTo>
                    <a:cubicBezTo>
                      <a:pt x="1080" y="894"/>
                      <a:pt x="1070" y="898"/>
                      <a:pt x="1055" y="906"/>
                    </a:cubicBezTo>
                    <a:cubicBezTo>
                      <a:pt x="1055" y="894"/>
                      <a:pt x="1087" y="884"/>
                      <a:pt x="1076" y="884"/>
                    </a:cubicBezTo>
                    <a:cubicBezTo>
                      <a:pt x="1055" y="873"/>
                      <a:pt x="1076" y="852"/>
                      <a:pt x="1055" y="852"/>
                    </a:cubicBezTo>
                    <a:cubicBezTo>
                      <a:pt x="1044" y="852"/>
                      <a:pt x="1055" y="842"/>
                      <a:pt x="1033" y="842"/>
                    </a:cubicBezTo>
                    <a:cubicBezTo>
                      <a:pt x="1076" y="809"/>
                      <a:pt x="1033" y="820"/>
                      <a:pt x="1023" y="809"/>
                    </a:cubicBezTo>
                    <a:cubicBezTo>
                      <a:pt x="1012" y="799"/>
                      <a:pt x="1002" y="799"/>
                      <a:pt x="1002" y="788"/>
                    </a:cubicBezTo>
                    <a:cubicBezTo>
                      <a:pt x="1002" y="778"/>
                      <a:pt x="1002" y="756"/>
                      <a:pt x="991" y="756"/>
                    </a:cubicBezTo>
                    <a:cubicBezTo>
                      <a:pt x="981" y="745"/>
                      <a:pt x="959" y="735"/>
                      <a:pt x="959" y="714"/>
                    </a:cubicBezTo>
                    <a:cubicBezTo>
                      <a:pt x="948" y="693"/>
                      <a:pt x="927" y="682"/>
                      <a:pt x="917" y="650"/>
                    </a:cubicBezTo>
                    <a:cubicBezTo>
                      <a:pt x="906" y="629"/>
                      <a:pt x="884" y="607"/>
                      <a:pt x="863" y="586"/>
                    </a:cubicBezTo>
                    <a:cubicBezTo>
                      <a:pt x="842" y="575"/>
                      <a:pt x="842" y="554"/>
                      <a:pt x="831" y="532"/>
                    </a:cubicBezTo>
                    <a:cubicBezTo>
                      <a:pt x="831" y="522"/>
                      <a:pt x="810" y="522"/>
                      <a:pt x="810" y="511"/>
                    </a:cubicBezTo>
                    <a:cubicBezTo>
                      <a:pt x="799" y="458"/>
                      <a:pt x="756" y="437"/>
                      <a:pt x="735" y="394"/>
                    </a:cubicBezTo>
                    <a:cubicBezTo>
                      <a:pt x="725" y="373"/>
                      <a:pt x="704" y="362"/>
                      <a:pt x="682" y="352"/>
                    </a:cubicBezTo>
                    <a:cubicBezTo>
                      <a:pt x="661" y="309"/>
                      <a:pt x="640" y="277"/>
                      <a:pt x="619" y="245"/>
                    </a:cubicBezTo>
                    <a:cubicBezTo>
                      <a:pt x="586" y="213"/>
                      <a:pt x="586" y="170"/>
                      <a:pt x="555" y="139"/>
                    </a:cubicBezTo>
                    <a:cubicBezTo>
                      <a:pt x="544" y="139"/>
                      <a:pt x="522" y="139"/>
                      <a:pt x="522" y="128"/>
                    </a:cubicBezTo>
                    <a:cubicBezTo>
                      <a:pt x="522" y="107"/>
                      <a:pt x="522" y="96"/>
                      <a:pt x="512" y="85"/>
                    </a:cubicBezTo>
                    <a:cubicBezTo>
                      <a:pt x="491" y="54"/>
                      <a:pt x="469" y="32"/>
                      <a:pt x="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2"/>
              <p:cNvSpPr/>
              <p:nvPr/>
            </p:nvSpPr>
            <p:spPr>
              <a:xfrm>
                <a:off x="4165190" y="155129"/>
                <a:ext cx="149622" cy="172546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543" extrusionOk="0">
                    <a:moveTo>
                      <a:pt x="951" y="1"/>
                    </a:moveTo>
                    <a:cubicBezTo>
                      <a:pt x="948" y="1"/>
                      <a:pt x="948" y="4"/>
                      <a:pt x="948" y="9"/>
                    </a:cubicBezTo>
                    <a:cubicBezTo>
                      <a:pt x="940" y="17"/>
                      <a:pt x="938" y="33"/>
                      <a:pt x="915" y="33"/>
                    </a:cubicBezTo>
                    <a:cubicBezTo>
                      <a:pt x="910" y="33"/>
                      <a:pt x="903" y="32"/>
                      <a:pt x="895" y="30"/>
                    </a:cubicBezTo>
                    <a:cubicBezTo>
                      <a:pt x="863" y="30"/>
                      <a:pt x="853" y="41"/>
                      <a:pt x="853" y="52"/>
                    </a:cubicBezTo>
                    <a:cubicBezTo>
                      <a:pt x="842" y="73"/>
                      <a:pt x="842" y="94"/>
                      <a:pt x="820" y="105"/>
                    </a:cubicBezTo>
                    <a:cubicBezTo>
                      <a:pt x="789" y="126"/>
                      <a:pt x="778" y="168"/>
                      <a:pt x="735" y="180"/>
                    </a:cubicBezTo>
                    <a:cubicBezTo>
                      <a:pt x="714" y="190"/>
                      <a:pt x="704" y="222"/>
                      <a:pt x="682" y="232"/>
                    </a:cubicBezTo>
                    <a:cubicBezTo>
                      <a:pt x="671" y="243"/>
                      <a:pt x="661" y="243"/>
                      <a:pt x="682" y="275"/>
                    </a:cubicBezTo>
                    <a:cubicBezTo>
                      <a:pt x="688" y="280"/>
                      <a:pt x="690" y="283"/>
                      <a:pt x="689" y="283"/>
                    </a:cubicBezTo>
                    <a:cubicBezTo>
                      <a:pt x="687" y="283"/>
                      <a:pt x="682" y="280"/>
                      <a:pt x="671" y="275"/>
                    </a:cubicBezTo>
                    <a:cubicBezTo>
                      <a:pt x="661" y="265"/>
                      <a:pt x="650" y="265"/>
                      <a:pt x="650" y="265"/>
                    </a:cubicBezTo>
                    <a:lnTo>
                      <a:pt x="650" y="265"/>
                    </a:lnTo>
                    <a:cubicBezTo>
                      <a:pt x="661" y="286"/>
                      <a:pt x="607" y="265"/>
                      <a:pt x="650" y="307"/>
                    </a:cubicBezTo>
                    <a:lnTo>
                      <a:pt x="640" y="307"/>
                    </a:lnTo>
                    <a:cubicBezTo>
                      <a:pt x="634" y="304"/>
                      <a:pt x="630" y="303"/>
                      <a:pt x="627" y="303"/>
                    </a:cubicBezTo>
                    <a:lnTo>
                      <a:pt x="627" y="303"/>
                    </a:lnTo>
                    <a:cubicBezTo>
                      <a:pt x="620" y="303"/>
                      <a:pt x="624" y="313"/>
                      <a:pt x="640" y="329"/>
                    </a:cubicBezTo>
                    <a:cubicBezTo>
                      <a:pt x="624" y="325"/>
                      <a:pt x="614" y="322"/>
                      <a:pt x="610" y="322"/>
                    </a:cubicBezTo>
                    <a:lnTo>
                      <a:pt x="610" y="322"/>
                    </a:lnTo>
                    <a:cubicBezTo>
                      <a:pt x="602" y="322"/>
                      <a:pt x="609" y="329"/>
                      <a:pt x="629" y="350"/>
                    </a:cubicBezTo>
                    <a:cubicBezTo>
                      <a:pt x="643" y="363"/>
                      <a:pt x="645" y="367"/>
                      <a:pt x="642" y="367"/>
                    </a:cubicBezTo>
                    <a:cubicBezTo>
                      <a:pt x="639" y="367"/>
                      <a:pt x="629" y="360"/>
                      <a:pt x="629" y="360"/>
                    </a:cubicBezTo>
                    <a:cubicBezTo>
                      <a:pt x="621" y="360"/>
                      <a:pt x="599" y="347"/>
                      <a:pt x="590" y="347"/>
                    </a:cubicBezTo>
                    <a:cubicBezTo>
                      <a:pt x="588" y="347"/>
                      <a:pt x="586" y="348"/>
                      <a:pt x="586" y="350"/>
                    </a:cubicBezTo>
                    <a:cubicBezTo>
                      <a:pt x="597" y="360"/>
                      <a:pt x="565" y="360"/>
                      <a:pt x="576" y="371"/>
                    </a:cubicBezTo>
                    <a:cubicBezTo>
                      <a:pt x="576" y="381"/>
                      <a:pt x="565" y="381"/>
                      <a:pt x="576" y="403"/>
                    </a:cubicBezTo>
                    <a:cubicBezTo>
                      <a:pt x="563" y="398"/>
                      <a:pt x="555" y="396"/>
                      <a:pt x="549" y="396"/>
                    </a:cubicBezTo>
                    <a:cubicBezTo>
                      <a:pt x="531" y="396"/>
                      <a:pt x="544" y="416"/>
                      <a:pt x="544" y="424"/>
                    </a:cubicBezTo>
                    <a:cubicBezTo>
                      <a:pt x="544" y="424"/>
                      <a:pt x="544" y="445"/>
                      <a:pt x="533" y="445"/>
                    </a:cubicBezTo>
                    <a:cubicBezTo>
                      <a:pt x="522" y="445"/>
                      <a:pt x="512" y="456"/>
                      <a:pt x="501" y="467"/>
                    </a:cubicBezTo>
                    <a:cubicBezTo>
                      <a:pt x="501" y="488"/>
                      <a:pt x="501" y="509"/>
                      <a:pt x="480" y="520"/>
                    </a:cubicBezTo>
                    <a:lnTo>
                      <a:pt x="448" y="584"/>
                    </a:lnTo>
                    <a:cubicBezTo>
                      <a:pt x="427" y="605"/>
                      <a:pt x="406" y="627"/>
                      <a:pt x="406" y="648"/>
                    </a:cubicBezTo>
                    <a:cubicBezTo>
                      <a:pt x="394" y="669"/>
                      <a:pt x="373" y="680"/>
                      <a:pt x="363" y="701"/>
                    </a:cubicBezTo>
                    <a:cubicBezTo>
                      <a:pt x="352" y="701"/>
                      <a:pt x="352" y="722"/>
                      <a:pt x="342" y="733"/>
                    </a:cubicBezTo>
                    <a:cubicBezTo>
                      <a:pt x="309" y="765"/>
                      <a:pt x="299" y="807"/>
                      <a:pt x="267" y="840"/>
                    </a:cubicBezTo>
                    <a:cubicBezTo>
                      <a:pt x="256" y="861"/>
                      <a:pt x="256" y="882"/>
                      <a:pt x="245" y="904"/>
                    </a:cubicBezTo>
                    <a:cubicBezTo>
                      <a:pt x="224" y="935"/>
                      <a:pt x="193" y="967"/>
                      <a:pt x="182" y="1010"/>
                    </a:cubicBezTo>
                    <a:cubicBezTo>
                      <a:pt x="160" y="1042"/>
                      <a:pt x="118" y="1063"/>
                      <a:pt x="96" y="1105"/>
                    </a:cubicBezTo>
                    <a:cubicBezTo>
                      <a:pt x="96" y="1117"/>
                      <a:pt x="107" y="1138"/>
                      <a:pt x="96" y="1138"/>
                    </a:cubicBezTo>
                    <a:cubicBezTo>
                      <a:pt x="86" y="1138"/>
                      <a:pt x="65" y="1148"/>
                      <a:pt x="65" y="1159"/>
                    </a:cubicBezTo>
                    <a:cubicBezTo>
                      <a:pt x="44" y="1191"/>
                      <a:pt x="32" y="1223"/>
                      <a:pt x="11" y="1255"/>
                    </a:cubicBezTo>
                    <a:cubicBezTo>
                      <a:pt x="1" y="1255"/>
                      <a:pt x="22" y="1276"/>
                      <a:pt x="54" y="1308"/>
                    </a:cubicBezTo>
                    <a:cubicBezTo>
                      <a:pt x="75" y="1318"/>
                      <a:pt x="75" y="1318"/>
                      <a:pt x="86" y="1330"/>
                    </a:cubicBezTo>
                    <a:cubicBezTo>
                      <a:pt x="107" y="1351"/>
                      <a:pt x="86" y="1351"/>
                      <a:pt x="96" y="1372"/>
                    </a:cubicBezTo>
                    <a:cubicBezTo>
                      <a:pt x="65" y="1372"/>
                      <a:pt x="75" y="1382"/>
                      <a:pt x="75" y="1393"/>
                    </a:cubicBezTo>
                    <a:cubicBezTo>
                      <a:pt x="75" y="1404"/>
                      <a:pt x="96" y="1415"/>
                      <a:pt x="118" y="1436"/>
                    </a:cubicBezTo>
                    <a:cubicBezTo>
                      <a:pt x="139" y="1457"/>
                      <a:pt x="150" y="1457"/>
                      <a:pt x="160" y="1457"/>
                    </a:cubicBezTo>
                    <a:cubicBezTo>
                      <a:pt x="182" y="1457"/>
                      <a:pt x="182" y="1446"/>
                      <a:pt x="203" y="1446"/>
                    </a:cubicBezTo>
                    <a:cubicBezTo>
                      <a:pt x="210" y="1446"/>
                      <a:pt x="222" y="1451"/>
                      <a:pt x="229" y="1451"/>
                    </a:cubicBezTo>
                    <a:cubicBezTo>
                      <a:pt x="233" y="1451"/>
                      <a:pt x="235" y="1450"/>
                      <a:pt x="235" y="1446"/>
                    </a:cubicBezTo>
                    <a:cubicBezTo>
                      <a:pt x="245" y="1446"/>
                      <a:pt x="245" y="1446"/>
                      <a:pt x="245" y="1457"/>
                    </a:cubicBezTo>
                    <a:cubicBezTo>
                      <a:pt x="256" y="1479"/>
                      <a:pt x="256" y="1479"/>
                      <a:pt x="309" y="1510"/>
                    </a:cubicBezTo>
                    <a:lnTo>
                      <a:pt x="320" y="1510"/>
                    </a:lnTo>
                    <a:cubicBezTo>
                      <a:pt x="342" y="1521"/>
                      <a:pt x="352" y="1531"/>
                      <a:pt x="352" y="1531"/>
                    </a:cubicBezTo>
                    <a:cubicBezTo>
                      <a:pt x="368" y="1534"/>
                      <a:pt x="381" y="1536"/>
                      <a:pt x="391" y="1536"/>
                    </a:cubicBezTo>
                    <a:cubicBezTo>
                      <a:pt x="421" y="1536"/>
                      <a:pt x="427" y="1523"/>
                      <a:pt x="427" y="1500"/>
                    </a:cubicBezTo>
                    <a:cubicBezTo>
                      <a:pt x="480" y="1542"/>
                      <a:pt x="469" y="1542"/>
                      <a:pt x="491" y="1542"/>
                    </a:cubicBezTo>
                    <a:cubicBezTo>
                      <a:pt x="501" y="1531"/>
                      <a:pt x="512" y="1531"/>
                      <a:pt x="522" y="1531"/>
                    </a:cubicBezTo>
                    <a:cubicBezTo>
                      <a:pt x="522" y="1500"/>
                      <a:pt x="533" y="1468"/>
                      <a:pt x="533" y="1446"/>
                    </a:cubicBezTo>
                    <a:cubicBezTo>
                      <a:pt x="544" y="1393"/>
                      <a:pt x="565" y="1351"/>
                      <a:pt x="586" y="1297"/>
                    </a:cubicBezTo>
                    <a:cubicBezTo>
                      <a:pt x="586" y="1287"/>
                      <a:pt x="619" y="1297"/>
                      <a:pt x="586" y="1255"/>
                    </a:cubicBezTo>
                    <a:lnTo>
                      <a:pt x="586" y="1255"/>
                    </a:lnTo>
                    <a:cubicBezTo>
                      <a:pt x="596" y="1258"/>
                      <a:pt x="602" y="1259"/>
                      <a:pt x="607" y="1259"/>
                    </a:cubicBezTo>
                    <a:cubicBezTo>
                      <a:pt x="619" y="1259"/>
                      <a:pt x="619" y="1252"/>
                      <a:pt x="619" y="1244"/>
                    </a:cubicBezTo>
                    <a:cubicBezTo>
                      <a:pt x="619" y="1202"/>
                      <a:pt x="640" y="1169"/>
                      <a:pt x="661" y="1148"/>
                    </a:cubicBezTo>
                    <a:cubicBezTo>
                      <a:pt x="661" y="1138"/>
                      <a:pt x="650" y="1117"/>
                      <a:pt x="661" y="1117"/>
                    </a:cubicBezTo>
                    <a:cubicBezTo>
                      <a:pt x="704" y="1105"/>
                      <a:pt x="682" y="1053"/>
                      <a:pt x="714" y="1031"/>
                    </a:cubicBezTo>
                    <a:lnTo>
                      <a:pt x="714" y="1020"/>
                    </a:lnTo>
                    <a:lnTo>
                      <a:pt x="735" y="1020"/>
                    </a:lnTo>
                    <a:cubicBezTo>
                      <a:pt x="746" y="999"/>
                      <a:pt x="768" y="999"/>
                      <a:pt x="768" y="978"/>
                    </a:cubicBezTo>
                    <a:cubicBezTo>
                      <a:pt x="768" y="946"/>
                      <a:pt x="768" y="925"/>
                      <a:pt x="799" y="914"/>
                    </a:cubicBezTo>
                    <a:cubicBezTo>
                      <a:pt x="810" y="904"/>
                      <a:pt x="810" y="893"/>
                      <a:pt x="820" y="871"/>
                    </a:cubicBezTo>
                    <a:cubicBezTo>
                      <a:pt x="820" y="850"/>
                      <a:pt x="863" y="861"/>
                      <a:pt x="853" y="818"/>
                    </a:cubicBezTo>
                    <a:cubicBezTo>
                      <a:pt x="842" y="797"/>
                      <a:pt x="884" y="797"/>
                      <a:pt x="863" y="776"/>
                    </a:cubicBezTo>
                    <a:cubicBezTo>
                      <a:pt x="863" y="770"/>
                      <a:pt x="866" y="768"/>
                      <a:pt x="870" y="768"/>
                    </a:cubicBezTo>
                    <a:cubicBezTo>
                      <a:pt x="874" y="768"/>
                      <a:pt x="879" y="770"/>
                      <a:pt x="884" y="776"/>
                    </a:cubicBezTo>
                    <a:cubicBezTo>
                      <a:pt x="895" y="776"/>
                      <a:pt x="895" y="776"/>
                      <a:pt x="895" y="765"/>
                    </a:cubicBezTo>
                    <a:cubicBezTo>
                      <a:pt x="874" y="743"/>
                      <a:pt x="895" y="743"/>
                      <a:pt x="917" y="743"/>
                    </a:cubicBezTo>
                    <a:cubicBezTo>
                      <a:pt x="948" y="743"/>
                      <a:pt x="938" y="722"/>
                      <a:pt x="938" y="712"/>
                    </a:cubicBezTo>
                    <a:cubicBezTo>
                      <a:pt x="948" y="701"/>
                      <a:pt x="948" y="701"/>
                      <a:pt x="948" y="691"/>
                    </a:cubicBezTo>
                    <a:cubicBezTo>
                      <a:pt x="959" y="680"/>
                      <a:pt x="969" y="680"/>
                      <a:pt x="981" y="669"/>
                    </a:cubicBezTo>
                    <a:cubicBezTo>
                      <a:pt x="981" y="658"/>
                      <a:pt x="981" y="637"/>
                      <a:pt x="1002" y="637"/>
                    </a:cubicBezTo>
                    <a:cubicBezTo>
                      <a:pt x="1005" y="638"/>
                      <a:pt x="1008" y="639"/>
                      <a:pt x="1011" y="639"/>
                    </a:cubicBezTo>
                    <a:cubicBezTo>
                      <a:pt x="1031" y="639"/>
                      <a:pt x="1024" y="604"/>
                      <a:pt x="1033" y="594"/>
                    </a:cubicBezTo>
                    <a:cubicBezTo>
                      <a:pt x="1039" y="600"/>
                      <a:pt x="1044" y="603"/>
                      <a:pt x="1048" y="603"/>
                    </a:cubicBezTo>
                    <a:cubicBezTo>
                      <a:pt x="1052" y="603"/>
                      <a:pt x="1055" y="600"/>
                      <a:pt x="1055" y="594"/>
                    </a:cubicBezTo>
                    <a:cubicBezTo>
                      <a:pt x="1066" y="573"/>
                      <a:pt x="1066" y="552"/>
                      <a:pt x="1097" y="552"/>
                    </a:cubicBezTo>
                    <a:lnTo>
                      <a:pt x="1097" y="542"/>
                    </a:lnTo>
                    <a:cubicBezTo>
                      <a:pt x="1087" y="525"/>
                      <a:pt x="1095" y="525"/>
                      <a:pt x="1104" y="525"/>
                    </a:cubicBezTo>
                    <a:cubicBezTo>
                      <a:pt x="1113" y="525"/>
                      <a:pt x="1124" y="525"/>
                      <a:pt x="1119" y="509"/>
                    </a:cubicBezTo>
                    <a:lnTo>
                      <a:pt x="1119" y="509"/>
                    </a:lnTo>
                    <a:cubicBezTo>
                      <a:pt x="1131" y="515"/>
                      <a:pt x="1138" y="518"/>
                      <a:pt x="1141" y="518"/>
                    </a:cubicBezTo>
                    <a:cubicBezTo>
                      <a:pt x="1150" y="518"/>
                      <a:pt x="1137" y="503"/>
                      <a:pt x="1130" y="488"/>
                    </a:cubicBezTo>
                    <a:cubicBezTo>
                      <a:pt x="1140" y="488"/>
                      <a:pt x="1140" y="488"/>
                      <a:pt x="1140" y="478"/>
                    </a:cubicBezTo>
                    <a:cubicBezTo>
                      <a:pt x="1140" y="478"/>
                      <a:pt x="1149" y="482"/>
                      <a:pt x="1159" y="482"/>
                    </a:cubicBezTo>
                    <a:cubicBezTo>
                      <a:pt x="1164" y="482"/>
                      <a:pt x="1169" y="481"/>
                      <a:pt x="1172" y="478"/>
                    </a:cubicBezTo>
                    <a:cubicBezTo>
                      <a:pt x="1194" y="467"/>
                      <a:pt x="1194" y="445"/>
                      <a:pt x="1215" y="435"/>
                    </a:cubicBezTo>
                    <a:cubicBezTo>
                      <a:pt x="1236" y="424"/>
                      <a:pt x="1257" y="392"/>
                      <a:pt x="1289" y="381"/>
                    </a:cubicBezTo>
                    <a:cubicBezTo>
                      <a:pt x="1300" y="381"/>
                      <a:pt x="1300" y="371"/>
                      <a:pt x="1300" y="360"/>
                    </a:cubicBezTo>
                    <a:cubicBezTo>
                      <a:pt x="1291" y="352"/>
                      <a:pt x="1269" y="323"/>
                      <a:pt x="1283" y="323"/>
                    </a:cubicBezTo>
                    <a:lnTo>
                      <a:pt x="1283" y="323"/>
                    </a:lnTo>
                    <a:cubicBezTo>
                      <a:pt x="1286" y="323"/>
                      <a:pt x="1292" y="324"/>
                      <a:pt x="1300" y="329"/>
                    </a:cubicBezTo>
                    <a:cubicBezTo>
                      <a:pt x="1310" y="329"/>
                      <a:pt x="1310" y="329"/>
                      <a:pt x="1300" y="318"/>
                    </a:cubicBezTo>
                    <a:cubicBezTo>
                      <a:pt x="1289" y="307"/>
                      <a:pt x="1310" y="307"/>
                      <a:pt x="1310" y="307"/>
                    </a:cubicBezTo>
                    <a:cubicBezTo>
                      <a:pt x="1316" y="307"/>
                      <a:pt x="1326" y="310"/>
                      <a:pt x="1331" y="310"/>
                    </a:cubicBezTo>
                    <a:cubicBezTo>
                      <a:pt x="1337" y="310"/>
                      <a:pt x="1337" y="307"/>
                      <a:pt x="1321" y="296"/>
                    </a:cubicBezTo>
                    <a:cubicBezTo>
                      <a:pt x="1300" y="275"/>
                      <a:pt x="1310" y="265"/>
                      <a:pt x="1268" y="243"/>
                    </a:cubicBezTo>
                    <a:cubicBezTo>
                      <a:pt x="1246" y="232"/>
                      <a:pt x="1257" y="232"/>
                      <a:pt x="1268" y="232"/>
                    </a:cubicBezTo>
                    <a:cubicBezTo>
                      <a:pt x="1274" y="236"/>
                      <a:pt x="1278" y="237"/>
                      <a:pt x="1282" y="237"/>
                    </a:cubicBezTo>
                    <a:cubicBezTo>
                      <a:pt x="1290" y="237"/>
                      <a:pt x="1292" y="229"/>
                      <a:pt x="1300" y="222"/>
                    </a:cubicBezTo>
                    <a:cubicBezTo>
                      <a:pt x="1321" y="222"/>
                      <a:pt x="1300" y="201"/>
                      <a:pt x="1279" y="180"/>
                    </a:cubicBezTo>
                    <a:cubicBezTo>
                      <a:pt x="1246" y="158"/>
                      <a:pt x="1225" y="147"/>
                      <a:pt x="1204" y="147"/>
                    </a:cubicBezTo>
                    <a:lnTo>
                      <a:pt x="1194" y="147"/>
                    </a:lnTo>
                    <a:cubicBezTo>
                      <a:pt x="1172" y="158"/>
                      <a:pt x="1151" y="158"/>
                      <a:pt x="1140" y="168"/>
                    </a:cubicBezTo>
                    <a:cubicBezTo>
                      <a:pt x="1108" y="180"/>
                      <a:pt x="1076" y="190"/>
                      <a:pt x="1055" y="211"/>
                    </a:cubicBezTo>
                    <a:cubicBezTo>
                      <a:pt x="1055" y="211"/>
                      <a:pt x="1060" y="216"/>
                      <a:pt x="1057" y="216"/>
                    </a:cubicBezTo>
                    <a:cubicBezTo>
                      <a:pt x="1055" y="216"/>
                      <a:pt x="1052" y="215"/>
                      <a:pt x="1044" y="211"/>
                    </a:cubicBezTo>
                    <a:cubicBezTo>
                      <a:pt x="1033" y="201"/>
                      <a:pt x="1033" y="201"/>
                      <a:pt x="1033" y="190"/>
                    </a:cubicBezTo>
                    <a:lnTo>
                      <a:pt x="1055" y="168"/>
                    </a:lnTo>
                    <a:cubicBezTo>
                      <a:pt x="1066" y="158"/>
                      <a:pt x="1087" y="158"/>
                      <a:pt x="1076" y="137"/>
                    </a:cubicBezTo>
                    <a:cubicBezTo>
                      <a:pt x="1066" y="116"/>
                      <a:pt x="1066" y="94"/>
                      <a:pt x="1066" y="83"/>
                    </a:cubicBezTo>
                    <a:cubicBezTo>
                      <a:pt x="1076" y="73"/>
                      <a:pt x="1055" y="62"/>
                      <a:pt x="1033" y="41"/>
                    </a:cubicBezTo>
                    <a:cubicBezTo>
                      <a:pt x="1012" y="19"/>
                      <a:pt x="991" y="9"/>
                      <a:pt x="969" y="9"/>
                    </a:cubicBezTo>
                    <a:cubicBezTo>
                      <a:pt x="959" y="4"/>
                      <a:pt x="954" y="1"/>
                      <a:pt x="951" y="1"/>
                    </a:cubicBezTo>
                    <a:close/>
                  </a:path>
                </a:pathLst>
              </a:custGeom>
              <a:solidFill>
                <a:srgbClr val="B9D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335794" y="901436"/>
                <a:ext cx="183505" cy="1057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946" extrusionOk="0">
                    <a:moveTo>
                      <a:pt x="173" y="0"/>
                    </a:moveTo>
                    <a:cubicBezTo>
                      <a:pt x="171" y="0"/>
                      <a:pt x="167" y="5"/>
                      <a:pt x="160" y="19"/>
                    </a:cubicBezTo>
                    <a:cubicBezTo>
                      <a:pt x="150" y="40"/>
                      <a:pt x="139" y="40"/>
                      <a:pt x="129" y="83"/>
                    </a:cubicBezTo>
                    <a:lnTo>
                      <a:pt x="129" y="94"/>
                    </a:lnTo>
                    <a:cubicBezTo>
                      <a:pt x="118" y="73"/>
                      <a:pt x="107" y="73"/>
                      <a:pt x="96" y="51"/>
                    </a:cubicBezTo>
                    <a:cubicBezTo>
                      <a:pt x="96" y="49"/>
                      <a:pt x="96" y="48"/>
                      <a:pt x="95" y="48"/>
                    </a:cubicBezTo>
                    <a:cubicBezTo>
                      <a:pt x="89" y="48"/>
                      <a:pt x="75" y="67"/>
                      <a:pt x="75" y="94"/>
                    </a:cubicBezTo>
                    <a:cubicBezTo>
                      <a:pt x="54" y="137"/>
                      <a:pt x="54" y="158"/>
                      <a:pt x="54" y="179"/>
                    </a:cubicBezTo>
                    <a:cubicBezTo>
                      <a:pt x="65" y="179"/>
                      <a:pt x="65" y="189"/>
                      <a:pt x="65" y="189"/>
                    </a:cubicBezTo>
                    <a:cubicBezTo>
                      <a:pt x="75" y="200"/>
                      <a:pt x="86" y="222"/>
                      <a:pt x="96" y="232"/>
                    </a:cubicBezTo>
                    <a:cubicBezTo>
                      <a:pt x="118" y="253"/>
                      <a:pt x="139" y="286"/>
                      <a:pt x="171" y="296"/>
                    </a:cubicBezTo>
                    <a:lnTo>
                      <a:pt x="171" y="307"/>
                    </a:lnTo>
                    <a:cubicBezTo>
                      <a:pt x="171" y="317"/>
                      <a:pt x="160" y="328"/>
                      <a:pt x="160" y="328"/>
                    </a:cubicBezTo>
                    <a:lnTo>
                      <a:pt x="150" y="328"/>
                    </a:lnTo>
                    <a:lnTo>
                      <a:pt x="129" y="307"/>
                    </a:lnTo>
                    <a:cubicBezTo>
                      <a:pt x="112" y="307"/>
                      <a:pt x="108" y="293"/>
                      <a:pt x="96" y="293"/>
                    </a:cubicBezTo>
                    <a:cubicBezTo>
                      <a:pt x="94" y="293"/>
                      <a:pt x="90" y="294"/>
                      <a:pt x="86" y="296"/>
                    </a:cubicBezTo>
                    <a:cubicBezTo>
                      <a:pt x="75" y="317"/>
                      <a:pt x="54" y="328"/>
                      <a:pt x="44" y="328"/>
                    </a:cubicBezTo>
                    <a:cubicBezTo>
                      <a:pt x="42" y="327"/>
                      <a:pt x="40" y="326"/>
                      <a:pt x="39" y="326"/>
                    </a:cubicBezTo>
                    <a:cubicBezTo>
                      <a:pt x="30" y="326"/>
                      <a:pt x="21" y="353"/>
                      <a:pt x="11" y="371"/>
                    </a:cubicBezTo>
                    <a:cubicBezTo>
                      <a:pt x="1" y="402"/>
                      <a:pt x="1" y="424"/>
                      <a:pt x="1" y="445"/>
                    </a:cubicBezTo>
                    <a:cubicBezTo>
                      <a:pt x="1" y="466"/>
                      <a:pt x="1" y="466"/>
                      <a:pt x="11" y="466"/>
                    </a:cubicBezTo>
                    <a:cubicBezTo>
                      <a:pt x="22" y="477"/>
                      <a:pt x="44" y="466"/>
                      <a:pt x="54" y="499"/>
                    </a:cubicBezTo>
                    <a:cubicBezTo>
                      <a:pt x="54" y="530"/>
                      <a:pt x="75" y="541"/>
                      <a:pt x="86" y="541"/>
                    </a:cubicBezTo>
                    <a:cubicBezTo>
                      <a:pt x="107" y="541"/>
                      <a:pt x="129" y="541"/>
                      <a:pt x="150" y="551"/>
                    </a:cubicBezTo>
                    <a:cubicBezTo>
                      <a:pt x="182" y="573"/>
                      <a:pt x="214" y="573"/>
                      <a:pt x="245" y="605"/>
                    </a:cubicBezTo>
                    <a:cubicBezTo>
                      <a:pt x="267" y="626"/>
                      <a:pt x="299" y="615"/>
                      <a:pt x="320" y="648"/>
                    </a:cubicBezTo>
                    <a:cubicBezTo>
                      <a:pt x="320" y="648"/>
                      <a:pt x="322" y="649"/>
                      <a:pt x="325" y="649"/>
                    </a:cubicBezTo>
                    <a:cubicBezTo>
                      <a:pt x="329" y="649"/>
                      <a:pt x="335" y="645"/>
                      <a:pt x="342" y="626"/>
                    </a:cubicBezTo>
                    <a:cubicBezTo>
                      <a:pt x="345" y="622"/>
                      <a:pt x="349" y="620"/>
                      <a:pt x="352" y="620"/>
                    </a:cubicBezTo>
                    <a:lnTo>
                      <a:pt x="352" y="620"/>
                    </a:lnTo>
                    <a:cubicBezTo>
                      <a:pt x="357" y="620"/>
                      <a:pt x="359" y="627"/>
                      <a:pt x="352" y="648"/>
                    </a:cubicBezTo>
                    <a:lnTo>
                      <a:pt x="352" y="658"/>
                    </a:lnTo>
                    <a:cubicBezTo>
                      <a:pt x="353" y="657"/>
                      <a:pt x="354" y="657"/>
                      <a:pt x="355" y="657"/>
                    </a:cubicBezTo>
                    <a:cubicBezTo>
                      <a:pt x="360" y="657"/>
                      <a:pt x="363" y="672"/>
                      <a:pt x="369" y="672"/>
                    </a:cubicBezTo>
                    <a:cubicBezTo>
                      <a:pt x="372" y="672"/>
                      <a:pt x="377" y="666"/>
                      <a:pt x="384" y="648"/>
                    </a:cubicBezTo>
                    <a:cubicBezTo>
                      <a:pt x="387" y="644"/>
                      <a:pt x="389" y="643"/>
                      <a:pt x="391" y="643"/>
                    </a:cubicBezTo>
                    <a:cubicBezTo>
                      <a:pt x="395" y="643"/>
                      <a:pt x="395" y="651"/>
                      <a:pt x="395" y="658"/>
                    </a:cubicBezTo>
                    <a:cubicBezTo>
                      <a:pt x="395" y="668"/>
                      <a:pt x="395" y="673"/>
                      <a:pt x="396" y="673"/>
                    </a:cubicBezTo>
                    <a:cubicBezTo>
                      <a:pt x="397" y="673"/>
                      <a:pt x="400" y="665"/>
                      <a:pt x="406" y="648"/>
                    </a:cubicBezTo>
                    <a:cubicBezTo>
                      <a:pt x="410" y="643"/>
                      <a:pt x="412" y="640"/>
                      <a:pt x="414" y="640"/>
                    </a:cubicBezTo>
                    <a:cubicBezTo>
                      <a:pt x="416" y="640"/>
                      <a:pt x="416" y="646"/>
                      <a:pt x="416" y="658"/>
                    </a:cubicBezTo>
                    <a:cubicBezTo>
                      <a:pt x="416" y="675"/>
                      <a:pt x="419" y="686"/>
                      <a:pt x="423" y="686"/>
                    </a:cubicBezTo>
                    <a:cubicBezTo>
                      <a:pt x="427" y="686"/>
                      <a:pt x="432" y="678"/>
                      <a:pt x="437" y="658"/>
                    </a:cubicBezTo>
                    <a:cubicBezTo>
                      <a:pt x="445" y="642"/>
                      <a:pt x="449" y="636"/>
                      <a:pt x="450" y="636"/>
                    </a:cubicBezTo>
                    <a:lnTo>
                      <a:pt x="450" y="636"/>
                    </a:lnTo>
                    <a:cubicBezTo>
                      <a:pt x="452" y="636"/>
                      <a:pt x="448" y="652"/>
                      <a:pt x="448" y="658"/>
                    </a:cubicBezTo>
                    <a:cubicBezTo>
                      <a:pt x="448" y="669"/>
                      <a:pt x="437" y="690"/>
                      <a:pt x="448" y="690"/>
                    </a:cubicBezTo>
                    <a:cubicBezTo>
                      <a:pt x="450" y="689"/>
                      <a:pt x="451" y="688"/>
                      <a:pt x="453" y="688"/>
                    </a:cubicBezTo>
                    <a:cubicBezTo>
                      <a:pt x="460" y="688"/>
                      <a:pt x="468" y="703"/>
                      <a:pt x="475" y="703"/>
                    </a:cubicBezTo>
                    <a:cubicBezTo>
                      <a:pt x="477" y="703"/>
                      <a:pt x="478" y="702"/>
                      <a:pt x="480" y="700"/>
                    </a:cubicBezTo>
                    <a:cubicBezTo>
                      <a:pt x="485" y="695"/>
                      <a:pt x="488" y="695"/>
                      <a:pt x="491" y="695"/>
                    </a:cubicBezTo>
                    <a:cubicBezTo>
                      <a:pt x="493" y="695"/>
                      <a:pt x="496" y="695"/>
                      <a:pt x="501" y="690"/>
                    </a:cubicBezTo>
                    <a:cubicBezTo>
                      <a:pt x="501" y="714"/>
                      <a:pt x="505" y="721"/>
                      <a:pt x="511" y="721"/>
                    </a:cubicBezTo>
                    <a:cubicBezTo>
                      <a:pt x="518" y="721"/>
                      <a:pt x="527" y="712"/>
                      <a:pt x="533" y="712"/>
                    </a:cubicBezTo>
                    <a:cubicBezTo>
                      <a:pt x="540" y="712"/>
                      <a:pt x="547" y="707"/>
                      <a:pt x="554" y="707"/>
                    </a:cubicBezTo>
                    <a:cubicBezTo>
                      <a:pt x="558" y="707"/>
                      <a:pt x="561" y="708"/>
                      <a:pt x="565" y="712"/>
                    </a:cubicBezTo>
                    <a:cubicBezTo>
                      <a:pt x="565" y="722"/>
                      <a:pt x="576" y="733"/>
                      <a:pt x="586" y="733"/>
                    </a:cubicBezTo>
                    <a:lnTo>
                      <a:pt x="650" y="733"/>
                    </a:lnTo>
                    <a:cubicBezTo>
                      <a:pt x="671" y="743"/>
                      <a:pt x="693" y="743"/>
                      <a:pt x="714" y="754"/>
                    </a:cubicBezTo>
                    <a:cubicBezTo>
                      <a:pt x="746" y="764"/>
                      <a:pt x="768" y="775"/>
                      <a:pt x="799" y="775"/>
                    </a:cubicBezTo>
                    <a:cubicBezTo>
                      <a:pt x="803" y="773"/>
                      <a:pt x="808" y="772"/>
                      <a:pt x="812" y="772"/>
                    </a:cubicBezTo>
                    <a:cubicBezTo>
                      <a:pt x="828" y="772"/>
                      <a:pt x="844" y="788"/>
                      <a:pt x="853" y="797"/>
                    </a:cubicBezTo>
                    <a:cubicBezTo>
                      <a:pt x="855" y="799"/>
                      <a:pt x="857" y="800"/>
                      <a:pt x="860" y="800"/>
                    </a:cubicBezTo>
                    <a:cubicBezTo>
                      <a:pt x="868" y="800"/>
                      <a:pt x="879" y="793"/>
                      <a:pt x="887" y="793"/>
                    </a:cubicBezTo>
                    <a:cubicBezTo>
                      <a:pt x="890" y="793"/>
                      <a:pt x="893" y="794"/>
                      <a:pt x="895" y="797"/>
                    </a:cubicBezTo>
                    <a:cubicBezTo>
                      <a:pt x="927" y="828"/>
                      <a:pt x="981" y="818"/>
                      <a:pt x="1023" y="839"/>
                    </a:cubicBezTo>
                    <a:lnTo>
                      <a:pt x="1087" y="839"/>
                    </a:lnTo>
                    <a:cubicBezTo>
                      <a:pt x="1130" y="850"/>
                      <a:pt x="1161" y="861"/>
                      <a:pt x="1204" y="871"/>
                    </a:cubicBezTo>
                    <a:cubicBezTo>
                      <a:pt x="1246" y="882"/>
                      <a:pt x="1279" y="903"/>
                      <a:pt x="1332" y="913"/>
                    </a:cubicBezTo>
                    <a:cubicBezTo>
                      <a:pt x="1332" y="913"/>
                      <a:pt x="1345" y="900"/>
                      <a:pt x="1350" y="900"/>
                    </a:cubicBezTo>
                    <a:cubicBezTo>
                      <a:pt x="1352" y="900"/>
                      <a:pt x="1353" y="901"/>
                      <a:pt x="1353" y="903"/>
                    </a:cubicBezTo>
                    <a:cubicBezTo>
                      <a:pt x="1364" y="913"/>
                      <a:pt x="1374" y="925"/>
                      <a:pt x="1385" y="925"/>
                    </a:cubicBezTo>
                    <a:cubicBezTo>
                      <a:pt x="1417" y="935"/>
                      <a:pt x="1459" y="946"/>
                      <a:pt x="1492" y="946"/>
                    </a:cubicBezTo>
                    <a:cubicBezTo>
                      <a:pt x="1502" y="946"/>
                      <a:pt x="1513" y="935"/>
                      <a:pt x="1523" y="882"/>
                    </a:cubicBezTo>
                    <a:cubicBezTo>
                      <a:pt x="1534" y="861"/>
                      <a:pt x="1534" y="861"/>
                      <a:pt x="1545" y="850"/>
                    </a:cubicBezTo>
                    <a:cubicBezTo>
                      <a:pt x="1550" y="839"/>
                      <a:pt x="1555" y="839"/>
                      <a:pt x="1561" y="839"/>
                    </a:cubicBezTo>
                    <a:cubicBezTo>
                      <a:pt x="1566" y="839"/>
                      <a:pt x="1571" y="839"/>
                      <a:pt x="1577" y="828"/>
                    </a:cubicBezTo>
                    <a:lnTo>
                      <a:pt x="1587" y="828"/>
                    </a:lnTo>
                    <a:cubicBezTo>
                      <a:pt x="1587" y="839"/>
                      <a:pt x="1590" y="842"/>
                      <a:pt x="1593" y="842"/>
                    </a:cubicBezTo>
                    <a:cubicBezTo>
                      <a:pt x="1596" y="842"/>
                      <a:pt x="1598" y="839"/>
                      <a:pt x="1598" y="839"/>
                    </a:cubicBezTo>
                    <a:cubicBezTo>
                      <a:pt x="1608" y="839"/>
                      <a:pt x="1619" y="818"/>
                      <a:pt x="1630" y="786"/>
                    </a:cubicBezTo>
                    <a:cubicBezTo>
                      <a:pt x="1641" y="754"/>
                      <a:pt x="1641" y="743"/>
                      <a:pt x="1641" y="733"/>
                    </a:cubicBezTo>
                    <a:cubicBezTo>
                      <a:pt x="1630" y="712"/>
                      <a:pt x="1619" y="722"/>
                      <a:pt x="1608" y="700"/>
                    </a:cubicBezTo>
                    <a:lnTo>
                      <a:pt x="1608" y="669"/>
                    </a:lnTo>
                    <a:cubicBezTo>
                      <a:pt x="1602" y="669"/>
                      <a:pt x="1599" y="678"/>
                      <a:pt x="1599" y="678"/>
                    </a:cubicBezTo>
                    <a:cubicBezTo>
                      <a:pt x="1598" y="678"/>
                      <a:pt x="1598" y="676"/>
                      <a:pt x="1598" y="669"/>
                    </a:cubicBezTo>
                    <a:cubicBezTo>
                      <a:pt x="1598" y="658"/>
                      <a:pt x="1608" y="658"/>
                      <a:pt x="1608" y="658"/>
                    </a:cubicBezTo>
                    <a:cubicBezTo>
                      <a:pt x="1630" y="648"/>
                      <a:pt x="1630" y="637"/>
                      <a:pt x="1641" y="584"/>
                    </a:cubicBezTo>
                    <a:lnTo>
                      <a:pt x="1641" y="562"/>
                    </a:lnTo>
                    <a:lnTo>
                      <a:pt x="1641" y="530"/>
                    </a:lnTo>
                    <a:cubicBezTo>
                      <a:pt x="1641" y="480"/>
                      <a:pt x="1628" y="463"/>
                      <a:pt x="1606" y="463"/>
                    </a:cubicBezTo>
                    <a:cubicBezTo>
                      <a:pt x="1604" y="463"/>
                      <a:pt x="1602" y="463"/>
                      <a:pt x="1599" y="463"/>
                    </a:cubicBezTo>
                    <a:lnTo>
                      <a:pt x="1599" y="463"/>
                    </a:lnTo>
                    <a:cubicBezTo>
                      <a:pt x="1619" y="413"/>
                      <a:pt x="1619" y="413"/>
                      <a:pt x="1608" y="392"/>
                    </a:cubicBezTo>
                    <a:cubicBezTo>
                      <a:pt x="1598" y="381"/>
                      <a:pt x="1598" y="381"/>
                      <a:pt x="1587" y="381"/>
                    </a:cubicBezTo>
                    <a:cubicBezTo>
                      <a:pt x="1556" y="381"/>
                      <a:pt x="1534" y="381"/>
                      <a:pt x="1502" y="392"/>
                    </a:cubicBezTo>
                    <a:cubicBezTo>
                      <a:pt x="1484" y="396"/>
                      <a:pt x="1468" y="397"/>
                      <a:pt x="1452" y="397"/>
                    </a:cubicBezTo>
                    <a:cubicBezTo>
                      <a:pt x="1419" y="397"/>
                      <a:pt x="1389" y="392"/>
                      <a:pt x="1353" y="392"/>
                    </a:cubicBezTo>
                    <a:cubicBezTo>
                      <a:pt x="1347" y="386"/>
                      <a:pt x="1341" y="377"/>
                      <a:pt x="1334" y="377"/>
                    </a:cubicBezTo>
                    <a:cubicBezTo>
                      <a:pt x="1327" y="377"/>
                      <a:pt x="1320" y="383"/>
                      <a:pt x="1310" y="402"/>
                    </a:cubicBezTo>
                    <a:cubicBezTo>
                      <a:pt x="1300" y="371"/>
                      <a:pt x="1300" y="371"/>
                      <a:pt x="1289" y="371"/>
                    </a:cubicBezTo>
                    <a:cubicBezTo>
                      <a:pt x="1275" y="378"/>
                      <a:pt x="1262" y="380"/>
                      <a:pt x="1250" y="380"/>
                    </a:cubicBezTo>
                    <a:cubicBezTo>
                      <a:pt x="1225" y="380"/>
                      <a:pt x="1204" y="371"/>
                      <a:pt x="1182" y="371"/>
                    </a:cubicBezTo>
                    <a:cubicBezTo>
                      <a:pt x="1174" y="371"/>
                      <a:pt x="1166" y="384"/>
                      <a:pt x="1157" y="384"/>
                    </a:cubicBezTo>
                    <a:cubicBezTo>
                      <a:pt x="1155" y="384"/>
                      <a:pt x="1153" y="383"/>
                      <a:pt x="1151" y="381"/>
                    </a:cubicBezTo>
                    <a:cubicBezTo>
                      <a:pt x="1141" y="360"/>
                      <a:pt x="1125" y="357"/>
                      <a:pt x="1108" y="357"/>
                    </a:cubicBezTo>
                    <a:cubicBezTo>
                      <a:pt x="1102" y="357"/>
                      <a:pt x="1095" y="358"/>
                      <a:pt x="1088" y="358"/>
                    </a:cubicBezTo>
                    <a:cubicBezTo>
                      <a:pt x="1077" y="358"/>
                      <a:pt x="1065" y="356"/>
                      <a:pt x="1055" y="350"/>
                    </a:cubicBezTo>
                    <a:lnTo>
                      <a:pt x="1044" y="360"/>
                    </a:lnTo>
                    <a:cubicBezTo>
                      <a:pt x="1044" y="338"/>
                      <a:pt x="1044" y="338"/>
                      <a:pt x="1033" y="338"/>
                    </a:cubicBezTo>
                    <a:cubicBezTo>
                      <a:pt x="1023" y="328"/>
                      <a:pt x="1002" y="317"/>
                      <a:pt x="981" y="317"/>
                    </a:cubicBezTo>
                    <a:cubicBezTo>
                      <a:pt x="972" y="326"/>
                      <a:pt x="962" y="330"/>
                      <a:pt x="953" y="330"/>
                    </a:cubicBezTo>
                    <a:cubicBezTo>
                      <a:pt x="941" y="330"/>
                      <a:pt x="929" y="324"/>
                      <a:pt x="917" y="317"/>
                    </a:cubicBezTo>
                    <a:cubicBezTo>
                      <a:pt x="906" y="307"/>
                      <a:pt x="895" y="307"/>
                      <a:pt x="874" y="307"/>
                    </a:cubicBezTo>
                    <a:cubicBezTo>
                      <a:pt x="872" y="308"/>
                      <a:pt x="870" y="308"/>
                      <a:pt x="869" y="308"/>
                    </a:cubicBezTo>
                    <a:cubicBezTo>
                      <a:pt x="855" y="308"/>
                      <a:pt x="845" y="286"/>
                      <a:pt x="829" y="286"/>
                    </a:cubicBezTo>
                    <a:cubicBezTo>
                      <a:pt x="824" y="286"/>
                      <a:pt x="818" y="288"/>
                      <a:pt x="810" y="296"/>
                    </a:cubicBezTo>
                    <a:cubicBezTo>
                      <a:pt x="808" y="297"/>
                      <a:pt x="805" y="298"/>
                      <a:pt x="803" y="298"/>
                    </a:cubicBezTo>
                    <a:cubicBezTo>
                      <a:pt x="793" y="298"/>
                      <a:pt x="788" y="284"/>
                      <a:pt x="777" y="284"/>
                    </a:cubicBezTo>
                    <a:cubicBezTo>
                      <a:pt x="772" y="284"/>
                      <a:pt x="766" y="287"/>
                      <a:pt x="757" y="296"/>
                    </a:cubicBezTo>
                    <a:lnTo>
                      <a:pt x="757" y="275"/>
                    </a:lnTo>
                    <a:cubicBezTo>
                      <a:pt x="757" y="264"/>
                      <a:pt x="746" y="264"/>
                      <a:pt x="746" y="264"/>
                    </a:cubicBezTo>
                    <a:cubicBezTo>
                      <a:pt x="739" y="276"/>
                      <a:pt x="734" y="280"/>
                      <a:pt x="730" y="280"/>
                    </a:cubicBezTo>
                    <a:cubicBezTo>
                      <a:pt x="724" y="280"/>
                      <a:pt x="721" y="267"/>
                      <a:pt x="714" y="253"/>
                    </a:cubicBezTo>
                    <a:cubicBezTo>
                      <a:pt x="714" y="240"/>
                      <a:pt x="710" y="236"/>
                      <a:pt x="704" y="236"/>
                    </a:cubicBezTo>
                    <a:cubicBezTo>
                      <a:pt x="696" y="236"/>
                      <a:pt x="684" y="243"/>
                      <a:pt x="671" y="243"/>
                    </a:cubicBezTo>
                    <a:cubicBezTo>
                      <a:pt x="671" y="243"/>
                      <a:pt x="661" y="243"/>
                      <a:pt x="661" y="232"/>
                    </a:cubicBezTo>
                    <a:cubicBezTo>
                      <a:pt x="650" y="232"/>
                      <a:pt x="640" y="222"/>
                      <a:pt x="629" y="222"/>
                    </a:cubicBezTo>
                    <a:cubicBezTo>
                      <a:pt x="619" y="222"/>
                      <a:pt x="597" y="222"/>
                      <a:pt x="597" y="200"/>
                    </a:cubicBezTo>
                    <a:cubicBezTo>
                      <a:pt x="593" y="189"/>
                      <a:pt x="587" y="186"/>
                      <a:pt x="580" y="186"/>
                    </a:cubicBezTo>
                    <a:cubicBezTo>
                      <a:pt x="570" y="186"/>
                      <a:pt x="558" y="192"/>
                      <a:pt x="550" y="192"/>
                    </a:cubicBezTo>
                    <a:cubicBezTo>
                      <a:pt x="548" y="192"/>
                      <a:pt x="545" y="191"/>
                      <a:pt x="544" y="189"/>
                    </a:cubicBezTo>
                    <a:cubicBezTo>
                      <a:pt x="544" y="179"/>
                      <a:pt x="544" y="168"/>
                      <a:pt x="533" y="168"/>
                    </a:cubicBezTo>
                    <a:cubicBezTo>
                      <a:pt x="512" y="168"/>
                      <a:pt x="491" y="168"/>
                      <a:pt x="480" y="147"/>
                    </a:cubicBezTo>
                    <a:lnTo>
                      <a:pt x="469" y="147"/>
                    </a:lnTo>
                    <a:cubicBezTo>
                      <a:pt x="465" y="154"/>
                      <a:pt x="462" y="156"/>
                      <a:pt x="460" y="156"/>
                    </a:cubicBezTo>
                    <a:cubicBezTo>
                      <a:pt x="453" y="156"/>
                      <a:pt x="453" y="132"/>
                      <a:pt x="445" y="132"/>
                    </a:cubicBezTo>
                    <a:cubicBezTo>
                      <a:pt x="443" y="132"/>
                      <a:pt x="440" y="133"/>
                      <a:pt x="437" y="137"/>
                    </a:cubicBezTo>
                    <a:cubicBezTo>
                      <a:pt x="437" y="119"/>
                      <a:pt x="433" y="112"/>
                      <a:pt x="428" y="112"/>
                    </a:cubicBezTo>
                    <a:cubicBezTo>
                      <a:pt x="421" y="112"/>
                      <a:pt x="411" y="124"/>
                      <a:pt x="406" y="137"/>
                    </a:cubicBezTo>
                    <a:lnTo>
                      <a:pt x="395" y="125"/>
                    </a:lnTo>
                    <a:cubicBezTo>
                      <a:pt x="395" y="125"/>
                      <a:pt x="395" y="104"/>
                      <a:pt x="384" y="94"/>
                    </a:cubicBezTo>
                    <a:cubicBezTo>
                      <a:pt x="373" y="83"/>
                      <a:pt x="352" y="83"/>
                      <a:pt x="331" y="73"/>
                    </a:cubicBezTo>
                    <a:cubicBezTo>
                      <a:pt x="309" y="51"/>
                      <a:pt x="278" y="51"/>
                      <a:pt x="257" y="19"/>
                    </a:cubicBezTo>
                    <a:cubicBezTo>
                      <a:pt x="257" y="14"/>
                      <a:pt x="254" y="11"/>
                      <a:pt x="250" y="11"/>
                    </a:cubicBezTo>
                    <a:cubicBezTo>
                      <a:pt x="246" y="11"/>
                      <a:pt x="240" y="14"/>
                      <a:pt x="235" y="19"/>
                    </a:cubicBezTo>
                    <a:cubicBezTo>
                      <a:pt x="228" y="27"/>
                      <a:pt x="215" y="49"/>
                      <a:pt x="208" y="49"/>
                    </a:cubicBezTo>
                    <a:cubicBezTo>
                      <a:pt x="205" y="49"/>
                      <a:pt x="203" y="44"/>
                      <a:pt x="203" y="30"/>
                    </a:cubicBezTo>
                    <a:cubicBezTo>
                      <a:pt x="203" y="25"/>
                      <a:pt x="200" y="22"/>
                      <a:pt x="198" y="22"/>
                    </a:cubicBezTo>
                    <a:cubicBezTo>
                      <a:pt x="195" y="22"/>
                      <a:pt x="193" y="25"/>
                      <a:pt x="193" y="30"/>
                    </a:cubicBezTo>
                    <a:cubicBezTo>
                      <a:pt x="189" y="33"/>
                      <a:pt x="187" y="34"/>
                      <a:pt x="186" y="34"/>
                    </a:cubicBezTo>
                    <a:cubicBezTo>
                      <a:pt x="182" y="34"/>
                      <a:pt x="182" y="27"/>
                      <a:pt x="182" y="19"/>
                    </a:cubicBezTo>
                    <a:cubicBezTo>
                      <a:pt x="175" y="19"/>
                      <a:pt x="177" y="0"/>
                      <a:pt x="1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761541" y="202822"/>
                <a:ext cx="188313" cy="77159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690" extrusionOk="0">
                    <a:moveTo>
                      <a:pt x="171" y="0"/>
                    </a:moveTo>
                    <a:cubicBezTo>
                      <a:pt x="168" y="0"/>
                      <a:pt x="166" y="3"/>
                      <a:pt x="160" y="8"/>
                    </a:cubicBezTo>
                    <a:cubicBezTo>
                      <a:pt x="153" y="23"/>
                      <a:pt x="146" y="48"/>
                      <a:pt x="138" y="48"/>
                    </a:cubicBezTo>
                    <a:cubicBezTo>
                      <a:pt x="135" y="48"/>
                      <a:pt x="132" y="43"/>
                      <a:pt x="129" y="30"/>
                    </a:cubicBezTo>
                    <a:cubicBezTo>
                      <a:pt x="129" y="24"/>
                      <a:pt x="126" y="21"/>
                      <a:pt x="123" y="21"/>
                    </a:cubicBezTo>
                    <a:cubicBezTo>
                      <a:pt x="120" y="21"/>
                      <a:pt x="117" y="24"/>
                      <a:pt x="117" y="30"/>
                    </a:cubicBezTo>
                    <a:cubicBezTo>
                      <a:pt x="114" y="33"/>
                      <a:pt x="112" y="34"/>
                      <a:pt x="110" y="34"/>
                    </a:cubicBezTo>
                    <a:cubicBezTo>
                      <a:pt x="107" y="34"/>
                      <a:pt x="107" y="30"/>
                      <a:pt x="107" y="30"/>
                    </a:cubicBezTo>
                    <a:cubicBezTo>
                      <a:pt x="100" y="23"/>
                      <a:pt x="98" y="8"/>
                      <a:pt x="94" y="8"/>
                    </a:cubicBezTo>
                    <a:cubicBezTo>
                      <a:pt x="92" y="8"/>
                      <a:pt x="90" y="13"/>
                      <a:pt x="86" y="30"/>
                    </a:cubicBezTo>
                    <a:cubicBezTo>
                      <a:pt x="86" y="51"/>
                      <a:pt x="75" y="51"/>
                      <a:pt x="75" y="94"/>
                    </a:cubicBezTo>
                    <a:cubicBezTo>
                      <a:pt x="75" y="104"/>
                      <a:pt x="72" y="107"/>
                      <a:pt x="70" y="107"/>
                    </a:cubicBezTo>
                    <a:cubicBezTo>
                      <a:pt x="67" y="107"/>
                      <a:pt x="65" y="104"/>
                      <a:pt x="65" y="104"/>
                    </a:cubicBezTo>
                    <a:cubicBezTo>
                      <a:pt x="54" y="82"/>
                      <a:pt x="43" y="82"/>
                      <a:pt x="32" y="72"/>
                    </a:cubicBezTo>
                    <a:cubicBezTo>
                      <a:pt x="32" y="70"/>
                      <a:pt x="32" y="69"/>
                      <a:pt x="30" y="69"/>
                    </a:cubicBezTo>
                    <a:cubicBezTo>
                      <a:pt x="25" y="69"/>
                      <a:pt x="11" y="88"/>
                      <a:pt x="11" y="115"/>
                    </a:cubicBezTo>
                    <a:cubicBezTo>
                      <a:pt x="1" y="157"/>
                      <a:pt x="11" y="179"/>
                      <a:pt x="11" y="200"/>
                    </a:cubicBezTo>
                    <a:cubicBezTo>
                      <a:pt x="22" y="200"/>
                      <a:pt x="22" y="210"/>
                      <a:pt x="22" y="210"/>
                    </a:cubicBezTo>
                    <a:cubicBezTo>
                      <a:pt x="32" y="221"/>
                      <a:pt x="54" y="232"/>
                      <a:pt x="65" y="243"/>
                    </a:cubicBezTo>
                    <a:cubicBezTo>
                      <a:pt x="96" y="264"/>
                      <a:pt x="117" y="295"/>
                      <a:pt x="139" y="295"/>
                    </a:cubicBezTo>
                    <a:cubicBezTo>
                      <a:pt x="144" y="295"/>
                      <a:pt x="147" y="293"/>
                      <a:pt x="148" y="293"/>
                    </a:cubicBezTo>
                    <a:cubicBezTo>
                      <a:pt x="150" y="293"/>
                      <a:pt x="150" y="296"/>
                      <a:pt x="150" y="306"/>
                    </a:cubicBezTo>
                    <a:cubicBezTo>
                      <a:pt x="150" y="317"/>
                      <a:pt x="150" y="328"/>
                      <a:pt x="139" y="328"/>
                    </a:cubicBezTo>
                    <a:cubicBezTo>
                      <a:pt x="129" y="328"/>
                      <a:pt x="117" y="317"/>
                      <a:pt x="107" y="317"/>
                    </a:cubicBezTo>
                    <a:cubicBezTo>
                      <a:pt x="100" y="317"/>
                      <a:pt x="88" y="307"/>
                      <a:pt x="78" y="307"/>
                    </a:cubicBezTo>
                    <a:cubicBezTo>
                      <a:pt x="73" y="307"/>
                      <a:pt x="68" y="310"/>
                      <a:pt x="65" y="317"/>
                    </a:cubicBezTo>
                    <a:cubicBezTo>
                      <a:pt x="54" y="338"/>
                      <a:pt x="43" y="349"/>
                      <a:pt x="22" y="349"/>
                    </a:cubicBezTo>
                    <a:cubicBezTo>
                      <a:pt x="22" y="349"/>
                      <a:pt x="11" y="370"/>
                      <a:pt x="11" y="402"/>
                    </a:cubicBezTo>
                    <a:cubicBezTo>
                      <a:pt x="1" y="423"/>
                      <a:pt x="1" y="456"/>
                      <a:pt x="11" y="466"/>
                    </a:cubicBezTo>
                    <a:cubicBezTo>
                      <a:pt x="11" y="487"/>
                      <a:pt x="11" y="498"/>
                      <a:pt x="22" y="498"/>
                    </a:cubicBezTo>
                    <a:cubicBezTo>
                      <a:pt x="26" y="498"/>
                      <a:pt x="32" y="496"/>
                      <a:pt x="39" y="496"/>
                    </a:cubicBezTo>
                    <a:cubicBezTo>
                      <a:pt x="48" y="496"/>
                      <a:pt x="58" y="500"/>
                      <a:pt x="65" y="519"/>
                    </a:cubicBezTo>
                    <a:cubicBezTo>
                      <a:pt x="86" y="551"/>
                      <a:pt x="96" y="551"/>
                      <a:pt x="107" y="551"/>
                    </a:cubicBezTo>
                    <a:cubicBezTo>
                      <a:pt x="121" y="551"/>
                      <a:pt x="136" y="546"/>
                      <a:pt x="150" y="546"/>
                    </a:cubicBezTo>
                    <a:cubicBezTo>
                      <a:pt x="157" y="546"/>
                      <a:pt x="164" y="548"/>
                      <a:pt x="171" y="551"/>
                    </a:cubicBezTo>
                    <a:cubicBezTo>
                      <a:pt x="203" y="572"/>
                      <a:pt x="245" y="562"/>
                      <a:pt x="278" y="583"/>
                    </a:cubicBezTo>
                    <a:cubicBezTo>
                      <a:pt x="299" y="605"/>
                      <a:pt x="330" y="594"/>
                      <a:pt x="352" y="615"/>
                    </a:cubicBezTo>
                    <a:cubicBezTo>
                      <a:pt x="356" y="615"/>
                      <a:pt x="361" y="617"/>
                      <a:pt x="365" y="617"/>
                    </a:cubicBezTo>
                    <a:cubicBezTo>
                      <a:pt x="371" y="617"/>
                      <a:pt x="378" y="613"/>
                      <a:pt x="384" y="594"/>
                    </a:cubicBezTo>
                    <a:cubicBezTo>
                      <a:pt x="384" y="584"/>
                      <a:pt x="386" y="579"/>
                      <a:pt x="388" y="579"/>
                    </a:cubicBezTo>
                    <a:lnTo>
                      <a:pt x="388" y="579"/>
                    </a:lnTo>
                    <a:cubicBezTo>
                      <a:pt x="389" y="579"/>
                      <a:pt x="390" y="587"/>
                      <a:pt x="384" y="605"/>
                    </a:cubicBezTo>
                    <a:cubicBezTo>
                      <a:pt x="384" y="615"/>
                      <a:pt x="384" y="626"/>
                      <a:pt x="394" y="626"/>
                    </a:cubicBezTo>
                    <a:cubicBezTo>
                      <a:pt x="396" y="622"/>
                      <a:pt x="398" y="621"/>
                      <a:pt x="400" y="621"/>
                    </a:cubicBezTo>
                    <a:cubicBezTo>
                      <a:pt x="405" y="621"/>
                      <a:pt x="410" y="629"/>
                      <a:pt x="415" y="629"/>
                    </a:cubicBezTo>
                    <a:cubicBezTo>
                      <a:pt x="419" y="629"/>
                      <a:pt x="423" y="624"/>
                      <a:pt x="427" y="605"/>
                    </a:cubicBezTo>
                    <a:cubicBezTo>
                      <a:pt x="427" y="601"/>
                      <a:pt x="427" y="600"/>
                      <a:pt x="427" y="600"/>
                    </a:cubicBezTo>
                    <a:cubicBezTo>
                      <a:pt x="428" y="600"/>
                      <a:pt x="430" y="605"/>
                      <a:pt x="437" y="605"/>
                    </a:cubicBezTo>
                    <a:cubicBezTo>
                      <a:pt x="437" y="615"/>
                      <a:pt x="437" y="621"/>
                      <a:pt x="438" y="621"/>
                    </a:cubicBezTo>
                    <a:cubicBezTo>
                      <a:pt x="440" y="621"/>
                      <a:pt x="442" y="615"/>
                      <a:pt x="448" y="605"/>
                    </a:cubicBezTo>
                    <a:cubicBezTo>
                      <a:pt x="448" y="594"/>
                      <a:pt x="451" y="589"/>
                      <a:pt x="453" y="589"/>
                    </a:cubicBezTo>
                    <a:cubicBezTo>
                      <a:pt x="456" y="589"/>
                      <a:pt x="458" y="594"/>
                      <a:pt x="458" y="605"/>
                    </a:cubicBezTo>
                    <a:cubicBezTo>
                      <a:pt x="458" y="622"/>
                      <a:pt x="461" y="633"/>
                      <a:pt x="466" y="633"/>
                    </a:cubicBezTo>
                    <a:cubicBezTo>
                      <a:pt x="470" y="633"/>
                      <a:pt x="475" y="624"/>
                      <a:pt x="480" y="605"/>
                    </a:cubicBezTo>
                    <a:cubicBezTo>
                      <a:pt x="484" y="587"/>
                      <a:pt x="487" y="582"/>
                      <a:pt x="488" y="582"/>
                    </a:cubicBezTo>
                    <a:cubicBezTo>
                      <a:pt x="491" y="582"/>
                      <a:pt x="491" y="594"/>
                      <a:pt x="491" y="594"/>
                    </a:cubicBezTo>
                    <a:lnTo>
                      <a:pt x="491" y="636"/>
                    </a:lnTo>
                    <a:cubicBezTo>
                      <a:pt x="493" y="634"/>
                      <a:pt x="495" y="633"/>
                      <a:pt x="497" y="633"/>
                    </a:cubicBezTo>
                    <a:cubicBezTo>
                      <a:pt x="503" y="633"/>
                      <a:pt x="509" y="639"/>
                      <a:pt x="515" y="639"/>
                    </a:cubicBezTo>
                    <a:cubicBezTo>
                      <a:pt x="518" y="639"/>
                      <a:pt x="520" y="639"/>
                      <a:pt x="522" y="636"/>
                    </a:cubicBezTo>
                    <a:cubicBezTo>
                      <a:pt x="533" y="626"/>
                      <a:pt x="543" y="636"/>
                      <a:pt x="543" y="615"/>
                    </a:cubicBezTo>
                    <a:cubicBezTo>
                      <a:pt x="548" y="642"/>
                      <a:pt x="553" y="650"/>
                      <a:pt x="557" y="650"/>
                    </a:cubicBezTo>
                    <a:cubicBezTo>
                      <a:pt x="563" y="650"/>
                      <a:pt x="569" y="636"/>
                      <a:pt x="576" y="636"/>
                    </a:cubicBezTo>
                    <a:cubicBezTo>
                      <a:pt x="583" y="636"/>
                      <a:pt x="590" y="632"/>
                      <a:pt x="597" y="632"/>
                    </a:cubicBezTo>
                    <a:cubicBezTo>
                      <a:pt x="600" y="632"/>
                      <a:pt x="604" y="633"/>
                      <a:pt x="607" y="636"/>
                    </a:cubicBezTo>
                    <a:cubicBezTo>
                      <a:pt x="618" y="647"/>
                      <a:pt x="629" y="647"/>
                      <a:pt x="640" y="647"/>
                    </a:cubicBezTo>
                    <a:cubicBezTo>
                      <a:pt x="661" y="647"/>
                      <a:pt x="682" y="636"/>
                      <a:pt x="692" y="636"/>
                    </a:cubicBezTo>
                    <a:cubicBezTo>
                      <a:pt x="709" y="642"/>
                      <a:pt x="722" y="642"/>
                      <a:pt x="734" y="642"/>
                    </a:cubicBezTo>
                    <a:cubicBezTo>
                      <a:pt x="746" y="642"/>
                      <a:pt x="757" y="642"/>
                      <a:pt x="767" y="647"/>
                    </a:cubicBezTo>
                    <a:cubicBezTo>
                      <a:pt x="783" y="652"/>
                      <a:pt x="796" y="655"/>
                      <a:pt x="810" y="655"/>
                    </a:cubicBezTo>
                    <a:cubicBezTo>
                      <a:pt x="823" y="655"/>
                      <a:pt x="836" y="652"/>
                      <a:pt x="853" y="647"/>
                    </a:cubicBezTo>
                    <a:cubicBezTo>
                      <a:pt x="859" y="644"/>
                      <a:pt x="865" y="643"/>
                      <a:pt x="871" y="643"/>
                    </a:cubicBezTo>
                    <a:cubicBezTo>
                      <a:pt x="886" y="643"/>
                      <a:pt x="901" y="650"/>
                      <a:pt x="917" y="657"/>
                    </a:cubicBezTo>
                    <a:cubicBezTo>
                      <a:pt x="919" y="660"/>
                      <a:pt x="921" y="661"/>
                      <a:pt x="923" y="661"/>
                    </a:cubicBezTo>
                    <a:cubicBezTo>
                      <a:pt x="929" y="661"/>
                      <a:pt x="936" y="655"/>
                      <a:pt x="942" y="655"/>
                    </a:cubicBezTo>
                    <a:cubicBezTo>
                      <a:pt x="944" y="655"/>
                      <a:pt x="946" y="655"/>
                      <a:pt x="948" y="657"/>
                    </a:cubicBezTo>
                    <a:cubicBezTo>
                      <a:pt x="969" y="663"/>
                      <a:pt x="991" y="663"/>
                      <a:pt x="1012" y="663"/>
                    </a:cubicBezTo>
                    <a:cubicBezTo>
                      <a:pt x="1033" y="663"/>
                      <a:pt x="1055" y="663"/>
                      <a:pt x="1076" y="669"/>
                    </a:cubicBezTo>
                    <a:cubicBezTo>
                      <a:pt x="1108" y="669"/>
                      <a:pt x="1129" y="657"/>
                      <a:pt x="1151" y="657"/>
                    </a:cubicBezTo>
                    <a:cubicBezTo>
                      <a:pt x="1193" y="669"/>
                      <a:pt x="1225" y="669"/>
                      <a:pt x="1267" y="669"/>
                    </a:cubicBezTo>
                    <a:cubicBezTo>
                      <a:pt x="1301" y="669"/>
                      <a:pt x="1335" y="682"/>
                      <a:pt x="1369" y="682"/>
                    </a:cubicBezTo>
                    <a:cubicBezTo>
                      <a:pt x="1378" y="682"/>
                      <a:pt x="1386" y="681"/>
                      <a:pt x="1395" y="679"/>
                    </a:cubicBezTo>
                    <a:cubicBezTo>
                      <a:pt x="1404" y="679"/>
                      <a:pt x="1412" y="665"/>
                      <a:pt x="1421" y="665"/>
                    </a:cubicBezTo>
                    <a:cubicBezTo>
                      <a:pt x="1423" y="665"/>
                      <a:pt x="1425" y="666"/>
                      <a:pt x="1428" y="669"/>
                    </a:cubicBezTo>
                    <a:cubicBezTo>
                      <a:pt x="1438" y="679"/>
                      <a:pt x="1449" y="690"/>
                      <a:pt x="1459" y="690"/>
                    </a:cubicBezTo>
                    <a:lnTo>
                      <a:pt x="1566" y="690"/>
                    </a:lnTo>
                    <a:cubicBezTo>
                      <a:pt x="1577" y="690"/>
                      <a:pt x="1587" y="669"/>
                      <a:pt x="1587" y="626"/>
                    </a:cubicBezTo>
                    <a:cubicBezTo>
                      <a:pt x="1587" y="594"/>
                      <a:pt x="1598" y="594"/>
                      <a:pt x="1598" y="583"/>
                    </a:cubicBezTo>
                    <a:cubicBezTo>
                      <a:pt x="1603" y="573"/>
                      <a:pt x="1608" y="573"/>
                      <a:pt x="1614" y="573"/>
                    </a:cubicBezTo>
                    <a:cubicBezTo>
                      <a:pt x="1619" y="573"/>
                      <a:pt x="1624" y="573"/>
                      <a:pt x="1629" y="562"/>
                    </a:cubicBezTo>
                    <a:cubicBezTo>
                      <a:pt x="1634" y="571"/>
                      <a:pt x="1639" y="574"/>
                      <a:pt x="1642" y="574"/>
                    </a:cubicBezTo>
                    <a:cubicBezTo>
                      <a:pt x="1647" y="574"/>
                      <a:pt x="1651" y="568"/>
                      <a:pt x="1651" y="562"/>
                    </a:cubicBezTo>
                    <a:cubicBezTo>
                      <a:pt x="1662" y="562"/>
                      <a:pt x="1672" y="541"/>
                      <a:pt x="1672" y="508"/>
                    </a:cubicBezTo>
                    <a:cubicBezTo>
                      <a:pt x="1683" y="477"/>
                      <a:pt x="1672" y="466"/>
                      <a:pt x="1672" y="456"/>
                    </a:cubicBezTo>
                    <a:cubicBezTo>
                      <a:pt x="1662" y="434"/>
                      <a:pt x="1651" y="444"/>
                      <a:pt x="1641" y="423"/>
                    </a:cubicBezTo>
                    <a:cubicBezTo>
                      <a:pt x="1641" y="413"/>
                      <a:pt x="1629" y="402"/>
                      <a:pt x="1629" y="402"/>
                    </a:cubicBezTo>
                    <a:cubicBezTo>
                      <a:pt x="1629" y="402"/>
                      <a:pt x="1625" y="407"/>
                      <a:pt x="1622" y="407"/>
                    </a:cubicBezTo>
                    <a:cubicBezTo>
                      <a:pt x="1620" y="407"/>
                      <a:pt x="1619" y="406"/>
                      <a:pt x="1619" y="402"/>
                    </a:cubicBezTo>
                    <a:cubicBezTo>
                      <a:pt x="1619" y="391"/>
                      <a:pt x="1622" y="389"/>
                      <a:pt x="1624" y="389"/>
                    </a:cubicBezTo>
                    <a:cubicBezTo>
                      <a:pt x="1627" y="389"/>
                      <a:pt x="1629" y="392"/>
                      <a:pt x="1629" y="392"/>
                    </a:cubicBezTo>
                    <a:cubicBezTo>
                      <a:pt x="1641" y="370"/>
                      <a:pt x="1641" y="359"/>
                      <a:pt x="1641" y="306"/>
                    </a:cubicBezTo>
                    <a:lnTo>
                      <a:pt x="1641" y="285"/>
                    </a:lnTo>
                    <a:lnTo>
                      <a:pt x="1641" y="253"/>
                    </a:lnTo>
                    <a:cubicBezTo>
                      <a:pt x="1624" y="212"/>
                      <a:pt x="1608" y="196"/>
                      <a:pt x="1591" y="196"/>
                    </a:cubicBezTo>
                    <a:cubicBezTo>
                      <a:pt x="1586" y="196"/>
                      <a:pt x="1582" y="197"/>
                      <a:pt x="1577" y="200"/>
                    </a:cubicBezTo>
                    <a:cubicBezTo>
                      <a:pt x="1587" y="146"/>
                      <a:pt x="1587" y="146"/>
                      <a:pt x="1577" y="125"/>
                    </a:cubicBezTo>
                    <a:cubicBezTo>
                      <a:pt x="1566" y="115"/>
                      <a:pt x="1566" y="115"/>
                      <a:pt x="1555" y="115"/>
                    </a:cubicBezTo>
                    <a:cubicBezTo>
                      <a:pt x="1523" y="115"/>
                      <a:pt x="1502" y="125"/>
                      <a:pt x="1470" y="136"/>
                    </a:cubicBezTo>
                    <a:cubicBezTo>
                      <a:pt x="1428" y="168"/>
                      <a:pt x="1374" y="157"/>
                      <a:pt x="1331" y="168"/>
                    </a:cubicBezTo>
                    <a:cubicBezTo>
                      <a:pt x="1320" y="168"/>
                      <a:pt x="1311" y="158"/>
                      <a:pt x="1304" y="158"/>
                    </a:cubicBezTo>
                    <a:cubicBezTo>
                      <a:pt x="1299" y="158"/>
                      <a:pt x="1294" y="165"/>
                      <a:pt x="1289" y="189"/>
                    </a:cubicBezTo>
                    <a:cubicBezTo>
                      <a:pt x="1289" y="193"/>
                      <a:pt x="1289" y="194"/>
                      <a:pt x="1288" y="194"/>
                    </a:cubicBezTo>
                    <a:cubicBezTo>
                      <a:pt x="1288" y="194"/>
                      <a:pt x="1285" y="189"/>
                      <a:pt x="1279" y="189"/>
                    </a:cubicBezTo>
                    <a:cubicBezTo>
                      <a:pt x="1279" y="173"/>
                      <a:pt x="1273" y="164"/>
                      <a:pt x="1265" y="164"/>
                    </a:cubicBezTo>
                    <a:cubicBezTo>
                      <a:pt x="1263" y="164"/>
                      <a:pt x="1260" y="165"/>
                      <a:pt x="1257" y="168"/>
                    </a:cubicBezTo>
                    <a:cubicBezTo>
                      <a:pt x="1241" y="178"/>
                      <a:pt x="1222" y="181"/>
                      <a:pt x="1203" y="181"/>
                    </a:cubicBezTo>
                    <a:cubicBezTo>
                      <a:pt x="1184" y="181"/>
                      <a:pt x="1166" y="179"/>
                      <a:pt x="1151" y="179"/>
                    </a:cubicBezTo>
                    <a:cubicBezTo>
                      <a:pt x="1142" y="179"/>
                      <a:pt x="1140" y="192"/>
                      <a:pt x="1135" y="192"/>
                    </a:cubicBezTo>
                    <a:cubicBezTo>
                      <a:pt x="1133" y="192"/>
                      <a:pt x="1132" y="191"/>
                      <a:pt x="1129" y="189"/>
                    </a:cubicBezTo>
                    <a:cubicBezTo>
                      <a:pt x="1120" y="180"/>
                      <a:pt x="1111" y="177"/>
                      <a:pt x="1102" y="177"/>
                    </a:cubicBezTo>
                    <a:cubicBezTo>
                      <a:pt x="1083" y="177"/>
                      <a:pt x="1064" y="191"/>
                      <a:pt x="1045" y="191"/>
                    </a:cubicBezTo>
                    <a:cubicBezTo>
                      <a:pt x="1041" y="191"/>
                      <a:pt x="1037" y="190"/>
                      <a:pt x="1033" y="189"/>
                    </a:cubicBezTo>
                    <a:cubicBezTo>
                      <a:pt x="1030" y="186"/>
                      <a:pt x="1028" y="185"/>
                      <a:pt x="1027" y="185"/>
                    </a:cubicBezTo>
                    <a:cubicBezTo>
                      <a:pt x="1023" y="185"/>
                      <a:pt x="1023" y="192"/>
                      <a:pt x="1023" y="200"/>
                    </a:cubicBezTo>
                    <a:cubicBezTo>
                      <a:pt x="1012" y="179"/>
                      <a:pt x="1012" y="179"/>
                      <a:pt x="1002" y="179"/>
                    </a:cubicBezTo>
                    <a:cubicBezTo>
                      <a:pt x="993" y="179"/>
                      <a:pt x="977" y="165"/>
                      <a:pt x="960" y="165"/>
                    </a:cubicBezTo>
                    <a:cubicBezTo>
                      <a:pt x="956" y="165"/>
                      <a:pt x="952" y="166"/>
                      <a:pt x="948" y="168"/>
                    </a:cubicBezTo>
                    <a:cubicBezTo>
                      <a:pt x="935" y="180"/>
                      <a:pt x="923" y="185"/>
                      <a:pt x="910" y="185"/>
                    </a:cubicBezTo>
                    <a:cubicBezTo>
                      <a:pt x="902" y="185"/>
                      <a:pt x="893" y="183"/>
                      <a:pt x="884" y="179"/>
                    </a:cubicBezTo>
                    <a:cubicBezTo>
                      <a:pt x="879" y="173"/>
                      <a:pt x="871" y="170"/>
                      <a:pt x="863" y="170"/>
                    </a:cubicBezTo>
                    <a:cubicBezTo>
                      <a:pt x="855" y="170"/>
                      <a:pt x="847" y="173"/>
                      <a:pt x="842" y="179"/>
                    </a:cubicBezTo>
                    <a:cubicBezTo>
                      <a:pt x="839" y="180"/>
                      <a:pt x="837" y="180"/>
                      <a:pt x="835" y="180"/>
                    </a:cubicBezTo>
                    <a:cubicBezTo>
                      <a:pt x="820" y="180"/>
                      <a:pt x="805" y="162"/>
                      <a:pt x="791" y="162"/>
                    </a:cubicBezTo>
                    <a:cubicBezTo>
                      <a:pt x="786" y="162"/>
                      <a:pt x="782" y="163"/>
                      <a:pt x="778" y="168"/>
                    </a:cubicBezTo>
                    <a:cubicBezTo>
                      <a:pt x="772" y="174"/>
                      <a:pt x="767" y="175"/>
                      <a:pt x="762" y="175"/>
                    </a:cubicBezTo>
                    <a:cubicBezTo>
                      <a:pt x="754" y="175"/>
                      <a:pt x="748" y="171"/>
                      <a:pt x="741" y="171"/>
                    </a:cubicBezTo>
                    <a:cubicBezTo>
                      <a:pt x="736" y="171"/>
                      <a:pt x="731" y="173"/>
                      <a:pt x="725" y="179"/>
                    </a:cubicBezTo>
                    <a:cubicBezTo>
                      <a:pt x="725" y="183"/>
                      <a:pt x="723" y="185"/>
                      <a:pt x="721" y="185"/>
                    </a:cubicBezTo>
                    <a:cubicBezTo>
                      <a:pt x="718" y="185"/>
                      <a:pt x="714" y="180"/>
                      <a:pt x="714" y="168"/>
                    </a:cubicBezTo>
                    <a:lnTo>
                      <a:pt x="714" y="157"/>
                    </a:lnTo>
                    <a:cubicBezTo>
                      <a:pt x="705" y="171"/>
                      <a:pt x="700" y="176"/>
                      <a:pt x="696" y="176"/>
                    </a:cubicBezTo>
                    <a:cubicBezTo>
                      <a:pt x="691" y="176"/>
                      <a:pt x="688" y="165"/>
                      <a:pt x="682" y="146"/>
                    </a:cubicBezTo>
                    <a:cubicBezTo>
                      <a:pt x="679" y="139"/>
                      <a:pt x="674" y="137"/>
                      <a:pt x="669" y="137"/>
                    </a:cubicBezTo>
                    <a:cubicBezTo>
                      <a:pt x="658" y="137"/>
                      <a:pt x="646" y="146"/>
                      <a:pt x="640" y="146"/>
                    </a:cubicBezTo>
                    <a:lnTo>
                      <a:pt x="618" y="146"/>
                    </a:lnTo>
                    <a:cubicBezTo>
                      <a:pt x="607" y="146"/>
                      <a:pt x="597" y="136"/>
                      <a:pt x="586" y="136"/>
                    </a:cubicBezTo>
                    <a:cubicBezTo>
                      <a:pt x="577" y="140"/>
                      <a:pt x="570" y="143"/>
                      <a:pt x="565" y="143"/>
                    </a:cubicBezTo>
                    <a:cubicBezTo>
                      <a:pt x="556" y="143"/>
                      <a:pt x="550" y="138"/>
                      <a:pt x="543" y="125"/>
                    </a:cubicBezTo>
                    <a:cubicBezTo>
                      <a:pt x="540" y="118"/>
                      <a:pt x="535" y="116"/>
                      <a:pt x="530" y="116"/>
                    </a:cubicBezTo>
                    <a:cubicBezTo>
                      <a:pt x="519" y="116"/>
                      <a:pt x="505" y="125"/>
                      <a:pt x="491" y="125"/>
                    </a:cubicBezTo>
                    <a:cubicBezTo>
                      <a:pt x="491" y="104"/>
                      <a:pt x="491" y="104"/>
                      <a:pt x="480" y="104"/>
                    </a:cubicBezTo>
                    <a:cubicBezTo>
                      <a:pt x="471" y="108"/>
                      <a:pt x="462" y="111"/>
                      <a:pt x="453" y="111"/>
                    </a:cubicBezTo>
                    <a:cubicBezTo>
                      <a:pt x="440" y="111"/>
                      <a:pt x="428" y="106"/>
                      <a:pt x="416" y="94"/>
                    </a:cubicBezTo>
                    <a:cubicBezTo>
                      <a:pt x="411" y="100"/>
                      <a:pt x="408" y="103"/>
                      <a:pt x="405" y="103"/>
                    </a:cubicBezTo>
                    <a:cubicBezTo>
                      <a:pt x="397" y="103"/>
                      <a:pt x="394" y="84"/>
                      <a:pt x="390" y="84"/>
                    </a:cubicBezTo>
                    <a:cubicBezTo>
                      <a:pt x="388" y="84"/>
                      <a:pt x="386" y="87"/>
                      <a:pt x="384" y="94"/>
                    </a:cubicBezTo>
                    <a:cubicBezTo>
                      <a:pt x="379" y="76"/>
                      <a:pt x="375" y="69"/>
                      <a:pt x="370" y="69"/>
                    </a:cubicBezTo>
                    <a:cubicBezTo>
                      <a:pt x="362" y="69"/>
                      <a:pt x="354" y="81"/>
                      <a:pt x="342" y="94"/>
                    </a:cubicBezTo>
                    <a:cubicBezTo>
                      <a:pt x="330" y="94"/>
                      <a:pt x="330" y="61"/>
                      <a:pt x="320" y="61"/>
                    </a:cubicBezTo>
                    <a:cubicBezTo>
                      <a:pt x="309" y="51"/>
                      <a:pt x="288" y="51"/>
                      <a:pt x="267" y="40"/>
                    </a:cubicBezTo>
                    <a:cubicBezTo>
                      <a:pt x="235" y="30"/>
                      <a:pt x="203" y="30"/>
                      <a:pt x="181" y="8"/>
                    </a:cubicBezTo>
                    <a:cubicBezTo>
                      <a:pt x="176" y="3"/>
                      <a:pt x="174" y="0"/>
                      <a:pt x="171" y="0"/>
                    </a:cubicBezTo>
                    <a:close/>
                  </a:path>
                </a:pathLst>
              </a:custGeom>
              <a:solidFill>
                <a:srgbClr val="F7B5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2"/>
              <p:cNvSpPr/>
              <p:nvPr/>
            </p:nvSpPr>
            <p:spPr>
              <a:xfrm>
                <a:off x="2346071" y="279972"/>
                <a:ext cx="141794" cy="178249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594" extrusionOk="0">
                    <a:moveTo>
                      <a:pt x="448" y="0"/>
                    </a:moveTo>
                    <a:cubicBezTo>
                      <a:pt x="448" y="0"/>
                      <a:pt x="427" y="0"/>
                      <a:pt x="384" y="32"/>
                    </a:cubicBezTo>
                    <a:cubicBezTo>
                      <a:pt x="363" y="43"/>
                      <a:pt x="363" y="43"/>
                      <a:pt x="342" y="43"/>
                    </a:cubicBezTo>
                    <a:cubicBezTo>
                      <a:pt x="337" y="45"/>
                      <a:pt x="334" y="46"/>
                      <a:pt x="332" y="46"/>
                    </a:cubicBezTo>
                    <a:cubicBezTo>
                      <a:pt x="325" y="46"/>
                      <a:pt x="325" y="40"/>
                      <a:pt x="319" y="40"/>
                    </a:cubicBezTo>
                    <a:cubicBezTo>
                      <a:pt x="317" y="40"/>
                      <a:pt x="314" y="41"/>
                      <a:pt x="309" y="43"/>
                    </a:cubicBezTo>
                    <a:cubicBezTo>
                      <a:pt x="309" y="38"/>
                      <a:pt x="307" y="38"/>
                      <a:pt x="304" y="38"/>
                    </a:cubicBezTo>
                    <a:cubicBezTo>
                      <a:pt x="302" y="38"/>
                      <a:pt x="299" y="38"/>
                      <a:pt x="299" y="32"/>
                    </a:cubicBezTo>
                    <a:cubicBezTo>
                      <a:pt x="320" y="11"/>
                      <a:pt x="299" y="21"/>
                      <a:pt x="299" y="11"/>
                    </a:cubicBezTo>
                    <a:cubicBezTo>
                      <a:pt x="297" y="9"/>
                      <a:pt x="294" y="8"/>
                      <a:pt x="291" y="8"/>
                    </a:cubicBezTo>
                    <a:cubicBezTo>
                      <a:pt x="279" y="8"/>
                      <a:pt x="261" y="24"/>
                      <a:pt x="235" y="32"/>
                    </a:cubicBezTo>
                    <a:cubicBezTo>
                      <a:pt x="214" y="54"/>
                      <a:pt x="214" y="64"/>
                      <a:pt x="203" y="64"/>
                    </a:cubicBezTo>
                    <a:cubicBezTo>
                      <a:pt x="193" y="85"/>
                      <a:pt x="203" y="96"/>
                      <a:pt x="193" y="107"/>
                    </a:cubicBezTo>
                    <a:cubicBezTo>
                      <a:pt x="193" y="118"/>
                      <a:pt x="182" y="139"/>
                      <a:pt x="182" y="139"/>
                    </a:cubicBezTo>
                    <a:cubicBezTo>
                      <a:pt x="182" y="139"/>
                      <a:pt x="203" y="139"/>
                      <a:pt x="193" y="149"/>
                    </a:cubicBezTo>
                    <a:lnTo>
                      <a:pt x="171" y="149"/>
                    </a:lnTo>
                    <a:cubicBezTo>
                      <a:pt x="150" y="149"/>
                      <a:pt x="139" y="149"/>
                      <a:pt x="96" y="192"/>
                    </a:cubicBezTo>
                    <a:lnTo>
                      <a:pt x="86" y="203"/>
                    </a:lnTo>
                    <a:cubicBezTo>
                      <a:pt x="75" y="213"/>
                      <a:pt x="65" y="213"/>
                      <a:pt x="65" y="224"/>
                    </a:cubicBezTo>
                    <a:cubicBezTo>
                      <a:pt x="32" y="267"/>
                      <a:pt x="32" y="288"/>
                      <a:pt x="65" y="298"/>
                    </a:cubicBezTo>
                    <a:cubicBezTo>
                      <a:pt x="11" y="331"/>
                      <a:pt x="11" y="331"/>
                      <a:pt x="1" y="352"/>
                    </a:cubicBezTo>
                    <a:lnTo>
                      <a:pt x="1" y="373"/>
                    </a:lnTo>
                    <a:cubicBezTo>
                      <a:pt x="32" y="394"/>
                      <a:pt x="54" y="405"/>
                      <a:pt x="75" y="416"/>
                    </a:cubicBezTo>
                    <a:cubicBezTo>
                      <a:pt x="129" y="447"/>
                      <a:pt x="160" y="480"/>
                      <a:pt x="193" y="522"/>
                    </a:cubicBezTo>
                    <a:cubicBezTo>
                      <a:pt x="200" y="522"/>
                      <a:pt x="190" y="540"/>
                      <a:pt x="207" y="540"/>
                    </a:cubicBezTo>
                    <a:cubicBezTo>
                      <a:pt x="213" y="540"/>
                      <a:pt x="222" y="538"/>
                      <a:pt x="235" y="532"/>
                    </a:cubicBezTo>
                    <a:cubicBezTo>
                      <a:pt x="245" y="532"/>
                      <a:pt x="235" y="532"/>
                      <a:pt x="235" y="544"/>
                    </a:cubicBezTo>
                    <a:cubicBezTo>
                      <a:pt x="214" y="565"/>
                      <a:pt x="224" y="575"/>
                      <a:pt x="235" y="575"/>
                    </a:cubicBezTo>
                    <a:cubicBezTo>
                      <a:pt x="278" y="586"/>
                      <a:pt x="288" y="618"/>
                      <a:pt x="309" y="650"/>
                    </a:cubicBezTo>
                    <a:cubicBezTo>
                      <a:pt x="309" y="650"/>
                      <a:pt x="342" y="650"/>
                      <a:pt x="331" y="660"/>
                    </a:cubicBezTo>
                    <a:cubicBezTo>
                      <a:pt x="331" y="703"/>
                      <a:pt x="384" y="703"/>
                      <a:pt x="384" y="735"/>
                    </a:cubicBezTo>
                    <a:cubicBezTo>
                      <a:pt x="388" y="739"/>
                      <a:pt x="391" y="740"/>
                      <a:pt x="394" y="740"/>
                    </a:cubicBezTo>
                    <a:cubicBezTo>
                      <a:pt x="401" y="740"/>
                      <a:pt x="406" y="735"/>
                      <a:pt x="406" y="735"/>
                    </a:cubicBezTo>
                    <a:lnTo>
                      <a:pt x="406" y="745"/>
                    </a:lnTo>
                    <a:cubicBezTo>
                      <a:pt x="394" y="756"/>
                      <a:pt x="394" y="756"/>
                      <a:pt x="394" y="767"/>
                    </a:cubicBezTo>
                    <a:cubicBezTo>
                      <a:pt x="406" y="778"/>
                      <a:pt x="406" y="799"/>
                      <a:pt x="427" y="809"/>
                    </a:cubicBezTo>
                    <a:cubicBezTo>
                      <a:pt x="458" y="820"/>
                      <a:pt x="469" y="831"/>
                      <a:pt x="469" y="863"/>
                    </a:cubicBezTo>
                    <a:lnTo>
                      <a:pt x="501" y="894"/>
                    </a:lnTo>
                    <a:cubicBezTo>
                      <a:pt x="522" y="906"/>
                      <a:pt x="501" y="937"/>
                      <a:pt x="533" y="948"/>
                    </a:cubicBezTo>
                    <a:cubicBezTo>
                      <a:pt x="565" y="948"/>
                      <a:pt x="544" y="980"/>
                      <a:pt x="576" y="980"/>
                    </a:cubicBezTo>
                    <a:cubicBezTo>
                      <a:pt x="586" y="980"/>
                      <a:pt x="586" y="980"/>
                      <a:pt x="576" y="991"/>
                    </a:cubicBezTo>
                    <a:lnTo>
                      <a:pt x="565" y="1001"/>
                    </a:lnTo>
                    <a:cubicBezTo>
                      <a:pt x="607" y="1001"/>
                      <a:pt x="597" y="1012"/>
                      <a:pt x="586" y="1033"/>
                    </a:cubicBezTo>
                    <a:cubicBezTo>
                      <a:pt x="576" y="1055"/>
                      <a:pt x="597" y="1065"/>
                      <a:pt x="607" y="1076"/>
                    </a:cubicBezTo>
                    <a:cubicBezTo>
                      <a:pt x="619" y="1076"/>
                      <a:pt x="619" y="1076"/>
                      <a:pt x="619" y="1086"/>
                    </a:cubicBezTo>
                    <a:cubicBezTo>
                      <a:pt x="629" y="1097"/>
                      <a:pt x="629" y="1107"/>
                      <a:pt x="640" y="1119"/>
                    </a:cubicBezTo>
                    <a:cubicBezTo>
                      <a:pt x="640" y="1129"/>
                      <a:pt x="661" y="1129"/>
                      <a:pt x="650" y="1150"/>
                    </a:cubicBezTo>
                    <a:cubicBezTo>
                      <a:pt x="640" y="1182"/>
                      <a:pt x="671" y="1182"/>
                      <a:pt x="682" y="1193"/>
                    </a:cubicBezTo>
                    <a:cubicBezTo>
                      <a:pt x="671" y="1204"/>
                      <a:pt x="671" y="1214"/>
                      <a:pt x="671" y="1214"/>
                    </a:cubicBezTo>
                    <a:cubicBezTo>
                      <a:pt x="682" y="1235"/>
                      <a:pt x="704" y="1246"/>
                      <a:pt x="704" y="1268"/>
                    </a:cubicBezTo>
                    <a:lnTo>
                      <a:pt x="704" y="1278"/>
                    </a:lnTo>
                    <a:cubicBezTo>
                      <a:pt x="708" y="1277"/>
                      <a:pt x="712" y="1276"/>
                      <a:pt x="714" y="1276"/>
                    </a:cubicBezTo>
                    <a:cubicBezTo>
                      <a:pt x="736" y="1276"/>
                      <a:pt x="696" y="1310"/>
                      <a:pt x="725" y="1310"/>
                    </a:cubicBezTo>
                    <a:cubicBezTo>
                      <a:pt x="705" y="1329"/>
                      <a:pt x="710" y="1333"/>
                      <a:pt x="721" y="1333"/>
                    </a:cubicBezTo>
                    <a:cubicBezTo>
                      <a:pt x="728" y="1333"/>
                      <a:pt x="738" y="1331"/>
                      <a:pt x="746" y="1331"/>
                    </a:cubicBezTo>
                    <a:lnTo>
                      <a:pt x="746" y="1342"/>
                    </a:lnTo>
                    <a:cubicBezTo>
                      <a:pt x="756" y="1342"/>
                      <a:pt x="735" y="1363"/>
                      <a:pt x="735" y="1363"/>
                    </a:cubicBezTo>
                    <a:cubicBezTo>
                      <a:pt x="735" y="1384"/>
                      <a:pt x="756" y="1406"/>
                      <a:pt x="756" y="1427"/>
                    </a:cubicBezTo>
                    <a:cubicBezTo>
                      <a:pt x="768" y="1459"/>
                      <a:pt x="789" y="1481"/>
                      <a:pt x="778" y="1512"/>
                    </a:cubicBezTo>
                    <a:cubicBezTo>
                      <a:pt x="778" y="1523"/>
                      <a:pt x="789" y="1523"/>
                      <a:pt x="799" y="1523"/>
                    </a:cubicBezTo>
                    <a:cubicBezTo>
                      <a:pt x="808" y="1523"/>
                      <a:pt x="820" y="1521"/>
                      <a:pt x="829" y="1521"/>
                    </a:cubicBezTo>
                    <a:cubicBezTo>
                      <a:pt x="843" y="1521"/>
                      <a:pt x="850" y="1525"/>
                      <a:pt x="831" y="1544"/>
                    </a:cubicBezTo>
                    <a:cubicBezTo>
                      <a:pt x="824" y="1544"/>
                      <a:pt x="827" y="1549"/>
                      <a:pt x="832" y="1549"/>
                    </a:cubicBezTo>
                    <a:cubicBezTo>
                      <a:pt x="835" y="1549"/>
                      <a:pt x="838" y="1548"/>
                      <a:pt x="842" y="1544"/>
                    </a:cubicBezTo>
                    <a:cubicBezTo>
                      <a:pt x="853" y="1544"/>
                      <a:pt x="842" y="1555"/>
                      <a:pt x="842" y="1566"/>
                    </a:cubicBezTo>
                    <a:cubicBezTo>
                      <a:pt x="842" y="1573"/>
                      <a:pt x="832" y="1585"/>
                      <a:pt x="836" y="1585"/>
                    </a:cubicBezTo>
                    <a:cubicBezTo>
                      <a:pt x="838" y="1585"/>
                      <a:pt x="843" y="1583"/>
                      <a:pt x="853" y="1576"/>
                    </a:cubicBezTo>
                    <a:cubicBezTo>
                      <a:pt x="874" y="1566"/>
                      <a:pt x="884" y="1576"/>
                      <a:pt x="917" y="1544"/>
                    </a:cubicBezTo>
                    <a:cubicBezTo>
                      <a:pt x="924" y="1541"/>
                      <a:pt x="927" y="1540"/>
                      <a:pt x="929" y="1540"/>
                    </a:cubicBezTo>
                    <a:lnTo>
                      <a:pt x="929" y="1540"/>
                    </a:lnTo>
                    <a:cubicBezTo>
                      <a:pt x="932" y="1540"/>
                      <a:pt x="927" y="1544"/>
                      <a:pt x="927" y="1544"/>
                    </a:cubicBezTo>
                    <a:cubicBezTo>
                      <a:pt x="917" y="1566"/>
                      <a:pt x="927" y="1576"/>
                      <a:pt x="927" y="1587"/>
                    </a:cubicBezTo>
                    <a:cubicBezTo>
                      <a:pt x="923" y="1591"/>
                      <a:pt x="925" y="1594"/>
                      <a:pt x="932" y="1594"/>
                    </a:cubicBezTo>
                    <a:cubicBezTo>
                      <a:pt x="941" y="1594"/>
                      <a:pt x="957" y="1589"/>
                      <a:pt x="969" y="1576"/>
                    </a:cubicBezTo>
                    <a:cubicBezTo>
                      <a:pt x="1012" y="1555"/>
                      <a:pt x="1023" y="1533"/>
                      <a:pt x="1033" y="1523"/>
                    </a:cubicBezTo>
                    <a:lnTo>
                      <a:pt x="1033" y="1512"/>
                    </a:lnTo>
                    <a:cubicBezTo>
                      <a:pt x="1044" y="1491"/>
                      <a:pt x="1044" y="1469"/>
                      <a:pt x="1044" y="1448"/>
                    </a:cubicBezTo>
                    <a:cubicBezTo>
                      <a:pt x="1033" y="1427"/>
                      <a:pt x="1044" y="1384"/>
                      <a:pt x="1023" y="1363"/>
                    </a:cubicBezTo>
                    <a:lnTo>
                      <a:pt x="1033" y="1353"/>
                    </a:lnTo>
                    <a:cubicBezTo>
                      <a:pt x="1044" y="1342"/>
                      <a:pt x="1055" y="1342"/>
                      <a:pt x="1055" y="1342"/>
                    </a:cubicBezTo>
                    <a:lnTo>
                      <a:pt x="1055" y="1353"/>
                    </a:lnTo>
                    <a:cubicBezTo>
                      <a:pt x="1066" y="1363"/>
                      <a:pt x="1066" y="1374"/>
                      <a:pt x="1076" y="1384"/>
                    </a:cubicBezTo>
                    <a:cubicBezTo>
                      <a:pt x="1076" y="1395"/>
                      <a:pt x="1066" y="1417"/>
                      <a:pt x="1087" y="1417"/>
                    </a:cubicBezTo>
                    <a:cubicBezTo>
                      <a:pt x="1103" y="1411"/>
                      <a:pt x="1116" y="1408"/>
                      <a:pt x="1125" y="1408"/>
                    </a:cubicBezTo>
                    <a:cubicBezTo>
                      <a:pt x="1135" y="1408"/>
                      <a:pt x="1140" y="1411"/>
                      <a:pt x="1140" y="1417"/>
                    </a:cubicBezTo>
                    <a:cubicBezTo>
                      <a:pt x="1143" y="1420"/>
                      <a:pt x="1147" y="1421"/>
                      <a:pt x="1152" y="1421"/>
                    </a:cubicBezTo>
                    <a:cubicBezTo>
                      <a:pt x="1163" y="1421"/>
                      <a:pt x="1178" y="1413"/>
                      <a:pt x="1193" y="1406"/>
                    </a:cubicBezTo>
                    <a:cubicBezTo>
                      <a:pt x="1215" y="1395"/>
                      <a:pt x="1236" y="1374"/>
                      <a:pt x="1257" y="1363"/>
                    </a:cubicBezTo>
                    <a:cubicBezTo>
                      <a:pt x="1268" y="1342"/>
                      <a:pt x="1268" y="1342"/>
                      <a:pt x="1257" y="1331"/>
                    </a:cubicBezTo>
                    <a:cubicBezTo>
                      <a:pt x="1257" y="1320"/>
                      <a:pt x="1236" y="1310"/>
                      <a:pt x="1257" y="1278"/>
                    </a:cubicBezTo>
                    <a:cubicBezTo>
                      <a:pt x="1268" y="1257"/>
                      <a:pt x="1268" y="1235"/>
                      <a:pt x="1257" y="1225"/>
                    </a:cubicBezTo>
                    <a:cubicBezTo>
                      <a:pt x="1236" y="1214"/>
                      <a:pt x="1215" y="1204"/>
                      <a:pt x="1215" y="1182"/>
                    </a:cubicBezTo>
                    <a:cubicBezTo>
                      <a:pt x="1204" y="1140"/>
                      <a:pt x="1172" y="1119"/>
                      <a:pt x="1172" y="1076"/>
                    </a:cubicBezTo>
                    <a:cubicBezTo>
                      <a:pt x="1172" y="1044"/>
                      <a:pt x="1140" y="1033"/>
                      <a:pt x="1140" y="1001"/>
                    </a:cubicBezTo>
                    <a:cubicBezTo>
                      <a:pt x="1140" y="994"/>
                      <a:pt x="1140" y="986"/>
                      <a:pt x="1129" y="986"/>
                    </a:cubicBezTo>
                    <a:cubicBezTo>
                      <a:pt x="1124" y="986"/>
                      <a:pt x="1118" y="987"/>
                      <a:pt x="1108" y="991"/>
                    </a:cubicBezTo>
                    <a:cubicBezTo>
                      <a:pt x="1105" y="994"/>
                      <a:pt x="1103" y="995"/>
                      <a:pt x="1102" y="995"/>
                    </a:cubicBezTo>
                    <a:cubicBezTo>
                      <a:pt x="1099" y="995"/>
                      <a:pt x="1103" y="988"/>
                      <a:pt x="1119" y="980"/>
                    </a:cubicBezTo>
                    <a:lnTo>
                      <a:pt x="1130" y="969"/>
                    </a:lnTo>
                    <a:cubicBezTo>
                      <a:pt x="1113" y="969"/>
                      <a:pt x="1136" y="942"/>
                      <a:pt x="1119" y="942"/>
                    </a:cubicBezTo>
                    <a:cubicBezTo>
                      <a:pt x="1115" y="942"/>
                      <a:pt x="1108" y="944"/>
                      <a:pt x="1097" y="948"/>
                    </a:cubicBezTo>
                    <a:cubicBezTo>
                      <a:pt x="1087" y="948"/>
                      <a:pt x="1087" y="948"/>
                      <a:pt x="1097" y="937"/>
                    </a:cubicBezTo>
                    <a:cubicBezTo>
                      <a:pt x="1103" y="932"/>
                      <a:pt x="1103" y="929"/>
                      <a:pt x="1099" y="929"/>
                    </a:cubicBezTo>
                    <a:cubicBezTo>
                      <a:pt x="1095" y="929"/>
                      <a:pt x="1087" y="932"/>
                      <a:pt x="1076" y="937"/>
                    </a:cubicBezTo>
                    <a:cubicBezTo>
                      <a:pt x="1066" y="937"/>
                      <a:pt x="1066" y="937"/>
                      <a:pt x="1076" y="927"/>
                    </a:cubicBezTo>
                    <a:cubicBezTo>
                      <a:pt x="1090" y="906"/>
                      <a:pt x="1095" y="894"/>
                      <a:pt x="1085" y="894"/>
                    </a:cubicBezTo>
                    <a:cubicBezTo>
                      <a:pt x="1080" y="894"/>
                      <a:pt x="1070" y="898"/>
                      <a:pt x="1055" y="906"/>
                    </a:cubicBezTo>
                    <a:cubicBezTo>
                      <a:pt x="1055" y="894"/>
                      <a:pt x="1087" y="884"/>
                      <a:pt x="1076" y="884"/>
                    </a:cubicBezTo>
                    <a:cubicBezTo>
                      <a:pt x="1055" y="873"/>
                      <a:pt x="1076" y="852"/>
                      <a:pt x="1055" y="852"/>
                    </a:cubicBezTo>
                    <a:cubicBezTo>
                      <a:pt x="1044" y="852"/>
                      <a:pt x="1055" y="842"/>
                      <a:pt x="1033" y="842"/>
                    </a:cubicBezTo>
                    <a:cubicBezTo>
                      <a:pt x="1076" y="809"/>
                      <a:pt x="1033" y="820"/>
                      <a:pt x="1023" y="809"/>
                    </a:cubicBezTo>
                    <a:cubicBezTo>
                      <a:pt x="1012" y="799"/>
                      <a:pt x="1002" y="799"/>
                      <a:pt x="1002" y="788"/>
                    </a:cubicBezTo>
                    <a:cubicBezTo>
                      <a:pt x="1002" y="778"/>
                      <a:pt x="1002" y="756"/>
                      <a:pt x="991" y="756"/>
                    </a:cubicBezTo>
                    <a:cubicBezTo>
                      <a:pt x="981" y="745"/>
                      <a:pt x="959" y="735"/>
                      <a:pt x="959" y="714"/>
                    </a:cubicBezTo>
                    <a:cubicBezTo>
                      <a:pt x="948" y="693"/>
                      <a:pt x="927" y="682"/>
                      <a:pt x="917" y="650"/>
                    </a:cubicBezTo>
                    <a:cubicBezTo>
                      <a:pt x="906" y="629"/>
                      <a:pt x="884" y="607"/>
                      <a:pt x="863" y="586"/>
                    </a:cubicBezTo>
                    <a:cubicBezTo>
                      <a:pt x="842" y="575"/>
                      <a:pt x="842" y="554"/>
                      <a:pt x="831" y="532"/>
                    </a:cubicBezTo>
                    <a:cubicBezTo>
                      <a:pt x="831" y="522"/>
                      <a:pt x="810" y="522"/>
                      <a:pt x="810" y="511"/>
                    </a:cubicBezTo>
                    <a:cubicBezTo>
                      <a:pt x="799" y="458"/>
                      <a:pt x="756" y="437"/>
                      <a:pt x="735" y="394"/>
                    </a:cubicBezTo>
                    <a:cubicBezTo>
                      <a:pt x="725" y="373"/>
                      <a:pt x="704" y="362"/>
                      <a:pt x="682" y="352"/>
                    </a:cubicBezTo>
                    <a:cubicBezTo>
                      <a:pt x="661" y="309"/>
                      <a:pt x="640" y="277"/>
                      <a:pt x="619" y="245"/>
                    </a:cubicBezTo>
                    <a:cubicBezTo>
                      <a:pt x="586" y="213"/>
                      <a:pt x="586" y="170"/>
                      <a:pt x="555" y="139"/>
                    </a:cubicBezTo>
                    <a:cubicBezTo>
                      <a:pt x="544" y="139"/>
                      <a:pt x="522" y="139"/>
                      <a:pt x="522" y="128"/>
                    </a:cubicBezTo>
                    <a:cubicBezTo>
                      <a:pt x="522" y="107"/>
                      <a:pt x="522" y="96"/>
                      <a:pt x="512" y="85"/>
                    </a:cubicBezTo>
                    <a:cubicBezTo>
                      <a:pt x="491" y="54"/>
                      <a:pt x="469" y="32"/>
                      <a:pt x="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2"/>
              <p:cNvSpPr/>
              <p:nvPr/>
            </p:nvSpPr>
            <p:spPr>
              <a:xfrm>
                <a:off x="8423991" y="1007217"/>
                <a:ext cx="167961" cy="157002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404" extrusionOk="0">
                    <a:moveTo>
                      <a:pt x="64" y="1148"/>
                    </a:moveTo>
                    <a:cubicBezTo>
                      <a:pt x="64" y="1159"/>
                      <a:pt x="74" y="1159"/>
                      <a:pt x="74" y="1159"/>
                    </a:cubicBezTo>
                    <a:lnTo>
                      <a:pt x="64" y="1159"/>
                    </a:lnTo>
                    <a:lnTo>
                      <a:pt x="64" y="1148"/>
                    </a:lnTo>
                    <a:close/>
                    <a:moveTo>
                      <a:pt x="1194" y="0"/>
                    </a:moveTo>
                    <a:cubicBezTo>
                      <a:pt x="1190" y="0"/>
                      <a:pt x="1187" y="3"/>
                      <a:pt x="1182" y="9"/>
                    </a:cubicBezTo>
                    <a:cubicBezTo>
                      <a:pt x="1174" y="9"/>
                      <a:pt x="1172" y="22"/>
                      <a:pt x="1155" y="22"/>
                    </a:cubicBezTo>
                    <a:cubicBezTo>
                      <a:pt x="1151" y="22"/>
                      <a:pt x="1146" y="21"/>
                      <a:pt x="1139" y="19"/>
                    </a:cubicBezTo>
                    <a:cubicBezTo>
                      <a:pt x="1130" y="16"/>
                      <a:pt x="1123" y="15"/>
                      <a:pt x="1116" y="15"/>
                    </a:cubicBezTo>
                    <a:cubicBezTo>
                      <a:pt x="1101" y="15"/>
                      <a:pt x="1094" y="22"/>
                      <a:pt x="1086" y="30"/>
                    </a:cubicBezTo>
                    <a:cubicBezTo>
                      <a:pt x="1075" y="51"/>
                      <a:pt x="1065" y="73"/>
                      <a:pt x="1044" y="73"/>
                    </a:cubicBezTo>
                    <a:cubicBezTo>
                      <a:pt x="1011" y="94"/>
                      <a:pt x="990" y="125"/>
                      <a:pt x="947" y="137"/>
                    </a:cubicBezTo>
                    <a:cubicBezTo>
                      <a:pt x="916" y="137"/>
                      <a:pt x="905" y="168"/>
                      <a:pt x="873" y="168"/>
                    </a:cubicBezTo>
                    <a:cubicBezTo>
                      <a:pt x="862" y="179"/>
                      <a:pt x="852" y="179"/>
                      <a:pt x="873" y="211"/>
                    </a:cubicBezTo>
                    <a:lnTo>
                      <a:pt x="862" y="200"/>
                    </a:lnTo>
                    <a:cubicBezTo>
                      <a:pt x="852" y="189"/>
                      <a:pt x="841" y="189"/>
                      <a:pt x="841" y="189"/>
                    </a:cubicBezTo>
                    <a:cubicBezTo>
                      <a:pt x="841" y="211"/>
                      <a:pt x="798" y="179"/>
                      <a:pt x="831" y="232"/>
                    </a:cubicBezTo>
                    <a:cubicBezTo>
                      <a:pt x="825" y="229"/>
                      <a:pt x="821" y="228"/>
                      <a:pt x="818" y="228"/>
                    </a:cubicBezTo>
                    <a:lnTo>
                      <a:pt x="818" y="228"/>
                    </a:lnTo>
                    <a:cubicBezTo>
                      <a:pt x="810" y="228"/>
                      <a:pt x="812" y="238"/>
                      <a:pt x="820" y="253"/>
                    </a:cubicBezTo>
                    <a:cubicBezTo>
                      <a:pt x="825" y="259"/>
                      <a:pt x="828" y="262"/>
                      <a:pt x="827" y="262"/>
                    </a:cubicBezTo>
                    <a:cubicBezTo>
                      <a:pt x="825" y="262"/>
                      <a:pt x="820" y="259"/>
                      <a:pt x="810" y="253"/>
                    </a:cubicBezTo>
                    <a:cubicBezTo>
                      <a:pt x="802" y="246"/>
                      <a:pt x="796" y="242"/>
                      <a:pt x="792" y="242"/>
                    </a:cubicBezTo>
                    <a:lnTo>
                      <a:pt x="792" y="242"/>
                    </a:lnTo>
                    <a:cubicBezTo>
                      <a:pt x="784" y="242"/>
                      <a:pt x="785" y="254"/>
                      <a:pt x="798" y="275"/>
                    </a:cubicBezTo>
                    <a:cubicBezTo>
                      <a:pt x="812" y="289"/>
                      <a:pt x="816" y="293"/>
                      <a:pt x="815" y="293"/>
                    </a:cubicBezTo>
                    <a:cubicBezTo>
                      <a:pt x="814" y="293"/>
                      <a:pt x="805" y="286"/>
                      <a:pt x="798" y="286"/>
                    </a:cubicBezTo>
                    <a:cubicBezTo>
                      <a:pt x="790" y="277"/>
                      <a:pt x="775" y="261"/>
                      <a:pt x="769" y="261"/>
                    </a:cubicBezTo>
                    <a:cubicBezTo>
                      <a:pt x="768" y="261"/>
                      <a:pt x="767" y="262"/>
                      <a:pt x="767" y="264"/>
                    </a:cubicBezTo>
                    <a:cubicBezTo>
                      <a:pt x="767" y="275"/>
                      <a:pt x="746" y="264"/>
                      <a:pt x="746" y="286"/>
                    </a:cubicBezTo>
                    <a:cubicBezTo>
                      <a:pt x="746" y="296"/>
                      <a:pt x="735" y="296"/>
                      <a:pt x="746" y="307"/>
                    </a:cubicBezTo>
                    <a:cubicBezTo>
                      <a:pt x="731" y="298"/>
                      <a:pt x="722" y="295"/>
                      <a:pt x="716" y="295"/>
                    </a:cubicBezTo>
                    <a:cubicBezTo>
                      <a:pt x="701" y="295"/>
                      <a:pt x="710" y="317"/>
                      <a:pt x="703" y="317"/>
                    </a:cubicBezTo>
                    <a:cubicBezTo>
                      <a:pt x="703" y="328"/>
                      <a:pt x="703" y="350"/>
                      <a:pt x="692" y="350"/>
                    </a:cubicBezTo>
                    <a:cubicBezTo>
                      <a:pt x="671" y="350"/>
                      <a:pt x="660" y="350"/>
                      <a:pt x="660" y="360"/>
                    </a:cubicBezTo>
                    <a:cubicBezTo>
                      <a:pt x="649" y="381"/>
                      <a:pt x="639" y="392"/>
                      <a:pt x="628" y="402"/>
                    </a:cubicBezTo>
                    <a:cubicBezTo>
                      <a:pt x="607" y="424"/>
                      <a:pt x="597" y="445"/>
                      <a:pt x="575" y="456"/>
                    </a:cubicBezTo>
                    <a:cubicBezTo>
                      <a:pt x="554" y="477"/>
                      <a:pt x="533" y="499"/>
                      <a:pt x="522" y="520"/>
                    </a:cubicBezTo>
                    <a:cubicBezTo>
                      <a:pt x="511" y="541"/>
                      <a:pt x="490" y="541"/>
                      <a:pt x="469" y="551"/>
                    </a:cubicBezTo>
                    <a:cubicBezTo>
                      <a:pt x="458" y="562"/>
                      <a:pt x="458" y="584"/>
                      <a:pt x="447" y="584"/>
                    </a:cubicBezTo>
                    <a:cubicBezTo>
                      <a:pt x="405" y="605"/>
                      <a:pt x="384" y="648"/>
                      <a:pt x="351" y="669"/>
                    </a:cubicBezTo>
                    <a:cubicBezTo>
                      <a:pt x="330" y="690"/>
                      <a:pt x="320" y="712"/>
                      <a:pt x="309" y="733"/>
                    </a:cubicBezTo>
                    <a:cubicBezTo>
                      <a:pt x="277" y="754"/>
                      <a:pt x="245" y="786"/>
                      <a:pt x="223" y="818"/>
                    </a:cubicBezTo>
                    <a:cubicBezTo>
                      <a:pt x="192" y="850"/>
                      <a:pt x="149" y="861"/>
                      <a:pt x="128" y="903"/>
                    </a:cubicBezTo>
                    <a:cubicBezTo>
                      <a:pt x="117" y="903"/>
                      <a:pt x="128" y="925"/>
                      <a:pt x="117" y="925"/>
                    </a:cubicBezTo>
                    <a:cubicBezTo>
                      <a:pt x="96" y="925"/>
                      <a:pt x="85" y="935"/>
                      <a:pt x="74" y="946"/>
                    </a:cubicBezTo>
                    <a:cubicBezTo>
                      <a:pt x="53" y="967"/>
                      <a:pt x="32" y="988"/>
                      <a:pt x="10" y="1020"/>
                    </a:cubicBezTo>
                    <a:cubicBezTo>
                      <a:pt x="0" y="1031"/>
                      <a:pt x="10" y="1041"/>
                      <a:pt x="43" y="1084"/>
                    </a:cubicBezTo>
                    <a:cubicBezTo>
                      <a:pt x="53" y="1105"/>
                      <a:pt x="53" y="1105"/>
                      <a:pt x="64" y="1116"/>
                    </a:cubicBezTo>
                    <a:cubicBezTo>
                      <a:pt x="74" y="1137"/>
                      <a:pt x="53" y="1137"/>
                      <a:pt x="64" y="1159"/>
                    </a:cubicBezTo>
                    <a:cubicBezTo>
                      <a:pt x="58" y="1155"/>
                      <a:pt x="53" y="1154"/>
                      <a:pt x="50" y="1154"/>
                    </a:cubicBezTo>
                    <a:cubicBezTo>
                      <a:pt x="43" y="1154"/>
                      <a:pt x="43" y="1162"/>
                      <a:pt x="43" y="1169"/>
                    </a:cubicBezTo>
                    <a:cubicBezTo>
                      <a:pt x="32" y="1180"/>
                      <a:pt x="53" y="1201"/>
                      <a:pt x="74" y="1223"/>
                    </a:cubicBezTo>
                    <a:lnTo>
                      <a:pt x="107" y="1254"/>
                    </a:lnTo>
                    <a:cubicBezTo>
                      <a:pt x="121" y="1254"/>
                      <a:pt x="130" y="1250"/>
                      <a:pt x="138" y="1250"/>
                    </a:cubicBezTo>
                    <a:cubicBezTo>
                      <a:pt x="142" y="1250"/>
                      <a:pt x="146" y="1251"/>
                      <a:pt x="149" y="1254"/>
                    </a:cubicBezTo>
                    <a:cubicBezTo>
                      <a:pt x="160" y="1254"/>
                      <a:pt x="181" y="1265"/>
                      <a:pt x="181" y="1265"/>
                    </a:cubicBezTo>
                    <a:cubicBezTo>
                      <a:pt x="181" y="1257"/>
                      <a:pt x="176" y="1250"/>
                      <a:pt x="180" y="1250"/>
                    </a:cubicBezTo>
                    <a:lnTo>
                      <a:pt x="180" y="1250"/>
                    </a:lnTo>
                    <a:cubicBezTo>
                      <a:pt x="182" y="1250"/>
                      <a:pt x="186" y="1251"/>
                      <a:pt x="192" y="1254"/>
                    </a:cubicBezTo>
                    <a:cubicBezTo>
                      <a:pt x="202" y="1265"/>
                      <a:pt x="192" y="1265"/>
                      <a:pt x="192" y="1265"/>
                    </a:cubicBezTo>
                    <a:cubicBezTo>
                      <a:pt x="192" y="1287"/>
                      <a:pt x="202" y="1297"/>
                      <a:pt x="245" y="1339"/>
                    </a:cubicBezTo>
                    <a:cubicBezTo>
                      <a:pt x="245" y="1339"/>
                      <a:pt x="256" y="1339"/>
                      <a:pt x="256" y="1350"/>
                    </a:cubicBezTo>
                    <a:cubicBezTo>
                      <a:pt x="266" y="1361"/>
                      <a:pt x="277" y="1361"/>
                      <a:pt x="287" y="1372"/>
                    </a:cubicBezTo>
                    <a:cubicBezTo>
                      <a:pt x="306" y="1379"/>
                      <a:pt x="320" y="1383"/>
                      <a:pt x="330" y="1383"/>
                    </a:cubicBezTo>
                    <a:cubicBezTo>
                      <a:pt x="348" y="1383"/>
                      <a:pt x="355" y="1371"/>
                      <a:pt x="362" y="1350"/>
                    </a:cubicBezTo>
                    <a:cubicBezTo>
                      <a:pt x="394" y="1403"/>
                      <a:pt x="394" y="1403"/>
                      <a:pt x="415" y="1403"/>
                    </a:cubicBezTo>
                    <a:lnTo>
                      <a:pt x="447" y="1403"/>
                    </a:lnTo>
                    <a:cubicBezTo>
                      <a:pt x="458" y="1372"/>
                      <a:pt x="469" y="1350"/>
                      <a:pt x="479" y="1318"/>
                    </a:cubicBezTo>
                    <a:cubicBezTo>
                      <a:pt x="490" y="1265"/>
                      <a:pt x="522" y="1233"/>
                      <a:pt x="554" y="1190"/>
                    </a:cubicBezTo>
                    <a:cubicBezTo>
                      <a:pt x="564" y="1180"/>
                      <a:pt x="585" y="1190"/>
                      <a:pt x="564" y="1148"/>
                    </a:cubicBezTo>
                    <a:lnTo>
                      <a:pt x="564" y="1148"/>
                    </a:lnTo>
                    <a:cubicBezTo>
                      <a:pt x="578" y="1152"/>
                      <a:pt x="587" y="1155"/>
                      <a:pt x="594" y="1155"/>
                    </a:cubicBezTo>
                    <a:cubicBezTo>
                      <a:pt x="603" y="1155"/>
                      <a:pt x="607" y="1150"/>
                      <a:pt x="607" y="1137"/>
                    </a:cubicBezTo>
                    <a:cubicBezTo>
                      <a:pt x="607" y="1095"/>
                      <a:pt x="639" y="1084"/>
                      <a:pt x="660" y="1052"/>
                    </a:cubicBezTo>
                    <a:cubicBezTo>
                      <a:pt x="671" y="1052"/>
                      <a:pt x="660" y="1031"/>
                      <a:pt x="671" y="1031"/>
                    </a:cubicBezTo>
                    <a:cubicBezTo>
                      <a:pt x="713" y="1031"/>
                      <a:pt x="703" y="967"/>
                      <a:pt x="746" y="956"/>
                    </a:cubicBezTo>
                    <a:lnTo>
                      <a:pt x="735" y="946"/>
                    </a:lnTo>
                    <a:lnTo>
                      <a:pt x="746" y="946"/>
                    </a:lnTo>
                    <a:cubicBezTo>
                      <a:pt x="749" y="949"/>
                      <a:pt x="751" y="950"/>
                      <a:pt x="753" y="950"/>
                    </a:cubicBezTo>
                    <a:cubicBezTo>
                      <a:pt x="757" y="950"/>
                      <a:pt x="760" y="946"/>
                      <a:pt x="767" y="946"/>
                    </a:cubicBezTo>
                    <a:cubicBezTo>
                      <a:pt x="777" y="935"/>
                      <a:pt x="798" y="935"/>
                      <a:pt x="798" y="913"/>
                    </a:cubicBezTo>
                    <a:cubicBezTo>
                      <a:pt x="810" y="882"/>
                      <a:pt x="820" y="861"/>
                      <a:pt x="841" y="861"/>
                    </a:cubicBezTo>
                    <a:cubicBezTo>
                      <a:pt x="862" y="850"/>
                      <a:pt x="862" y="839"/>
                      <a:pt x="873" y="828"/>
                    </a:cubicBezTo>
                    <a:cubicBezTo>
                      <a:pt x="884" y="807"/>
                      <a:pt x="926" y="818"/>
                      <a:pt x="916" y="786"/>
                    </a:cubicBezTo>
                    <a:cubicBezTo>
                      <a:pt x="916" y="754"/>
                      <a:pt x="959" y="764"/>
                      <a:pt x="947" y="733"/>
                    </a:cubicBezTo>
                    <a:lnTo>
                      <a:pt x="947" y="733"/>
                    </a:lnTo>
                    <a:lnTo>
                      <a:pt x="959" y="743"/>
                    </a:lnTo>
                    <a:lnTo>
                      <a:pt x="969" y="743"/>
                    </a:lnTo>
                    <a:cubicBezTo>
                      <a:pt x="962" y="723"/>
                      <a:pt x="969" y="716"/>
                      <a:pt x="979" y="716"/>
                    </a:cubicBezTo>
                    <a:cubicBezTo>
                      <a:pt x="986" y="716"/>
                      <a:pt x="993" y="718"/>
                      <a:pt x="1001" y="722"/>
                    </a:cubicBezTo>
                    <a:cubicBezTo>
                      <a:pt x="1004" y="723"/>
                      <a:pt x="1007" y="724"/>
                      <a:pt x="1009" y="724"/>
                    </a:cubicBezTo>
                    <a:cubicBezTo>
                      <a:pt x="1023" y="724"/>
                      <a:pt x="1024" y="699"/>
                      <a:pt x="1033" y="690"/>
                    </a:cubicBezTo>
                    <a:cubicBezTo>
                      <a:pt x="1033" y="679"/>
                      <a:pt x="1044" y="679"/>
                      <a:pt x="1044" y="679"/>
                    </a:cubicBezTo>
                    <a:cubicBezTo>
                      <a:pt x="1054" y="669"/>
                      <a:pt x="1065" y="669"/>
                      <a:pt x="1075" y="658"/>
                    </a:cubicBezTo>
                    <a:cubicBezTo>
                      <a:pt x="1086" y="648"/>
                      <a:pt x="1086" y="637"/>
                      <a:pt x="1108" y="637"/>
                    </a:cubicBezTo>
                    <a:cubicBezTo>
                      <a:pt x="1111" y="638"/>
                      <a:pt x="1114" y="638"/>
                      <a:pt x="1117" y="638"/>
                    </a:cubicBezTo>
                    <a:cubicBezTo>
                      <a:pt x="1137" y="638"/>
                      <a:pt x="1131" y="605"/>
                      <a:pt x="1150" y="605"/>
                    </a:cubicBezTo>
                    <a:cubicBezTo>
                      <a:pt x="1154" y="608"/>
                      <a:pt x="1156" y="610"/>
                      <a:pt x="1158" y="610"/>
                    </a:cubicBezTo>
                    <a:cubicBezTo>
                      <a:pt x="1162" y="610"/>
                      <a:pt x="1164" y="605"/>
                      <a:pt x="1172" y="605"/>
                    </a:cubicBezTo>
                    <a:cubicBezTo>
                      <a:pt x="1182" y="584"/>
                      <a:pt x="1193" y="573"/>
                      <a:pt x="1214" y="573"/>
                    </a:cubicBezTo>
                    <a:cubicBezTo>
                      <a:pt x="1224" y="573"/>
                      <a:pt x="1224" y="562"/>
                      <a:pt x="1214" y="562"/>
                    </a:cubicBezTo>
                    <a:cubicBezTo>
                      <a:pt x="1210" y="550"/>
                      <a:pt x="1215" y="547"/>
                      <a:pt x="1223" y="547"/>
                    </a:cubicBezTo>
                    <a:cubicBezTo>
                      <a:pt x="1229" y="547"/>
                      <a:pt x="1237" y="549"/>
                      <a:pt x="1242" y="549"/>
                    </a:cubicBezTo>
                    <a:cubicBezTo>
                      <a:pt x="1247" y="549"/>
                      <a:pt x="1249" y="547"/>
                      <a:pt x="1246" y="541"/>
                    </a:cubicBezTo>
                    <a:lnTo>
                      <a:pt x="1246" y="541"/>
                    </a:lnTo>
                    <a:cubicBezTo>
                      <a:pt x="1255" y="546"/>
                      <a:pt x="1262" y="548"/>
                      <a:pt x="1267" y="548"/>
                    </a:cubicBezTo>
                    <a:cubicBezTo>
                      <a:pt x="1283" y="548"/>
                      <a:pt x="1275" y="525"/>
                      <a:pt x="1267" y="509"/>
                    </a:cubicBezTo>
                    <a:lnTo>
                      <a:pt x="1278" y="509"/>
                    </a:lnTo>
                    <a:cubicBezTo>
                      <a:pt x="1278" y="509"/>
                      <a:pt x="1299" y="520"/>
                      <a:pt x="1310" y="520"/>
                    </a:cubicBezTo>
                    <a:cubicBezTo>
                      <a:pt x="1331" y="509"/>
                      <a:pt x="1342" y="499"/>
                      <a:pt x="1352" y="488"/>
                    </a:cubicBezTo>
                    <a:cubicBezTo>
                      <a:pt x="1384" y="477"/>
                      <a:pt x="1406" y="456"/>
                      <a:pt x="1448" y="445"/>
                    </a:cubicBezTo>
                    <a:cubicBezTo>
                      <a:pt x="1448" y="445"/>
                      <a:pt x="1459" y="445"/>
                      <a:pt x="1448" y="424"/>
                    </a:cubicBezTo>
                    <a:cubicBezTo>
                      <a:pt x="1448" y="415"/>
                      <a:pt x="1435" y="386"/>
                      <a:pt x="1446" y="386"/>
                    </a:cubicBezTo>
                    <a:lnTo>
                      <a:pt x="1446" y="386"/>
                    </a:lnTo>
                    <a:cubicBezTo>
                      <a:pt x="1448" y="386"/>
                      <a:pt x="1452" y="388"/>
                      <a:pt x="1459" y="392"/>
                    </a:cubicBezTo>
                    <a:cubicBezTo>
                      <a:pt x="1462" y="396"/>
                      <a:pt x="1465" y="397"/>
                      <a:pt x="1466" y="397"/>
                    </a:cubicBezTo>
                    <a:cubicBezTo>
                      <a:pt x="1470" y="397"/>
                      <a:pt x="1470" y="392"/>
                      <a:pt x="1470" y="392"/>
                    </a:cubicBezTo>
                    <a:cubicBezTo>
                      <a:pt x="1464" y="381"/>
                      <a:pt x="1464" y="379"/>
                      <a:pt x="1467" y="379"/>
                    </a:cubicBezTo>
                    <a:lnTo>
                      <a:pt x="1467" y="379"/>
                    </a:lnTo>
                    <a:cubicBezTo>
                      <a:pt x="1470" y="379"/>
                      <a:pt x="1475" y="381"/>
                      <a:pt x="1480" y="381"/>
                    </a:cubicBezTo>
                    <a:cubicBezTo>
                      <a:pt x="1485" y="381"/>
                      <a:pt x="1494" y="386"/>
                      <a:pt x="1498" y="386"/>
                    </a:cubicBezTo>
                    <a:cubicBezTo>
                      <a:pt x="1502" y="386"/>
                      <a:pt x="1502" y="381"/>
                      <a:pt x="1491" y="360"/>
                    </a:cubicBezTo>
                    <a:cubicBezTo>
                      <a:pt x="1470" y="350"/>
                      <a:pt x="1491" y="338"/>
                      <a:pt x="1448" y="307"/>
                    </a:cubicBezTo>
                    <a:cubicBezTo>
                      <a:pt x="1437" y="296"/>
                      <a:pt x="1448" y="296"/>
                      <a:pt x="1448" y="296"/>
                    </a:cubicBezTo>
                    <a:cubicBezTo>
                      <a:pt x="1455" y="300"/>
                      <a:pt x="1461" y="301"/>
                      <a:pt x="1466" y="301"/>
                    </a:cubicBezTo>
                    <a:cubicBezTo>
                      <a:pt x="1477" y="301"/>
                      <a:pt x="1484" y="296"/>
                      <a:pt x="1491" y="296"/>
                    </a:cubicBezTo>
                    <a:cubicBezTo>
                      <a:pt x="1501" y="296"/>
                      <a:pt x="1491" y="275"/>
                      <a:pt x="1470" y="253"/>
                    </a:cubicBezTo>
                    <a:cubicBezTo>
                      <a:pt x="1448" y="211"/>
                      <a:pt x="1427" y="200"/>
                      <a:pt x="1406" y="200"/>
                    </a:cubicBezTo>
                    <a:cubicBezTo>
                      <a:pt x="1406" y="200"/>
                      <a:pt x="1401" y="196"/>
                      <a:pt x="1398" y="196"/>
                    </a:cubicBezTo>
                    <a:cubicBezTo>
                      <a:pt x="1396" y="196"/>
                      <a:pt x="1395" y="197"/>
                      <a:pt x="1395" y="200"/>
                    </a:cubicBezTo>
                    <a:lnTo>
                      <a:pt x="1342" y="200"/>
                    </a:lnTo>
                    <a:cubicBezTo>
                      <a:pt x="1310" y="211"/>
                      <a:pt x="1267" y="211"/>
                      <a:pt x="1257" y="232"/>
                    </a:cubicBezTo>
                    <a:lnTo>
                      <a:pt x="1246" y="232"/>
                    </a:lnTo>
                    <a:cubicBezTo>
                      <a:pt x="1235" y="222"/>
                      <a:pt x="1224" y="211"/>
                      <a:pt x="1224" y="200"/>
                    </a:cubicBezTo>
                    <a:lnTo>
                      <a:pt x="1235" y="200"/>
                    </a:lnTo>
                    <a:cubicBezTo>
                      <a:pt x="1246" y="189"/>
                      <a:pt x="1257" y="189"/>
                      <a:pt x="1267" y="179"/>
                    </a:cubicBezTo>
                    <a:cubicBezTo>
                      <a:pt x="1278" y="179"/>
                      <a:pt x="1299" y="179"/>
                      <a:pt x="1288" y="158"/>
                    </a:cubicBezTo>
                    <a:cubicBezTo>
                      <a:pt x="1288" y="137"/>
                      <a:pt x="1278" y="115"/>
                      <a:pt x="1288" y="104"/>
                    </a:cubicBezTo>
                    <a:cubicBezTo>
                      <a:pt x="1299" y="104"/>
                      <a:pt x="1278" y="83"/>
                      <a:pt x="1267" y="62"/>
                    </a:cubicBezTo>
                    <a:lnTo>
                      <a:pt x="1214" y="9"/>
                    </a:lnTo>
                    <a:cubicBezTo>
                      <a:pt x="1203" y="3"/>
                      <a:pt x="1198" y="0"/>
                      <a:pt x="11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" name="Google Shape;375;p22"/>
            <p:cNvGrpSpPr/>
            <p:nvPr/>
          </p:nvGrpSpPr>
          <p:grpSpPr>
            <a:xfrm rot="10800000" flipH="1">
              <a:off x="335794" y="3904479"/>
              <a:ext cx="8347271" cy="1009090"/>
              <a:chOff x="335794" y="155129"/>
              <a:chExt cx="8347271" cy="1009090"/>
            </a:xfrm>
          </p:grpSpPr>
          <p:sp>
            <p:nvSpPr>
              <p:cNvPr id="376" name="Google Shape;376;p22"/>
              <p:cNvSpPr/>
              <p:nvPr/>
            </p:nvSpPr>
            <p:spPr>
              <a:xfrm>
                <a:off x="5534016" y="326517"/>
                <a:ext cx="167961" cy="157002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404" extrusionOk="0">
                    <a:moveTo>
                      <a:pt x="64" y="1148"/>
                    </a:moveTo>
                    <a:cubicBezTo>
                      <a:pt x="64" y="1159"/>
                      <a:pt x="74" y="1159"/>
                      <a:pt x="74" y="1159"/>
                    </a:cubicBezTo>
                    <a:lnTo>
                      <a:pt x="64" y="1159"/>
                    </a:lnTo>
                    <a:lnTo>
                      <a:pt x="64" y="1148"/>
                    </a:lnTo>
                    <a:close/>
                    <a:moveTo>
                      <a:pt x="1194" y="0"/>
                    </a:moveTo>
                    <a:cubicBezTo>
                      <a:pt x="1190" y="0"/>
                      <a:pt x="1187" y="3"/>
                      <a:pt x="1182" y="9"/>
                    </a:cubicBezTo>
                    <a:cubicBezTo>
                      <a:pt x="1174" y="9"/>
                      <a:pt x="1172" y="22"/>
                      <a:pt x="1155" y="22"/>
                    </a:cubicBezTo>
                    <a:cubicBezTo>
                      <a:pt x="1151" y="22"/>
                      <a:pt x="1146" y="21"/>
                      <a:pt x="1139" y="19"/>
                    </a:cubicBezTo>
                    <a:cubicBezTo>
                      <a:pt x="1130" y="16"/>
                      <a:pt x="1123" y="15"/>
                      <a:pt x="1116" y="15"/>
                    </a:cubicBezTo>
                    <a:cubicBezTo>
                      <a:pt x="1101" y="15"/>
                      <a:pt x="1094" y="22"/>
                      <a:pt x="1086" y="30"/>
                    </a:cubicBezTo>
                    <a:cubicBezTo>
                      <a:pt x="1075" y="51"/>
                      <a:pt x="1065" y="73"/>
                      <a:pt x="1044" y="73"/>
                    </a:cubicBezTo>
                    <a:cubicBezTo>
                      <a:pt x="1011" y="94"/>
                      <a:pt x="990" y="125"/>
                      <a:pt x="947" y="137"/>
                    </a:cubicBezTo>
                    <a:cubicBezTo>
                      <a:pt x="916" y="137"/>
                      <a:pt x="905" y="168"/>
                      <a:pt x="873" y="168"/>
                    </a:cubicBezTo>
                    <a:cubicBezTo>
                      <a:pt x="862" y="179"/>
                      <a:pt x="852" y="179"/>
                      <a:pt x="873" y="211"/>
                    </a:cubicBezTo>
                    <a:lnTo>
                      <a:pt x="862" y="200"/>
                    </a:lnTo>
                    <a:cubicBezTo>
                      <a:pt x="852" y="189"/>
                      <a:pt x="841" y="189"/>
                      <a:pt x="841" y="189"/>
                    </a:cubicBezTo>
                    <a:cubicBezTo>
                      <a:pt x="841" y="211"/>
                      <a:pt x="798" y="179"/>
                      <a:pt x="831" y="232"/>
                    </a:cubicBezTo>
                    <a:cubicBezTo>
                      <a:pt x="825" y="229"/>
                      <a:pt x="821" y="228"/>
                      <a:pt x="818" y="228"/>
                    </a:cubicBezTo>
                    <a:lnTo>
                      <a:pt x="818" y="228"/>
                    </a:lnTo>
                    <a:cubicBezTo>
                      <a:pt x="810" y="228"/>
                      <a:pt x="812" y="238"/>
                      <a:pt x="820" y="253"/>
                    </a:cubicBezTo>
                    <a:cubicBezTo>
                      <a:pt x="825" y="259"/>
                      <a:pt x="828" y="262"/>
                      <a:pt x="827" y="262"/>
                    </a:cubicBezTo>
                    <a:cubicBezTo>
                      <a:pt x="825" y="262"/>
                      <a:pt x="820" y="259"/>
                      <a:pt x="810" y="253"/>
                    </a:cubicBezTo>
                    <a:cubicBezTo>
                      <a:pt x="802" y="246"/>
                      <a:pt x="796" y="242"/>
                      <a:pt x="792" y="242"/>
                    </a:cubicBezTo>
                    <a:lnTo>
                      <a:pt x="792" y="242"/>
                    </a:lnTo>
                    <a:cubicBezTo>
                      <a:pt x="784" y="242"/>
                      <a:pt x="785" y="254"/>
                      <a:pt x="798" y="275"/>
                    </a:cubicBezTo>
                    <a:cubicBezTo>
                      <a:pt x="812" y="289"/>
                      <a:pt x="816" y="293"/>
                      <a:pt x="815" y="293"/>
                    </a:cubicBezTo>
                    <a:cubicBezTo>
                      <a:pt x="814" y="293"/>
                      <a:pt x="805" y="286"/>
                      <a:pt x="798" y="286"/>
                    </a:cubicBezTo>
                    <a:cubicBezTo>
                      <a:pt x="790" y="277"/>
                      <a:pt x="775" y="261"/>
                      <a:pt x="769" y="261"/>
                    </a:cubicBezTo>
                    <a:cubicBezTo>
                      <a:pt x="768" y="261"/>
                      <a:pt x="767" y="262"/>
                      <a:pt x="767" y="264"/>
                    </a:cubicBezTo>
                    <a:cubicBezTo>
                      <a:pt x="767" y="275"/>
                      <a:pt x="746" y="264"/>
                      <a:pt x="746" y="286"/>
                    </a:cubicBezTo>
                    <a:cubicBezTo>
                      <a:pt x="746" y="296"/>
                      <a:pt x="735" y="296"/>
                      <a:pt x="746" y="307"/>
                    </a:cubicBezTo>
                    <a:cubicBezTo>
                      <a:pt x="731" y="298"/>
                      <a:pt x="722" y="295"/>
                      <a:pt x="716" y="295"/>
                    </a:cubicBezTo>
                    <a:cubicBezTo>
                      <a:pt x="701" y="295"/>
                      <a:pt x="710" y="317"/>
                      <a:pt x="703" y="317"/>
                    </a:cubicBezTo>
                    <a:cubicBezTo>
                      <a:pt x="703" y="328"/>
                      <a:pt x="703" y="350"/>
                      <a:pt x="692" y="350"/>
                    </a:cubicBezTo>
                    <a:cubicBezTo>
                      <a:pt x="671" y="350"/>
                      <a:pt x="660" y="350"/>
                      <a:pt x="660" y="360"/>
                    </a:cubicBezTo>
                    <a:cubicBezTo>
                      <a:pt x="649" y="381"/>
                      <a:pt x="639" y="392"/>
                      <a:pt x="628" y="402"/>
                    </a:cubicBezTo>
                    <a:cubicBezTo>
                      <a:pt x="607" y="424"/>
                      <a:pt x="597" y="445"/>
                      <a:pt x="575" y="456"/>
                    </a:cubicBezTo>
                    <a:cubicBezTo>
                      <a:pt x="554" y="477"/>
                      <a:pt x="533" y="499"/>
                      <a:pt x="522" y="520"/>
                    </a:cubicBezTo>
                    <a:cubicBezTo>
                      <a:pt x="511" y="541"/>
                      <a:pt x="490" y="541"/>
                      <a:pt x="469" y="551"/>
                    </a:cubicBezTo>
                    <a:cubicBezTo>
                      <a:pt x="458" y="562"/>
                      <a:pt x="458" y="584"/>
                      <a:pt x="447" y="584"/>
                    </a:cubicBezTo>
                    <a:cubicBezTo>
                      <a:pt x="405" y="605"/>
                      <a:pt x="384" y="648"/>
                      <a:pt x="351" y="669"/>
                    </a:cubicBezTo>
                    <a:cubicBezTo>
                      <a:pt x="330" y="690"/>
                      <a:pt x="320" y="712"/>
                      <a:pt x="309" y="733"/>
                    </a:cubicBezTo>
                    <a:cubicBezTo>
                      <a:pt x="277" y="754"/>
                      <a:pt x="245" y="786"/>
                      <a:pt x="223" y="818"/>
                    </a:cubicBezTo>
                    <a:cubicBezTo>
                      <a:pt x="192" y="850"/>
                      <a:pt x="149" y="861"/>
                      <a:pt x="128" y="903"/>
                    </a:cubicBezTo>
                    <a:cubicBezTo>
                      <a:pt x="117" y="903"/>
                      <a:pt x="128" y="925"/>
                      <a:pt x="117" y="925"/>
                    </a:cubicBezTo>
                    <a:cubicBezTo>
                      <a:pt x="96" y="925"/>
                      <a:pt x="85" y="935"/>
                      <a:pt x="74" y="946"/>
                    </a:cubicBezTo>
                    <a:cubicBezTo>
                      <a:pt x="53" y="967"/>
                      <a:pt x="32" y="988"/>
                      <a:pt x="10" y="1020"/>
                    </a:cubicBezTo>
                    <a:cubicBezTo>
                      <a:pt x="0" y="1031"/>
                      <a:pt x="10" y="1041"/>
                      <a:pt x="43" y="1084"/>
                    </a:cubicBezTo>
                    <a:cubicBezTo>
                      <a:pt x="53" y="1105"/>
                      <a:pt x="53" y="1105"/>
                      <a:pt x="64" y="1116"/>
                    </a:cubicBezTo>
                    <a:cubicBezTo>
                      <a:pt x="74" y="1137"/>
                      <a:pt x="53" y="1137"/>
                      <a:pt x="64" y="1159"/>
                    </a:cubicBezTo>
                    <a:cubicBezTo>
                      <a:pt x="58" y="1155"/>
                      <a:pt x="53" y="1154"/>
                      <a:pt x="50" y="1154"/>
                    </a:cubicBezTo>
                    <a:cubicBezTo>
                      <a:pt x="43" y="1154"/>
                      <a:pt x="43" y="1162"/>
                      <a:pt x="43" y="1169"/>
                    </a:cubicBezTo>
                    <a:cubicBezTo>
                      <a:pt x="32" y="1180"/>
                      <a:pt x="53" y="1201"/>
                      <a:pt x="74" y="1223"/>
                    </a:cubicBezTo>
                    <a:lnTo>
                      <a:pt x="107" y="1254"/>
                    </a:lnTo>
                    <a:cubicBezTo>
                      <a:pt x="121" y="1254"/>
                      <a:pt x="130" y="1250"/>
                      <a:pt x="138" y="1250"/>
                    </a:cubicBezTo>
                    <a:cubicBezTo>
                      <a:pt x="142" y="1250"/>
                      <a:pt x="146" y="1251"/>
                      <a:pt x="149" y="1254"/>
                    </a:cubicBezTo>
                    <a:cubicBezTo>
                      <a:pt x="160" y="1254"/>
                      <a:pt x="181" y="1265"/>
                      <a:pt x="181" y="1265"/>
                    </a:cubicBezTo>
                    <a:cubicBezTo>
                      <a:pt x="181" y="1257"/>
                      <a:pt x="176" y="1250"/>
                      <a:pt x="180" y="1250"/>
                    </a:cubicBezTo>
                    <a:lnTo>
                      <a:pt x="180" y="1250"/>
                    </a:lnTo>
                    <a:cubicBezTo>
                      <a:pt x="182" y="1250"/>
                      <a:pt x="186" y="1251"/>
                      <a:pt x="192" y="1254"/>
                    </a:cubicBezTo>
                    <a:cubicBezTo>
                      <a:pt x="202" y="1265"/>
                      <a:pt x="192" y="1265"/>
                      <a:pt x="192" y="1265"/>
                    </a:cubicBezTo>
                    <a:cubicBezTo>
                      <a:pt x="192" y="1287"/>
                      <a:pt x="202" y="1297"/>
                      <a:pt x="245" y="1339"/>
                    </a:cubicBezTo>
                    <a:cubicBezTo>
                      <a:pt x="245" y="1339"/>
                      <a:pt x="256" y="1339"/>
                      <a:pt x="256" y="1350"/>
                    </a:cubicBezTo>
                    <a:cubicBezTo>
                      <a:pt x="266" y="1361"/>
                      <a:pt x="277" y="1361"/>
                      <a:pt x="287" y="1372"/>
                    </a:cubicBezTo>
                    <a:cubicBezTo>
                      <a:pt x="306" y="1379"/>
                      <a:pt x="320" y="1383"/>
                      <a:pt x="330" y="1383"/>
                    </a:cubicBezTo>
                    <a:cubicBezTo>
                      <a:pt x="348" y="1383"/>
                      <a:pt x="355" y="1371"/>
                      <a:pt x="362" y="1350"/>
                    </a:cubicBezTo>
                    <a:cubicBezTo>
                      <a:pt x="394" y="1403"/>
                      <a:pt x="394" y="1403"/>
                      <a:pt x="415" y="1403"/>
                    </a:cubicBezTo>
                    <a:lnTo>
                      <a:pt x="447" y="1403"/>
                    </a:lnTo>
                    <a:cubicBezTo>
                      <a:pt x="458" y="1372"/>
                      <a:pt x="469" y="1350"/>
                      <a:pt x="479" y="1318"/>
                    </a:cubicBezTo>
                    <a:cubicBezTo>
                      <a:pt x="490" y="1265"/>
                      <a:pt x="522" y="1233"/>
                      <a:pt x="554" y="1190"/>
                    </a:cubicBezTo>
                    <a:cubicBezTo>
                      <a:pt x="564" y="1180"/>
                      <a:pt x="585" y="1190"/>
                      <a:pt x="564" y="1148"/>
                    </a:cubicBezTo>
                    <a:lnTo>
                      <a:pt x="564" y="1148"/>
                    </a:lnTo>
                    <a:cubicBezTo>
                      <a:pt x="578" y="1152"/>
                      <a:pt x="587" y="1155"/>
                      <a:pt x="594" y="1155"/>
                    </a:cubicBezTo>
                    <a:cubicBezTo>
                      <a:pt x="603" y="1155"/>
                      <a:pt x="607" y="1150"/>
                      <a:pt x="607" y="1137"/>
                    </a:cubicBezTo>
                    <a:cubicBezTo>
                      <a:pt x="607" y="1095"/>
                      <a:pt x="639" y="1084"/>
                      <a:pt x="660" y="1052"/>
                    </a:cubicBezTo>
                    <a:cubicBezTo>
                      <a:pt x="671" y="1052"/>
                      <a:pt x="660" y="1031"/>
                      <a:pt x="671" y="1031"/>
                    </a:cubicBezTo>
                    <a:cubicBezTo>
                      <a:pt x="713" y="1031"/>
                      <a:pt x="703" y="967"/>
                      <a:pt x="746" y="956"/>
                    </a:cubicBezTo>
                    <a:lnTo>
                      <a:pt x="735" y="946"/>
                    </a:lnTo>
                    <a:lnTo>
                      <a:pt x="746" y="946"/>
                    </a:lnTo>
                    <a:cubicBezTo>
                      <a:pt x="749" y="949"/>
                      <a:pt x="751" y="950"/>
                      <a:pt x="753" y="950"/>
                    </a:cubicBezTo>
                    <a:cubicBezTo>
                      <a:pt x="757" y="950"/>
                      <a:pt x="760" y="946"/>
                      <a:pt x="767" y="946"/>
                    </a:cubicBezTo>
                    <a:cubicBezTo>
                      <a:pt x="777" y="935"/>
                      <a:pt x="798" y="935"/>
                      <a:pt x="798" y="913"/>
                    </a:cubicBezTo>
                    <a:cubicBezTo>
                      <a:pt x="810" y="882"/>
                      <a:pt x="820" y="861"/>
                      <a:pt x="841" y="861"/>
                    </a:cubicBezTo>
                    <a:cubicBezTo>
                      <a:pt x="862" y="850"/>
                      <a:pt x="862" y="839"/>
                      <a:pt x="873" y="828"/>
                    </a:cubicBezTo>
                    <a:cubicBezTo>
                      <a:pt x="884" y="807"/>
                      <a:pt x="926" y="818"/>
                      <a:pt x="916" y="786"/>
                    </a:cubicBezTo>
                    <a:cubicBezTo>
                      <a:pt x="916" y="754"/>
                      <a:pt x="959" y="764"/>
                      <a:pt x="947" y="733"/>
                    </a:cubicBezTo>
                    <a:lnTo>
                      <a:pt x="947" y="733"/>
                    </a:lnTo>
                    <a:lnTo>
                      <a:pt x="959" y="743"/>
                    </a:lnTo>
                    <a:lnTo>
                      <a:pt x="969" y="743"/>
                    </a:lnTo>
                    <a:cubicBezTo>
                      <a:pt x="962" y="723"/>
                      <a:pt x="969" y="716"/>
                      <a:pt x="979" y="716"/>
                    </a:cubicBezTo>
                    <a:cubicBezTo>
                      <a:pt x="986" y="716"/>
                      <a:pt x="993" y="718"/>
                      <a:pt x="1001" y="722"/>
                    </a:cubicBezTo>
                    <a:cubicBezTo>
                      <a:pt x="1004" y="723"/>
                      <a:pt x="1007" y="724"/>
                      <a:pt x="1009" y="724"/>
                    </a:cubicBezTo>
                    <a:cubicBezTo>
                      <a:pt x="1023" y="724"/>
                      <a:pt x="1024" y="699"/>
                      <a:pt x="1033" y="690"/>
                    </a:cubicBezTo>
                    <a:cubicBezTo>
                      <a:pt x="1033" y="679"/>
                      <a:pt x="1044" y="679"/>
                      <a:pt x="1044" y="679"/>
                    </a:cubicBezTo>
                    <a:cubicBezTo>
                      <a:pt x="1054" y="669"/>
                      <a:pt x="1065" y="669"/>
                      <a:pt x="1075" y="658"/>
                    </a:cubicBezTo>
                    <a:cubicBezTo>
                      <a:pt x="1086" y="648"/>
                      <a:pt x="1086" y="637"/>
                      <a:pt x="1108" y="637"/>
                    </a:cubicBezTo>
                    <a:cubicBezTo>
                      <a:pt x="1111" y="638"/>
                      <a:pt x="1114" y="638"/>
                      <a:pt x="1117" y="638"/>
                    </a:cubicBezTo>
                    <a:cubicBezTo>
                      <a:pt x="1137" y="638"/>
                      <a:pt x="1131" y="605"/>
                      <a:pt x="1150" y="605"/>
                    </a:cubicBezTo>
                    <a:cubicBezTo>
                      <a:pt x="1154" y="608"/>
                      <a:pt x="1156" y="610"/>
                      <a:pt x="1158" y="610"/>
                    </a:cubicBezTo>
                    <a:cubicBezTo>
                      <a:pt x="1162" y="610"/>
                      <a:pt x="1164" y="605"/>
                      <a:pt x="1172" y="605"/>
                    </a:cubicBezTo>
                    <a:cubicBezTo>
                      <a:pt x="1182" y="584"/>
                      <a:pt x="1193" y="573"/>
                      <a:pt x="1214" y="573"/>
                    </a:cubicBezTo>
                    <a:cubicBezTo>
                      <a:pt x="1224" y="573"/>
                      <a:pt x="1224" y="562"/>
                      <a:pt x="1214" y="562"/>
                    </a:cubicBezTo>
                    <a:cubicBezTo>
                      <a:pt x="1210" y="550"/>
                      <a:pt x="1215" y="547"/>
                      <a:pt x="1223" y="547"/>
                    </a:cubicBezTo>
                    <a:cubicBezTo>
                      <a:pt x="1229" y="547"/>
                      <a:pt x="1237" y="549"/>
                      <a:pt x="1242" y="549"/>
                    </a:cubicBezTo>
                    <a:cubicBezTo>
                      <a:pt x="1247" y="549"/>
                      <a:pt x="1249" y="547"/>
                      <a:pt x="1246" y="541"/>
                    </a:cubicBezTo>
                    <a:lnTo>
                      <a:pt x="1246" y="541"/>
                    </a:lnTo>
                    <a:cubicBezTo>
                      <a:pt x="1255" y="546"/>
                      <a:pt x="1262" y="548"/>
                      <a:pt x="1267" y="548"/>
                    </a:cubicBezTo>
                    <a:cubicBezTo>
                      <a:pt x="1283" y="548"/>
                      <a:pt x="1275" y="525"/>
                      <a:pt x="1267" y="509"/>
                    </a:cubicBezTo>
                    <a:lnTo>
                      <a:pt x="1278" y="509"/>
                    </a:lnTo>
                    <a:cubicBezTo>
                      <a:pt x="1278" y="509"/>
                      <a:pt x="1299" y="520"/>
                      <a:pt x="1310" y="520"/>
                    </a:cubicBezTo>
                    <a:cubicBezTo>
                      <a:pt x="1331" y="509"/>
                      <a:pt x="1342" y="499"/>
                      <a:pt x="1352" y="488"/>
                    </a:cubicBezTo>
                    <a:cubicBezTo>
                      <a:pt x="1384" y="477"/>
                      <a:pt x="1406" y="456"/>
                      <a:pt x="1448" y="445"/>
                    </a:cubicBezTo>
                    <a:cubicBezTo>
                      <a:pt x="1448" y="445"/>
                      <a:pt x="1459" y="445"/>
                      <a:pt x="1448" y="424"/>
                    </a:cubicBezTo>
                    <a:cubicBezTo>
                      <a:pt x="1448" y="415"/>
                      <a:pt x="1435" y="386"/>
                      <a:pt x="1446" y="386"/>
                    </a:cubicBezTo>
                    <a:lnTo>
                      <a:pt x="1446" y="386"/>
                    </a:lnTo>
                    <a:cubicBezTo>
                      <a:pt x="1448" y="386"/>
                      <a:pt x="1452" y="388"/>
                      <a:pt x="1459" y="392"/>
                    </a:cubicBezTo>
                    <a:cubicBezTo>
                      <a:pt x="1462" y="396"/>
                      <a:pt x="1465" y="397"/>
                      <a:pt x="1466" y="397"/>
                    </a:cubicBezTo>
                    <a:cubicBezTo>
                      <a:pt x="1470" y="397"/>
                      <a:pt x="1470" y="392"/>
                      <a:pt x="1470" y="392"/>
                    </a:cubicBezTo>
                    <a:cubicBezTo>
                      <a:pt x="1464" y="381"/>
                      <a:pt x="1464" y="379"/>
                      <a:pt x="1467" y="379"/>
                    </a:cubicBezTo>
                    <a:lnTo>
                      <a:pt x="1467" y="379"/>
                    </a:lnTo>
                    <a:cubicBezTo>
                      <a:pt x="1470" y="379"/>
                      <a:pt x="1475" y="381"/>
                      <a:pt x="1480" y="381"/>
                    </a:cubicBezTo>
                    <a:cubicBezTo>
                      <a:pt x="1485" y="381"/>
                      <a:pt x="1494" y="386"/>
                      <a:pt x="1498" y="386"/>
                    </a:cubicBezTo>
                    <a:cubicBezTo>
                      <a:pt x="1502" y="386"/>
                      <a:pt x="1502" y="381"/>
                      <a:pt x="1491" y="360"/>
                    </a:cubicBezTo>
                    <a:cubicBezTo>
                      <a:pt x="1470" y="350"/>
                      <a:pt x="1491" y="338"/>
                      <a:pt x="1448" y="307"/>
                    </a:cubicBezTo>
                    <a:cubicBezTo>
                      <a:pt x="1437" y="296"/>
                      <a:pt x="1448" y="296"/>
                      <a:pt x="1448" y="296"/>
                    </a:cubicBezTo>
                    <a:cubicBezTo>
                      <a:pt x="1455" y="300"/>
                      <a:pt x="1461" y="301"/>
                      <a:pt x="1466" y="301"/>
                    </a:cubicBezTo>
                    <a:cubicBezTo>
                      <a:pt x="1477" y="301"/>
                      <a:pt x="1484" y="296"/>
                      <a:pt x="1491" y="296"/>
                    </a:cubicBezTo>
                    <a:cubicBezTo>
                      <a:pt x="1501" y="296"/>
                      <a:pt x="1491" y="275"/>
                      <a:pt x="1470" y="253"/>
                    </a:cubicBezTo>
                    <a:cubicBezTo>
                      <a:pt x="1448" y="211"/>
                      <a:pt x="1427" y="200"/>
                      <a:pt x="1406" y="200"/>
                    </a:cubicBezTo>
                    <a:cubicBezTo>
                      <a:pt x="1406" y="200"/>
                      <a:pt x="1401" y="196"/>
                      <a:pt x="1398" y="196"/>
                    </a:cubicBezTo>
                    <a:cubicBezTo>
                      <a:pt x="1396" y="196"/>
                      <a:pt x="1395" y="197"/>
                      <a:pt x="1395" y="200"/>
                    </a:cubicBezTo>
                    <a:lnTo>
                      <a:pt x="1342" y="200"/>
                    </a:lnTo>
                    <a:cubicBezTo>
                      <a:pt x="1310" y="211"/>
                      <a:pt x="1267" y="211"/>
                      <a:pt x="1257" y="232"/>
                    </a:cubicBezTo>
                    <a:lnTo>
                      <a:pt x="1246" y="232"/>
                    </a:lnTo>
                    <a:cubicBezTo>
                      <a:pt x="1235" y="222"/>
                      <a:pt x="1224" y="211"/>
                      <a:pt x="1224" y="200"/>
                    </a:cubicBezTo>
                    <a:lnTo>
                      <a:pt x="1235" y="200"/>
                    </a:lnTo>
                    <a:cubicBezTo>
                      <a:pt x="1246" y="189"/>
                      <a:pt x="1257" y="189"/>
                      <a:pt x="1267" y="179"/>
                    </a:cubicBezTo>
                    <a:cubicBezTo>
                      <a:pt x="1278" y="179"/>
                      <a:pt x="1299" y="179"/>
                      <a:pt x="1288" y="158"/>
                    </a:cubicBezTo>
                    <a:cubicBezTo>
                      <a:pt x="1288" y="137"/>
                      <a:pt x="1278" y="115"/>
                      <a:pt x="1288" y="104"/>
                    </a:cubicBezTo>
                    <a:cubicBezTo>
                      <a:pt x="1299" y="104"/>
                      <a:pt x="1278" y="83"/>
                      <a:pt x="1267" y="62"/>
                    </a:cubicBezTo>
                    <a:lnTo>
                      <a:pt x="1214" y="9"/>
                    </a:lnTo>
                    <a:cubicBezTo>
                      <a:pt x="1203" y="3"/>
                      <a:pt x="1198" y="0"/>
                      <a:pt x="11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2"/>
              <p:cNvSpPr/>
              <p:nvPr/>
            </p:nvSpPr>
            <p:spPr>
              <a:xfrm>
                <a:off x="7066600" y="290431"/>
                <a:ext cx="167961" cy="157338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407" extrusionOk="0">
                    <a:moveTo>
                      <a:pt x="1182" y="1"/>
                    </a:moveTo>
                    <a:cubicBezTo>
                      <a:pt x="1174" y="10"/>
                      <a:pt x="1172" y="25"/>
                      <a:pt x="1155" y="25"/>
                    </a:cubicBezTo>
                    <a:cubicBezTo>
                      <a:pt x="1151" y="25"/>
                      <a:pt x="1146" y="24"/>
                      <a:pt x="1139" y="22"/>
                    </a:cubicBezTo>
                    <a:cubicBezTo>
                      <a:pt x="1130" y="19"/>
                      <a:pt x="1122" y="18"/>
                      <a:pt x="1115" y="18"/>
                    </a:cubicBezTo>
                    <a:cubicBezTo>
                      <a:pt x="1097" y="18"/>
                      <a:pt x="1087" y="25"/>
                      <a:pt x="1087" y="33"/>
                    </a:cubicBezTo>
                    <a:cubicBezTo>
                      <a:pt x="1065" y="43"/>
                      <a:pt x="1065" y="76"/>
                      <a:pt x="1044" y="76"/>
                    </a:cubicBezTo>
                    <a:cubicBezTo>
                      <a:pt x="1001" y="97"/>
                      <a:pt x="990" y="128"/>
                      <a:pt x="948" y="128"/>
                    </a:cubicBezTo>
                    <a:cubicBezTo>
                      <a:pt x="916" y="140"/>
                      <a:pt x="905" y="171"/>
                      <a:pt x="874" y="171"/>
                    </a:cubicBezTo>
                    <a:cubicBezTo>
                      <a:pt x="863" y="171"/>
                      <a:pt x="852" y="182"/>
                      <a:pt x="874" y="203"/>
                    </a:cubicBezTo>
                    <a:cubicBezTo>
                      <a:pt x="879" y="214"/>
                      <a:pt x="881" y="219"/>
                      <a:pt x="880" y="219"/>
                    </a:cubicBezTo>
                    <a:cubicBezTo>
                      <a:pt x="879" y="219"/>
                      <a:pt x="873" y="214"/>
                      <a:pt x="863" y="203"/>
                    </a:cubicBezTo>
                    <a:cubicBezTo>
                      <a:pt x="852" y="192"/>
                      <a:pt x="841" y="192"/>
                      <a:pt x="841" y="192"/>
                    </a:cubicBezTo>
                    <a:cubicBezTo>
                      <a:pt x="841" y="214"/>
                      <a:pt x="799" y="182"/>
                      <a:pt x="831" y="235"/>
                    </a:cubicBezTo>
                    <a:cubicBezTo>
                      <a:pt x="822" y="231"/>
                      <a:pt x="817" y="228"/>
                      <a:pt x="815" y="228"/>
                    </a:cubicBezTo>
                    <a:lnTo>
                      <a:pt x="815" y="228"/>
                    </a:lnTo>
                    <a:cubicBezTo>
                      <a:pt x="811" y="228"/>
                      <a:pt x="814" y="233"/>
                      <a:pt x="820" y="246"/>
                    </a:cubicBezTo>
                    <a:cubicBezTo>
                      <a:pt x="826" y="258"/>
                      <a:pt x="829" y="264"/>
                      <a:pt x="826" y="264"/>
                    </a:cubicBezTo>
                    <a:cubicBezTo>
                      <a:pt x="824" y="264"/>
                      <a:pt x="819" y="261"/>
                      <a:pt x="810" y="256"/>
                    </a:cubicBezTo>
                    <a:cubicBezTo>
                      <a:pt x="795" y="247"/>
                      <a:pt x="787" y="241"/>
                      <a:pt x="785" y="241"/>
                    </a:cubicBezTo>
                    <a:lnTo>
                      <a:pt x="785" y="241"/>
                    </a:lnTo>
                    <a:cubicBezTo>
                      <a:pt x="782" y="241"/>
                      <a:pt x="787" y="249"/>
                      <a:pt x="799" y="267"/>
                    </a:cubicBezTo>
                    <a:cubicBezTo>
                      <a:pt x="813" y="287"/>
                      <a:pt x="815" y="293"/>
                      <a:pt x="812" y="293"/>
                    </a:cubicBezTo>
                    <a:cubicBezTo>
                      <a:pt x="808" y="293"/>
                      <a:pt x="799" y="284"/>
                      <a:pt x="799" y="278"/>
                    </a:cubicBezTo>
                    <a:cubicBezTo>
                      <a:pt x="791" y="278"/>
                      <a:pt x="775" y="264"/>
                      <a:pt x="770" y="264"/>
                    </a:cubicBezTo>
                    <a:cubicBezTo>
                      <a:pt x="768" y="264"/>
                      <a:pt x="767" y="265"/>
                      <a:pt x="767" y="267"/>
                    </a:cubicBezTo>
                    <a:cubicBezTo>
                      <a:pt x="767" y="278"/>
                      <a:pt x="746" y="267"/>
                      <a:pt x="746" y="289"/>
                    </a:cubicBezTo>
                    <a:cubicBezTo>
                      <a:pt x="746" y="299"/>
                      <a:pt x="735" y="289"/>
                      <a:pt x="746" y="310"/>
                    </a:cubicBezTo>
                    <a:cubicBezTo>
                      <a:pt x="729" y="300"/>
                      <a:pt x="719" y="296"/>
                      <a:pt x="714" y="296"/>
                    </a:cubicBezTo>
                    <a:cubicBezTo>
                      <a:pt x="703" y="296"/>
                      <a:pt x="710" y="313"/>
                      <a:pt x="703" y="320"/>
                    </a:cubicBezTo>
                    <a:cubicBezTo>
                      <a:pt x="703" y="331"/>
                      <a:pt x="703" y="352"/>
                      <a:pt x="692" y="352"/>
                    </a:cubicBezTo>
                    <a:cubicBezTo>
                      <a:pt x="671" y="352"/>
                      <a:pt x="661" y="352"/>
                      <a:pt x="661" y="363"/>
                    </a:cubicBezTo>
                    <a:cubicBezTo>
                      <a:pt x="650" y="374"/>
                      <a:pt x="639" y="395"/>
                      <a:pt x="628" y="405"/>
                    </a:cubicBezTo>
                    <a:cubicBezTo>
                      <a:pt x="607" y="416"/>
                      <a:pt x="597" y="448"/>
                      <a:pt x="575" y="459"/>
                    </a:cubicBezTo>
                    <a:cubicBezTo>
                      <a:pt x="554" y="469"/>
                      <a:pt x="533" y="490"/>
                      <a:pt x="512" y="523"/>
                    </a:cubicBezTo>
                    <a:cubicBezTo>
                      <a:pt x="512" y="544"/>
                      <a:pt x="490" y="544"/>
                      <a:pt x="469" y="554"/>
                    </a:cubicBezTo>
                    <a:cubicBezTo>
                      <a:pt x="458" y="565"/>
                      <a:pt x="458" y="587"/>
                      <a:pt x="448" y="587"/>
                    </a:cubicBezTo>
                    <a:cubicBezTo>
                      <a:pt x="405" y="608"/>
                      <a:pt x="384" y="651"/>
                      <a:pt x="351" y="672"/>
                    </a:cubicBezTo>
                    <a:cubicBezTo>
                      <a:pt x="330" y="693"/>
                      <a:pt x="320" y="715"/>
                      <a:pt x="309" y="736"/>
                    </a:cubicBezTo>
                    <a:cubicBezTo>
                      <a:pt x="277" y="757"/>
                      <a:pt x="245" y="789"/>
                      <a:pt x="224" y="821"/>
                    </a:cubicBezTo>
                    <a:cubicBezTo>
                      <a:pt x="192" y="853"/>
                      <a:pt x="150" y="864"/>
                      <a:pt x="128" y="906"/>
                    </a:cubicBezTo>
                    <a:cubicBezTo>
                      <a:pt x="117" y="906"/>
                      <a:pt x="128" y="927"/>
                      <a:pt x="117" y="927"/>
                    </a:cubicBezTo>
                    <a:cubicBezTo>
                      <a:pt x="96" y="927"/>
                      <a:pt x="86" y="938"/>
                      <a:pt x="75" y="938"/>
                    </a:cubicBezTo>
                    <a:cubicBezTo>
                      <a:pt x="53" y="970"/>
                      <a:pt x="32" y="991"/>
                      <a:pt x="11" y="1023"/>
                    </a:cubicBezTo>
                    <a:cubicBezTo>
                      <a:pt x="0" y="1023"/>
                      <a:pt x="11" y="1044"/>
                      <a:pt x="43" y="1087"/>
                    </a:cubicBezTo>
                    <a:cubicBezTo>
                      <a:pt x="53" y="1098"/>
                      <a:pt x="53" y="1108"/>
                      <a:pt x="64" y="1119"/>
                    </a:cubicBezTo>
                    <a:cubicBezTo>
                      <a:pt x="75" y="1140"/>
                      <a:pt x="53" y="1129"/>
                      <a:pt x="64" y="1151"/>
                    </a:cubicBezTo>
                    <a:cubicBezTo>
                      <a:pt x="64" y="1151"/>
                      <a:pt x="75" y="1162"/>
                      <a:pt x="64" y="1162"/>
                    </a:cubicBezTo>
                    <a:cubicBezTo>
                      <a:pt x="55" y="1158"/>
                      <a:pt x="49" y="1157"/>
                      <a:pt x="46" y="1157"/>
                    </a:cubicBezTo>
                    <a:cubicBezTo>
                      <a:pt x="38" y="1157"/>
                      <a:pt x="43" y="1165"/>
                      <a:pt x="43" y="1172"/>
                    </a:cubicBezTo>
                    <a:cubicBezTo>
                      <a:pt x="32" y="1183"/>
                      <a:pt x="53" y="1204"/>
                      <a:pt x="75" y="1226"/>
                    </a:cubicBezTo>
                    <a:lnTo>
                      <a:pt x="107" y="1257"/>
                    </a:lnTo>
                    <a:cubicBezTo>
                      <a:pt x="121" y="1257"/>
                      <a:pt x="130" y="1253"/>
                      <a:pt x="138" y="1253"/>
                    </a:cubicBezTo>
                    <a:cubicBezTo>
                      <a:pt x="142" y="1253"/>
                      <a:pt x="146" y="1254"/>
                      <a:pt x="150" y="1257"/>
                    </a:cubicBezTo>
                    <a:cubicBezTo>
                      <a:pt x="156" y="1257"/>
                      <a:pt x="168" y="1262"/>
                      <a:pt x="175" y="1262"/>
                    </a:cubicBezTo>
                    <a:cubicBezTo>
                      <a:pt x="179" y="1262"/>
                      <a:pt x="181" y="1261"/>
                      <a:pt x="181" y="1257"/>
                    </a:cubicBezTo>
                    <a:lnTo>
                      <a:pt x="192" y="1268"/>
                    </a:lnTo>
                    <a:cubicBezTo>
                      <a:pt x="192" y="1290"/>
                      <a:pt x="202" y="1300"/>
                      <a:pt x="245" y="1332"/>
                    </a:cubicBezTo>
                    <a:cubicBezTo>
                      <a:pt x="245" y="1342"/>
                      <a:pt x="256" y="1342"/>
                      <a:pt x="256" y="1342"/>
                    </a:cubicBezTo>
                    <a:cubicBezTo>
                      <a:pt x="266" y="1364"/>
                      <a:pt x="277" y="1364"/>
                      <a:pt x="288" y="1364"/>
                    </a:cubicBezTo>
                    <a:cubicBezTo>
                      <a:pt x="305" y="1377"/>
                      <a:pt x="320" y="1383"/>
                      <a:pt x="331" y="1383"/>
                    </a:cubicBezTo>
                    <a:cubicBezTo>
                      <a:pt x="346" y="1383"/>
                      <a:pt x="356" y="1372"/>
                      <a:pt x="363" y="1353"/>
                    </a:cubicBezTo>
                    <a:cubicBezTo>
                      <a:pt x="394" y="1406"/>
                      <a:pt x="394" y="1406"/>
                      <a:pt x="415" y="1406"/>
                    </a:cubicBezTo>
                    <a:cubicBezTo>
                      <a:pt x="426" y="1406"/>
                      <a:pt x="437" y="1406"/>
                      <a:pt x="437" y="1396"/>
                    </a:cubicBezTo>
                    <a:cubicBezTo>
                      <a:pt x="458" y="1375"/>
                      <a:pt x="469" y="1353"/>
                      <a:pt x="479" y="1321"/>
                    </a:cubicBezTo>
                    <a:cubicBezTo>
                      <a:pt x="490" y="1268"/>
                      <a:pt x="522" y="1236"/>
                      <a:pt x="554" y="1193"/>
                    </a:cubicBezTo>
                    <a:cubicBezTo>
                      <a:pt x="564" y="1183"/>
                      <a:pt x="586" y="1193"/>
                      <a:pt x="564" y="1151"/>
                    </a:cubicBezTo>
                    <a:lnTo>
                      <a:pt x="564" y="1151"/>
                    </a:lnTo>
                    <a:cubicBezTo>
                      <a:pt x="574" y="1154"/>
                      <a:pt x="581" y="1155"/>
                      <a:pt x="586" y="1155"/>
                    </a:cubicBezTo>
                    <a:cubicBezTo>
                      <a:pt x="598" y="1155"/>
                      <a:pt x="600" y="1148"/>
                      <a:pt x="607" y="1140"/>
                    </a:cubicBezTo>
                    <a:cubicBezTo>
                      <a:pt x="607" y="1098"/>
                      <a:pt x="639" y="1077"/>
                      <a:pt x="661" y="1055"/>
                    </a:cubicBezTo>
                    <a:cubicBezTo>
                      <a:pt x="671" y="1055"/>
                      <a:pt x="661" y="1023"/>
                      <a:pt x="671" y="1023"/>
                    </a:cubicBezTo>
                    <a:cubicBezTo>
                      <a:pt x="674" y="1024"/>
                      <a:pt x="677" y="1024"/>
                      <a:pt x="680" y="1024"/>
                    </a:cubicBezTo>
                    <a:cubicBezTo>
                      <a:pt x="712" y="1024"/>
                      <a:pt x="706" y="969"/>
                      <a:pt x="735" y="959"/>
                    </a:cubicBezTo>
                    <a:cubicBezTo>
                      <a:pt x="742" y="959"/>
                      <a:pt x="740" y="955"/>
                      <a:pt x="737" y="949"/>
                    </a:cubicBezTo>
                    <a:lnTo>
                      <a:pt x="767" y="949"/>
                    </a:lnTo>
                    <a:cubicBezTo>
                      <a:pt x="777" y="938"/>
                      <a:pt x="799" y="938"/>
                      <a:pt x="799" y="916"/>
                    </a:cubicBezTo>
                    <a:cubicBezTo>
                      <a:pt x="810" y="885"/>
                      <a:pt x="820" y="864"/>
                      <a:pt x="841" y="864"/>
                    </a:cubicBezTo>
                    <a:cubicBezTo>
                      <a:pt x="863" y="853"/>
                      <a:pt x="863" y="842"/>
                      <a:pt x="874" y="831"/>
                    </a:cubicBezTo>
                    <a:cubicBezTo>
                      <a:pt x="884" y="800"/>
                      <a:pt x="926" y="821"/>
                      <a:pt x="916" y="778"/>
                    </a:cubicBezTo>
                    <a:cubicBezTo>
                      <a:pt x="916" y="757"/>
                      <a:pt x="948" y="767"/>
                      <a:pt x="948" y="736"/>
                    </a:cubicBezTo>
                    <a:cubicBezTo>
                      <a:pt x="948" y="730"/>
                      <a:pt x="948" y="728"/>
                      <a:pt x="949" y="728"/>
                    </a:cubicBezTo>
                    <a:cubicBezTo>
                      <a:pt x="951" y="728"/>
                      <a:pt x="953" y="730"/>
                      <a:pt x="959" y="736"/>
                    </a:cubicBezTo>
                    <a:cubicBezTo>
                      <a:pt x="964" y="741"/>
                      <a:pt x="966" y="743"/>
                      <a:pt x="968" y="743"/>
                    </a:cubicBezTo>
                    <a:cubicBezTo>
                      <a:pt x="969" y="743"/>
                      <a:pt x="969" y="741"/>
                      <a:pt x="969" y="736"/>
                    </a:cubicBezTo>
                    <a:cubicBezTo>
                      <a:pt x="964" y="720"/>
                      <a:pt x="967" y="714"/>
                      <a:pt x="973" y="714"/>
                    </a:cubicBezTo>
                    <a:cubicBezTo>
                      <a:pt x="980" y="714"/>
                      <a:pt x="991" y="720"/>
                      <a:pt x="1001" y="725"/>
                    </a:cubicBezTo>
                    <a:cubicBezTo>
                      <a:pt x="1023" y="725"/>
                      <a:pt x="1023" y="703"/>
                      <a:pt x="1033" y="693"/>
                    </a:cubicBezTo>
                    <a:cubicBezTo>
                      <a:pt x="1033" y="682"/>
                      <a:pt x="1044" y="682"/>
                      <a:pt x="1044" y="682"/>
                    </a:cubicBezTo>
                    <a:cubicBezTo>
                      <a:pt x="1054" y="672"/>
                      <a:pt x="1065" y="672"/>
                      <a:pt x="1076" y="661"/>
                    </a:cubicBezTo>
                    <a:cubicBezTo>
                      <a:pt x="1076" y="653"/>
                      <a:pt x="1083" y="637"/>
                      <a:pt x="1097" y="637"/>
                    </a:cubicBezTo>
                    <a:cubicBezTo>
                      <a:pt x="1100" y="637"/>
                      <a:pt x="1104" y="638"/>
                      <a:pt x="1108" y="640"/>
                    </a:cubicBezTo>
                    <a:cubicBezTo>
                      <a:pt x="1111" y="641"/>
                      <a:pt x="1114" y="641"/>
                      <a:pt x="1117" y="641"/>
                    </a:cubicBezTo>
                    <a:cubicBezTo>
                      <a:pt x="1137" y="641"/>
                      <a:pt x="1130" y="607"/>
                      <a:pt x="1139" y="597"/>
                    </a:cubicBezTo>
                    <a:lnTo>
                      <a:pt x="1161" y="608"/>
                    </a:lnTo>
                    <a:cubicBezTo>
                      <a:pt x="1172" y="587"/>
                      <a:pt x="1193" y="565"/>
                      <a:pt x="1214" y="565"/>
                    </a:cubicBezTo>
                    <a:cubicBezTo>
                      <a:pt x="1210" y="553"/>
                      <a:pt x="1215" y="550"/>
                      <a:pt x="1223" y="550"/>
                    </a:cubicBezTo>
                    <a:cubicBezTo>
                      <a:pt x="1229" y="550"/>
                      <a:pt x="1237" y="552"/>
                      <a:pt x="1242" y="552"/>
                    </a:cubicBezTo>
                    <a:cubicBezTo>
                      <a:pt x="1247" y="552"/>
                      <a:pt x="1249" y="550"/>
                      <a:pt x="1246" y="544"/>
                    </a:cubicBezTo>
                    <a:lnTo>
                      <a:pt x="1246" y="544"/>
                    </a:lnTo>
                    <a:cubicBezTo>
                      <a:pt x="1253" y="549"/>
                      <a:pt x="1258" y="551"/>
                      <a:pt x="1262" y="551"/>
                    </a:cubicBezTo>
                    <a:cubicBezTo>
                      <a:pt x="1274" y="551"/>
                      <a:pt x="1267" y="528"/>
                      <a:pt x="1267" y="512"/>
                    </a:cubicBezTo>
                    <a:cubicBezTo>
                      <a:pt x="1269" y="510"/>
                      <a:pt x="1272" y="509"/>
                      <a:pt x="1275" y="509"/>
                    </a:cubicBezTo>
                    <a:cubicBezTo>
                      <a:pt x="1286" y="509"/>
                      <a:pt x="1302" y="523"/>
                      <a:pt x="1310" y="523"/>
                    </a:cubicBezTo>
                    <a:cubicBezTo>
                      <a:pt x="1321" y="512"/>
                      <a:pt x="1342" y="490"/>
                      <a:pt x="1352" y="490"/>
                    </a:cubicBezTo>
                    <a:cubicBezTo>
                      <a:pt x="1385" y="469"/>
                      <a:pt x="1406" y="448"/>
                      <a:pt x="1438" y="448"/>
                    </a:cubicBezTo>
                    <a:cubicBezTo>
                      <a:pt x="1449" y="448"/>
                      <a:pt x="1449" y="448"/>
                      <a:pt x="1449" y="427"/>
                    </a:cubicBezTo>
                    <a:cubicBezTo>
                      <a:pt x="1449" y="418"/>
                      <a:pt x="1428" y="389"/>
                      <a:pt x="1442" y="389"/>
                    </a:cubicBezTo>
                    <a:lnTo>
                      <a:pt x="1442" y="389"/>
                    </a:lnTo>
                    <a:cubicBezTo>
                      <a:pt x="1445" y="389"/>
                      <a:pt x="1451" y="391"/>
                      <a:pt x="1459" y="395"/>
                    </a:cubicBezTo>
                    <a:cubicBezTo>
                      <a:pt x="1470" y="395"/>
                      <a:pt x="1470" y="395"/>
                      <a:pt x="1470" y="384"/>
                    </a:cubicBezTo>
                    <a:cubicBezTo>
                      <a:pt x="1464" y="379"/>
                      <a:pt x="1464" y="376"/>
                      <a:pt x="1467" y="376"/>
                    </a:cubicBezTo>
                    <a:lnTo>
                      <a:pt x="1467" y="376"/>
                    </a:lnTo>
                    <a:cubicBezTo>
                      <a:pt x="1470" y="376"/>
                      <a:pt x="1475" y="379"/>
                      <a:pt x="1480" y="384"/>
                    </a:cubicBezTo>
                    <a:cubicBezTo>
                      <a:pt x="1486" y="384"/>
                      <a:pt x="1494" y="389"/>
                      <a:pt x="1498" y="389"/>
                    </a:cubicBezTo>
                    <a:cubicBezTo>
                      <a:pt x="1502" y="389"/>
                      <a:pt x="1502" y="384"/>
                      <a:pt x="1491" y="363"/>
                    </a:cubicBezTo>
                    <a:cubicBezTo>
                      <a:pt x="1470" y="341"/>
                      <a:pt x="1491" y="341"/>
                      <a:pt x="1449" y="310"/>
                    </a:cubicBezTo>
                    <a:cubicBezTo>
                      <a:pt x="1438" y="299"/>
                      <a:pt x="1435" y="296"/>
                      <a:pt x="1437" y="296"/>
                    </a:cubicBezTo>
                    <a:lnTo>
                      <a:pt x="1437" y="296"/>
                    </a:lnTo>
                    <a:cubicBezTo>
                      <a:pt x="1438" y="296"/>
                      <a:pt x="1443" y="299"/>
                      <a:pt x="1449" y="299"/>
                    </a:cubicBezTo>
                    <a:cubicBezTo>
                      <a:pt x="1456" y="303"/>
                      <a:pt x="1460" y="304"/>
                      <a:pt x="1464" y="304"/>
                    </a:cubicBezTo>
                    <a:cubicBezTo>
                      <a:pt x="1472" y="304"/>
                      <a:pt x="1477" y="299"/>
                      <a:pt x="1491" y="299"/>
                    </a:cubicBezTo>
                    <a:cubicBezTo>
                      <a:pt x="1501" y="299"/>
                      <a:pt x="1491" y="267"/>
                      <a:pt x="1470" y="246"/>
                    </a:cubicBezTo>
                    <a:cubicBezTo>
                      <a:pt x="1449" y="214"/>
                      <a:pt x="1427" y="203"/>
                      <a:pt x="1406" y="203"/>
                    </a:cubicBezTo>
                    <a:cubicBezTo>
                      <a:pt x="1406" y="192"/>
                      <a:pt x="1395" y="192"/>
                      <a:pt x="1395" y="192"/>
                    </a:cubicBezTo>
                    <a:cubicBezTo>
                      <a:pt x="1374" y="203"/>
                      <a:pt x="1352" y="203"/>
                      <a:pt x="1342" y="203"/>
                    </a:cubicBezTo>
                    <a:cubicBezTo>
                      <a:pt x="1310" y="214"/>
                      <a:pt x="1267" y="214"/>
                      <a:pt x="1257" y="235"/>
                    </a:cubicBezTo>
                    <a:lnTo>
                      <a:pt x="1246" y="225"/>
                    </a:lnTo>
                    <a:cubicBezTo>
                      <a:pt x="1236" y="214"/>
                      <a:pt x="1225" y="214"/>
                      <a:pt x="1225" y="203"/>
                    </a:cubicBezTo>
                    <a:lnTo>
                      <a:pt x="1236" y="203"/>
                    </a:lnTo>
                    <a:cubicBezTo>
                      <a:pt x="1246" y="192"/>
                      <a:pt x="1257" y="192"/>
                      <a:pt x="1267" y="182"/>
                    </a:cubicBezTo>
                    <a:cubicBezTo>
                      <a:pt x="1278" y="182"/>
                      <a:pt x="1300" y="182"/>
                      <a:pt x="1288" y="161"/>
                    </a:cubicBezTo>
                    <a:cubicBezTo>
                      <a:pt x="1288" y="140"/>
                      <a:pt x="1278" y="118"/>
                      <a:pt x="1288" y="107"/>
                    </a:cubicBezTo>
                    <a:cubicBezTo>
                      <a:pt x="1300" y="97"/>
                      <a:pt x="1278" y="76"/>
                      <a:pt x="1267" y="54"/>
                    </a:cubicBezTo>
                    <a:cubicBezTo>
                      <a:pt x="1246" y="33"/>
                      <a:pt x="1225" y="22"/>
                      <a:pt x="1214" y="12"/>
                    </a:cubicBezTo>
                    <a:cubicBezTo>
                      <a:pt x="1193" y="1"/>
                      <a:pt x="1193" y="1"/>
                      <a:pt x="1182" y="1"/>
                    </a:cubicBezTo>
                    <a:close/>
                  </a:path>
                </a:pathLst>
              </a:custGeom>
              <a:solidFill>
                <a:srgbClr val="FF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2"/>
              <p:cNvSpPr/>
              <p:nvPr/>
            </p:nvSpPr>
            <p:spPr>
              <a:xfrm>
                <a:off x="8541271" y="279972"/>
                <a:ext cx="141794" cy="178249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594" extrusionOk="0">
                    <a:moveTo>
                      <a:pt x="448" y="0"/>
                    </a:moveTo>
                    <a:cubicBezTo>
                      <a:pt x="448" y="0"/>
                      <a:pt x="427" y="0"/>
                      <a:pt x="384" y="32"/>
                    </a:cubicBezTo>
                    <a:cubicBezTo>
                      <a:pt x="363" y="43"/>
                      <a:pt x="363" y="43"/>
                      <a:pt x="342" y="43"/>
                    </a:cubicBezTo>
                    <a:cubicBezTo>
                      <a:pt x="337" y="45"/>
                      <a:pt x="334" y="46"/>
                      <a:pt x="332" y="46"/>
                    </a:cubicBezTo>
                    <a:cubicBezTo>
                      <a:pt x="325" y="46"/>
                      <a:pt x="325" y="40"/>
                      <a:pt x="319" y="40"/>
                    </a:cubicBezTo>
                    <a:cubicBezTo>
                      <a:pt x="317" y="40"/>
                      <a:pt x="314" y="41"/>
                      <a:pt x="309" y="43"/>
                    </a:cubicBezTo>
                    <a:cubicBezTo>
                      <a:pt x="309" y="38"/>
                      <a:pt x="307" y="38"/>
                      <a:pt x="304" y="38"/>
                    </a:cubicBezTo>
                    <a:cubicBezTo>
                      <a:pt x="302" y="38"/>
                      <a:pt x="299" y="38"/>
                      <a:pt x="299" y="32"/>
                    </a:cubicBezTo>
                    <a:cubicBezTo>
                      <a:pt x="320" y="11"/>
                      <a:pt x="299" y="21"/>
                      <a:pt x="299" y="11"/>
                    </a:cubicBezTo>
                    <a:cubicBezTo>
                      <a:pt x="297" y="9"/>
                      <a:pt x="294" y="8"/>
                      <a:pt x="291" y="8"/>
                    </a:cubicBezTo>
                    <a:cubicBezTo>
                      <a:pt x="279" y="8"/>
                      <a:pt x="261" y="24"/>
                      <a:pt x="235" y="32"/>
                    </a:cubicBezTo>
                    <a:cubicBezTo>
                      <a:pt x="214" y="54"/>
                      <a:pt x="214" y="64"/>
                      <a:pt x="203" y="64"/>
                    </a:cubicBezTo>
                    <a:cubicBezTo>
                      <a:pt x="193" y="85"/>
                      <a:pt x="203" y="96"/>
                      <a:pt x="193" y="107"/>
                    </a:cubicBezTo>
                    <a:cubicBezTo>
                      <a:pt x="193" y="118"/>
                      <a:pt x="182" y="139"/>
                      <a:pt x="182" y="139"/>
                    </a:cubicBezTo>
                    <a:cubicBezTo>
                      <a:pt x="182" y="139"/>
                      <a:pt x="203" y="139"/>
                      <a:pt x="193" y="149"/>
                    </a:cubicBezTo>
                    <a:lnTo>
                      <a:pt x="171" y="149"/>
                    </a:lnTo>
                    <a:cubicBezTo>
                      <a:pt x="150" y="149"/>
                      <a:pt x="139" y="149"/>
                      <a:pt x="96" y="192"/>
                    </a:cubicBezTo>
                    <a:lnTo>
                      <a:pt x="86" y="203"/>
                    </a:lnTo>
                    <a:cubicBezTo>
                      <a:pt x="75" y="213"/>
                      <a:pt x="65" y="213"/>
                      <a:pt x="65" y="224"/>
                    </a:cubicBezTo>
                    <a:cubicBezTo>
                      <a:pt x="32" y="267"/>
                      <a:pt x="32" y="288"/>
                      <a:pt x="65" y="298"/>
                    </a:cubicBezTo>
                    <a:cubicBezTo>
                      <a:pt x="11" y="331"/>
                      <a:pt x="11" y="331"/>
                      <a:pt x="1" y="352"/>
                    </a:cubicBezTo>
                    <a:lnTo>
                      <a:pt x="1" y="373"/>
                    </a:lnTo>
                    <a:cubicBezTo>
                      <a:pt x="32" y="394"/>
                      <a:pt x="54" y="405"/>
                      <a:pt x="75" y="416"/>
                    </a:cubicBezTo>
                    <a:cubicBezTo>
                      <a:pt x="129" y="447"/>
                      <a:pt x="160" y="480"/>
                      <a:pt x="193" y="522"/>
                    </a:cubicBezTo>
                    <a:cubicBezTo>
                      <a:pt x="200" y="522"/>
                      <a:pt x="190" y="540"/>
                      <a:pt x="207" y="540"/>
                    </a:cubicBezTo>
                    <a:cubicBezTo>
                      <a:pt x="213" y="540"/>
                      <a:pt x="222" y="538"/>
                      <a:pt x="235" y="532"/>
                    </a:cubicBezTo>
                    <a:cubicBezTo>
                      <a:pt x="245" y="532"/>
                      <a:pt x="235" y="532"/>
                      <a:pt x="235" y="544"/>
                    </a:cubicBezTo>
                    <a:cubicBezTo>
                      <a:pt x="214" y="565"/>
                      <a:pt x="224" y="575"/>
                      <a:pt x="235" y="575"/>
                    </a:cubicBezTo>
                    <a:cubicBezTo>
                      <a:pt x="278" y="586"/>
                      <a:pt x="288" y="618"/>
                      <a:pt x="309" y="650"/>
                    </a:cubicBezTo>
                    <a:cubicBezTo>
                      <a:pt x="309" y="650"/>
                      <a:pt x="342" y="650"/>
                      <a:pt x="331" y="660"/>
                    </a:cubicBezTo>
                    <a:cubicBezTo>
                      <a:pt x="331" y="703"/>
                      <a:pt x="384" y="703"/>
                      <a:pt x="384" y="735"/>
                    </a:cubicBezTo>
                    <a:cubicBezTo>
                      <a:pt x="388" y="739"/>
                      <a:pt x="391" y="740"/>
                      <a:pt x="394" y="740"/>
                    </a:cubicBezTo>
                    <a:cubicBezTo>
                      <a:pt x="401" y="740"/>
                      <a:pt x="406" y="735"/>
                      <a:pt x="406" y="735"/>
                    </a:cubicBezTo>
                    <a:lnTo>
                      <a:pt x="406" y="745"/>
                    </a:lnTo>
                    <a:cubicBezTo>
                      <a:pt x="394" y="756"/>
                      <a:pt x="394" y="756"/>
                      <a:pt x="394" y="767"/>
                    </a:cubicBezTo>
                    <a:cubicBezTo>
                      <a:pt x="406" y="778"/>
                      <a:pt x="406" y="799"/>
                      <a:pt x="427" y="809"/>
                    </a:cubicBezTo>
                    <a:cubicBezTo>
                      <a:pt x="458" y="820"/>
                      <a:pt x="469" y="831"/>
                      <a:pt x="469" y="863"/>
                    </a:cubicBezTo>
                    <a:lnTo>
                      <a:pt x="501" y="894"/>
                    </a:lnTo>
                    <a:cubicBezTo>
                      <a:pt x="522" y="906"/>
                      <a:pt x="501" y="937"/>
                      <a:pt x="533" y="948"/>
                    </a:cubicBezTo>
                    <a:cubicBezTo>
                      <a:pt x="565" y="948"/>
                      <a:pt x="544" y="980"/>
                      <a:pt x="576" y="980"/>
                    </a:cubicBezTo>
                    <a:cubicBezTo>
                      <a:pt x="586" y="980"/>
                      <a:pt x="586" y="980"/>
                      <a:pt x="576" y="991"/>
                    </a:cubicBezTo>
                    <a:lnTo>
                      <a:pt x="565" y="1001"/>
                    </a:lnTo>
                    <a:cubicBezTo>
                      <a:pt x="607" y="1001"/>
                      <a:pt x="597" y="1012"/>
                      <a:pt x="586" y="1033"/>
                    </a:cubicBezTo>
                    <a:cubicBezTo>
                      <a:pt x="576" y="1055"/>
                      <a:pt x="597" y="1065"/>
                      <a:pt x="607" y="1076"/>
                    </a:cubicBezTo>
                    <a:cubicBezTo>
                      <a:pt x="619" y="1076"/>
                      <a:pt x="619" y="1076"/>
                      <a:pt x="619" y="1086"/>
                    </a:cubicBezTo>
                    <a:cubicBezTo>
                      <a:pt x="629" y="1097"/>
                      <a:pt x="629" y="1107"/>
                      <a:pt x="640" y="1119"/>
                    </a:cubicBezTo>
                    <a:cubicBezTo>
                      <a:pt x="640" y="1129"/>
                      <a:pt x="661" y="1129"/>
                      <a:pt x="650" y="1150"/>
                    </a:cubicBezTo>
                    <a:cubicBezTo>
                      <a:pt x="640" y="1182"/>
                      <a:pt x="671" y="1182"/>
                      <a:pt x="682" y="1193"/>
                    </a:cubicBezTo>
                    <a:cubicBezTo>
                      <a:pt x="671" y="1204"/>
                      <a:pt x="671" y="1214"/>
                      <a:pt x="671" y="1214"/>
                    </a:cubicBezTo>
                    <a:cubicBezTo>
                      <a:pt x="682" y="1235"/>
                      <a:pt x="704" y="1246"/>
                      <a:pt x="704" y="1268"/>
                    </a:cubicBezTo>
                    <a:lnTo>
                      <a:pt x="704" y="1278"/>
                    </a:lnTo>
                    <a:cubicBezTo>
                      <a:pt x="708" y="1277"/>
                      <a:pt x="712" y="1276"/>
                      <a:pt x="714" y="1276"/>
                    </a:cubicBezTo>
                    <a:cubicBezTo>
                      <a:pt x="736" y="1276"/>
                      <a:pt x="696" y="1310"/>
                      <a:pt x="725" y="1310"/>
                    </a:cubicBezTo>
                    <a:cubicBezTo>
                      <a:pt x="705" y="1329"/>
                      <a:pt x="710" y="1333"/>
                      <a:pt x="721" y="1333"/>
                    </a:cubicBezTo>
                    <a:cubicBezTo>
                      <a:pt x="728" y="1333"/>
                      <a:pt x="738" y="1331"/>
                      <a:pt x="746" y="1331"/>
                    </a:cubicBezTo>
                    <a:lnTo>
                      <a:pt x="746" y="1342"/>
                    </a:lnTo>
                    <a:cubicBezTo>
                      <a:pt x="756" y="1342"/>
                      <a:pt x="735" y="1363"/>
                      <a:pt x="735" y="1363"/>
                    </a:cubicBezTo>
                    <a:cubicBezTo>
                      <a:pt x="735" y="1384"/>
                      <a:pt x="756" y="1406"/>
                      <a:pt x="756" y="1427"/>
                    </a:cubicBezTo>
                    <a:cubicBezTo>
                      <a:pt x="768" y="1459"/>
                      <a:pt x="789" y="1481"/>
                      <a:pt x="778" y="1512"/>
                    </a:cubicBezTo>
                    <a:cubicBezTo>
                      <a:pt x="778" y="1523"/>
                      <a:pt x="789" y="1523"/>
                      <a:pt x="799" y="1523"/>
                    </a:cubicBezTo>
                    <a:cubicBezTo>
                      <a:pt x="808" y="1523"/>
                      <a:pt x="820" y="1521"/>
                      <a:pt x="829" y="1521"/>
                    </a:cubicBezTo>
                    <a:cubicBezTo>
                      <a:pt x="843" y="1521"/>
                      <a:pt x="850" y="1525"/>
                      <a:pt x="831" y="1544"/>
                    </a:cubicBezTo>
                    <a:cubicBezTo>
                      <a:pt x="824" y="1544"/>
                      <a:pt x="827" y="1549"/>
                      <a:pt x="832" y="1549"/>
                    </a:cubicBezTo>
                    <a:cubicBezTo>
                      <a:pt x="835" y="1549"/>
                      <a:pt x="838" y="1548"/>
                      <a:pt x="842" y="1544"/>
                    </a:cubicBezTo>
                    <a:cubicBezTo>
                      <a:pt x="853" y="1544"/>
                      <a:pt x="842" y="1555"/>
                      <a:pt x="842" y="1566"/>
                    </a:cubicBezTo>
                    <a:cubicBezTo>
                      <a:pt x="842" y="1573"/>
                      <a:pt x="832" y="1585"/>
                      <a:pt x="836" y="1585"/>
                    </a:cubicBezTo>
                    <a:cubicBezTo>
                      <a:pt x="838" y="1585"/>
                      <a:pt x="843" y="1583"/>
                      <a:pt x="853" y="1576"/>
                    </a:cubicBezTo>
                    <a:cubicBezTo>
                      <a:pt x="874" y="1566"/>
                      <a:pt x="884" y="1576"/>
                      <a:pt x="917" y="1544"/>
                    </a:cubicBezTo>
                    <a:cubicBezTo>
                      <a:pt x="924" y="1541"/>
                      <a:pt x="927" y="1540"/>
                      <a:pt x="929" y="1540"/>
                    </a:cubicBezTo>
                    <a:lnTo>
                      <a:pt x="929" y="1540"/>
                    </a:lnTo>
                    <a:cubicBezTo>
                      <a:pt x="932" y="1540"/>
                      <a:pt x="927" y="1544"/>
                      <a:pt x="927" y="1544"/>
                    </a:cubicBezTo>
                    <a:cubicBezTo>
                      <a:pt x="917" y="1566"/>
                      <a:pt x="927" y="1576"/>
                      <a:pt x="927" y="1587"/>
                    </a:cubicBezTo>
                    <a:cubicBezTo>
                      <a:pt x="923" y="1591"/>
                      <a:pt x="925" y="1594"/>
                      <a:pt x="932" y="1594"/>
                    </a:cubicBezTo>
                    <a:cubicBezTo>
                      <a:pt x="941" y="1594"/>
                      <a:pt x="957" y="1589"/>
                      <a:pt x="969" y="1576"/>
                    </a:cubicBezTo>
                    <a:cubicBezTo>
                      <a:pt x="1012" y="1555"/>
                      <a:pt x="1023" y="1533"/>
                      <a:pt x="1033" y="1523"/>
                    </a:cubicBezTo>
                    <a:lnTo>
                      <a:pt x="1033" y="1512"/>
                    </a:lnTo>
                    <a:cubicBezTo>
                      <a:pt x="1044" y="1491"/>
                      <a:pt x="1044" y="1469"/>
                      <a:pt x="1044" y="1448"/>
                    </a:cubicBezTo>
                    <a:cubicBezTo>
                      <a:pt x="1033" y="1427"/>
                      <a:pt x="1044" y="1384"/>
                      <a:pt x="1023" y="1363"/>
                    </a:cubicBezTo>
                    <a:lnTo>
                      <a:pt x="1033" y="1353"/>
                    </a:lnTo>
                    <a:cubicBezTo>
                      <a:pt x="1044" y="1342"/>
                      <a:pt x="1055" y="1342"/>
                      <a:pt x="1055" y="1342"/>
                    </a:cubicBezTo>
                    <a:lnTo>
                      <a:pt x="1055" y="1353"/>
                    </a:lnTo>
                    <a:cubicBezTo>
                      <a:pt x="1066" y="1363"/>
                      <a:pt x="1066" y="1374"/>
                      <a:pt x="1076" y="1384"/>
                    </a:cubicBezTo>
                    <a:cubicBezTo>
                      <a:pt x="1076" y="1395"/>
                      <a:pt x="1066" y="1417"/>
                      <a:pt x="1087" y="1417"/>
                    </a:cubicBezTo>
                    <a:cubicBezTo>
                      <a:pt x="1103" y="1411"/>
                      <a:pt x="1116" y="1408"/>
                      <a:pt x="1125" y="1408"/>
                    </a:cubicBezTo>
                    <a:cubicBezTo>
                      <a:pt x="1135" y="1408"/>
                      <a:pt x="1140" y="1411"/>
                      <a:pt x="1140" y="1417"/>
                    </a:cubicBezTo>
                    <a:cubicBezTo>
                      <a:pt x="1143" y="1420"/>
                      <a:pt x="1147" y="1421"/>
                      <a:pt x="1152" y="1421"/>
                    </a:cubicBezTo>
                    <a:cubicBezTo>
                      <a:pt x="1163" y="1421"/>
                      <a:pt x="1178" y="1413"/>
                      <a:pt x="1193" y="1406"/>
                    </a:cubicBezTo>
                    <a:cubicBezTo>
                      <a:pt x="1215" y="1395"/>
                      <a:pt x="1236" y="1374"/>
                      <a:pt x="1257" y="1363"/>
                    </a:cubicBezTo>
                    <a:cubicBezTo>
                      <a:pt x="1268" y="1342"/>
                      <a:pt x="1268" y="1342"/>
                      <a:pt x="1257" y="1331"/>
                    </a:cubicBezTo>
                    <a:cubicBezTo>
                      <a:pt x="1257" y="1320"/>
                      <a:pt x="1236" y="1310"/>
                      <a:pt x="1257" y="1278"/>
                    </a:cubicBezTo>
                    <a:cubicBezTo>
                      <a:pt x="1268" y="1257"/>
                      <a:pt x="1268" y="1235"/>
                      <a:pt x="1257" y="1225"/>
                    </a:cubicBezTo>
                    <a:cubicBezTo>
                      <a:pt x="1236" y="1214"/>
                      <a:pt x="1215" y="1204"/>
                      <a:pt x="1215" y="1182"/>
                    </a:cubicBezTo>
                    <a:cubicBezTo>
                      <a:pt x="1204" y="1140"/>
                      <a:pt x="1172" y="1119"/>
                      <a:pt x="1172" y="1076"/>
                    </a:cubicBezTo>
                    <a:cubicBezTo>
                      <a:pt x="1172" y="1044"/>
                      <a:pt x="1140" y="1033"/>
                      <a:pt x="1140" y="1001"/>
                    </a:cubicBezTo>
                    <a:cubicBezTo>
                      <a:pt x="1140" y="994"/>
                      <a:pt x="1140" y="986"/>
                      <a:pt x="1129" y="986"/>
                    </a:cubicBezTo>
                    <a:cubicBezTo>
                      <a:pt x="1124" y="986"/>
                      <a:pt x="1118" y="987"/>
                      <a:pt x="1108" y="991"/>
                    </a:cubicBezTo>
                    <a:cubicBezTo>
                      <a:pt x="1105" y="994"/>
                      <a:pt x="1103" y="995"/>
                      <a:pt x="1102" y="995"/>
                    </a:cubicBezTo>
                    <a:cubicBezTo>
                      <a:pt x="1099" y="995"/>
                      <a:pt x="1103" y="988"/>
                      <a:pt x="1119" y="980"/>
                    </a:cubicBezTo>
                    <a:lnTo>
                      <a:pt x="1130" y="969"/>
                    </a:lnTo>
                    <a:cubicBezTo>
                      <a:pt x="1113" y="969"/>
                      <a:pt x="1136" y="942"/>
                      <a:pt x="1119" y="942"/>
                    </a:cubicBezTo>
                    <a:cubicBezTo>
                      <a:pt x="1115" y="942"/>
                      <a:pt x="1108" y="944"/>
                      <a:pt x="1097" y="948"/>
                    </a:cubicBezTo>
                    <a:cubicBezTo>
                      <a:pt x="1087" y="948"/>
                      <a:pt x="1087" y="948"/>
                      <a:pt x="1097" y="937"/>
                    </a:cubicBezTo>
                    <a:cubicBezTo>
                      <a:pt x="1103" y="932"/>
                      <a:pt x="1103" y="929"/>
                      <a:pt x="1099" y="929"/>
                    </a:cubicBezTo>
                    <a:cubicBezTo>
                      <a:pt x="1095" y="929"/>
                      <a:pt x="1087" y="932"/>
                      <a:pt x="1076" y="937"/>
                    </a:cubicBezTo>
                    <a:cubicBezTo>
                      <a:pt x="1066" y="937"/>
                      <a:pt x="1066" y="937"/>
                      <a:pt x="1076" y="927"/>
                    </a:cubicBezTo>
                    <a:cubicBezTo>
                      <a:pt x="1090" y="906"/>
                      <a:pt x="1095" y="894"/>
                      <a:pt x="1085" y="894"/>
                    </a:cubicBezTo>
                    <a:cubicBezTo>
                      <a:pt x="1080" y="894"/>
                      <a:pt x="1070" y="898"/>
                      <a:pt x="1055" y="906"/>
                    </a:cubicBezTo>
                    <a:cubicBezTo>
                      <a:pt x="1055" y="894"/>
                      <a:pt x="1087" y="884"/>
                      <a:pt x="1076" y="884"/>
                    </a:cubicBezTo>
                    <a:cubicBezTo>
                      <a:pt x="1055" y="873"/>
                      <a:pt x="1076" y="852"/>
                      <a:pt x="1055" y="852"/>
                    </a:cubicBezTo>
                    <a:cubicBezTo>
                      <a:pt x="1044" y="852"/>
                      <a:pt x="1055" y="842"/>
                      <a:pt x="1033" y="842"/>
                    </a:cubicBezTo>
                    <a:cubicBezTo>
                      <a:pt x="1076" y="809"/>
                      <a:pt x="1033" y="820"/>
                      <a:pt x="1023" y="809"/>
                    </a:cubicBezTo>
                    <a:cubicBezTo>
                      <a:pt x="1012" y="799"/>
                      <a:pt x="1002" y="799"/>
                      <a:pt x="1002" y="788"/>
                    </a:cubicBezTo>
                    <a:cubicBezTo>
                      <a:pt x="1002" y="778"/>
                      <a:pt x="1002" y="756"/>
                      <a:pt x="991" y="756"/>
                    </a:cubicBezTo>
                    <a:cubicBezTo>
                      <a:pt x="981" y="745"/>
                      <a:pt x="959" y="735"/>
                      <a:pt x="959" y="714"/>
                    </a:cubicBezTo>
                    <a:cubicBezTo>
                      <a:pt x="948" y="693"/>
                      <a:pt x="927" y="682"/>
                      <a:pt x="917" y="650"/>
                    </a:cubicBezTo>
                    <a:cubicBezTo>
                      <a:pt x="906" y="629"/>
                      <a:pt x="884" y="607"/>
                      <a:pt x="863" y="586"/>
                    </a:cubicBezTo>
                    <a:cubicBezTo>
                      <a:pt x="842" y="575"/>
                      <a:pt x="842" y="554"/>
                      <a:pt x="831" y="532"/>
                    </a:cubicBezTo>
                    <a:cubicBezTo>
                      <a:pt x="831" y="522"/>
                      <a:pt x="810" y="522"/>
                      <a:pt x="810" y="511"/>
                    </a:cubicBezTo>
                    <a:cubicBezTo>
                      <a:pt x="799" y="458"/>
                      <a:pt x="756" y="437"/>
                      <a:pt x="735" y="394"/>
                    </a:cubicBezTo>
                    <a:cubicBezTo>
                      <a:pt x="725" y="373"/>
                      <a:pt x="704" y="362"/>
                      <a:pt x="682" y="352"/>
                    </a:cubicBezTo>
                    <a:cubicBezTo>
                      <a:pt x="661" y="309"/>
                      <a:pt x="640" y="277"/>
                      <a:pt x="619" y="245"/>
                    </a:cubicBezTo>
                    <a:cubicBezTo>
                      <a:pt x="586" y="213"/>
                      <a:pt x="586" y="170"/>
                      <a:pt x="555" y="139"/>
                    </a:cubicBezTo>
                    <a:cubicBezTo>
                      <a:pt x="544" y="139"/>
                      <a:pt x="522" y="139"/>
                      <a:pt x="522" y="128"/>
                    </a:cubicBezTo>
                    <a:cubicBezTo>
                      <a:pt x="522" y="107"/>
                      <a:pt x="522" y="96"/>
                      <a:pt x="512" y="85"/>
                    </a:cubicBezTo>
                    <a:cubicBezTo>
                      <a:pt x="491" y="54"/>
                      <a:pt x="469" y="32"/>
                      <a:pt x="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2"/>
              <p:cNvSpPr/>
              <p:nvPr/>
            </p:nvSpPr>
            <p:spPr>
              <a:xfrm>
                <a:off x="4165190" y="155129"/>
                <a:ext cx="149622" cy="172546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543" extrusionOk="0">
                    <a:moveTo>
                      <a:pt x="951" y="1"/>
                    </a:moveTo>
                    <a:cubicBezTo>
                      <a:pt x="948" y="1"/>
                      <a:pt x="948" y="4"/>
                      <a:pt x="948" y="9"/>
                    </a:cubicBezTo>
                    <a:cubicBezTo>
                      <a:pt x="940" y="17"/>
                      <a:pt x="938" y="33"/>
                      <a:pt x="915" y="33"/>
                    </a:cubicBezTo>
                    <a:cubicBezTo>
                      <a:pt x="910" y="33"/>
                      <a:pt x="903" y="32"/>
                      <a:pt x="895" y="30"/>
                    </a:cubicBezTo>
                    <a:cubicBezTo>
                      <a:pt x="863" y="30"/>
                      <a:pt x="853" y="41"/>
                      <a:pt x="853" y="52"/>
                    </a:cubicBezTo>
                    <a:cubicBezTo>
                      <a:pt x="842" y="73"/>
                      <a:pt x="842" y="94"/>
                      <a:pt x="820" y="105"/>
                    </a:cubicBezTo>
                    <a:cubicBezTo>
                      <a:pt x="789" y="126"/>
                      <a:pt x="778" y="168"/>
                      <a:pt x="735" y="180"/>
                    </a:cubicBezTo>
                    <a:cubicBezTo>
                      <a:pt x="714" y="190"/>
                      <a:pt x="704" y="222"/>
                      <a:pt x="682" y="232"/>
                    </a:cubicBezTo>
                    <a:cubicBezTo>
                      <a:pt x="671" y="243"/>
                      <a:pt x="661" y="243"/>
                      <a:pt x="682" y="275"/>
                    </a:cubicBezTo>
                    <a:cubicBezTo>
                      <a:pt x="688" y="280"/>
                      <a:pt x="690" y="283"/>
                      <a:pt x="689" y="283"/>
                    </a:cubicBezTo>
                    <a:cubicBezTo>
                      <a:pt x="687" y="283"/>
                      <a:pt x="682" y="280"/>
                      <a:pt x="671" y="275"/>
                    </a:cubicBezTo>
                    <a:cubicBezTo>
                      <a:pt x="661" y="265"/>
                      <a:pt x="650" y="265"/>
                      <a:pt x="650" y="265"/>
                    </a:cubicBezTo>
                    <a:lnTo>
                      <a:pt x="650" y="265"/>
                    </a:lnTo>
                    <a:cubicBezTo>
                      <a:pt x="661" y="286"/>
                      <a:pt x="607" y="265"/>
                      <a:pt x="650" y="307"/>
                    </a:cubicBezTo>
                    <a:lnTo>
                      <a:pt x="640" y="307"/>
                    </a:lnTo>
                    <a:cubicBezTo>
                      <a:pt x="634" y="304"/>
                      <a:pt x="630" y="303"/>
                      <a:pt x="627" y="303"/>
                    </a:cubicBezTo>
                    <a:lnTo>
                      <a:pt x="627" y="303"/>
                    </a:lnTo>
                    <a:cubicBezTo>
                      <a:pt x="620" y="303"/>
                      <a:pt x="624" y="313"/>
                      <a:pt x="640" y="329"/>
                    </a:cubicBezTo>
                    <a:cubicBezTo>
                      <a:pt x="624" y="325"/>
                      <a:pt x="614" y="322"/>
                      <a:pt x="610" y="322"/>
                    </a:cubicBezTo>
                    <a:lnTo>
                      <a:pt x="610" y="322"/>
                    </a:lnTo>
                    <a:cubicBezTo>
                      <a:pt x="602" y="322"/>
                      <a:pt x="609" y="329"/>
                      <a:pt x="629" y="350"/>
                    </a:cubicBezTo>
                    <a:cubicBezTo>
                      <a:pt x="643" y="363"/>
                      <a:pt x="645" y="367"/>
                      <a:pt x="642" y="367"/>
                    </a:cubicBezTo>
                    <a:cubicBezTo>
                      <a:pt x="639" y="367"/>
                      <a:pt x="629" y="360"/>
                      <a:pt x="629" y="360"/>
                    </a:cubicBezTo>
                    <a:cubicBezTo>
                      <a:pt x="621" y="360"/>
                      <a:pt x="599" y="347"/>
                      <a:pt x="590" y="347"/>
                    </a:cubicBezTo>
                    <a:cubicBezTo>
                      <a:pt x="588" y="347"/>
                      <a:pt x="586" y="348"/>
                      <a:pt x="586" y="350"/>
                    </a:cubicBezTo>
                    <a:cubicBezTo>
                      <a:pt x="597" y="360"/>
                      <a:pt x="565" y="360"/>
                      <a:pt x="576" y="371"/>
                    </a:cubicBezTo>
                    <a:cubicBezTo>
                      <a:pt x="576" y="381"/>
                      <a:pt x="565" y="381"/>
                      <a:pt x="576" y="403"/>
                    </a:cubicBezTo>
                    <a:cubicBezTo>
                      <a:pt x="563" y="398"/>
                      <a:pt x="555" y="396"/>
                      <a:pt x="549" y="396"/>
                    </a:cubicBezTo>
                    <a:cubicBezTo>
                      <a:pt x="531" y="396"/>
                      <a:pt x="544" y="416"/>
                      <a:pt x="544" y="424"/>
                    </a:cubicBezTo>
                    <a:cubicBezTo>
                      <a:pt x="544" y="424"/>
                      <a:pt x="544" y="445"/>
                      <a:pt x="533" y="445"/>
                    </a:cubicBezTo>
                    <a:cubicBezTo>
                      <a:pt x="522" y="445"/>
                      <a:pt x="512" y="456"/>
                      <a:pt x="501" y="467"/>
                    </a:cubicBezTo>
                    <a:cubicBezTo>
                      <a:pt x="501" y="488"/>
                      <a:pt x="501" y="509"/>
                      <a:pt x="480" y="520"/>
                    </a:cubicBezTo>
                    <a:lnTo>
                      <a:pt x="448" y="584"/>
                    </a:lnTo>
                    <a:cubicBezTo>
                      <a:pt x="427" y="605"/>
                      <a:pt x="406" y="627"/>
                      <a:pt x="406" y="648"/>
                    </a:cubicBezTo>
                    <a:cubicBezTo>
                      <a:pt x="394" y="669"/>
                      <a:pt x="373" y="680"/>
                      <a:pt x="363" y="701"/>
                    </a:cubicBezTo>
                    <a:cubicBezTo>
                      <a:pt x="352" y="701"/>
                      <a:pt x="352" y="722"/>
                      <a:pt x="342" y="733"/>
                    </a:cubicBezTo>
                    <a:cubicBezTo>
                      <a:pt x="309" y="765"/>
                      <a:pt x="299" y="807"/>
                      <a:pt x="267" y="840"/>
                    </a:cubicBezTo>
                    <a:cubicBezTo>
                      <a:pt x="256" y="861"/>
                      <a:pt x="256" y="882"/>
                      <a:pt x="245" y="904"/>
                    </a:cubicBezTo>
                    <a:cubicBezTo>
                      <a:pt x="224" y="935"/>
                      <a:pt x="193" y="967"/>
                      <a:pt x="182" y="1010"/>
                    </a:cubicBezTo>
                    <a:cubicBezTo>
                      <a:pt x="160" y="1042"/>
                      <a:pt x="118" y="1063"/>
                      <a:pt x="96" y="1105"/>
                    </a:cubicBezTo>
                    <a:cubicBezTo>
                      <a:pt x="96" y="1117"/>
                      <a:pt x="107" y="1138"/>
                      <a:pt x="96" y="1138"/>
                    </a:cubicBezTo>
                    <a:cubicBezTo>
                      <a:pt x="86" y="1138"/>
                      <a:pt x="65" y="1148"/>
                      <a:pt x="65" y="1159"/>
                    </a:cubicBezTo>
                    <a:cubicBezTo>
                      <a:pt x="44" y="1191"/>
                      <a:pt x="32" y="1223"/>
                      <a:pt x="11" y="1255"/>
                    </a:cubicBezTo>
                    <a:cubicBezTo>
                      <a:pt x="1" y="1255"/>
                      <a:pt x="22" y="1276"/>
                      <a:pt x="54" y="1308"/>
                    </a:cubicBezTo>
                    <a:cubicBezTo>
                      <a:pt x="75" y="1318"/>
                      <a:pt x="75" y="1318"/>
                      <a:pt x="86" y="1330"/>
                    </a:cubicBezTo>
                    <a:cubicBezTo>
                      <a:pt x="107" y="1351"/>
                      <a:pt x="86" y="1351"/>
                      <a:pt x="96" y="1372"/>
                    </a:cubicBezTo>
                    <a:cubicBezTo>
                      <a:pt x="65" y="1372"/>
                      <a:pt x="75" y="1382"/>
                      <a:pt x="75" y="1393"/>
                    </a:cubicBezTo>
                    <a:cubicBezTo>
                      <a:pt x="75" y="1404"/>
                      <a:pt x="96" y="1415"/>
                      <a:pt x="118" y="1436"/>
                    </a:cubicBezTo>
                    <a:cubicBezTo>
                      <a:pt x="139" y="1457"/>
                      <a:pt x="150" y="1457"/>
                      <a:pt x="160" y="1457"/>
                    </a:cubicBezTo>
                    <a:cubicBezTo>
                      <a:pt x="182" y="1457"/>
                      <a:pt x="182" y="1446"/>
                      <a:pt x="203" y="1446"/>
                    </a:cubicBezTo>
                    <a:cubicBezTo>
                      <a:pt x="210" y="1446"/>
                      <a:pt x="222" y="1451"/>
                      <a:pt x="229" y="1451"/>
                    </a:cubicBezTo>
                    <a:cubicBezTo>
                      <a:pt x="233" y="1451"/>
                      <a:pt x="235" y="1450"/>
                      <a:pt x="235" y="1446"/>
                    </a:cubicBezTo>
                    <a:cubicBezTo>
                      <a:pt x="245" y="1446"/>
                      <a:pt x="245" y="1446"/>
                      <a:pt x="245" y="1457"/>
                    </a:cubicBezTo>
                    <a:cubicBezTo>
                      <a:pt x="256" y="1479"/>
                      <a:pt x="256" y="1479"/>
                      <a:pt x="309" y="1510"/>
                    </a:cubicBezTo>
                    <a:lnTo>
                      <a:pt x="320" y="1510"/>
                    </a:lnTo>
                    <a:cubicBezTo>
                      <a:pt x="342" y="1521"/>
                      <a:pt x="352" y="1531"/>
                      <a:pt x="352" y="1531"/>
                    </a:cubicBezTo>
                    <a:cubicBezTo>
                      <a:pt x="368" y="1534"/>
                      <a:pt x="381" y="1536"/>
                      <a:pt x="391" y="1536"/>
                    </a:cubicBezTo>
                    <a:cubicBezTo>
                      <a:pt x="421" y="1536"/>
                      <a:pt x="427" y="1523"/>
                      <a:pt x="427" y="1500"/>
                    </a:cubicBezTo>
                    <a:cubicBezTo>
                      <a:pt x="480" y="1542"/>
                      <a:pt x="469" y="1542"/>
                      <a:pt x="491" y="1542"/>
                    </a:cubicBezTo>
                    <a:cubicBezTo>
                      <a:pt x="501" y="1531"/>
                      <a:pt x="512" y="1531"/>
                      <a:pt x="522" y="1531"/>
                    </a:cubicBezTo>
                    <a:cubicBezTo>
                      <a:pt x="522" y="1500"/>
                      <a:pt x="533" y="1468"/>
                      <a:pt x="533" y="1446"/>
                    </a:cubicBezTo>
                    <a:cubicBezTo>
                      <a:pt x="544" y="1393"/>
                      <a:pt x="565" y="1351"/>
                      <a:pt x="586" y="1297"/>
                    </a:cubicBezTo>
                    <a:cubicBezTo>
                      <a:pt x="586" y="1287"/>
                      <a:pt x="619" y="1297"/>
                      <a:pt x="586" y="1255"/>
                    </a:cubicBezTo>
                    <a:lnTo>
                      <a:pt x="586" y="1255"/>
                    </a:lnTo>
                    <a:cubicBezTo>
                      <a:pt x="596" y="1258"/>
                      <a:pt x="602" y="1259"/>
                      <a:pt x="607" y="1259"/>
                    </a:cubicBezTo>
                    <a:cubicBezTo>
                      <a:pt x="619" y="1259"/>
                      <a:pt x="619" y="1252"/>
                      <a:pt x="619" y="1244"/>
                    </a:cubicBezTo>
                    <a:cubicBezTo>
                      <a:pt x="619" y="1202"/>
                      <a:pt x="640" y="1169"/>
                      <a:pt x="661" y="1148"/>
                    </a:cubicBezTo>
                    <a:cubicBezTo>
                      <a:pt x="661" y="1138"/>
                      <a:pt x="650" y="1117"/>
                      <a:pt x="661" y="1117"/>
                    </a:cubicBezTo>
                    <a:cubicBezTo>
                      <a:pt x="704" y="1105"/>
                      <a:pt x="682" y="1053"/>
                      <a:pt x="714" y="1031"/>
                    </a:cubicBezTo>
                    <a:lnTo>
                      <a:pt x="714" y="1020"/>
                    </a:lnTo>
                    <a:lnTo>
                      <a:pt x="735" y="1020"/>
                    </a:lnTo>
                    <a:cubicBezTo>
                      <a:pt x="746" y="999"/>
                      <a:pt x="768" y="999"/>
                      <a:pt x="768" y="978"/>
                    </a:cubicBezTo>
                    <a:cubicBezTo>
                      <a:pt x="768" y="946"/>
                      <a:pt x="768" y="925"/>
                      <a:pt x="799" y="914"/>
                    </a:cubicBezTo>
                    <a:cubicBezTo>
                      <a:pt x="810" y="904"/>
                      <a:pt x="810" y="893"/>
                      <a:pt x="820" y="871"/>
                    </a:cubicBezTo>
                    <a:cubicBezTo>
                      <a:pt x="820" y="850"/>
                      <a:pt x="863" y="861"/>
                      <a:pt x="853" y="818"/>
                    </a:cubicBezTo>
                    <a:cubicBezTo>
                      <a:pt x="842" y="797"/>
                      <a:pt x="884" y="797"/>
                      <a:pt x="863" y="776"/>
                    </a:cubicBezTo>
                    <a:cubicBezTo>
                      <a:pt x="863" y="770"/>
                      <a:pt x="866" y="768"/>
                      <a:pt x="870" y="768"/>
                    </a:cubicBezTo>
                    <a:cubicBezTo>
                      <a:pt x="874" y="768"/>
                      <a:pt x="879" y="770"/>
                      <a:pt x="884" y="776"/>
                    </a:cubicBezTo>
                    <a:cubicBezTo>
                      <a:pt x="895" y="776"/>
                      <a:pt x="895" y="776"/>
                      <a:pt x="895" y="765"/>
                    </a:cubicBezTo>
                    <a:cubicBezTo>
                      <a:pt x="874" y="743"/>
                      <a:pt x="895" y="743"/>
                      <a:pt x="917" y="743"/>
                    </a:cubicBezTo>
                    <a:cubicBezTo>
                      <a:pt x="948" y="743"/>
                      <a:pt x="938" y="722"/>
                      <a:pt x="938" y="712"/>
                    </a:cubicBezTo>
                    <a:cubicBezTo>
                      <a:pt x="948" y="701"/>
                      <a:pt x="948" y="701"/>
                      <a:pt x="948" y="691"/>
                    </a:cubicBezTo>
                    <a:cubicBezTo>
                      <a:pt x="959" y="680"/>
                      <a:pt x="969" y="680"/>
                      <a:pt x="981" y="669"/>
                    </a:cubicBezTo>
                    <a:cubicBezTo>
                      <a:pt x="981" y="658"/>
                      <a:pt x="981" y="637"/>
                      <a:pt x="1002" y="637"/>
                    </a:cubicBezTo>
                    <a:cubicBezTo>
                      <a:pt x="1005" y="638"/>
                      <a:pt x="1008" y="639"/>
                      <a:pt x="1011" y="639"/>
                    </a:cubicBezTo>
                    <a:cubicBezTo>
                      <a:pt x="1031" y="639"/>
                      <a:pt x="1024" y="604"/>
                      <a:pt x="1033" y="594"/>
                    </a:cubicBezTo>
                    <a:cubicBezTo>
                      <a:pt x="1039" y="600"/>
                      <a:pt x="1044" y="603"/>
                      <a:pt x="1048" y="603"/>
                    </a:cubicBezTo>
                    <a:cubicBezTo>
                      <a:pt x="1052" y="603"/>
                      <a:pt x="1055" y="600"/>
                      <a:pt x="1055" y="594"/>
                    </a:cubicBezTo>
                    <a:cubicBezTo>
                      <a:pt x="1066" y="573"/>
                      <a:pt x="1066" y="552"/>
                      <a:pt x="1097" y="552"/>
                    </a:cubicBezTo>
                    <a:lnTo>
                      <a:pt x="1097" y="542"/>
                    </a:lnTo>
                    <a:cubicBezTo>
                      <a:pt x="1087" y="525"/>
                      <a:pt x="1095" y="525"/>
                      <a:pt x="1104" y="525"/>
                    </a:cubicBezTo>
                    <a:cubicBezTo>
                      <a:pt x="1113" y="525"/>
                      <a:pt x="1124" y="525"/>
                      <a:pt x="1119" y="509"/>
                    </a:cubicBezTo>
                    <a:lnTo>
                      <a:pt x="1119" y="509"/>
                    </a:lnTo>
                    <a:cubicBezTo>
                      <a:pt x="1131" y="515"/>
                      <a:pt x="1138" y="518"/>
                      <a:pt x="1141" y="518"/>
                    </a:cubicBezTo>
                    <a:cubicBezTo>
                      <a:pt x="1150" y="518"/>
                      <a:pt x="1137" y="503"/>
                      <a:pt x="1130" y="488"/>
                    </a:cubicBezTo>
                    <a:cubicBezTo>
                      <a:pt x="1140" y="488"/>
                      <a:pt x="1140" y="488"/>
                      <a:pt x="1140" y="478"/>
                    </a:cubicBezTo>
                    <a:cubicBezTo>
                      <a:pt x="1140" y="478"/>
                      <a:pt x="1149" y="482"/>
                      <a:pt x="1159" y="482"/>
                    </a:cubicBezTo>
                    <a:cubicBezTo>
                      <a:pt x="1164" y="482"/>
                      <a:pt x="1169" y="481"/>
                      <a:pt x="1172" y="478"/>
                    </a:cubicBezTo>
                    <a:cubicBezTo>
                      <a:pt x="1194" y="467"/>
                      <a:pt x="1194" y="445"/>
                      <a:pt x="1215" y="435"/>
                    </a:cubicBezTo>
                    <a:cubicBezTo>
                      <a:pt x="1236" y="424"/>
                      <a:pt x="1257" y="392"/>
                      <a:pt x="1289" y="381"/>
                    </a:cubicBezTo>
                    <a:cubicBezTo>
                      <a:pt x="1300" y="381"/>
                      <a:pt x="1300" y="371"/>
                      <a:pt x="1300" y="360"/>
                    </a:cubicBezTo>
                    <a:cubicBezTo>
                      <a:pt x="1291" y="352"/>
                      <a:pt x="1269" y="323"/>
                      <a:pt x="1283" y="323"/>
                    </a:cubicBezTo>
                    <a:lnTo>
                      <a:pt x="1283" y="323"/>
                    </a:lnTo>
                    <a:cubicBezTo>
                      <a:pt x="1286" y="323"/>
                      <a:pt x="1292" y="324"/>
                      <a:pt x="1300" y="329"/>
                    </a:cubicBezTo>
                    <a:cubicBezTo>
                      <a:pt x="1310" y="329"/>
                      <a:pt x="1310" y="329"/>
                      <a:pt x="1300" y="318"/>
                    </a:cubicBezTo>
                    <a:cubicBezTo>
                      <a:pt x="1289" y="307"/>
                      <a:pt x="1310" y="307"/>
                      <a:pt x="1310" y="307"/>
                    </a:cubicBezTo>
                    <a:cubicBezTo>
                      <a:pt x="1316" y="307"/>
                      <a:pt x="1326" y="310"/>
                      <a:pt x="1331" y="310"/>
                    </a:cubicBezTo>
                    <a:cubicBezTo>
                      <a:pt x="1337" y="310"/>
                      <a:pt x="1337" y="307"/>
                      <a:pt x="1321" y="296"/>
                    </a:cubicBezTo>
                    <a:cubicBezTo>
                      <a:pt x="1300" y="275"/>
                      <a:pt x="1310" y="265"/>
                      <a:pt x="1268" y="243"/>
                    </a:cubicBezTo>
                    <a:cubicBezTo>
                      <a:pt x="1246" y="232"/>
                      <a:pt x="1257" y="232"/>
                      <a:pt x="1268" y="232"/>
                    </a:cubicBezTo>
                    <a:cubicBezTo>
                      <a:pt x="1274" y="236"/>
                      <a:pt x="1278" y="237"/>
                      <a:pt x="1282" y="237"/>
                    </a:cubicBezTo>
                    <a:cubicBezTo>
                      <a:pt x="1290" y="237"/>
                      <a:pt x="1292" y="229"/>
                      <a:pt x="1300" y="222"/>
                    </a:cubicBezTo>
                    <a:cubicBezTo>
                      <a:pt x="1321" y="222"/>
                      <a:pt x="1300" y="201"/>
                      <a:pt x="1279" y="180"/>
                    </a:cubicBezTo>
                    <a:cubicBezTo>
                      <a:pt x="1246" y="158"/>
                      <a:pt x="1225" y="147"/>
                      <a:pt x="1204" y="147"/>
                    </a:cubicBezTo>
                    <a:lnTo>
                      <a:pt x="1194" y="147"/>
                    </a:lnTo>
                    <a:cubicBezTo>
                      <a:pt x="1172" y="158"/>
                      <a:pt x="1151" y="158"/>
                      <a:pt x="1140" y="168"/>
                    </a:cubicBezTo>
                    <a:cubicBezTo>
                      <a:pt x="1108" y="180"/>
                      <a:pt x="1076" y="190"/>
                      <a:pt x="1055" y="211"/>
                    </a:cubicBezTo>
                    <a:cubicBezTo>
                      <a:pt x="1055" y="211"/>
                      <a:pt x="1060" y="216"/>
                      <a:pt x="1057" y="216"/>
                    </a:cubicBezTo>
                    <a:cubicBezTo>
                      <a:pt x="1055" y="216"/>
                      <a:pt x="1052" y="215"/>
                      <a:pt x="1044" y="211"/>
                    </a:cubicBezTo>
                    <a:cubicBezTo>
                      <a:pt x="1033" y="201"/>
                      <a:pt x="1033" y="201"/>
                      <a:pt x="1033" y="190"/>
                    </a:cubicBezTo>
                    <a:lnTo>
                      <a:pt x="1055" y="168"/>
                    </a:lnTo>
                    <a:cubicBezTo>
                      <a:pt x="1066" y="158"/>
                      <a:pt x="1087" y="158"/>
                      <a:pt x="1076" y="137"/>
                    </a:cubicBezTo>
                    <a:cubicBezTo>
                      <a:pt x="1066" y="116"/>
                      <a:pt x="1066" y="94"/>
                      <a:pt x="1066" y="83"/>
                    </a:cubicBezTo>
                    <a:cubicBezTo>
                      <a:pt x="1076" y="73"/>
                      <a:pt x="1055" y="62"/>
                      <a:pt x="1033" y="41"/>
                    </a:cubicBezTo>
                    <a:cubicBezTo>
                      <a:pt x="1012" y="19"/>
                      <a:pt x="991" y="9"/>
                      <a:pt x="969" y="9"/>
                    </a:cubicBezTo>
                    <a:cubicBezTo>
                      <a:pt x="959" y="4"/>
                      <a:pt x="954" y="1"/>
                      <a:pt x="951" y="1"/>
                    </a:cubicBezTo>
                    <a:close/>
                  </a:path>
                </a:pathLst>
              </a:custGeom>
              <a:solidFill>
                <a:srgbClr val="B9D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2"/>
              <p:cNvSpPr/>
              <p:nvPr/>
            </p:nvSpPr>
            <p:spPr>
              <a:xfrm>
                <a:off x="335794" y="901436"/>
                <a:ext cx="183505" cy="1057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946" extrusionOk="0">
                    <a:moveTo>
                      <a:pt x="173" y="0"/>
                    </a:moveTo>
                    <a:cubicBezTo>
                      <a:pt x="171" y="0"/>
                      <a:pt x="167" y="5"/>
                      <a:pt x="160" y="19"/>
                    </a:cubicBezTo>
                    <a:cubicBezTo>
                      <a:pt x="150" y="40"/>
                      <a:pt x="139" y="40"/>
                      <a:pt x="129" y="83"/>
                    </a:cubicBezTo>
                    <a:lnTo>
                      <a:pt x="129" y="94"/>
                    </a:lnTo>
                    <a:cubicBezTo>
                      <a:pt x="118" y="73"/>
                      <a:pt x="107" y="73"/>
                      <a:pt x="96" y="51"/>
                    </a:cubicBezTo>
                    <a:cubicBezTo>
                      <a:pt x="96" y="49"/>
                      <a:pt x="96" y="48"/>
                      <a:pt x="95" y="48"/>
                    </a:cubicBezTo>
                    <a:cubicBezTo>
                      <a:pt x="89" y="48"/>
                      <a:pt x="75" y="67"/>
                      <a:pt x="75" y="94"/>
                    </a:cubicBezTo>
                    <a:cubicBezTo>
                      <a:pt x="54" y="137"/>
                      <a:pt x="54" y="158"/>
                      <a:pt x="54" y="179"/>
                    </a:cubicBezTo>
                    <a:cubicBezTo>
                      <a:pt x="65" y="179"/>
                      <a:pt x="65" y="189"/>
                      <a:pt x="65" y="189"/>
                    </a:cubicBezTo>
                    <a:cubicBezTo>
                      <a:pt x="75" y="200"/>
                      <a:pt x="86" y="222"/>
                      <a:pt x="96" y="232"/>
                    </a:cubicBezTo>
                    <a:cubicBezTo>
                      <a:pt x="118" y="253"/>
                      <a:pt x="139" y="286"/>
                      <a:pt x="171" y="296"/>
                    </a:cubicBezTo>
                    <a:lnTo>
                      <a:pt x="171" y="307"/>
                    </a:lnTo>
                    <a:cubicBezTo>
                      <a:pt x="171" y="317"/>
                      <a:pt x="160" y="328"/>
                      <a:pt x="160" y="328"/>
                    </a:cubicBezTo>
                    <a:lnTo>
                      <a:pt x="150" y="328"/>
                    </a:lnTo>
                    <a:lnTo>
                      <a:pt x="129" y="307"/>
                    </a:lnTo>
                    <a:cubicBezTo>
                      <a:pt x="112" y="307"/>
                      <a:pt x="108" y="293"/>
                      <a:pt x="96" y="293"/>
                    </a:cubicBezTo>
                    <a:cubicBezTo>
                      <a:pt x="94" y="293"/>
                      <a:pt x="90" y="294"/>
                      <a:pt x="86" y="296"/>
                    </a:cubicBezTo>
                    <a:cubicBezTo>
                      <a:pt x="75" y="317"/>
                      <a:pt x="54" y="328"/>
                      <a:pt x="44" y="328"/>
                    </a:cubicBezTo>
                    <a:cubicBezTo>
                      <a:pt x="42" y="327"/>
                      <a:pt x="40" y="326"/>
                      <a:pt x="39" y="326"/>
                    </a:cubicBezTo>
                    <a:cubicBezTo>
                      <a:pt x="30" y="326"/>
                      <a:pt x="21" y="353"/>
                      <a:pt x="11" y="371"/>
                    </a:cubicBezTo>
                    <a:cubicBezTo>
                      <a:pt x="1" y="402"/>
                      <a:pt x="1" y="424"/>
                      <a:pt x="1" y="445"/>
                    </a:cubicBezTo>
                    <a:cubicBezTo>
                      <a:pt x="1" y="466"/>
                      <a:pt x="1" y="466"/>
                      <a:pt x="11" y="466"/>
                    </a:cubicBezTo>
                    <a:cubicBezTo>
                      <a:pt x="22" y="477"/>
                      <a:pt x="44" y="466"/>
                      <a:pt x="54" y="499"/>
                    </a:cubicBezTo>
                    <a:cubicBezTo>
                      <a:pt x="54" y="530"/>
                      <a:pt x="75" y="541"/>
                      <a:pt x="86" y="541"/>
                    </a:cubicBezTo>
                    <a:cubicBezTo>
                      <a:pt x="107" y="541"/>
                      <a:pt x="129" y="541"/>
                      <a:pt x="150" y="551"/>
                    </a:cubicBezTo>
                    <a:cubicBezTo>
                      <a:pt x="182" y="573"/>
                      <a:pt x="214" y="573"/>
                      <a:pt x="245" y="605"/>
                    </a:cubicBezTo>
                    <a:cubicBezTo>
                      <a:pt x="267" y="626"/>
                      <a:pt x="299" y="615"/>
                      <a:pt x="320" y="648"/>
                    </a:cubicBezTo>
                    <a:cubicBezTo>
                      <a:pt x="320" y="648"/>
                      <a:pt x="322" y="649"/>
                      <a:pt x="325" y="649"/>
                    </a:cubicBezTo>
                    <a:cubicBezTo>
                      <a:pt x="329" y="649"/>
                      <a:pt x="335" y="645"/>
                      <a:pt x="342" y="626"/>
                    </a:cubicBezTo>
                    <a:cubicBezTo>
                      <a:pt x="345" y="622"/>
                      <a:pt x="349" y="620"/>
                      <a:pt x="352" y="620"/>
                    </a:cubicBezTo>
                    <a:lnTo>
                      <a:pt x="352" y="620"/>
                    </a:lnTo>
                    <a:cubicBezTo>
                      <a:pt x="357" y="620"/>
                      <a:pt x="359" y="627"/>
                      <a:pt x="352" y="648"/>
                    </a:cubicBezTo>
                    <a:lnTo>
                      <a:pt x="352" y="658"/>
                    </a:lnTo>
                    <a:cubicBezTo>
                      <a:pt x="353" y="657"/>
                      <a:pt x="354" y="657"/>
                      <a:pt x="355" y="657"/>
                    </a:cubicBezTo>
                    <a:cubicBezTo>
                      <a:pt x="360" y="657"/>
                      <a:pt x="363" y="672"/>
                      <a:pt x="369" y="672"/>
                    </a:cubicBezTo>
                    <a:cubicBezTo>
                      <a:pt x="372" y="672"/>
                      <a:pt x="377" y="666"/>
                      <a:pt x="384" y="648"/>
                    </a:cubicBezTo>
                    <a:cubicBezTo>
                      <a:pt x="387" y="644"/>
                      <a:pt x="389" y="643"/>
                      <a:pt x="391" y="643"/>
                    </a:cubicBezTo>
                    <a:cubicBezTo>
                      <a:pt x="395" y="643"/>
                      <a:pt x="395" y="651"/>
                      <a:pt x="395" y="658"/>
                    </a:cubicBezTo>
                    <a:cubicBezTo>
                      <a:pt x="395" y="668"/>
                      <a:pt x="395" y="673"/>
                      <a:pt x="396" y="673"/>
                    </a:cubicBezTo>
                    <a:cubicBezTo>
                      <a:pt x="397" y="673"/>
                      <a:pt x="400" y="665"/>
                      <a:pt x="406" y="648"/>
                    </a:cubicBezTo>
                    <a:cubicBezTo>
                      <a:pt x="410" y="643"/>
                      <a:pt x="412" y="640"/>
                      <a:pt x="414" y="640"/>
                    </a:cubicBezTo>
                    <a:cubicBezTo>
                      <a:pt x="416" y="640"/>
                      <a:pt x="416" y="646"/>
                      <a:pt x="416" y="658"/>
                    </a:cubicBezTo>
                    <a:cubicBezTo>
                      <a:pt x="416" y="675"/>
                      <a:pt x="419" y="686"/>
                      <a:pt x="423" y="686"/>
                    </a:cubicBezTo>
                    <a:cubicBezTo>
                      <a:pt x="427" y="686"/>
                      <a:pt x="432" y="678"/>
                      <a:pt x="437" y="658"/>
                    </a:cubicBezTo>
                    <a:cubicBezTo>
                      <a:pt x="445" y="642"/>
                      <a:pt x="449" y="636"/>
                      <a:pt x="450" y="636"/>
                    </a:cubicBezTo>
                    <a:lnTo>
                      <a:pt x="450" y="636"/>
                    </a:lnTo>
                    <a:cubicBezTo>
                      <a:pt x="452" y="636"/>
                      <a:pt x="448" y="652"/>
                      <a:pt x="448" y="658"/>
                    </a:cubicBezTo>
                    <a:cubicBezTo>
                      <a:pt x="448" y="669"/>
                      <a:pt x="437" y="690"/>
                      <a:pt x="448" y="690"/>
                    </a:cubicBezTo>
                    <a:cubicBezTo>
                      <a:pt x="450" y="689"/>
                      <a:pt x="451" y="688"/>
                      <a:pt x="453" y="688"/>
                    </a:cubicBezTo>
                    <a:cubicBezTo>
                      <a:pt x="460" y="688"/>
                      <a:pt x="468" y="703"/>
                      <a:pt x="475" y="703"/>
                    </a:cubicBezTo>
                    <a:cubicBezTo>
                      <a:pt x="477" y="703"/>
                      <a:pt x="478" y="702"/>
                      <a:pt x="480" y="700"/>
                    </a:cubicBezTo>
                    <a:cubicBezTo>
                      <a:pt x="485" y="695"/>
                      <a:pt x="488" y="695"/>
                      <a:pt x="491" y="695"/>
                    </a:cubicBezTo>
                    <a:cubicBezTo>
                      <a:pt x="493" y="695"/>
                      <a:pt x="496" y="695"/>
                      <a:pt x="501" y="690"/>
                    </a:cubicBezTo>
                    <a:cubicBezTo>
                      <a:pt x="501" y="714"/>
                      <a:pt x="505" y="721"/>
                      <a:pt x="511" y="721"/>
                    </a:cubicBezTo>
                    <a:cubicBezTo>
                      <a:pt x="518" y="721"/>
                      <a:pt x="527" y="712"/>
                      <a:pt x="533" y="712"/>
                    </a:cubicBezTo>
                    <a:cubicBezTo>
                      <a:pt x="540" y="712"/>
                      <a:pt x="547" y="707"/>
                      <a:pt x="554" y="707"/>
                    </a:cubicBezTo>
                    <a:cubicBezTo>
                      <a:pt x="558" y="707"/>
                      <a:pt x="561" y="708"/>
                      <a:pt x="565" y="712"/>
                    </a:cubicBezTo>
                    <a:cubicBezTo>
                      <a:pt x="565" y="722"/>
                      <a:pt x="576" y="733"/>
                      <a:pt x="586" y="733"/>
                    </a:cubicBezTo>
                    <a:lnTo>
                      <a:pt x="650" y="733"/>
                    </a:lnTo>
                    <a:cubicBezTo>
                      <a:pt x="671" y="743"/>
                      <a:pt x="693" y="743"/>
                      <a:pt x="714" y="754"/>
                    </a:cubicBezTo>
                    <a:cubicBezTo>
                      <a:pt x="746" y="764"/>
                      <a:pt x="768" y="775"/>
                      <a:pt x="799" y="775"/>
                    </a:cubicBezTo>
                    <a:cubicBezTo>
                      <a:pt x="803" y="773"/>
                      <a:pt x="808" y="772"/>
                      <a:pt x="812" y="772"/>
                    </a:cubicBezTo>
                    <a:cubicBezTo>
                      <a:pt x="828" y="772"/>
                      <a:pt x="844" y="788"/>
                      <a:pt x="853" y="797"/>
                    </a:cubicBezTo>
                    <a:cubicBezTo>
                      <a:pt x="855" y="799"/>
                      <a:pt x="857" y="800"/>
                      <a:pt x="860" y="800"/>
                    </a:cubicBezTo>
                    <a:cubicBezTo>
                      <a:pt x="868" y="800"/>
                      <a:pt x="879" y="793"/>
                      <a:pt x="887" y="793"/>
                    </a:cubicBezTo>
                    <a:cubicBezTo>
                      <a:pt x="890" y="793"/>
                      <a:pt x="893" y="794"/>
                      <a:pt x="895" y="797"/>
                    </a:cubicBezTo>
                    <a:cubicBezTo>
                      <a:pt x="927" y="828"/>
                      <a:pt x="981" y="818"/>
                      <a:pt x="1023" y="839"/>
                    </a:cubicBezTo>
                    <a:lnTo>
                      <a:pt x="1087" y="839"/>
                    </a:lnTo>
                    <a:cubicBezTo>
                      <a:pt x="1130" y="850"/>
                      <a:pt x="1161" y="861"/>
                      <a:pt x="1204" y="871"/>
                    </a:cubicBezTo>
                    <a:cubicBezTo>
                      <a:pt x="1246" y="882"/>
                      <a:pt x="1279" y="903"/>
                      <a:pt x="1332" y="913"/>
                    </a:cubicBezTo>
                    <a:cubicBezTo>
                      <a:pt x="1332" y="913"/>
                      <a:pt x="1345" y="900"/>
                      <a:pt x="1350" y="900"/>
                    </a:cubicBezTo>
                    <a:cubicBezTo>
                      <a:pt x="1352" y="900"/>
                      <a:pt x="1353" y="901"/>
                      <a:pt x="1353" y="903"/>
                    </a:cubicBezTo>
                    <a:cubicBezTo>
                      <a:pt x="1364" y="913"/>
                      <a:pt x="1374" y="925"/>
                      <a:pt x="1385" y="925"/>
                    </a:cubicBezTo>
                    <a:cubicBezTo>
                      <a:pt x="1417" y="935"/>
                      <a:pt x="1459" y="946"/>
                      <a:pt x="1492" y="946"/>
                    </a:cubicBezTo>
                    <a:cubicBezTo>
                      <a:pt x="1502" y="946"/>
                      <a:pt x="1513" y="935"/>
                      <a:pt x="1523" y="882"/>
                    </a:cubicBezTo>
                    <a:cubicBezTo>
                      <a:pt x="1534" y="861"/>
                      <a:pt x="1534" y="861"/>
                      <a:pt x="1545" y="850"/>
                    </a:cubicBezTo>
                    <a:cubicBezTo>
                      <a:pt x="1550" y="839"/>
                      <a:pt x="1555" y="839"/>
                      <a:pt x="1561" y="839"/>
                    </a:cubicBezTo>
                    <a:cubicBezTo>
                      <a:pt x="1566" y="839"/>
                      <a:pt x="1571" y="839"/>
                      <a:pt x="1577" y="828"/>
                    </a:cubicBezTo>
                    <a:lnTo>
                      <a:pt x="1587" y="828"/>
                    </a:lnTo>
                    <a:cubicBezTo>
                      <a:pt x="1587" y="839"/>
                      <a:pt x="1590" y="842"/>
                      <a:pt x="1593" y="842"/>
                    </a:cubicBezTo>
                    <a:cubicBezTo>
                      <a:pt x="1596" y="842"/>
                      <a:pt x="1598" y="839"/>
                      <a:pt x="1598" y="839"/>
                    </a:cubicBezTo>
                    <a:cubicBezTo>
                      <a:pt x="1608" y="839"/>
                      <a:pt x="1619" y="818"/>
                      <a:pt x="1630" y="786"/>
                    </a:cubicBezTo>
                    <a:cubicBezTo>
                      <a:pt x="1641" y="754"/>
                      <a:pt x="1641" y="743"/>
                      <a:pt x="1641" y="733"/>
                    </a:cubicBezTo>
                    <a:cubicBezTo>
                      <a:pt x="1630" y="712"/>
                      <a:pt x="1619" y="722"/>
                      <a:pt x="1608" y="700"/>
                    </a:cubicBezTo>
                    <a:lnTo>
                      <a:pt x="1608" y="669"/>
                    </a:lnTo>
                    <a:cubicBezTo>
                      <a:pt x="1602" y="669"/>
                      <a:pt x="1599" y="678"/>
                      <a:pt x="1599" y="678"/>
                    </a:cubicBezTo>
                    <a:cubicBezTo>
                      <a:pt x="1598" y="678"/>
                      <a:pt x="1598" y="676"/>
                      <a:pt x="1598" y="669"/>
                    </a:cubicBezTo>
                    <a:cubicBezTo>
                      <a:pt x="1598" y="658"/>
                      <a:pt x="1608" y="658"/>
                      <a:pt x="1608" y="658"/>
                    </a:cubicBezTo>
                    <a:cubicBezTo>
                      <a:pt x="1630" y="648"/>
                      <a:pt x="1630" y="637"/>
                      <a:pt x="1641" y="584"/>
                    </a:cubicBezTo>
                    <a:lnTo>
                      <a:pt x="1641" y="562"/>
                    </a:lnTo>
                    <a:lnTo>
                      <a:pt x="1641" y="530"/>
                    </a:lnTo>
                    <a:cubicBezTo>
                      <a:pt x="1641" y="480"/>
                      <a:pt x="1628" y="463"/>
                      <a:pt x="1606" y="463"/>
                    </a:cubicBezTo>
                    <a:cubicBezTo>
                      <a:pt x="1604" y="463"/>
                      <a:pt x="1602" y="463"/>
                      <a:pt x="1599" y="463"/>
                    </a:cubicBezTo>
                    <a:lnTo>
                      <a:pt x="1599" y="463"/>
                    </a:lnTo>
                    <a:cubicBezTo>
                      <a:pt x="1619" y="413"/>
                      <a:pt x="1619" y="413"/>
                      <a:pt x="1608" y="392"/>
                    </a:cubicBezTo>
                    <a:cubicBezTo>
                      <a:pt x="1598" y="381"/>
                      <a:pt x="1598" y="381"/>
                      <a:pt x="1587" y="381"/>
                    </a:cubicBezTo>
                    <a:cubicBezTo>
                      <a:pt x="1556" y="381"/>
                      <a:pt x="1534" y="381"/>
                      <a:pt x="1502" y="392"/>
                    </a:cubicBezTo>
                    <a:cubicBezTo>
                      <a:pt x="1484" y="396"/>
                      <a:pt x="1468" y="397"/>
                      <a:pt x="1452" y="397"/>
                    </a:cubicBezTo>
                    <a:cubicBezTo>
                      <a:pt x="1419" y="397"/>
                      <a:pt x="1389" y="392"/>
                      <a:pt x="1353" y="392"/>
                    </a:cubicBezTo>
                    <a:cubicBezTo>
                      <a:pt x="1347" y="386"/>
                      <a:pt x="1341" y="377"/>
                      <a:pt x="1334" y="377"/>
                    </a:cubicBezTo>
                    <a:cubicBezTo>
                      <a:pt x="1327" y="377"/>
                      <a:pt x="1320" y="383"/>
                      <a:pt x="1310" y="402"/>
                    </a:cubicBezTo>
                    <a:cubicBezTo>
                      <a:pt x="1300" y="371"/>
                      <a:pt x="1300" y="371"/>
                      <a:pt x="1289" y="371"/>
                    </a:cubicBezTo>
                    <a:cubicBezTo>
                      <a:pt x="1275" y="378"/>
                      <a:pt x="1262" y="380"/>
                      <a:pt x="1250" y="380"/>
                    </a:cubicBezTo>
                    <a:cubicBezTo>
                      <a:pt x="1225" y="380"/>
                      <a:pt x="1204" y="371"/>
                      <a:pt x="1182" y="371"/>
                    </a:cubicBezTo>
                    <a:cubicBezTo>
                      <a:pt x="1174" y="371"/>
                      <a:pt x="1166" y="384"/>
                      <a:pt x="1157" y="384"/>
                    </a:cubicBezTo>
                    <a:cubicBezTo>
                      <a:pt x="1155" y="384"/>
                      <a:pt x="1153" y="383"/>
                      <a:pt x="1151" y="381"/>
                    </a:cubicBezTo>
                    <a:cubicBezTo>
                      <a:pt x="1141" y="360"/>
                      <a:pt x="1125" y="357"/>
                      <a:pt x="1108" y="357"/>
                    </a:cubicBezTo>
                    <a:cubicBezTo>
                      <a:pt x="1102" y="357"/>
                      <a:pt x="1095" y="358"/>
                      <a:pt x="1088" y="358"/>
                    </a:cubicBezTo>
                    <a:cubicBezTo>
                      <a:pt x="1077" y="358"/>
                      <a:pt x="1065" y="356"/>
                      <a:pt x="1055" y="350"/>
                    </a:cubicBezTo>
                    <a:lnTo>
                      <a:pt x="1044" y="360"/>
                    </a:lnTo>
                    <a:cubicBezTo>
                      <a:pt x="1044" y="338"/>
                      <a:pt x="1044" y="338"/>
                      <a:pt x="1033" y="338"/>
                    </a:cubicBezTo>
                    <a:cubicBezTo>
                      <a:pt x="1023" y="328"/>
                      <a:pt x="1002" y="317"/>
                      <a:pt x="981" y="317"/>
                    </a:cubicBezTo>
                    <a:cubicBezTo>
                      <a:pt x="972" y="326"/>
                      <a:pt x="962" y="330"/>
                      <a:pt x="953" y="330"/>
                    </a:cubicBezTo>
                    <a:cubicBezTo>
                      <a:pt x="941" y="330"/>
                      <a:pt x="929" y="324"/>
                      <a:pt x="917" y="317"/>
                    </a:cubicBezTo>
                    <a:cubicBezTo>
                      <a:pt x="906" y="307"/>
                      <a:pt x="895" y="307"/>
                      <a:pt x="874" y="307"/>
                    </a:cubicBezTo>
                    <a:cubicBezTo>
                      <a:pt x="872" y="308"/>
                      <a:pt x="870" y="308"/>
                      <a:pt x="869" y="308"/>
                    </a:cubicBezTo>
                    <a:cubicBezTo>
                      <a:pt x="855" y="308"/>
                      <a:pt x="845" y="286"/>
                      <a:pt x="829" y="286"/>
                    </a:cubicBezTo>
                    <a:cubicBezTo>
                      <a:pt x="824" y="286"/>
                      <a:pt x="818" y="288"/>
                      <a:pt x="810" y="296"/>
                    </a:cubicBezTo>
                    <a:cubicBezTo>
                      <a:pt x="808" y="297"/>
                      <a:pt x="805" y="298"/>
                      <a:pt x="803" y="298"/>
                    </a:cubicBezTo>
                    <a:cubicBezTo>
                      <a:pt x="793" y="298"/>
                      <a:pt x="788" y="284"/>
                      <a:pt x="777" y="284"/>
                    </a:cubicBezTo>
                    <a:cubicBezTo>
                      <a:pt x="772" y="284"/>
                      <a:pt x="766" y="287"/>
                      <a:pt x="757" y="296"/>
                    </a:cubicBezTo>
                    <a:lnTo>
                      <a:pt x="757" y="275"/>
                    </a:lnTo>
                    <a:cubicBezTo>
                      <a:pt x="757" y="264"/>
                      <a:pt x="746" y="264"/>
                      <a:pt x="746" y="264"/>
                    </a:cubicBezTo>
                    <a:cubicBezTo>
                      <a:pt x="739" y="276"/>
                      <a:pt x="734" y="280"/>
                      <a:pt x="730" y="280"/>
                    </a:cubicBezTo>
                    <a:cubicBezTo>
                      <a:pt x="724" y="280"/>
                      <a:pt x="721" y="267"/>
                      <a:pt x="714" y="253"/>
                    </a:cubicBezTo>
                    <a:cubicBezTo>
                      <a:pt x="714" y="240"/>
                      <a:pt x="710" y="236"/>
                      <a:pt x="704" y="236"/>
                    </a:cubicBezTo>
                    <a:cubicBezTo>
                      <a:pt x="696" y="236"/>
                      <a:pt x="684" y="243"/>
                      <a:pt x="671" y="243"/>
                    </a:cubicBezTo>
                    <a:cubicBezTo>
                      <a:pt x="671" y="243"/>
                      <a:pt x="661" y="243"/>
                      <a:pt x="661" y="232"/>
                    </a:cubicBezTo>
                    <a:cubicBezTo>
                      <a:pt x="650" y="232"/>
                      <a:pt x="640" y="222"/>
                      <a:pt x="629" y="222"/>
                    </a:cubicBezTo>
                    <a:cubicBezTo>
                      <a:pt x="619" y="222"/>
                      <a:pt x="597" y="222"/>
                      <a:pt x="597" y="200"/>
                    </a:cubicBezTo>
                    <a:cubicBezTo>
                      <a:pt x="593" y="189"/>
                      <a:pt x="587" y="186"/>
                      <a:pt x="580" y="186"/>
                    </a:cubicBezTo>
                    <a:cubicBezTo>
                      <a:pt x="570" y="186"/>
                      <a:pt x="558" y="192"/>
                      <a:pt x="550" y="192"/>
                    </a:cubicBezTo>
                    <a:cubicBezTo>
                      <a:pt x="548" y="192"/>
                      <a:pt x="545" y="191"/>
                      <a:pt x="544" y="189"/>
                    </a:cubicBezTo>
                    <a:cubicBezTo>
                      <a:pt x="544" y="179"/>
                      <a:pt x="544" y="168"/>
                      <a:pt x="533" y="168"/>
                    </a:cubicBezTo>
                    <a:cubicBezTo>
                      <a:pt x="512" y="168"/>
                      <a:pt x="491" y="168"/>
                      <a:pt x="480" y="147"/>
                    </a:cubicBezTo>
                    <a:lnTo>
                      <a:pt x="469" y="147"/>
                    </a:lnTo>
                    <a:cubicBezTo>
                      <a:pt x="465" y="154"/>
                      <a:pt x="462" y="156"/>
                      <a:pt x="460" y="156"/>
                    </a:cubicBezTo>
                    <a:cubicBezTo>
                      <a:pt x="453" y="156"/>
                      <a:pt x="453" y="132"/>
                      <a:pt x="445" y="132"/>
                    </a:cubicBezTo>
                    <a:cubicBezTo>
                      <a:pt x="443" y="132"/>
                      <a:pt x="440" y="133"/>
                      <a:pt x="437" y="137"/>
                    </a:cubicBezTo>
                    <a:cubicBezTo>
                      <a:pt x="437" y="119"/>
                      <a:pt x="433" y="112"/>
                      <a:pt x="428" y="112"/>
                    </a:cubicBezTo>
                    <a:cubicBezTo>
                      <a:pt x="421" y="112"/>
                      <a:pt x="411" y="124"/>
                      <a:pt x="406" y="137"/>
                    </a:cubicBezTo>
                    <a:lnTo>
                      <a:pt x="395" y="125"/>
                    </a:lnTo>
                    <a:cubicBezTo>
                      <a:pt x="395" y="125"/>
                      <a:pt x="395" y="104"/>
                      <a:pt x="384" y="94"/>
                    </a:cubicBezTo>
                    <a:cubicBezTo>
                      <a:pt x="373" y="83"/>
                      <a:pt x="352" y="83"/>
                      <a:pt x="331" y="73"/>
                    </a:cubicBezTo>
                    <a:cubicBezTo>
                      <a:pt x="309" y="51"/>
                      <a:pt x="278" y="51"/>
                      <a:pt x="257" y="19"/>
                    </a:cubicBezTo>
                    <a:cubicBezTo>
                      <a:pt x="257" y="14"/>
                      <a:pt x="254" y="11"/>
                      <a:pt x="250" y="11"/>
                    </a:cubicBezTo>
                    <a:cubicBezTo>
                      <a:pt x="246" y="11"/>
                      <a:pt x="240" y="14"/>
                      <a:pt x="235" y="19"/>
                    </a:cubicBezTo>
                    <a:cubicBezTo>
                      <a:pt x="228" y="27"/>
                      <a:pt x="215" y="49"/>
                      <a:pt x="208" y="49"/>
                    </a:cubicBezTo>
                    <a:cubicBezTo>
                      <a:pt x="205" y="49"/>
                      <a:pt x="203" y="44"/>
                      <a:pt x="203" y="30"/>
                    </a:cubicBezTo>
                    <a:cubicBezTo>
                      <a:pt x="203" y="25"/>
                      <a:pt x="200" y="22"/>
                      <a:pt x="198" y="22"/>
                    </a:cubicBezTo>
                    <a:cubicBezTo>
                      <a:pt x="195" y="22"/>
                      <a:pt x="193" y="25"/>
                      <a:pt x="193" y="30"/>
                    </a:cubicBezTo>
                    <a:cubicBezTo>
                      <a:pt x="189" y="33"/>
                      <a:pt x="187" y="34"/>
                      <a:pt x="186" y="34"/>
                    </a:cubicBezTo>
                    <a:cubicBezTo>
                      <a:pt x="182" y="34"/>
                      <a:pt x="182" y="27"/>
                      <a:pt x="182" y="19"/>
                    </a:cubicBezTo>
                    <a:cubicBezTo>
                      <a:pt x="175" y="19"/>
                      <a:pt x="177" y="0"/>
                      <a:pt x="1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761541" y="202822"/>
                <a:ext cx="188313" cy="77159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690" extrusionOk="0">
                    <a:moveTo>
                      <a:pt x="171" y="0"/>
                    </a:moveTo>
                    <a:cubicBezTo>
                      <a:pt x="168" y="0"/>
                      <a:pt x="166" y="3"/>
                      <a:pt x="160" y="8"/>
                    </a:cubicBezTo>
                    <a:cubicBezTo>
                      <a:pt x="153" y="23"/>
                      <a:pt x="146" y="48"/>
                      <a:pt x="138" y="48"/>
                    </a:cubicBezTo>
                    <a:cubicBezTo>
                      <a:pt x="135" y="48"/>
                      <a:pt x="132" y="43"/>
                      <a:pt x="129" y="30"/>
                    </a:cubicBezTo>
                    <a:cubicBezTo>
                      <a:pt x="129" y="24"/>
                      <a:pt x="126" y="21"/>
                      <a:pt x="123" y="21"/>
                    </a:cubicBezTo>
                    <a:cubicBezTo>
                      <a:pt x="120" y="21"/>
                      <a:pt x="117" y="24"/>
                      <a:pt x="117" y="30"/>
                    </a:cubicBezTo>
                    <a:cubicBezTo>
                      <a:pt x="114" y="33"/>
                      <a:pt x="112" y="34"/>
                      <a:pt x="110" y="34"/>
                    </a:cubicBezTo>
                    <a:cubicBezTo>
                      <a:pt x="107" y="34"/>
                      <a:pt x="107" y="30"/>
                      <a:pt x="107" y="30"/>
                    </a:cubicBezTo>
                    <a:cubicBezTo>
                      <a:pt x="100" y="23"/>
                      <a:pt x="98" y="8"/>
                      <a:pt x="94" y="8"/>
                    </a:cubicBezTo>
                    <a:cubicBezTo>
                      <a:pt x="92" y="8"/>
                      <a:pt x="90" y="13"/>
                      <a:pt x="86" y="30"/>
                    </a:cubicBezTo>
                    <a:cubicBezTo>
                      <a:pt x="86" y="51"/>
                      <a:pt x="75" y="51"/>
                      <a:pt x="75" y="94"/>
                    </a:cubicBezTo>
                    <a:cubicBezTo>
                      <a:pt x="75" y="104"/>
                      <a:pt x="72" y="107"/>
                      <a:pt x="70" y="107"/>
                    </a:cubicBezTo>
                    <a:cubicBezTo>
                      <a:pt x="67" y="107"/>
                      <a:pt x="65" y="104"/>
                      <a:pt x="65" y="104"/>
                    </a:cubicBezTo>
                    <a:cubicBezTo>
                      <a:pt x="54" y="82"/>
                      <a:pt x="43" y="82"/>
                      <a:pt x="32" y="72"/>
                    </a:cubicBezTo>
                    <a:cubicBezTo>
                      <a:pt x="32" y="70"/>
                      <a:pt x="32" y="69"/>
                      <a:pt x="30" y="69"/>
                    </a:cubicBezTo>
                    <a:cubicBezTo>
                      <a:pt x="25" y="69"/>
                      <a:pt x="11" y="88"/>
                      <a:pt x="11" y="115"/>
                    </a:cubicBezTo>
                    <a:cubicBezTo>
                      <a:pt x="1" y="157"/>
                      <a:pt x="11" y="179"/>
                      <a:pt x="11" y="200"/>
                    </a:cubicBezTo>
                    <a:cubicBezTo>
                      <a:pt x="22" y="200"/>
                      <a:pt x="22" y="210"/>
                      <a:pt x="22" y="210"/>
                    </a:cubicBezTo>
                    <a:cubicBezTo>
                      <a:pt x="32" y="221"/>
                      <a:pt x="54" y="232"/>
                      <a:pt x="65" y="243"/>
                    </a:cubicBezTo>
                    <a:cubicBezTo>
                      <a:pt x="96" y="264"/>
                      <a:pt x="117" y="295"/>
                      <a:pt x="139" y="295"/>
                    </a:cubicBezTo>
                    <a:cubicBezTo>
                      <a:pt x="144" y="295"/>
                      <a:pt x="147" y="293"/>
                      <a:pt x="148" y="293"/>
                    </a:cubicBezTo>
                    <a:cubicBezTo>
                      <a:pt x="150" y="293"/>
                      <a:pt x="150" y="296"/>
                      <a:pt x="150" y="306"/>
                    </a:cubicBezTo>
                    <a:cubicBezTo>
                      <a:pt x="150" y="317"/>
                      <a:pt x="150" y="328"/>
                      <a:pt x="139" y="328"/>
                    </a:cubicBezTo>
                    <a:cubicBezTo>
                      <a:pt x="129" y="328"/>
                      <a:pt x="117" y="317"/>
                      <a:pt x="107" y="317"/>
                    </a:cubicBezTo>
                    <a:cubicBezTo>
                      <a:pt x="100" y="317"/>
                      <a:pt x="88" y="307"/>
                      <a:pt x="78" y="307"/>
                    </a:cubicBezTo>
                    <a:cubicBezTo>
                      <a:pt x="73" y="307"/>
                      <a:pt x="68" y="310"/>
                      <a:pt x="65" y="317"/>
                    </a:cubicBezTo>
                    <a:cubicBezTo>
                      <a:pt x="54" y="338"/>
                      <a:pt x="43" y="349"/>
                      <a:pt x="22" y="349"/>
                    </a:cubicBezTo>
                    <a:cubicBezTo>
                      <a:pt x="22" y="349"/>
                      <a:pt x="11" y="370"/>
                      <a:pt x="11" y="402"/>
                    </a:cubicBezTo>
                    <a:cubicBezTo>
                      <a:pt x="1" y="423"/>
                      <a:pt x="1" y="456"/>
                      <a:pt x="11" y="466"/>
                    </a:cubicBezTo>
                    <a:cubicBezTo>
                      <a:pt x="11" y="487"/>
                      <a:pt x="11" y="498"/>
                      <a:pt x="22" y="498"/>
                    </a:cubicBezTo>
                    <a:cubicBezTo>
                      <a:pt x="26" y="498"/>
                      <a:pt x="32" y="496"/>
                      <a:pt x="39" y="496"/>
                    </a:cubicBezTo>
                    <a:cubicBezTo>
                      <a:pt x="48" y="496"/>
                      <a:pt x="58" y="500"/>
                      <a:pt x="65" y="519"/>
                    </a:cubicBezTo>
                    <a:cubicBezTo>
                      <a:pt x="86" y="551"/>
                      <a:pt x="96" y="551"/>
                      <a:pt x="107" y="551"/>
                    </a:cubicBezTo>
                    <a:cubicBezTo>
                      <a:pt x="121" y="551"/>
                      <a:pt x="136" y="546"/>
                      <a:pt x="150" y="546"/>
                    </a:cubicBezTo>
                    <a:cubicBezTo>
                      <a:pt x="157" y="546"/>
                      <a:pt x="164" y="548"/>
                      <a:pt x="171" y="551"/>
                    </a:cubicBezTo>
                    <a:cubicBezTo>
                      <a:pt x="203" y="572"/>
                      <a:pt x="245" y="562"/>
                      <a:pt x="278" y="583"/>
                    </a:cubicBezTo>
                    <a:cubicBezTo>
                      <a:pt x="299" y="605"/>
                      <a:pt x="330" y="594"/>
                      <a:pt x="352" y="615"/>
                    </a:cubicBezTo>
                    <a:cubicBezTo>
                      <a:pt x="356" y="615"/>
                      <a:pt x="361" y="617"/>
                      <a:pt x="365" y="617"/>
                    </a:cubicBezTo>
                    <a:cubicBezTo>
                      <a:pt x="371" y="617"/>
                      <a:pt x="378" y="613"/>
                      <a:pt x="384" y="594"/>
                    </a:cubicBezTo>
                    <a:cubicBezTo>
                      <a:pt x="384" y="584"/>
                      <a:pt x="386" y="579"/>
                      <a:pt x="388" y="579"/>
                    </a:cubicBezTo>
                    <a:lnTo>
                      <a:pt x="388" y="579"/>
                    </a:lnTo>
                    <a:cubicBezTo>
                      <a:pt x="389" y="579"/>
                      <a:pt x="390" y="587"/>
                      <a:pt x="384" y="605"/>
                    </a:cubicBezTo>
                    <a:cubicBezTo>
                      <a:pt x="384" y="615"/>
                      <a:pt x="384" y="626"/>
                      <a:pt x="394" y="626"/>
                    </a:cubicBezTo>
                    <a:cubicBezTo>
                      <a:pt x="396" y="622"/>
                      <a:pt x="398" y="621"/>
                      <a:pt x="400" y="621"/>
                    </a:cubicBezTo>
                    <a:cubicBezTo>
                      <a:pt x="405" y="621"/>
                      <a:pt x="410" y="629"/>
                      <a:pt x="415" y="629"/>
                    </a:cubicBezTo>
                    <a:cubicBezTo>
                      <a:pt x="419" y="629"/>
                      <a:pt x="423" y="624"/>
                      <a:pt x="427" y="605"/>
                    </a:cubicBezTo>
                    <a:cubicBezTo>
                      <a:pt x="427" y="601"/>
                      <a:pt x="427" y="600"/>
                      <a:pt x="427" y="600"/>
                    </a:cubicBezTo>
                    <a:cubicBezTo>
                      <a:pt x="428" y="600"/>
                      <a:pt x="430" y="605"/>
                      <a:pt x="437" y="605"/>
                    </a:cubicBezTo>
                    <a:cubicBezTo>
                      <a:pt x="437" y="615"/>
                      <a:pt x="437" y="621"/>
                      <a:pt x="438" y="621"/>
                    </a:cubicBezTo>
                    <a:cubicBezTo>
                      <a:pt x="440" y="621"/>
                      <a:pt x="442" y="615"/>
                      <a:pt x="448" y="605"/>
                    </a:cubicBezTo>
                    <a:cubicBezTo>
                      <a:pt x="448" y="594"/>
                      <a:pt x="451" y="589"/>
                      <a:pt x="453" y="589"/>
                    </a:cubicBezTo>
                    <a:cubicBezTo>
                      <a:pt x="456" y="589"/>
                      <a:pt x="458" y="594"/>
                      <a:pt x="458" y="605"/>
                    </a:cubicBezTo>
                    <a:cubicBezTo>
                      <a:pt x="458" y="622"/>
                      <a:pt x="461" y="633"/>
                      <a:pt x="466" y="633"/>
                    </a:cubicBezTo>
                    <a:cubicBezTo>
                      <a:pt x="470" y="633"/>
                      <a:pt x="475" y="624"/>
                      <a:pt x="480" y="605"/>
                    </a:cubicBezTo>
                    <a:cubicBezTo>
                      <a:pt x="484" y="587"/>
                      <a:pt x="487" y="582"/>
                      <a:pt x="488" y="582"/>
                    </a:cubicBezTo>
                    <a:cubicBezTo>
                      <a:pt x="491" y="582"/>
                      <a:pt x="491" y="594"/>
                      <a:pt x="491" y="594"/>
                    </a:cubicBezTo>
                    <a:lnTo>
                      <a:pt x="491" y="636"/>
                    </a:lnTo>
                    <a:cubicBezTo>
                      <a:pt x="493" y="634"/>
                      <a:pt x="495" y="633"/>
                      <a:pt x="497" y="633"/>
                    </a:cubicBezTo>
                    <a:cubicBezTo>
                      <a:pt x="503" y="633"/>
                      <a:pt x="509" y="639"/>
                      <a:pt x="515" y="639"/>
                    </a:cubicBezTo>
                    <a:cubicBezTo>
                      <a:pt x="518" y="639"/>
                      <a:pt x="520" y="639"/>
                      <a:pt x="522" y="636"/>
                    </a:cubicBezTo>
                    <a:cubicBezTo>
                      <a:pt x="533" y="626"/>
                      <a:pt x="543" y="636"/>
                      <a:pt x="543" y="615"/>
                    </a:cubicBezTo>
                    <a:cubicBezTo>
                      <a:pt x="548" y="642"/>
                      <a:pt x="553" y="650"/>
                      <a:pt x="557" y="650"/>
                    </a:cubicBezTo>
                    <a:cubicBezTo>
                      <a:pt x="563" y="650"/>
                      <a:pt x="569" y="636"/>
                      <a:pt x="576" y="636"/>
                    </a:cubicBezTo>
                    <a:cubicBezTo>
                      <a:pt x="583" y="636"/>
                      <a:pt x="590" y="632"/>
                      <a:pt x="597" y="632"/>
                    </a:cubicBezTo>
                    <a:cubicBezTo>
                      <a:pt x="600" y="632"/>
                      <a:pt x="604" y="633"/>
                      <a:pt x="607" y="636"/>
                    </a:cubicBezTo>
                    <a:cubicBezTo>
                      <a:pt x="618" y="647"/>
                      <a:pt x="629" y="647"/>
                      <a:pt x="640" y="647"/>
                    </a:cubicBezTo>
                    <a:cubicBezTo>
                      <a:pt x="661" y="647"/>
                      <a:pt x="682" y="636"/>
                      <a:pt x="692" y="636"/>
                    </a:cubicBezTo>
                    <a:cubicBezTo>
                      <a:pt x="709" y="642"/>
                      <a:pt x="722" y="642"/>
                      <a:pt x="734" y="642"/>
                    </a:cubicBezTo>
                    <a:cubicBezTo>
                      <a:pt x="746" y="642"/>
                      <a:pt x="757" y="642"/>
                      <a:pt x="767" y="647"/>
                    </a:cubicBezTo>
                    <a:cubicBezTo>
                      <a:pt x="783" y="652"/>
                      <a:pt x="796" y="655"/>
                      <a:pt x="810" y="655"/>
                    </a:cubicBezTo>
                    <a:cubicBezTo>
                      <a:pt x="823" y="655"/>
                      <a:pt x="836" y="652"/>
                      <a:pt x="853" y="647"/>
                    </a:cubicBezTo>
                    <a:cubicBezTo>
                      <a:pt x="859" y="644"/>
                      <a:pt x="865" y="643"/>
                      <a:pt x="871" y="643"/>
                    </a:cubicBezTo>
                    <a:cubicBezTo>
                      <a:pt x="886" y="643"/>
                      <a:pt x="901" y="650"/>
                      <a:pt x="917" y="657"/>
                    </a:cubicBezTo>
                    <a:cubicBezTo>
                      <a:pt x="919" y="660"/>
                      <a:pt x="921" y="661"/>
                      <a:pt x="923" y="661"/>
                    </a:cubicBezTo>
                    <a:cubicBezTo>
                      <a:pt x="929" y="661"/>
                      <a:pt x="936" y="655"/>
                      <a:pt x="942" y="655"/>
                    </a:cubicBezTo>
                    <a:cubicBezTo>
                      <a:pt x="944" y="655"/>
                      <a:pt x="946" y="655"/>
                      <a:pt x="948" y="657"/>
                    </a:cubicBezTo>
                    <a:cubicBezTo>
                      <a:pt x="969" y="663"/>
                      <a:pt x="991" y="663"/>
                      <a:pt x="1012" y="663"/>
                    </a:cubicBezTo>
                    <a:cubicBezTo>
                      <a:pt x="1033" y="663"/>
                      <a:pt x="1055" y="663"/>
                      <a:pt x="1076" y="669"/>
                    </a:cubicBezTo>
                    <a:cubicBezTo>
                      <a:pt x="1108" y="669"/>
                      <a:pt x="1129" y="657"/>
                      <a:pt x="1151" y="657"/>
                    </a:cubicBezTo>
                    <a:cubicBezTo>
                      <a:pt x="1193" y="669"/>
                      <a:pt x="1225" y="669"/>
                      <a:pt x="1267" y="669"/>
                    </a:cubicBezTo>
                    <a:cubicBezTo>
                      <a:pt x="1301" y="669"/>
                      <a:pt x="1335" y="682"/>
                      <a:pt x="1369" y="682"/>
                    </a:cubicBezTo>
                    <a:cubicBezTo>
                      <a:pt x="1378" y="682"/>
                      <a:pt x="1386" y="681"/>
                      <a:pt x="1395" y="679"/>
                    </a:cubicBezTo>
                    <a:cubicBezTo>
                      <a:pt x="1404" y="679"/>
                      <a:pt x="1412" y="665"/>
                      <a:pt x="1421" y="665"/>
                    </a:cubicBezTo>
                    <a:cubicBezTo>
                      <a:pt x="1423" y="665"/>
                      <a:pt x="1425" y="666"/>
                      <a:pt x="1428" y="669"/>
                    </a:cubicBezTo>
                    <a:cubicBezTo>
                      <a:pt x="1438" y="679"/>
                      <a:pt x="1449" y="690"/>
                      <a:pt x="1459" y="690"/>
                    </a:cubicBezTo>
                    <a:lnTo>
                      <a:pt x="1566" y="690"/>
                    </a:lnTo>
                    <a:cubicBezTo>
                      <a:pt x="1577" y="690"/>
                      <a:pt x="1587" y="669"/>
                      <a:pt x="1587" y="626"/>
                    </a:cubicBezTo>
                    <a:cubicBezTo>
                      <a:pt x="1587" y="594"/>
                      <a:pt x="1598" y="594"/>
                      <a:pt x="1598" y="583"/>
                    </a:cubicBezTo>
                    <a:cubicBezTo>
                      <a:pt x="1603" y="573"/>
                      <a:pt x="1608" y="573"/>
                      <a:pt x="1614" y="573"/>
                    </a:cubicBezTo>
                    <a:cubicBezTo>
                      <a:pt x="1619" y="573"/>
                      <a:pt x="1624" y="573"/>
                      <a:pt x="1629" y="562"/>
                    </a:cubicBezTo>
                    <a:cubicBezTo>
                      <a:pt x="1634" y="571"/>
                      <a:pt x="1639" y="574"/>
                      <a:pt x="1642" y="574"/>
                    </a:cubicBezTo>
                    <a:cubicBezTo>
                      <a:pt x="1647" y="574"/>
                      <a:pt x="1651" y="568"/>
                      <a:pt x="1651" y="562"/>
                    </a:cubicBezTo>
                    <a:cubicBezTo>
                      <a:pt x="1662" y="562"/>
                      <a:pt x="1672" y="541"/>
                      <a:pt x="1672" y="508"/>
                    </a:cubicBezTo>
                    <a:cubicBezTo>
                      <a:pt x="1683" y="477"/>
                      <a:pt x="1672" y="466"/>
                      <a:pt x="1672" y="456"/>
                    </a:cubicBezTo>
                    <a:cubicBezTo>
                      <a:pt x="1662" y="434"/>
                      <a:pt x="1651" y="444"/>
                      <a:pt x="1641" y="423"/>
                    </a:cubicBezTo>
                    <a:cubicBezTo>
                      <a:pt x="1641" y="413"/>
                      <a:pt x="1629" y="402"/>
                      <a:pt x="1629" y="402"/>
                    </a:cubicBezTo>
                    <a:cubicBezTo>
                      <a:pt x="1629" y="402"/>
                      <a:pt x="1625" y="407"/>
                      <a:pt x="1622" y="407"/>
                    </a:cubicBezTo>
                    <a:cubicBezTo>
                      <a:pt x="1620" y="407"/>
                      <a:pt x="1619" y="406"/>
                      <a:pt x="1619" y="402"/>
                    </a:cubicBezTo>
                    <a:cubicBezTo>
                      <a:pt x="1619" y="391"/>
                      <a:pt x="1622" y="389"/>
                      <a:pt x="1624" y="389"/>
                    </a:cubicBezTo>
                    <a:cubicBezTo>
                      <a:pt x="1627" y="389"/>
                      <a:pt x="1629" y="392"/>
                      <a:pt x="1629" y="392"/>
                    </a:cubicBezTo>
                    <a:cubicBezTo>
                      <a:pt x="1641" y="370"/>
                      <a:pt x="1641" y="359"/>
                      <a:pt x="1641" y="306"/>
                    </a:cubicBezTo>
                    <a:lnTo>
                      <a:pt x="1641" y="285"/>
                    </a:lnTo>
                    <a:lnTo>
                      <a:pt x="1641" y="253"/>
                    </a:lnTo>
                    <a:cubicBezTo>
                      <a:pt x="1624" y="212"/>
                      <a:pt x="1608" y="196"/>
                      <a:pt x="1591" y="196"/>
                    </a:cubicBezTo>
                    <a:cubicBezTo>
                      <a:pt x="1586" y="196"/>
                      <a:pt x="1582" y="197"/>
                      <a:pt x="1577" y="200"/>
                    </a:cubicBezTo>
                    <a:cubicBezTo>
                      <a:pt x="1587" y="146"/>
                      <a:pt x="1587" y="146"/>
                      <a:pt x="1577" y="125"/>
                    </a:cubicBezTo>
                    <a:cubicBezTo>
                      <a:pt x="1566" y="115"/>
                      <a:pt x="1566" y="115"/>
                      <a:pt x="1555" y="115"/>
                    </a:cubicBezTo>
                    <a:cubicBezTo>
                      <a:pt x="1523" y="115"/>
                      <a:pt x="1502" y="125"/>
                      <a:pt x="1470" y="136"/>
                    </a:cubicBezTo>
                    <a:cubicBezTo>
                      <a:pt x="1428" y="168"/>
                      <a:pt x="1374" y="157"/>
                      <a:pt x="1331" y="168"/>
                    </a:cubicBezTo>
                    <a:cubicBezTo>
                      <a:pt x="1320" y="168"/>
                      <a:pt x="1311" y="158"/>
                      <a:pt x="1304" y="158"/>
                    </a:cubicBezTo>
                    <a:cubicBezTo>
                      <a:pt x="1299" y="158"/>
                      <a:pt x="1294" y="165"/>
                      <a:pt x="1289" y="189"/>
                    </a:cubicBezTo>
                    <a:cubicBezTo>
                      <a:pt x="1289" y="193"/>
                      <a:pt x="1289" y="194"/>
                      <a:pt x="1288" y="194"/>
                    </a:cubicBezTo>
                    <a:cubicBezTo>
                      <a:pt x="1288" y="194"/>
                      <a:pt x="1285" y="189"/>
                      <a:pt x="1279" y="189"/>
                    </a:cubicBezTo>
                    <a:cubicBezTo>
                      <a:pt x="1279" y="173"/>
                      <a:pt x="1273" y="164"/>
                      <a:pt x="1265" y="164"/>
                    </a:cubicBezTo>
                    <a:cubicBezTo>
                      <a:pt x="1263" y="164"/>
                      <a:pt x="1260" y="165"/>
                      <a:pt x="1257" y="168"/>
                    </a:cubicBezTo>
                    <a:cubicBezTo>
                      <a:pt x="1241" y="178"/>
                      <a:pt x="1222" y="181"/>
                      <a:pt x="1203" y="181"/>
                    </a:cubicBezTo>
                    <a:cubicBezTo>
                      <a:pt x="1184" y="181"/>
                      <a:pt x="1166" y="179"/>
                      <a:pt x="1151" y="179"/>
                    </a:cubicBezTo>
                    <a:cubicBezTo>
                      <a:pt x="1142" y="179"/>
                      <a:pt x="1140" y="192"/>
                      <a:pt x="1135" y="192"/>
                    </a:cubicBezTo>
                    <a:cubicBezTo>
                      <a:pt x="1133" y="192"/>
                      <a:pt x="1132" y="191"/>
                      <a:pt x="1129" y="189"/>
                    </a:cubicBezTo>
                    <a:cubicBezTo>
                      <a:pt x="1120" y="180"/>
                      <a:pt x="1111" y="177"/>
                      <a:pt x="1102" y="177"/>
                    </a:cubicBezTo>
                    <a:cubicBezTo>
                      <a:pt x="1083" y="177"/>
                      <a:pt x="1064" y="191"/>
                      <a:pt x="1045" y="191"/>
                    </a:cubicBezTo>
                    <a:cubicBezTo>
                      <a:pt x="1041" y="191"/>
                      <a:pt x="1037" y="190"/>
                      <a:pt x="1033" y="189"/>
                    </a:cubicBezTo>
                    <a:cubicBezTo>
                      <a:pt x="1030" y="186"/>
                      <a:pt x="1028" y="185"/>
                      <a:pt x="1027" y="185"/>
                    </a:cubicBezTo>
                    <a:cubicBezTo>
                      <a:pt x="1023" y="185"/>
                      <a:pt x="1023" y="192"/>
                      <a:pt x="1023" y="200"/>
                    </a:cubicBezTo>
                    <a:cubicBezTo>
                      <a:pt x="1012" y="179"/>
                      <a:pt x="1012" y="179"/>
                      <a:pt x="1002" y="179"/>
                    </a:cubicBezTo>
                    <a:cubicBezTo>
                      <a:pt x="993" y="179"/>
                      <a:pt x="977" y="165"/>
                      <a:pt x="960" y="165"/>
                    </a:cubicBezTo>
                    <a:cubicBezTo>
                      <a:pt x="956" y="165"/>
                      <a:pt x="952" y="166"/>
                      <a:pt x="948" y="168"/>
                    </a:cubicBezTo>
                    <a:cubicBezTo>
                      <a:pt x="935" y="180"/>
                      <a:pt x="923" y="185"/>
                      <a:pt x="910" y="185"/>
                    </a:cubicBezTo>
                    <a:cubicBezTo>
                      <a:pt x="902" y="185"/>
                      <a:pt x="893" y="183"/>
                      <a:pt x="884" y="179"/>
                    </a:cubicBezTo>
                    <a:cubicBezTo>
                      <a:pt x="879" y="173"/>
                      <a:pt x="871" y="170"/>
                      <a:pt x="863" y="170"/>
                    </a:cubicBezTo>
                    <a:cubicBezTo>
                      <a:pt x="855" y="170"/>
                      <a:pt x="847" y="173"/>
                      <a:pt x="842" y="179"/>
                    </a:cubicBezTo>
                    <a:cubicBezTo>
                      <a:pt x="839" y="180"/>
                      <a:pt x="837" y="180"/>
                      <a:pt x="835" y="180"/>
                    </a:cubicBezTo>
                    <a:cubicBezTo>
                      <a:pt x="820" y="180"/>
                      <a:pt x="805" y="162"/>
                      <a:pt x="791" y="162"/>
                    </a:cubicBezTo>
                    <a:cubicBezTo>
                      <a:pt x="786" y="162"/>
                      <a:pt x="782" y="163"/>
                      <a:pt x="778" y="168"/>
                    </a:cubicBezTo>
                    <a:cubicBezTo>
                      <a:pt x="772" y="174"/>
                      <a:pt x="767" y="175"/>
                      <a:pt x="762" y="175"/>
                    </a:cubicBezTo>
                    <a:cubicBezTo>
                      <a:pt x="754" y="175"/>
                      <a:pt x="748" y="171"/>
                      <a:pt x="741" y="171"/>
                    </a:cubicBezTo>
                    <a:cubicBezTo>
                      <a:pt x="736" y="171"/>
                      <a:pt x="731" y="173"/>
                      <a:pt x="725" y="179"/>
                    </a:cubicBezTo>
                    <a:cubicBezTo>
                      <a:pt x="725" y="183"/>
                      <a:pt x="723" y="185"/>
                      <a:pt x="721" y="185"/>
                    </a:cubicBezTo>
                    <a:cubicBezTo>
                      <a:pt x="718" y="185"/>
                      <a:pt x="714" y="180"/>
                      <a:pt x="714" y="168"/>
                    </a:cubicBezTo>
                    <a:lnTo>
                      <a:pt x="714" y="157"/>
                    </a:lnTo>
                    <a:cubicBezTo>
                      <a:pt x="705" y="171"/>
                      <a:pt x="700" y="176"/>
                      <a:pt x="696" y="176"/>
                    </a:cubicBezTo>
                    <a:cubicBezTo>
                      <a:pt x="691" y="176"/>
                      <a:pt x="688" y="165"/>
                      <a:pt x="682" y="146"/>
                    </a:cubicBezTo>
                    <a:cubicBezTo>
                      <a:pt x="679" y="139"/>
                      <a:pt x="674" y="137"/>
                      <a:pt x="669" y="137"/>
                    </a:cubicBezTo>
                    <a:cubicBezTo>
                      <a:pt x="658" y="137"/>
                      <a:pt x="646" y="146"/>
                      <a:pt x="640" y="146"/>
                    </a:cubicBezTo>
                    <a:lnTo>
                      <a:pt x="618" y="146"/>
                    </a:lnTo>
                    <a:cubicBezTo>
                      <a:pt x="607" y="146"/>
                      <a:pt x="597" y="136"/>
                      <a:pt x="586" y="136"/>
                    </a:cubicBezTo>
                    <a:cubicBezTo>
                      <a:pt x="577" y="140"/>
                      <a:pt x="570" y="143"/>
                      <a:pt x="565" y="143"/>
                    </a:cubicBezTo>
                    <a:cubicBezTo>
                      <a:pt x="556" y="143"/>
                      <a:pt x="550" y="138"/>
                      <a:pt x="543" y="125"/>
                    </a:cubicBezTo>
                    <a:cubicBezTo>
                      <a:pt x="540" y="118"/>
                      <a:pt x="535" y="116"/>
                      <a:pt x="530" y="116"/>
                    </a:cubicBezTo>
                    <a:cubicBezTo>
                      <a:pt x="519" y="116"/>
                      <a:pt x="505" y="125"/>
                      <a:pt x="491" y="125"/>
                    </a:cubicBezTo>
                    <a:cubicBezTo>
                      <a:pt x="491" y="104"/>
                      <a:pt x="491" y="104"/>
                      <a:pt x="480" y="104"/>
                    </a:cubicBezTo>
                    <a:cubicBezTo>
                      <a:pt x="471" y="108"/>
                      <a:pt x="462" y="111"/>
                      <a:pt x="453" y="111"/>
                    </a:cubicBezTo>
                    <a:cubicBezTo>
                      <a:pt x="440" y="111"/>
                      <a:pt x="428" y="106"/>
                      <a:pt x="416" y="94"/>
                    </a:cubicBezTo>
                    <a:cubicBezTo>
                      <a:pt x="411" y="100"/>
                      <a:pt x="408" y="103"/>
                      <a:pt x="405" y="103"/>
                    </a:cubicBezTo>
                    <a:cubicBezTo>
                      <a:pt x="397" y="103"/>
                      <a:pt x="394" y="84"/>
                      <a:pt x="390" y="84"/>
                    </a:cubicBezTo>
                    <a:cubicBezTo>
                      <a:pt x="388" y="84"/>
                      <a:pt x="386" y="87"/>
                      <a:pt x="384" y="94"/>
                    </a:cubicBezTo>
                    <a:cubicBezTo>
                      <a:pt x="379" y="76"/>
                      <a:pt x="375" y="69"/>
                      <a:pt x="370" y="69"/>
                    </a:cubicBezTo>
                    <a:cubicBezTo>
                      <a:pt x="362" y="69"/>
                      <a:pt x="354" y="81"/>
                      <a:pt x="342" y="94"/>
                    </a:cubicBezTo>
                    <a:cubicBezTo>
                      <a:pt x="330" y="94"/>
                      <a:pt x="330" y="61"/>
                      <a:pt x="320" y="61"/>
                    </a:cubicBezTo>
                    <a:cubicBezTo>
                      <a:pt x="309" y="51"/>
                      <a:pt x="288" y="51"/>
                      <a:pt x="267" y="40"/>
                    </a:cubicBezTo>
                    <a:cubicBezTo>
                      <a:pt x="235" y="30"/>
                      <a:pt x="203" y="30"/>
                      <a:pt x="181" y="8"/>
                    </a:cubicBezTo>
                    <a:cubicBezTo>
                      <a:pt x="176" y="3"/>
                      <a:pt x="174" y="0"/>
                      <a:pt x="171" y="0"/>
                    </a:cubicBezTo>
                    <a:close/>
                  </a:path>
                </a:pathLst>
              </a:custGeom>
              <a:solidFill>
                <a:srgbClr val="F7B5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2346071" y="279972"/>
                <a:ext cx="141794" cy="178249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594" extrusionOk="0">
                    <a:moveTo>
                      <a:pt x="448" y="0"/>
                    </a:moveTo>
                    <a:cubicBezTo>
                      <a:pt x="448" y="0"/>
                      <a:pt x="427" y="0"/>
                      <a:pt x="384" y="32"/>
                    </a:cubicBezTo>
                    <a:cubicBezTo>
                      <a:pt x="363" y="43"/>
                      <a:pt x="363" y="43"/>
                      <a:pt x="342" y="43"/>
                    </a:cubicBezTo>
                    <a:cubicBezTo>
                      <a:pt x="337" y="45"/>
                      <a:pt x="334" y="46"/>
                      <a:pt x="332" y="46"/>
                    </a:cubicBezTo>
                    <a:cubicBezTo>
                      <a:pt x="325" y="46"/>
                      <a:pt x="325" y="40"/>
                      <a:pt x="319" y="40"/>
                    </a:cubicBezTo>
                    <a:cubicBezTo>
                      <a:pt x="317" y="40"/>
                      <a:pt x="314" y="41"/>
                      <a:pt x="309" y="43"/>
                    </a:cubicBezTo>
                    <a:cubicBezTo>
                      <a:pt x="309" y="38"/>
                      <a:pt x="307" y="38"/>
                      <a:pt x="304" y="38"/>
                    </a:cubicBezTo>
                    <a:cubicBezTo>
                      <a:pt x="302" y="38"/>
                      <a:pt x="299" y="38"/>
                      <a:pt x="299" y="32"/>
                    </a:cubicBezTo>
                    <a:cubicBezTo>
                      <a:pt x="320" y="11"/>
                      <a:pt x="299" y="21"/>
                      <a:pt x="299" y="11"/>
                    </a:cubicBezTo>
                    <a:cubicBezTo>
                      <a:pt x="297" y="9"/>
                      <a:pt x="294" y="8"/>
                      <a:pt x="291" y="8"/>
                    </a:cubicBezTo>
                    <a:cubicBezTo>
                      <a:pt x="279" y="8"/>
                      <a:pt x="261" y="24"/>
                      <a:pt x="235" y="32"/>
                    </a:cubicBezTo>
                    <a:cubicBezTo>
                      <a:pt x="214" y="54"/>
                      <a:pt x="214" y="64"/>
                      <a:pt x="203" y="64"/>
                    </a:cubicBezTo>
                    <a:cubicBezTo>
                      <a:pt x="193" y="85"/>
                      <a:pt x="203" y="96"/>
                      <a:pt x="193" y="107"/>
                    </a:cubicBezTo>
                    <a:cubicBezTo>
                      <a:pt x="193" y="118"/>
                      <a:pt x="182" y="139"/>
                      <a:pt x="182" y="139"/>
                    </a:cubicBezTo>
                    <a:cubicBezTo>
                      <a:pt x="182" y="139"/>
                      <a:pt x="203" y="139"/>
                      <a:pt x="193" y="149"/>
                    </a:cubicBezTo>
                    <a:lnTo>
                      <a:pt x="171" y="149"/>
                    </a:lnTo>
                    <a:cubicBezTo>
                      <a:pt x="150" y="149"/>
                      <a:pt x="139" y="149"/>
                      <a:pt x="96" y="192"/>
                    </a:cubicBezTo>
                    <a:lnTo>
                      <a:pt x="86" y="203"/>
                    </a:lnTo>
                    <a:cubicBezTo>
                      <a:pt x="75" y="213"/>
                      <a:pt x="65" y="213"/>
                      <a:pt x="65" y="224"/>
                    </a:cubicBezTo>
                    <a:cubicBezTo>
                      <a:pt x="32" y="267"/>
                      <a:pt x="32" y="288"/>
                      <a:pt x="65" y="298"/>
                    </a:cubicBezTo>
                    <a:cubicBezTo>
                      <a:pt x="11" y="331"/>
                      <a:pt x="11" y="331"/>
                      <a:pt x="1" y="352"/>
                    </a:cubicBezTo>
                    <a:lnTo>
                      <a:pt x="1" y="373"/>
                    </a:lnTo>
                    <a:cubicBezTo>
                      <a:pt x="32" y="394"/>
                      <a:pt x="54" y="405"/>
                      <a:pt x="75" y="416"/>
                    </a:cubicBezTo>
                    <a:cubicBezTo>
                      <a:pt x="129" y="447"/>
                      <a:pt x="160" y="480"/>
                      <a:pt x="193" y="522"/>
                    </a:cubicBezTo>
                    <a:cubicBezTo>
                      <a:pt x="200" y="522"/>
                      <a:pt x="190" y="540"/>
                      <a:pt x="207" y="540"/>
                    </a:cubicBezTo>
                    <a:cubicBezTo>
                      <a:pt x="213" y="540"/>
                      <a:pt x="222" y="538"/>
                      <a:pt x="235" y="532"/>
                    </a:cubicBezTo>
                    <a:cubicBezTo>
                      <a:pt x="245" y="532"/>
                      <a:pt x="235" y="532"/>
                      <a:pt x="235" y="544"/>
                    </a:cubicBezTo>
                    <a:cubicBezTo>
                      <a:pt x="214" y="565"/>
                      <a:pt x="224" y="575"/>
                      <a:pt x="235" y="575"/>
                    </a:cubicBezTo>
                    <a:cubicBezTo>
                      <a:pt x="278" y="586"/>
                      <a:pt x="288" y="618"/>
                      <a:pt x="309" y="650"/>
                    </a:cubicBezTo>
                    <a:cubicBezTo>
                      <a:pt x="309" y="650"/>
                      <a:pt x="342" y="650"/>
                      <a:pt x="331" y="660"/>
                    </a:cubicBezTo>
                    <a:cubicBezTo>
                      <a:pt x="331" y="703"/>
                      <a:pt x="384" y="703"/>
                      <a:pt x="384" y="735"/>
                    </a:cubicBezTo>
                    <a:cubicBezTo>
                      <a:pt x="388" y="739"/>
                      <a:pt x="391" y="740"/>
                      <a:pt x="394" y="740"/>
                    </a:cubicBezTo>
                    <a:cubicBezTo>
                      <a:pt x="401" y="740"/>
                      <a:pt x="406" y="735"/>
                      <a:pt x="406" y="735"/>
                    </a:cubicBezTo>
                    <a:lnTo>
                      <a:pt x="406" y="745"/>
                    </a:lnTo>
                    <a:cubicBezTo>
                      <a:pt x="394" y="756"/>
                      <a:pt x="394" y="756"/>
                      <a:pt x="394" y="767"/>
                    </a:cubicBezTo>
                    <a:cubicBezTo>
                      <a:pt x="406" y="778"/>
                      <a:pt x="406" y="799"/>
                      <a:pt x="427" y="809"/>
                    </a:cubicBezTo>
                    <a:cubicBezTo>
                      <a:pt x="458" y="820"/>
                      <a:pt x="469" y="831"/>
                      <a:pt x="469" y="863"/>
                    </a:cubicBezTo>
                    <a:lnTo>
                      <a:pt x="501" y="894"/>
                    </a:lnTo>
                    <a:cubicBezTo>
                      <a:pt x="522" y="906"/>
                      <a:pt x="501" y="937"/>
                      <a:pt x="533" y="948"/>
                    </a:cubicBezTo>
                    <a:cubicBezTo>
                      <a:pt x="565" y="948"/>
                      <a:pt x="544" y="980"/>
                      <a:pt x="576" y="980"/>
                    </a:cubicBezTo>
                    <a:cubicBezTo>
                      <a:pt x="586" y="980"/>
                      <a:pt x="586" y="980"/>
                      <a:pt x="576" y="991"/>
                    </a:cubicBezTo>
                    <a:lnTo>
                      <a:pt x="565" y="1001"/>
                    </a:lnTo>
                    <a:cubicBezTo>
                      <a:pt x="607" y="1001"/>
                      <a:pt x="597" y="1012"/>
                      <a:pt x="586" y="1033"/>
                    </a:cubicBezTo>
                    <a:cubicBezTo>
                      <a:pt x="576" y="1055"/>
                      <a:pt x="597" y="1065"/>
                      <a:pt x="607" y="1076"/>
                    </a:cubicBezTo>
                    <a:cubicBezTo>
                      <a:pt x="619" y="1076"/>
                      <a:pt x="619" y="1076"/>
                      <a:pt x="619" y="1086"/>
                    </a:cubicBezTo>
                    <a:cubicBezTo>
                      <a:pt x="629" y="1097"/>
                      <a:pt x="629" y="1107"/>
                      <a:pt x="640" y="1119"/>
                    </a:cubicBezTo>
                    <a:cubicBezTo>
                      <a:pt x="640" y="1129"/>
                      <a:pt x="661" y="1129"/>
                      <a:pt x="650" y="1150"/>
                    </a:cubicBezTo>
                    <a:cubicBezTo>
                      <a:pt x="640" y="1182"/>
                      <a:pt x="671" y="1182"/>
                      <a:pt x="682" y="1193"/>
                    </a:cubicBezTo>
                    <a:cubicBezTo>
                      <a:pt x="671" y="1204"/>
                      <a:pt x="671" y="1214"/>
                      <a:pt x="671" y="1214"/>
                    </a:cubicBezTo>
                    <a:cubicBezTo>
                      <a:pt x="682" y="1235"/>
                      <a:pt x="704" y="1246"/>
                      <a:pt x="704" y="1268"/>
                    </a:cubicBezTo>
                    <a:lnTo>
                      <a:pt x="704" y="1278"/>
                    </a:lnTo>
                    <a:cubicBezTo>
                      <a:pt x="708" y="1277"/>
                      <a:pt x="712" y="1276"/>
                      <a:pt x="714" y="1276"/>
                    </a:cubicBezTo>
                    <a:cubicBezTo>
                      <a:pt x="736" y="1276"/>
                      <a:pt x="696" y="1310"/>
                      <a:pt x="725" y="1310"/>
                    </a:cubicBezTo>
                    <a:cubicBezTo>
                      <a:pt x="705" y="1329"/>
                      <a:pt x="710" y="1333"/>
                      <a:pt x="721" y="1333"/>
                    </a:cubicBezTo>
                    <a:cubicBezTo>
                      <a:pt x="728" y="1333"/>
                      <a:pt x="738" y="1331"/>
                      <a:pt x="746" y="1331"/>
                    </a:cubicBezTo>
                    <a:lnTo>
                      <a:pt x="746" y="1342"/>
                    </a:lnTo>
                    <a:cubicBezTo>
                      <a:pt x="756" y="1342"/>
                      <a:pt x="735" y="1363"/>
                      <a:pt x="735" y="1363"/>
                    </a:cubicBezTo>
                    <a:cubicBezTo>
                      <a:pt x="735" y="1384"/>
                      <a:pt x="756" y="1406"/>
                      <a:pt x="756" y="1427"/>
                    </a:cubicBezTo>
                    <a:cubicBezTo>
                      <a:pt x="768" y="1459"/>
                      <a:pt x="789" y="1481"/>
                      <a:pt x="778" y="1512"/>
                    </a:cubicBezTo>
                    <a:cubicBezTo>
                      <a:pt x="778" y="1523"/>
                      <a:pt x="789" y="1523"/>
                      <a:pt x="799" y="1523"/>
                    </a:cubicBezTo>
                    <a:cubicBezTo>
                      <a:pt x="808" y="1523"/>
                      <a:pt x="820" y="1521"/>
                      <a:pt x="829" y="1521"/>
                    </a:cubicBezTo>
                    <a:cubicBezTo>
                      <a:pt x="843" y="1521"/>
                      <a:pt x="850" y="1525"/>
                      <a:pt x="831" y="1544"/>
                    </a:cubicBezTo>
                    <a:cubicBezTo>
                      <a:pt x="824" y="1544"/>
                      <a:pt x="827" y="1549"/>
                      <a:pt x="832" y="1549"/>
                    </a:cubicBezTo>
                    <a:cubicBezTo>
                      <a:pt x="835" y="1549"/>
                      <a:pt x="838" y="1548"/>
                      <a:pt x="842" y="1544"/>
                    </a:cubicBezTo>
                    <a:cubicBezTo>
                      <a:pt x="853" y="1544"/>
                      <a:pt x="842" y="1555"/>
                      <a:pt x="842" y="1566"/>
                    </a:cubicBezTo>
                    <a:cubicBezTo>
                      <a:pt x="842" y="1573"/>
                      <a:pt x="832" y="1585"/>
                      <a:pt x="836" y="1585"/>
                    </a:cubicBezTo>
                    <a:cubicBezTo>
                      <a:pt x="838" y="1585"/>
                      <a:pt x="843" y="1583"/>
                      <a:pt x="853" y="1576"/>
                    </a:cubicBezTo>
                    <a:cubicBezTo>
                      <a:pt x="874" y="1566"/>
                      <a:pt x="884" y="1576"/>
                      <a:pt x="917" y="1544"/>
                    </a:cubicBezTo>
                    <a:cubicBezTo>
                      <a:pt x="924" y="1541"/>
                      <a:pt x="927" y="1540"/>
                      <a:pt x="929" y="1540"/>
                    </a:cubicBezTo>
                    <a:lnTo>
                      <a:pt x="929" y="1540"/>
                    </a:lnTo>
                    <a:cubicBezTo>
                      <a:pt x="932" y="1540"/>
                      <a:pt x="927" y="1544"/>
                      <a:pt x="927" y="1544"/>
                    </a:cubicBezTo>
                    <a:cubicBezTo>
                      <a:pt x="917" y="1566"/>
                      <a:pt x="927" y="1576"/>
                      <a:pt x="927" y="1587"/>
                    </a:cubicBezTo>
                    <a:cubicBezTo>
                      <a:pt x="923" y="1591"/>
                      <a:pt x="925" y="1594"/>
                      <a:pt x="932" y="1594"/>
                    </a:cubicBezTo>
                    <a:cubicBezTo>
                      <a:pt x="941" y="1594"/>
                      <a:pt x="957" y="1589"/>
                      <a:pt x="969" y="1576"/>
                    </a:cubicBezTo>
                    <a:cubicBezTo>
                      <a:pt x="1012" y="1555"/>
                      <a:pt x="1023" y="1533"/>
                      <a:pt x="1033" y="1523"/>
                    </a:cubicBezTo>
                    <a:lnTo>
                      <a:pt x="1033" y="1512"/>
                    </a:lnTo>
                    <a:cubicBezTo>
                      <a:pt x="1044" y="1491"/>
                      <a:pt x="1044" y="1469"/>
                      <a:pt x="1044" y="1448"/>
                    </a:cubicBezTo>
                    <a:cubicBezTo>
                      <a:pt x="1033" y="1427"/>
                      <a:pt x="1044" y="1384"/>
                      <a:pt x="1023" y="1363"/>
                    </a:cubicBezTo>
                    <a:lnTo>
                      <a:pt x="1033" y="1353"/>
                    </a:lnTo>
                    <a:cubicBezTo>
                      <a:pt x="1044" y="1342"/>
                      <a:pt x="1055" y="1342"/>
                      <a:pt x="1055" y="1342"/>
                    </a:cubicBezTo>
                    <a:lnTo>
                      <a:pt x="1055" y="1353"/>
                    </a:lnTo>
                    <a:cubicBezTo>
                      <a:pt x="1066" y="1363"/>
                      <a:pt x="1066" y="1374"/>
                      <a:pt x="1076" y="1384"/>
                    </a:cubicBezTo>
                    <a:cubicBezTo>
                      <a:pt x="1076" y="1395"/>
                      <a:pt x="1066" y="1417"/>
                      <a:pt x="1087" y="1417"/>
                    </a:cubicBezTo>
                    <a:cubicBezTo>
                      <a:pt x="1103" y="1411"/>
                      <a:pt x="1116" y="1408"/>
                      <a:pt x="1125" y="1408"/>
                    </a:cubicBezTo>
                    <a:cubicBezTo>
                      <a:pt x="1135" y="1408"/>
                      <a:pt x="1140" y="1411"/>
                      <a:pt x="1140" y="1417"/>
                    </a:cubicBezTo>
                    <a:cubicBezTo>
                      <a:pt x="1143" y="1420"/>
                      <a:pt x="1147" y="1421"/>
                      <a:pt x="1152" y="1421"/>
                    </a:cubicBezTo>
                    <a:cubicBezTo>
                      <a:pt x="1163" y="1421"/>
                      <a:pt x="1178" y="1413"/>
                      <a:pt x="1193" y="1406"/>
                    </a:cubicBezTo>
                    <a:cubicBezTo>
                      <a:pt x="1215" y="1395"/>
                      <a:pt x="1236" y="1374"/>
                      <a:pt x="1257" y="1363"/>
                    </a:cubicBezTo>
                    <a:cubicBezTo>
                      <a:pt x="1268" y="1342"/>
                      <a:pt x="1268" y="1342"/>
                      <a:pt x="1257" y="1331"/>
                    </a:cubicBezTo>
                    <a:cubicBezTo>
                      <a:pt x="1257" y="1320"/>
                      <a:pt x="1236" y="1310"/>
                      <a:pt x="1257" y="1278"/>
                    </a:cubicBezTo>
                    <a:cubicBezTo>
                      <a:pt x="1268" y="1257"/>
                      <a:pt x="1268" y="1235"/>
                      <a:pt x="1257" y="1225"/>
                    </a:cubicBezTo>
                    <a:cubicBezTo>
                      <a:pt x="1236" y="1214"/>
                      <a:pt x="1215" y="1204"/>
                      <a:pt x="1215" y="1182"/>
                    </a:cubicBezTo>
                    <a:cubicBezTo>
                      <a:pt x="1204" y="1140"/>
                      <a:pt x="1172" y="1119"/>
                      <a:pt x="1172" y="1076"/>
                    </a:cubicBezTo>
                    <a:cubicBezTo>
                      <a:pt x="1172" y="1044"/>
                      <a:pt x="1140" y="1033"/>
                      <a:pt x="1140" y="1001"/>
                    </a:cubicBezTo>
                    <a:cubicBezTo>
                      <a:pt x="1140" y="994"/>
                      <a:pt x="1140" y="986"/>
                      <a:pt x="1129" y="986"/>
                    </a:cubicBezTo>
                    <a:cubicBezTo>
                      <a:pt x="1124" y="986"/>
                      <a:pt x="1118" y="987"/>
                      <a:pt x="1108" y="991"/>
                    </a:cubicBezTo>
                    <a:cubicBezTo>
                      <a:pt x="1105" y="994"/>
                      <a:pt x="1103" y="995"/>
                      <a:pt x="1102" y="995"/>
                    </a:cubicBezTo>
                    <a:cubicBezTo>
                      <a:pt x="1099" y="995"/>
                      <a:pt x="1103" y="988"/>
                      <a:pt x="1119" y="980"/>
                    </a:cubicBezTo>
                    <a:lnTo>
                      <a:pt x="1130" y="969"/>
                    </a:lnTo>
                    <a:cubicBezTo>
                      <a:pt x="1113" y="969"/>
                      <a:pt x="1136" y="942"/>
                      <a:pt x="1119" y="942"/>
                    </a:cubicBezTo>
                    <a:cubicBezTo>
                      <a:pt x="1115" y="942"/>
                      <a:pt x="1108" y="944"/>
                      <a:pt x="1097" y="948"/>
                    </a:cubicBezTo>
                    <a:cubicBezTo>
                      <a:pt x="1087" y="948"/>
                      <a:pt x="1087" y="948"/>
                      <a:pt x="1097" y="937"/>
                    </a:cubicBezTo>
                    <a:cubicBezTo>
                      <a:pt x="1103" y="932"/>
                      <a:pt x="1103" y="929"/>
                      <a:pt x="1099" y="929"/>
                    </a:cubicBezTo>
                    <a:cubicBezTo>
                      <a:pt x="1095" y="929"/>
                      <a:pt x="1087" y="932"/>
                      <a:pt x="1076" y="937"/>
                    </a:cubicBezTo>
                    <a:cubicBezTo>
                      <a:pt x="1066" y="937"/>
                      <a:pt x="1066" y="937"/>
                      <a:pt x="1076" y="927"/>
                    </a:cubicBezTo>
                    <a:cubicBezTo>
                      <a:pt x="1090" y="906"/>
                      <a:pt x="1095" y="894"/>
                      <a:pt x="1085" y="894"/>
                    </a:cubicBezTo>
                    <a:cubicBezTo>
                      <a:pt x="1080" y="894"/>
                      <a:pt x="1070" y="898"/>
                      <a:pt x="1055" y="906"/>
                    </a:cubicBezTo>
                    <a:cubicBezTo>
                      <a:pt x="1055" y="894"/>
                      <a:pt x="1087" y="884"/>
                      <a:pt x="1076" y="884"/>
                    </a:cubicBezTo>
                    <a:cubicBezTo>
                      <a:pt x="1055" y="873"/>
                      <a:pt x="1076" y="852"/>
                      <a:pt x="1055" y="852"/>
                    </a:cubicBezTo>
                    <a:cubicBezTo>
                      <a:pt x="1044" y="852"/>
                      <a:pt x="1055" y="842"/>
                      <a:pt x="1033" y="842"/>
                    </a:cubicBezTo>
                    <a:cubicBezTo>
                      <a:pt x="1076" y="809"/>
                      <a:pt x="1033" y="820"/>
                      <a:pt x="1023" y="809"/>
                    </a:cubicBezTo>
                    <a:cubicBezTo>
                      <a:pt x="1012" y="799"/>
                      <a:pt x="1002" y="799"/>
                      <a:pt x="1002" y="788"/>
                    </a:cubicBezTo>
                    <a:cubicBezTo>
                      <a:pt x="1002" y="778"/>
                      <a:pt x="1002" y="756"/>
                      <a:pt x="991" y="756"/>
                    </a:cubicBezTo>
                    <a:cubicBezTo>
                      <a:pt x="981" y="745"/>
                      <a:pt x="959" y="735"/>
                      <a:pt x="959" y="714"/>
                    </a:cubicBezTo>
                    <a:cubicBezTo>
                      <a:pt x="948" y="693"/>
                      <a:pt x="927" y="682"/>
                      <a:pt x="917" y="650"/>
                    </a:cubicBezTo>
                    <a:cubicBezTo>
                      <a:pt x="906" y="629"/>
                      <a:pt x="884" y="607"/>
                      <a:pt x="863" y="586"/>
                    </a:cubicBezTo>
                    <a:cubicBezTo>
                      <a:pt x="842" y="575"/>
                      <a:pt x="842" y="554"/>
                      <a:pt x="831" y="532"/>
                    </a:cubicBezTo>
                    <a:cubicBezTo>
                      <a:pt x="831" y="522"/>
                      <a:pt x="810" y="522"/>
                      <a:pt x="810" y="511"/>
                    </a:cubicBezTo>
                    <a:cubicBezTo>
                      <a:pt x="799" y="458"/>
                      <a:pt x="756" y="437"/>
                      <a:pt x="735" y="394"/>
                    </a:cubicBezTo>
                    <a:cubicBezTo>
                      <a:pt x="725" y="373"/>
                      <a:pt x="704" y="362"/>
                      <a:pt x="682" y="352"/>
                    </a:cubicBezTo>
                    <a:cubicBezTo>
                      <a:pt x="661" y="309"/>
                      <a:pt x="640" y="277"/>
                      <a:pt x="619" y="245"/>
                    </a:cubicBezTo>
                    <a:cubicBezTo>
                      <a:pt x="586" y="213"/>
                      <a:pt x="586" y="170"/>
                      <a:pt x="555" y="139"/>
                    </a:cubicBezTo>
                    <a:cubicBezTo>
                      <a:pt x="544" y="139"/>
                      <a:pt x="522" y="139"/>
                      <a:pt x="522" y="128"/>
                    </a:cubicBezTo>
                    <a:cubicBezTo>
                      <a:pt x="522" y="107"/>
                      <a:pt x="522" y="96"/>
                      <a:pt x="512" y="85"/>
                    </a:cubicBezTo>
                    <a:cubicBezTo>
                      <a:pt x="491" y="54"/>
                      <a:pt x="469" y="32"/>
                      <a:pt x="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8423991" y="1007217"/>
                <a:ext cx="167961" cy="157002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404" extrusionOk="0">
                    <a:moveTo>
                      <a:pt x="64" y="1148"/>
                    </a:moveTo>
                    <a:cubicBezTo>
                      <a:pt x="64" y="1159"/>
                      <a:pt x="74" y="1159"/>
                      <a:pt x="74" y="1159"/>
                    </a:cubicBezTo>
                    <a:lnTo>
                      <a:pt x="64" y="1159"/>
                    </a:lnTo>
                    <a:lnTo>
                      <a:pt x="64" y="1148"/>
                    </a:lnTo>
                    <a:close/>
                    <a:moveTo>
                      <a:pt x="1194" y="0"/>
                    </a:moveTo>
                    <a:cubicBezTo>
                      <a:pt x="1190" y="0"/>
                      <a:pt x="1187" y="3"/>
                      <a:pt x="1182" y="9"/>
                    </a:cubicBezTo>
                    <a:cubicBezTo>
                      <a:pt x="1174" y="9"/>
                      <a:pt x="1172" y="22"/>
                      <a:pt x="1155" y="22"/>
                    </a:cubicBezTo>
                    <a:cubicBezTo>
                      <a:pt x="1151" y="22"/>
                      <a:pt x="1146" y="21"/>
                      <a:pt x="1139" y="19"/>
                    </a:cubicBezTo>
                    <a:cubicBezTo>
                      <a:pt x="1130" y="16"/>
                      <a:pt x="1123" y="15"/>
                      <a:pt x="1116" y="15"/>
                    </a:cubicBezTo>
                    <a:cubicBezTo>
                      <a:pt x="1101" y="15"/>
                      <a:pt x="1094" y="22"/>
                      <a:pt x="1086" y="30"/>
                    </a:cubicBezTo>
                    <a:cubicBezTo>
                      <a:pt x="1075" y="51"/>
                      <a:pt x="1065" y="73"/>
                      <a:pt x="1044" y="73"/>
                    </a:cubicBezTo>
                    <a:cubicBezTo>
                      <a:pt x="1011" y="94"/>
                      <a:pt x="990" y="125"/>
                      <a:pt x="947" y="137"/>
                    </a:cubicBezTo>
                    <a:cubicBezTo>
                      <a:pt x="916" y="137"/>
                      <a:pt x="905" y="168"/>
                      <a:pt x="873" y="168"/>
                    </a:cubicBezTo>
                    <a:cubicBezTo>
                      <a:pt x="862" y="179"/>
                      <a:pt x="852" y="179"/>
                      <a:pt x="873" y="211"/>
                    </a:cubicBezTo>
                    <a:lnTo>
                      <a:pt x="862" y="200"/>
                    </a:lnTo>
                    <a:cubicBezTo>
                      <a:pt x="852" y="189"/>
                      <a:pt x="841" y="189"/>
                      <a:pt x="841" y="189"/>
                    </a:cubicBezTo>
                    <a:cubicBezTo>
                      <a:pt x="841" y="211"/>
                      <a:pt x="798" y="179"/>
                      <a:pt x="831" y="232"/>
                    </a:cubicBezTo>
                    <a:cubicBezTo>
                      <a:pt x="825" y="229"/>
                      <a:pt x="821" y="228"/>
                      <a:pt x="818" y="228"/>
                    </a:cubicBezTo>
                    <a:lnTo>
                      <a:pt x="818" y="228"/>
                    </a:lnTo>
                    <a:cubicBezTo>
                      <a:pt x="810" y="228"/>
                      <a:pt x="812" y="238"/>
                      <a:pt x="820" y="253"/>
                    </a:cubicBezTo>
                    <a:cubicBezTo>
                      <a:pt x="825" y="259"/>
                      <a:pt x="828" y="262"/>
                      <a:pt x="827" y="262"/>
                    </a:cubicBezTo>
                    <a:cubicBezTo>
                      <a:pt x="825" y="262"/>
                      <a:pt x="820" y="259"/>
                      <a:pt x="810" y="253"/>
                    </a:cubicBezTo>
                    <a:cubicBezTo>
                      <a:pt x="802" y="246"/>
                      <a:pt x="796" y="242"/>
                      <a:pt x="792" y="242"/>
                    </a:cubicBezTo>
                    <a:lnTo>
                      <a:pt x="792" y="242"/>
                    </a:lnTo>
                    <a:cubicBezTo>
                      <a:pt x="784" y="242"/>
                      <a:pt x="785" y="254"/>
                      <a:pt x="798" y="275"/>
                    </a:cubicBezTo>
                    <a:cubicBezTo>
                      <a:pt x="812" y="289"/>
                      <a:pt x="816" y="293"/>
                      <a:pt x="815" y="293"/>
                    </a:cubicBezTo>
                    <a:cubicBezTo>
                      <a:pt x="814" y="293"/>
                      <a:pt x="805" y="286"/>
                      <a:pt x="798" y="286"/>
                    </a:cubicBezTo>
                    <a:cubicBezTo>
                      <a:pt x="790" y="277"/>
                      <a:pt x="775" y="261"/>
                      <a:pt x="769" y="261"/>
                    </a:cubicBezTo>
                    <a:cubicBezTo>
                      <a:pt x="768" y="261"/>
                      <a:pt x="767" y="262"/>
                      <a:pt x="767" y="264"/>
                    </a:cubicBezTo>
                    <a:cubicBezTo>
                      <a:pt x="767" y="275"/>
                      <a:pt x="746" y="264"/>
                      <a:pt x="746" y="286"/>
                    </a:cubicBezTo>
                    <a:cubicBezTo>
                      <a:pt x="746" y="296"/>
                      <a:pt x="735" y="296"/>
                      <a:pt x="746" y="307"/>
                    </a:cubicBezTo>
                    <a:cubicBezTo>
                      <a:pt x="731" y="298"/>
                      <a:pt x="722" y="295"/>
                      <a:pt x="716" y="295"/>
                    </a:cubicBezTo>
                    <a:cubicBezTo>
                      <a:pt x="701" y="295"/>
                      <a:pt x="710" y="317"/>
                      <a:pt x="703" y="317"/>
                    </a:cubicBezTo>
                    <a:cubicBezTo>
                      <a:pt x="703" y="328"/>
                      <a:pt x="703" y="350"/>
                      <a:pt x="692" y="350"/>
                    </a:cubicBezTo>
                    <a:cubicBezTo>
                      <a:pt x="671" y="350"/>
                      <a:pt x="660" y="350"/>
                      <a:pt x="660" y="360"/>
                    </a:cubicBezTo>
                    <a:cubicBezTo>
                      <a:pt x="649" y="381"/>
                      <a:pt x="639" y="392"/>
                      <a:pt x="628" y="402"/>
                    </a:cubicBezTo>
                    <a:cubicBezTo>
                      <a:pt x="607" y="424"/>
                      <a:pt x="597" y="445"/>
                      <a:pt x="575" y="456"/>
                    </a:cubicBezTo>
                    <a:cubicBezTo>
                      <a:pt x="554" y="477"/>
                      <a:pt x="533" y="499"/>
                      <a:pt x="522" y="520"/>
                    </a:cubicBezTo>
                    <a:cubicBezTo>
                      <a:pt x="511" y="541"/>
                      <a:pt x="490" y="541"/>
                      <a:pt x="469" y="551"/>
                    </a:cubicBezTo>
                    <a:cubicBezTo>
                      <a:pt x="458" y="562"/>
                      <a:pt x="458" y="584"/>
                      <a:pt x="447" y="584"/>
                    </a:cubicBezTo>
                    <a:cubicBezTo>
                      <a:pt x="405" y="605"/>
                      <a:pt x="384" y="648"/>
                      <a:pt x="351" y="669"/>
                    </a:cubicBezTo>
                    <a:cubicBezTo>
                      <a:pt x="330" y="690"/>
                      <a:pt x="320" y="712"/>
                      <a:pt x="309" y="733"/>
                    </a:cubicBezTo>
                    <a:cubicBezTo>
                      <a:pt x="277" y="754"/>
                      <a:pt x="245" y="786"/>
                      <a:pt x="223" y="818"/>
                    </a:cubicBezTo>
                    <a:cubicBezTo>
                      <a:pt x="192" y="850"/>
                      <a:pt x="149" y="861"/>
                      <a:pt x="128" y="903"/>
                    </a:cubicBezTo>
                    <a:cubicBezTo>
                      <a:pt x="117" y="903"/>
                      <a:pt x="128" y="925"/>
                      <a:pt x="117" y="925"/>
                    </a:cubicBezTo>
                    <a:cubicBezTo>
                      <a:pt x="96" y="925"/>
                      <a:pt x="85" y="935"/>
                      <a:pt x="74" y="946"/>
                    </a:cubicBezTo>
                    <a:cubicBezTo>
                      <a:pt x="53" y="967"/>
                      <a:pt x="32" y="988"/>
                      <a:pt x="10" y="1020"/>
                    </a:cubicBezTo>
                    <a:cubicBezTo>
                      <a:pt x="0" y="1031"/>
                      <a:pt x="10" y="1041"/>
                      <a:pt x="43" y="1084"/>
                    </a:cubicBezTo>
                    <a:cubicBezTo>
                      <a:pt x="53" y="1105"/>
                      <a:pt x="53" y="1105"/>
                      <a:pt x="64" y="1116"/>
                    </a:cubicBezTo>
                    <a:cubicBezTo>
                      <a:pt x="74" y="1137"/>
                      <a:pt x="53" y="1137"/>
                      <a:pt x="64" y="1159"/>
                    </a:cubicBezTo>
                    <a:cubicBezTo>
                      <a:pt x="58" y="1155"/>
                      <a:pt x="53" y="1154"/>
                      <a:pt x="50" y="1154"/>
                    </a:cubicBezTo>
                    <a:cubicBezTo>
                      <a:pt x="43" y="1154"/>
                      <a:pt x="43" y="1162"/>
                      <a:pt x="43" y="1169"/>
                    </a:cubicBezTo>
                    <a:cubicBezTo>
                      <a:pt x="32" y="1180"/>
                      <a:pt x="53" y="1201"/>
                      <a:pt x="74" y="1223"/>
                    </a:cubicBezTo>
                    <a:lnTo>
                      <a:pt x="107" y="1254"/>
                    </a:lnTo>
                    <a:cubicBezTo>
                      <a:pt x="121" y="1254"/>
                      <a:pt x="130" y="1250"/>
                      <a:pt x="138" y="1250"/>
                    </a:cubicBezTo>
                    <a:cubicBezTo>
                      <a:pt x="142" y="1250"/>
                      <a:pt x="146" y="1251"/>
                      <a:pt x="149" y="1254"/>
                    </a:cubicBezTo>
                    <a:cubicBezTo>
                      <a:pt x="160" y="1254"/>
                      <a:pt x="181" y="1265"/>
                      <a:pt x="181" y="1265"/>
                    </a:cubicBezTo>
                    <a:cubicBezTo>
                      <a:pt x="181" y="1257"/>
                      <a:pt x="176" y="1250"/>
                      <a:pt x="180" y="1250"/>
                    </a:cubicBezTo>
                    <a:lnTo>
                      <a:pt x="180" y="1250"/>
                    </a:lnTo>
                    <a:cubicBezTo>
                      <a:pt x="182" y="1250"/>
                      <a:pt x="186" y="1251"/>
                      <a:pt x="192" y="1254"/>
                    </a:cubicBezTo>
                    <a:cubicBezTo>
                      <a:pt x="202" y="1265"/>
                      <a:pt x="192" y="1265"/>
                      <a:pt x="192" y="1265"/>
                    </a:cubicBezTo>
                    <a:cubicBezTo>
                      <a:pt x="192" y="1287"/>
                      <a:pt x="202" y="1297"/>
                      <a:pt x="245" y="1339"/>
                    </a:cubicBezTo>
                    <a:cubicBezTo>
                      <a:pt x="245" y="1339"/>
                      <a:pt x="256" y="1339"/>
                      <a:pt x="256" y="1350"/>
                    </a:cubicBezTo>
                    <a:cubicBezTo>
                      <a:pt x="266" y="1361"/>
                      <a:pt x="277" y="1361"/>
                      <a:pt x="287" y="1372"/>
                    </a:cubicBezTo>
                    <a:cubicBezTo>
                      <a:pt x="306" y="1379"/>
                      <a:pt x="320" y="1383"/>
                      <a:pt x="330" y="1383"/>
                    </a:cubicBezTo>
                    <a:cubicBezTo>
                      <a:pt x="348" y="1383"/>
                      <a:pt x="355" y="1371"/>
                      <a:pt x="362" y="1350"/>
                    </a:cubicBezTo>
                    <a:cubicBezTo>
                      <a:pt x="394" y="1403"/>
                      <a:pt x="394" y="1403"/>
                      <a:pt x="415" y="1403"/>
                    </a:cubicBezTo>
                    <a:lnTo>
                      <a:pt x="447" y="1403"/>
                    </a:lnTo>
                    <a:cubicBezTo>
                      <a:pt x="458" y="1372"/>
                      <a:pt x="469" y="1350"/>
                      <a:pt x="479" y="1318"/>
                    </a:cubicBezTo>
                    <a:cubicBezTo>
                      <a:pt x="490" y="1265"/>
                      <a:pt x="522" y="1233"/>
                      <a:pt x="554" y="1190"/>
                    </a:cubicBezTo>
                    <a:cubicBezTo>
                      <a:pt x="564" y="1180"/>
                      <a:pt x="585" y="1190"/>
                      <a:pt x="564" y="1148"/>
                    </a:cubicBezTo>
                    <a:lnTo>
                      <a:pt x="564" y="1148"/>
                    </a:lnTo>
                    <a:cubicBezTo>
                      <a:pt x="578" y="1152"/>
                      <a:pt x="587" y="1155"/>
                      <a:pt x="594" y="1155"/>
                    </a:cubicBezTo>
                    <a:cubicBezTo>
                      <a:pt x="603" y="1155"/>
                      <a:pt x="607" y="1150"/>
                      <a:pt x="607" y="1137"/>
                    </a:cubicBezTo>
                    <a:cubicBezTo>
                      <a:pt x="607" y="1095"/>
                      <a:pt x="639" y="1084"/>
                      <a:pt x="660" y="1052"/>
                    </a:cubicBezTo>
                    <a:cubicBezTo>
                      <a:pt x="671" y="1052"/>
                      <a:pt x="660" y="1031"/>
                      <a:pt x="671" y="1031"/>
                    </a:cubicBezTo>
                    <a:cubicBezTo>
                      <a:pt x="713" y="1031"/>
                      <a:pt x="703" y="967"/>
                      <a:pt x="746" y="956"/>
                    </a:cubicBezTo>
                    <a:lnTo>
                      <a:pt x="735" y="946"/>
                    </a:lnTo>
                    <a:lnTo>
                      <a:pt x="746" y="946"/>
                    </a:lnTo>
                    <a:cubicBezTo>
                      <a:pt x="749" y="949"/>
                      <a:pt x="751" y="950"/>
                      <a:pt x="753" y="950"/>
                    </a:cubicBezTo>
                    <a:cubicBezTo>
                      <a:pt x="757" y="950"/>
                      <a:pt x="760" y="946"/>
                      <a:pt x="767" y="946"/>
                    </a:cubicBezTo>
                    <a:cubicBezTo>
                      <a:pt x="777" y="935"/>
                      <a:pt x="798" y="935"/>
                      <a:pt x="798" y="913"/>
                    </a:cubicBezTo>
                    <a:cubicBezTo>
                      <a:pt x="810" y="882"/>
                      <a:pt x="820" y="861"/>
                      <a:pt x="841" y="861"/>
                    </a:cubicBezTo>
                    <a:cubicBezTo>
                      <a:pt x="862" y="850"/>
                      <a:pt x="862" y="839"/>
                      <a:pt x="873" y="828"/>
                    </a:cubicBezTo>
                    <a:cubicBezTo>
                      <a:pt x="884" y="807"/>
                      <a:pt x="926" y="818"/>
                      <a:pt x="916" y="786"/>
                    </a:cubicBezTo>
                    <a:cubicBezTo>
                      <a:pt x="916" y="754"/>
                      <a:pt x="959" y="764"/>
                      <a:pt x="947" y="733"/>
                    </a:cubicBezTo>
                    <a:lnTo>
                      <a:pt x="947" y="733"/>
                    </a:lnTo>
                    <a:lnTo>
                      <a:pt x="959" y="743"/>
                    </a:lnTo>
                    <a:lnTo>
                      <a:pt x="969" y="743"/>
                    </a:lnTo>
                    <a:cubicBezTo>
                      <a:pt x="962" y="723"/>
                      <a:pt x="969" y="716"/>
                      <a:pt x="979" y="716"/>
                    </a:cubicBezTo>
                    <a:cubicBezTo>
                      <a:pt x="986" y="716"/>
                      <a:pt x="993" y="718"/>
                      <a:pt x="1001" y="722"/>
                    </a:cubicBezTo>
                    <a:cubicBezTo>
                      <a:pt x="1004" y="723"/>
                      <a:pt x="1007" y="724"/>
                      <a:pt x="1009" y="724"/>
                    </a:cubicBezTo>
                    <a:cubicBezTo>
                      <a:pt x="1023" y="724"/>
                      <a:pt x="1024" y="699"/>
                      <a:pt x="1033" y="690"/>
                    </a:cubicBezTo>
                    <a:cubicBezTo>
                      <a:pt x="1033" y="679"/>
                      <a:pt x="1044" y="679"/>
                      <a:pt x="1044" y="679"/>
                    </a:cubicBezTo>
                    <a:cubicBezTo>
                      <a:pt x="1054" y="669"/>
                      <a:pt x="1065" y="669"/>
                      <a:pt x="1075" y="658"/>
                    </a:cubicBezTo>
                    <a:cubicBezTo>
                      <a:pt x="1086" y="648"/>
                      <a:pt x="1086" y="637"/>
                      <a:pt x="1108" y="637"/>
                    </a:cubicBezTo>
                    <a:cubicBezTo>
                      <a:pt x="1111" y="638"/>
                      <a:pt x="1114" y="638"/>
                      <a:pt x="1117" y="638"/>
                    </a:cubicBezTo>
                    <a:cubicBezTo>
                      <a:pt x="1137" y="638"/>
                      <a:pt x="1131" y="605"/>
                      <a:pt x="1150" y="605"/>
                    </a:cubicBezTo>
                    <a:cubicBezTo>
                      <a:pt x="1154" y="608"/>
                      <a:pt x="1156" y="610"/>
                      <a:pt x="1158" y="610"/>
                    </a:cubicBezTo>
                    <a:cubicBezTo>
                      <a:pt x="1162" y="610"/>
                      <a:pt x="1164" y="605"/>
                      <a:pt x="1172" y="605"/>
                    </a:cubicBezTo>
                    <a:cubicBezTo>
                      <a:pt x="1182" y="584"/>
                      <a:pt x="1193" y="573"/>
                      <a:pt x="1214" y="573"/>
                    </a:cubicBezTo>
                    <a:cubicBezTo>
                      <a:pt x="1224" y="573"/>
                      <a:pt x="1224" y="562"/>
                      <a:pt x="1214" y="562"/>
                    </a:cubicBezTo>
                    <a:cubicBezTo>
                      <a:pt x="1210" y="550"/>
                      <a:pt x="1215" y="547"/>
                      <a:pt x="1223" y="547"/>
                    </a:cubicBezTo>
                    <a:cubicBezTo>
                      <a:pt x="1229" y="547"/>
                      <a:pt x="1237" y="549"/>
                      <a:pt x="1242" y="549"/>
                    </a:cubicBezTo>
                    <a:cubicBezTo>
                      <a:pt x="1247" y="549"/>
                      <a:pt x="1249" y="547"/>
                      <a:pt x="1246" y="541"/>
                    </a:cubicBezTo>
                    <a:lnTo>
                      <a:pt x="1246" y="541"/>
                    </a:lnTo>
                    <a:cubicBezTo>
                      <a:pt x="1255" y="546"/>
                      <a:pt x="1262" y="548"/>
                      <a:pt x="1267" y="548"/>
                    </a:cubicBezTo>
                    <a:cubicBezTo>
                      <a:pt x="1283" y="548"/>
                      <a:pt x="1275" y="525"/>
                      <a:pt x="1267" y="509"/>
                    </a:cubicBezTo>
                    <a:lnTo>
                      <a:pt x="1278" y="509"/>
                    </a:lnTo>
                    <a:cubicBezTo>
                      <a:pt x="1278" y="509"/>
                      <a:pt x="1299" y="520"/>
                      <a:pt x="1310" y="520"/>
                    </a:cubicBezTo>
                    <a:cubicBezTo>
                      <a:pt x="1331" y="509"/>
                      <a:pt x="1342" y="499"/>
                      <a:pt x="1352" y="488"/>
                    </a:cubicBezTo>
                    <a:cubicBezTo>
                      <a:pt x="1384" y="477"/>
                      <a:pt x="1406" y="456"/>
                      <a:pt x="1448" y="445"/>
                    </a:cubicBezTo>
                    <a:cubicBezTo>
                      <a:pt x="1448" y="445"/>
                      <a:pt x="1459" y="445"/>
                      <a:pt x="1448" y="424"/>
                    </a:cubicBezTo>
                    <a:cubicBezTo>
                      <a:pt x="1448" y="415"/>
                      <a:pt x="1435" y="386"/>
                      <a:pt x="1446" y="386"/>
                    </a:cubicBezTo>
                    <a:lnTo>
                      <a:pt x="1446" y="386"/>
                    </a:lnTo>
                    <a:cubicBezTo>
                      <a:pt x="1448" y="386"/>
                      <a:pt x="1452" y="388"/>
                      <a:pt x="1459" y="392"/>
                    </a:cubicBezTo>
                    <a:cubicBezTo>
                      <a:pt x="1462" y="396"/>
                      <a:pt x="1465" y="397"/>
                      <a:pt x="1466" y="397"/>
                    </a:cubicBezTo>
                    <a:cubicBezTo>
                      <a:pt x="1470" y="397"/>
                      <a:pt x="1470" y="392"/>
                      <a:pt x="1470" y="392"/>
                    </a:cubicBezTo>
                    <a:cubicBezTo>
                      <a:pt x="1464" y="381"/>
                      <a:pt x="1464" y="379"/>
                      <a:pt x="1467" y="379"/>
                    </a:cubicBezTo>
                    <a:lnTo>
                      <a:pt x="1467" y="379"/>
                    </a:lnTo>
                    <a:cubicBezTo>
                      <a:pt x="1470" y="379"/>
                      <a:pt x="1475" y="381"/>
                      <a:pt x="1480" y="381"/>
                    </a:cubicBezTo>
                    <a:cubicBezTo>
                      <a:pt x="1485" y="381"/>
                      <a:pt x="1494" y="386"/>
                      <a:pt x="1498" y="386"/>
                    </a:cubicBezTo>
                    <a:cubicBezTo>
                      <a:pt x="1502" y="386"/>
                      <a:pt x="1502" y="381"/>
                      <a:pt x="1491" y="360"/>
                    </a:cubicBezTo>
                    <a:cubicBezTo>
                      <a:pt x="1470" y="350"/>
                      <a:pt x="1491" y="338"/>
                      <a:pt x="1448" y="307"/>
                    </a:cubicBezTo>
                    <a:cubicBezTo>
                      <a:pt x="1437" y="296"/>
                      <a:pt x="1448" y="296"/>
                      <a:pt x="1448" y="296"/>
                    </a:cubicBezTo>
                    <a:cubicBezTo>
                      <a:pt x="1455" y="300"/>
                      <a:pt x="1461" y="301"/>
                      <a:pt x="1466" y="301"/>
                    </a:cubicBezTo>
                    <a:cubicBezTo>
                      <a:pt x="1477" y="301"/>
                      <a:pt x="1484" y="296"/>
                      <a:pt x="1491" y="296"/>
                    </a:cubicBezTo>
                    <a:cubicBezTo>
                      <a:pt x="1501" y="296"/>
                      <a:pt x="1491" y="275"/>
                      <a:pt x="1470" y="253"/>
                    </a:cubicBezTo>
                    <a:cubicBezTo>
                      <a:pt x="1448" y="211"/>
                      <a:pt x="1427" y="200"/>
                      <a:pt x="1406" y="200"/>
                    </a:cubicBezTo>
                    <a:cubicBezTo>
                      <a:pt x="1406" y="200"/>
                      <a:pt x="1401" y="196"/>
                      <a:pt x="1398" y="196"/>
                    </a:cubicBezTo>
                    <a:cubicBezTo>
                      <a:pt x="1396" y="196"/>
                      <a:pt x="1395" y="197"/>
                      <a:pt x="1395" y="200"/>
                    </a:cubicBezTo>
                    <a:lnTo>
                      <a:pt x="1342" y="200"/>
                    </a:lnTo>
                    <a:cubicBezTo>
                      <a:pt x="1310" y="211"/>
                      <a:pt x="1267" y="211"/>
                      <a:pt x="1257" y="232"/>
                    </a:cubicBezTo>
                    <a:lnTo>
                      <a:pt x="1246" y="232"/>
                    </a:lnTo>
                    <a:cubicBezTo>
                      <a:pt x="1235" y="222"/>
                      <a:pt x="1224" y="211"/>
                      <a:pt x="1224" y="200"/>
                    </a:cubicBezTo>
                    <a:lnTo>
                      <a:pt x="1235" y="200"/>
                    </a:lnTo>
                    <a:cubicBezTo>
                      <a:pt x="1246" y="189"/>
                      <a:pt x="1257" y="189"/>
                      <a:pt x="1267" y="179"/>
                    </a:cubicBezTo>
                    <a:cubicBezTo>
                      <a:pt x="1278" y="179"/>
                      <a:pt x="1299" y="179"/>
                      <a:pt x="1288" y="158"/>
                    </a:cubicBezTo>
                    <a:cubicBezTo>
                      <a:pt x="1288" y="137"/>
                      <a:pt x="1278" y="115"/>
                      <a:pt x="1288" y="104"/>
                    </a:cubicBezTo>
                    <a:cubicBezTo>
                      <a:pt x="1299" y="104"/>
                      <a:pt x="1278" y="83"/>
                      <a:pt x="1267" y="62"/>
                    </a:cubicBezTo>
                    <a:lnTo>
                      <a:pt x="1214" y="9"/>
                    </a:lnTo>
                    <a:cubicBezTo>
                      <a:pt x="1203" y="3"/>
                      <a:pt x="1198" y="0"/>
                      <a:pt x="11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4" name="Google Shape;384;p22"/>
            <p:cNvSpPr/>
            <p:nvPr/>
          </p:nvSpPr>
          <p:spPr>
            <a:xfrm rot="10800000" flipH="1">
              <a:off x="372090" y="3016761"/>
              <a:ext cx="149622" cy="172546"/>
            </a:xfrm>
            <a:custGeom>
              <a:avLst/>
              <a:gdLst/>
              <a:ahLst/>
              <a:cxnLst/>
              <a:rect l="l" t="t" r="r" b="b"/>
              <a:pathLst>
                <a:path w="1338" h="1543" extrusionOk="0">
                  <a:moveTo>
                    <a:pt x="951" y="1"/>
                  </a:moveTo>
                  <a:cubicBezTo>
                    <a:pt x="948" y="1"/>
                    <a:pt x="948" y="4"/>
                    <a:pt x="948" y="9"/>
                  </a:cubicBezTo>
                  <a:cubicBezTo>
                    <a:pt x="940" y="17"/>
                    <a:pt x="938" y="33"/>
                    <a:pt x="915" y="33"/>
                  </a:cubicBezTo>
                  <a:cubicBezTo>
                    <a:pt x="910" y="33"/>
                    <a:pt x="903" y="32"/>
                    <a:pt x="895" y="30"/>
                  </a:cubicBezTo>
                  <a:cubicBezTo>
                    <a:pt x="863" y="30"/>
                    <a:pt x="853" y="41"/>
                    <a:pt x="853" y="52"/>
                  </a:cubicBezTo>
                  <a:cubicBezTo>
                    <a:pt x="842" y="73"/>
                    <a:pt x="842" y="94"/>
                    <a:pt x="820" y="105"/>
                  </a:cubicBezTo>
                  <a:cubicBezTo>
                    <a:pt x="789" y="126"/>
                    <a:pt x="778" y="168"/>
                    <a:pt x="735" y="180"/>
                  </a:cubicBezTo>
                  <a:cubicBezTo>
                    <a:pt x="714" y="190"/>
                    <a:pt x="704" y="222"/>
                    <a:pt x="682" y="232"/>
                  </a:cubicBezTo>
                  <a:cubicBezTo>
                    <a:pt x="671" y="243"/>
                    <a:pt x="661" y="243"/>
                    <a:pt x="682" y="275"/>
                  </a:cubicBezTo>
                  <a:cubicBezTo>
                    <a:pt x="688" y="280"/>
                    <a:pt x="690" y="283"/>
                    <a:pt x="689" y="283"/>
                  </a:cubicBezTo>
                  <a:cubicBezTo>
                    <a:pt x="687" y="283"/>
                    <a:pt x="682" y="280"/>
                    <a:pt x="671" y="275"/>
                  </a:cubicBezTo>
                  <a:cubicBezTo>
                    <a:pt x="661" y="265"/>
                    <a:pt x="650" y="265"/>
                    <a:pt x="650" y="265"/>
                  </a:cubicBezTo>
                  <a:lnTo>
                    <a:pt x="650" y="265"/>
                  </a:lnTo>
                  <a:cubicBezTo>
                    <a:pt x="661" y="286"/>
                    <a:pt x="607" y="265"/>
                    <a:pt x="650" y="307"/>
                  </a:cubicBezTo>
                  <a:lnTo>
                    <a:pt x="640" y="307"/>
                  </a:lnTo>
                  <a:cubicBezTo>
                    <a:pt x="634" y="304"/>
                    <a:pt x="630" y="303"/>
                    <a:pt x="627" y="303"/>
                  </a:cubicBezTo>
                  <a:lnTo>
                    <a:pt x="627" y="303"/>
                  </a:lnTo>
                  <a:cubicBezTo>
                    <a:pt x="620" y="303"/>
                    <a:pt x="624" y="313"/>
                    <a:pt x="640" y="329"/>
                  </a:cubicBezTo>
                  <a:cubicBezTo>
                    <a:pt x="624" y="325"/>
                    <a:pt x="614" y="322"/>
                    <a:pt x="610" y="322"/>
                  </a:cubicBezTo>
                  <a:lnTo>
                    <a:pt x="610" y="322"/>
                  </a:lnTo>
                  <a:cubicBezTo>
                    <a:pt x="602" y="322"/>
                    <a:pt x="609" y="329"/>
                    <a:pt x="629" y="350"/>
                  </a:cubicBezTo>
                  <a:cubicBezTo>
                    <a:pt x="643" y="363"/>
                    <a:pt x="645" y="367"/>
                    <a:pt x="642" y="367"/>
                  </a:cubicBezTo>
                  <a:cubicBezTo>
                    <a:pt x="639" y="367"/>
                    <a:pt x="629" y="360"/>
                    <a:pt x="629" y="360"/>
                  </a:cubicBezTo>
                  <a:cubicBezTo>
                    <a:pt x="621" y="360"/>
                    <a:pt x="599" y="347"/>
                    <a:pt x="590" y="347"/>
                  </a:cubicBezTo>
                  <a:cubicBezTo>
                    <a:pt x="588" y="347"/>
                    <a:pt x="586" y="348"/>
                    <a:pt x="586" y="350"/>
                  </a:cubicBezTo>
                  <a:cubicBezTo>
                    <a:pt x="597" y="360"/>
                    <a:pt x="565" y="360"/>
                    <a:pt x="576" y="371"/>
                  </a:cubicBezTo>
                  <a:cubicBezTo>
                    <a:pt x="576" y="381"/>
                    <a:pt x="565" y="381"/>
                    <a:pt x="576" y="403"/>
                  </a:cubicBezTo>
                  <a:cubicBezTo>
                    <a:pt x="563" y="398"/>
                    <a:pt x="555" y="396"/>
                    <a:pt x="549" y="396"/>
                  </a:cubicBezTo>
                  <a:cubicBezTo>
                    <a:pt x="531" y="396"/>
                    <a:pt x="544" y="416"/>
                    <a:pt x="544" y="424"/>
                  </a:cubicBezTo>
                  <a:cubicBezTo>
                    <a:pt x="544" y="424"/>
                    <a:pt x="544" y="445"/>
                    <a:pt x="533" y="445"/>
                  </a:cubicBezTo>
                  <a:cubicBezTo>
                    <a:pt x="522" y="445"/>
                    <a:pt x="512" y="456"/>
                    <a:pt x="501" y="467"/>
                  </a:cubicBezTo>
                  <a:cubicBezTo>
                    <a:pt x="501" y="488"/>
                    <a:pt x="501" y="509"/>
                    <a:pt x="480" y="520"/>
                  </a:cubicBezTo>
                  <a:lnTo>
                    <a:pt x="448" y="584"/>
                  </a:lnTo>
                  <a:cubicBezTo>
                    <a:pt x="427" y="605"/>
                    <a:pt x="406" y="627"/>
                    <a:pt x="406" y="648"/>
                  </a:cubicBezTo>
                  <a:cubicBezTo>
                    <a:pt x="394" y="669"/>
                    <a:pt x="373" y="680"/>
                    <a:pt x="363" y="701"/>
                  </a:cubicBezTo>
                  <a:cubicBezTo>
                    <a:pt x="352" y="701"/>
                    <a:pt x="352" y="722"/>
                    <a:pt x="342" y="733"/>
                  </a:cubicBezTo>
                  <a:cubicBezTo>
                    <a:pt x="309" y="765"/>
                    <a:pt x="299" y="807"/>
                    <a:pt x="267" y="840"/>
                  </a:cubicBezTo>
                  <a:cubicBezTo>
                    <a:pt x="256" y="861"/>
                    <a:pt x="256" y="882"/>
                    <a:pt x="245" y="904"/>
                  </a:cubicBezTo>
                  <a:cubicBezTo>
                    <a:pt x="224" y="935"/>
                    <a:pt x="193" y="967"/>
                    <a:pt x="182" y="1010"/>
                  </a:cubicBezTo>
                  <a:cubicBezTo>
                    <a:pt x="160" y="1042"/>
                    <a:pt x="118" y="1063"/>
                    <a:pt x="96" y="1105"/>
                  </a:cubicBezTo>
                  <a:cubicBezTo>
                    <a:pt x="96" y="1117"/>
                    <a:pt x="107" y="1138"/>
                    <a:pt x="96" y="1138"/>
                  </a:cubicBezTo>
                  <a:cubicBezTo>
                    <a:pt x="86" y="1138"/>
                    <a:pt x="65" y="1148"/>
                    <a:pt x="65" y="1159"/>
                  </a:cubicBezTo>
                  <a:cubicBezTo>
                    <a:pt x="44" y="1191"/>
                    <a:pt x="32" y="1223"/>
                    <a:pt x="11" y="1255"/>
                  </a:cubicBezTo>
                  <a:cubicBezTo>
                    <a:pt x="1" y="1255"/>
                    <a:pt x="22" y="1276"/>
                    <a:pt x="54" y="1308"/>
                  </a:cubicBezTo>
                  <a:cubicBezTo>
                    <a:pt x="75" y="1318"/>
                    <a:pt x="75" y="1318"/>
                    <a:pt x="86" y="1330"/>
                  </a:cubicBezTo>
                  <a:cubicBezTo>
                    <a:pt x="107" y="1351"/>
                    <a:pt x="86" y="1351"/>
                    <a:pt x="96" y="1372"/>
                  </a:cubicBezTo>
                  <a:cubicBezTo>
                    <a:pt x="65" y="1372"/>
                    <a:pt x="75" y="1382"/>
                    <a:pt x="75" y="1393"/>
                  </a:cubicBezTo>
                  <a:cubicBezTo>
                    <a:pt x="75" y="1404"/>
                    <a:pt x="96" y="1415"/>
                    <a:pt x="118" y="1436"/>
                  </a:cubicBezTo>
                  <a:cubicBezTo>
                    <a:pt x="139" y="1457"/>
                    <a:pt x="150" y="1457"/>
                    <a:pt x="160" y="1457"/>
                  </a:cubicBezTo>
                  <a:cubicBezTo>
                    <a:pt x="182" y="1457"/>
                    <a:pt x="182" y="1446"/>
                    <a:pt x="203" y="1446"/>
                  </a:cubicBezTo>
                  <a:cubicBezTo>
                    <a:pt x="210" y="1446"/>
                    <a:pt x="222" y="1451"/>
                    <a:pt x="229" y="1451"/>
                  </a:cubicBezTo>
                  <a:cubicBezTo>
                    <a:pt x="233" y="1451"/>
                    <a:pt x="235" y="1450"/>
                    <a:pt x="235" y="1446"/>
                  </a:cubicBezTo>
                  <a:cubicBezTo>
                    <a:pt x="245" y="1446"/>
                    <a:pt x="245" y="1446"/>
                    <a:pt x="245" y="1457"/>
                  </a:cubicBezTo>
                  <a:cubicBezTo>
                    <a:pt x="256" y="1479"/>
                    <a:pt x="256" y="1479"/>
                    <a:pt x="309" y="1510"/>
                  </a:cubicBezTo>
                  <a:lnTo>
                    <a:pt x="320" y="1510"/>
                  </a:lnTo>
                  <a:cubicBezTo>
                    <a:pt x="342" y="1521"/>
                    <a:pt x="352" y="1531"/>
                    <a:pt x="352" y="1531"/>
                  </a:cubicBezTo>
                  <a:cubicBezTo>
                    <a:pt x="368" y="1534"/>
                    <a:pt x="381" y="1536"/>
                    <a:pt x="391" y="1536"/>
                  </a:cubicBezTo>
                  <a:cubicBezTo>
                    <a:pt x="421" y="1536"/>
                    <a:pt x="427" y="1523"/>
                    <a:pt x="427" y="1500"/>
                  </a:cubicBezTo>
                  <a:cubicBezTo>
                    <a:pt x="480" y="1542"/>
                    <a:pt x="469" y="1542"/>
                    <a:pt x="491" y="1542"/>
                  </a:cubicBezTo>
                  <a:cubicBezTo>
                    <a:pt x="501" y="1531"/>
                    <a:pt x="512" y="1531"/>
                    <a:pt x="522" y="1531"/>
                  </a:cubicBezTo>
                  <a:cubicBezTo>
                    <a:pt x="522" y="1500"/>
                    <a:pt x="533" y="1468"/>
                    <a:pt x="533" y="1446"/>
                  </a:cubicBezTo>
                  <a:cubicBezTo>
                    <a:pt x="544" y="1393"/>
                    <a:pt x="565" y="1351"/>
                    <a:pt x="586" y="1297"/>
                  </a:cubicBezTo>
                  <a:cubicBezTo>
                    <a:pt x="586" y="1287"/>
                    <a:pt x="619" y="1297"/>
                    <a:pt x="586" y="1255"/>
                  </a:cubicBezTo>
                  <a:lnTo>
                    <a:pt x="586" y="1255"/>
                  </a:lnTo>
                  <a:cubicBezTo>
                    <a:pt x="596" y="1258"/>
                    <a:pt x="602" y="1259"/>
                    <a:pt x="607" y="1259"/>
                  </a:cubicBezTo>
                  <a:cubicBezTo>
                    <a:pt x="619" y="1259"/>
                    <a:pt x="619" y="1252"/>
                    <a:pt x="619" y="1244"/>
                  </a:cubicBezTo>
                  <a:cubicBezTo>
                    <a:pt x="619" y="1202"/>
                    <a:pt x="640" y="1169"/>
                    <a:pt x="661" y="1148"/>
                  </a:cubicBezTo>
                  <a:cubicBezTo>
                    <a:pt x="661" y="1138"/>
                    <a:pt x="650" y="1117"/>
                    <a:pt x="661" y="1117"/>
                  </a:cubicBezTo>
                  <a:cubicBezTo>
                    <a:pt x="704" y="1105"/>
                    <a:pt x="682" y="1053"/>
                    <a:pt x="714" y="1031"/>
                  </a:cubicBezTo>
                  <a:lnTo>
                    <a:pt x="714" y="1020"/>
                  </a:lnTo>
                  <a:lnTo>
                    <a:pt x="735" y="1020"/>
                  </a:lnTo>
                  <a:cubicBezTo>
                    <a:pt x="746" y="999"/>
                    <a:pt x="768" y="999"/>
                    <a:pt x="768" y="978"/>
                  </a:cubicBezTo>
                  <a:cubicBezTo>
                    <a:pt x="768" y="946"/>
                    <a:pt x="768" y="925"/>
                    <a:pt x="799" y="914"/>
                  </a:cubicBezTo>
                  <a:cubicBezTo>
                    <a:pt x="810" y="904"/>
                    <a:pt x="810" y="893"/>
                    <a:pt x="820" y="871"/>
                  </a:cubicBezTo>
                  <a:cubicBezTo>
                    <a:pt x="820" y="850"/>
                    <a:pt x="863" y="861"/>
                    <a:pt x="853" y="818"/>
                  </a:cubicBezTo>
                  <a:cubicBezTo>
                    <a:pt x="842" y="797"/>
                    <a:pt x="884" y="797"/>
                    <a:pt x="863" y="776"/>
                  </a:cubicBezTo>
                  <a:cubicBezTo>
                    <a:pt x="863" y="770"/>
                    <a:pt x="866" y="768"/>
                    <a:pt x="870" y="768"/>
                  </a:cubicBezTo>
                  <a:cubicBezTo>
                    <a:pt x="874" y="768"/>
                    <a:pt x="879" y="770"/>
                    <a:pt x="884" y="776"/>
                  </a:cubicBezTo>
                  <a:cubicBezTo>
                    <a:pt x="895" y="776"/>
                    <a:pt x="895" y="776"/>
                    <a:pt x="895" y="765"/>
                  </a:cubicBezTo>
                  <a:cubicBezTo>
                    <a:pt x="874" y="743"/>
                    <a:pt x="895" y="743"/>
                    <a:pt x="917" y="743"/>
                  </a:cubicBezTo>
                  <a:cubicBezTo>
                    <a:pt x="948" y="743"/>
                    <a:pt x="938" y="722"/>
                    <a:pt x="938" y="712"/>
                  </a:cubicBezTo>
                  <a:cubicBezTo>
                    <a:pt x="948" y="701"/>
                    <a:pt x="948" y="701"/>
                    <a:pt x="948" y="691"/>
                  </a:cubicBezTo>
                  <a:cubicBezTo>
                    <a:pt x="959" y="680"/>
                    <a:pt x="969" y="680"/>
                    <a:pt x="981" y="669"/>
                  </a:cubicBezTo>
                  <a:cubicBezTo>
                    <a:pt x="981" y="658"/>
                    <a:pt x="981" y="637"/>
                    <a:pt x="1002" y="637"/>
                  </a:cubicBezTo>
                  <a:cubicBezTo>
                    <a:pt x="1005" y="638"/>
                    <a:pt x="1008" y="639"/>
                    <a:pt x="1011" y="639"/>
                  </a:cubicBezTo>
                  <a:cubicBezTo>
                    <a:pt x="1031" y="639"/>
                    <a:pt x="1024" y="604"/>
                    <a:pt x="1033" y="594"/>
                  </a:cubicBezTo>
                  <a:cubicBezTo>
                    <a:pt x="1039" y="600"/>
                    <a:pt x="1044" y="603"/>
                    <a:pt x="1048" y="603"/>
                  </a:cubicBezTo>
                  <a:cubicBezTo>
                    <a:pt x="1052" y="603"/>
                    <a:pt x="1055" y="600"/>
                    <a:pt x="1055" y="594"/>
                  </a:cubicBezTo>
                  <a:cubicBezTo>
                    <a:pt x="1066" y="573"/>
                    <a:pt x="1066" y="552"/>
                    <a:pt x="1097" y="552"/>
                  </a:cubicBezTo>
                  <a:lnTo>
                    <a:pt x="1097" y="542"/>
                  </a:lnTo>
                  <a:cubicBezTo>
                    <a:pt x="1087" y="525"/>
                    <a:pt x="1095" y="525"/>
                    <a:pt x="1104" y="525"/>
                  </a:cubicBezTo>
                  <a:cubicBezTo>
                    <a:pt x="1113" y="525"/>
                    <a:pt x="1124" y="525"/>
                    <a:pt x="1119" y="509"/>
                  </a:cubicBezTo>
                  <a:lnTo>
                    <a:pt x="1119" y="509"/>
                  </a:lnTo>
                  <a:cubicBezTo>
                    <a:pt x="1131" y="515"/>
                    <a:pt x="1138" y="518"/>
                    <a:pt x="1141" y="518"/>
                  </a:cubicBezTo>
                  <a:cubicBezTo>
                    <a:pt x="1150" y="518"/>
                    <a:pt x="1137" y="503"/>
                    <a:pt x="1130" y="488"/>
                  </a:cubicBezTo>
                  <a:cubicBezTo>
                    <a:pt x="1140" y="488"/>
                    <a:pt x="1140" y="488"/>
                    <a:pt x="1140" y="478"/>
                  </a:cubicBezTo>
                  <a:cubicBezTo>
                    <a:pt x="1140" y="478"/>
                    <a:pt x="1149" y="482"/>
                    <a:pt x="1159" y="482"/>
                  </a:cubicBezTo>
                  <a:cubicBezTo>
                    <a:pt x="1164" y="482"/>
                    <a:pt x="1169" y="481"/>
                    <a:pt x="1172" y="478"/>
                  </a:cubicBezTo>
                  <a:cubicBezTo>
                    <a:pt x="1194" y="467"/>
                    <a:pt x="1194" y="445"/>
                    <a:pt x="1215" y="435"/>
                  </a:cubicBezTo>
                  <a:cubicBezTo>
                    <a:pt x="1236" y="424"/>
                    <a:pt x="1257" y="392"/>
                    <a:pt x="1289" y="381"/>
                  </a:cubicBezTo>
                  <a:cubicBezTo>
                    <a:pt x="1300" y="381"/>
                    <a:pt x="1300" y="371"/>
                    <a:pt x="1300" y="360"/>
                  </a:cubicBezTo>
                  <a:cubicBezTo>
                    <a:pt x="1291" y="352"/>
                    <a:pt x="1269" y="323"/>
                    <a:pt x="1283" y="323"/>
                  </a:cubicBezTo>
                  <a:lnTo>
                    <a:pt x="1283" y="323"/>
                  </a:lnTo>
                  <a:cubicBezTo>
                    <a:pt x="1286" y="323"/>
                    <a:pt x="1292" y="324"/>
                    <a:pt x="1300" y="329"/>
                  </a:cubicBezTo>
                  <a:cubicBezTo>
                    <a:pt x="1310" y="329"/>
                    <a:pt x="1310" y="329"/>
                    <a:pt x="1300" y="318"/>
                  </a:cubicBezTo>
                  <a:cubicBezTo>
                    <a:pt x="1289" y="307"/>
                    <a:pt x="1310" y="307"/>
                    <a:pt x="1310" y="307"/>
                  </a:cubicBezTo>
                  <a:cubicBezTo>
                    <a:pt x="1316" y="307"/>
                    <a:pt x="1326" y="310"/>
                    <a:pt x="1331" y="310"/>
                  </a:cubicBezTo>
                  <a:cubicBezTo>
                    <a:pt x="1337" y="310"/>
                    <a:pt x="1337" y="307"/>
                    <a:pt x="1321" y="296"/>
                  </a:cubicBezTo>
                  <a:cubicBezTo>
                    <a:pt x="1300" y="275"/>
                    <a:pt x="1310" y="265"/>
                    <a:pt x="1268" y="243"/>
                  </a:cubicBezTo>
                  <a:cubicBezTo>
                    <a:pt x="1246" y="232"/>
                    <a:pt x="1257" y="232"/>
                    <a:pt x="1268" y="232"/>
                  </a:cubicBezTo>
                  <a:cubicBezTo>
                    <a:pt x="1274" y="236"/>
                    <a:pt x="1278" y="237"/>
                    <a:pt x="1282" y="237"/>
                  </a:cubicBezTo>
                  <a:cubicBezTo>
                    <a:pt x="1290" y="237"/>
                    <a:pt x="1292" y="229"/>
                    <a:pt x="1300" y="222"/>
                  </a:cubicBezTo>
                  <a:cubicBezTo>
                    <a:pt x="1321" y="222"/>
                    <a:pt x="1300" y="201"/>
                    <a:pt x="1279" y="180"/>
                  </a:cubicBezTo>
                  <a:cubicBezTo>
                    <a:pt x="1246" y="158"/>
                    <a:pt x="1225" y="147"/>
                    <a:pt x="1204" y="147"/>
                  </a:cubicBezTo>
                  <a:lnTo>
                    <a:pt x="1194" y="147"/>
                  </a:lnTo>
                  <a:cubicBezTo>
                    <a:pt x="1172" y="158"/>
                    <a:pt x="1151" y="158"/>
                    <a:pt x="1140" y="168"/>
                  </a:cubicBezTo>
                  <a:cubicBezTo>
                    <a:pt x="1108" y="180"/>
                    <a:pt x="1076" y="190"/>
                    <a:pt x="1055" y="211"/>
                  </a:cubicBezTo>
                  <a:cubicBezTo>
                    <a:pt x="1055" y="211"/>
                    <a:pt x="1060" y="216"/>
                    <a:pt x="1057" y="216"/>
                  </a:cubicBezTo>
                  <a:cubicBezTo>
                    <a:pt x="1055" y="216"/>
                    <a:pt x="1052" y="215"/>
                    <a:pt x="1044" y="211"/>
                  </a:cubicBezTo>
                  <a:cubicBezTo>
                    <a:pt x="1033" y="201"/>
                    <a:pt x="1033" y="201"/>
                    <a:pt x="1033" y="190"/>
                  </a:cubicBezTo>
                  <a:lnTo>
                    <a:pt x="1055" y="168"/>
                  </a:lnTo>
                  <a:cubicBezTo>
                    <a:pt x="1066" y="158"/>
                    <a:pt x="1087" y="158"/>
                    <a:pt x="1076" y="137"/>
                  </a:cubicBezTo>
                  <a:cubicBezTo>
                    <a:pt x="1066" y="116"/>
                    <a:pt x="1066" y="94"/>
                    <a:pt x="1066" y="83"/>
                  </a:cubicBezTo>
                  <a:cubicBezTo>
                    <a:pt x="1076" y="73"/>
                    <a:pt x="1055" y="62"/>
                    <a:pt x="1033" y="41"/>
                  </a:cubicBezTo>
                  <a:cubicBezTo>
                    <a:pt x="1012" y="19"/>
                    <a:pt x="991" y="9"/>
                    <a:pt x="969" y="9"/>
                  </a:cubicBezTo>
                  <a:cubicBezTo>
                    <a:pt x="959" y="4"/>
                    <a:pt x="954" y="1"/>
                    <a:pt x="951" y="1"/>
                  </a:cubicBezTo>
                  <a:close/>
                </a:path>
              </a:pathLst>
            </a:custGeom>
            <a:solidFill>
              <a:srgbClr val="B9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2"/>
            <p:cNvSpPr/>
            <p:nvPr/>
          </p:nvSpPr>
          <p:spPr>
            <a:xfrm rot="10800000" flipH="1">
              <a:off x="333391" y="2224442"/>
              <a:ext cx="188313" cy="77159"/>
            </a:xfrm>
            <a:custGeom>
              <a:avLst/>
              <a:gdLst/>
              <a:ahLst/>
              <a:cxnLst/>
              <a:rect l="l" t="t" r="r" b="b"/>
              <a:pathLst>
                <a:path w="1684" h="690" extrusionOk="0">
                  <a:moveTo>
                    <a:pt x="171" y="0"/>
                  </a:moveTo>
                  <a:cubicBezTo>
                    <a:pt x="168" y="0"/>
                    <a:pt x="166" y="3"/>
                    <a:pt x="160" y="8"/>
                  </a:cubicBezTo>
                  <a:cubicBezTo>
                    <a:pt x="153" y="23"/>
                    <a:pt x="146" y="48"/>
                    <a:pt x="138" y="48"/>
                  </a:cubicBezTo>
                  <a:cubicBezTo>
                    <a:pt x="135" y="48"/>
                    <a:pt x="132" y="43"/>
                    <a:pt x="129" y="30"/>
                  </a:cubicBezTo>
                  <a:cubicBezTo>
                    <a:pt x="129" y="24"/>
                    <a:pt x="126" y="21"/>
                    <a:pt x="123" y="21"/>
                  </a:cubicBezTo>
                  <a:cubicBezTo>
                    <a:pt x="120" y="21"/>
                    <a:pt x="117" y="24"/>
                    <a:pt x="117" y="30"/>
                  </a:cubicBezTo>
                  <a:cubicBezTo>
                    <a:pt x="114" y="33"/>
                    <a:pt x="112" y="34"/>
                    <a:pt x="110" y="34"/>
                  </a:cubicBezTo>
                  <a:cubicBezTo>
                    <a:pt x="107" y="34"/>
                    <a:pt x="107" y="30"/>
                    <a:pt x="107" y="30"/>
                  </a:cubicBezTo>
                  <a:cubicBezTo>
                    <a:pt x="100" y="23"/>
                    <a:pt x="98" y="8"/>
                    <a:pt x="94" y="8"/>
                  </a:cubicBezTo>
                  <a:cubicBezTo>
                    <a:pt x="92" y="8"/>
                    <a:pt x="90" y="13"/>
                    <a:pt x="86" y="30"/>
                  </a:cubicBezTo>
                  <a:cubicBezTo>
                    <a:pt x="86" y="51"/>
                    <a:pt x="75" y="51"/>
                    <a:pt x="75" y="94"/>
                  </a:cubicBezTo>
                  <a:cubicBezTo>
                    <a:pt x="75" y="104"/>
                    <a:pt x="72" y="107"/>
                    <a:pt x="70" y="107"/>
                  </a:cubicBezTo>
                  <a:cubicBezTo>
                    <a:pt x="67" y="107"/>
                    <a:pt x="65" y="104"/>
                    <a:pt x="65" y="104"/>
                  </a:cubicBezTo>
                  <a:cubicBezTo>
                    <a:pt x="54" y="82"/>
                    <a:pt x="43" y="82"/>
                    <a:pt x="32" y="72"/>
                  </a:cubicBezTo>
                  <a:cubicBezTo>
                    <a:pt x="32" y="70"/>
                    <a:pt x="32" y="69"/>
                    <a:pt x="30" y="69"/>
                  </a:cubicBezTo>
                  <a:cubicBezTo>
                    <a:pt x="25" y="69"/>
                    <a:pt x="11" y="88"/>
                    <a:pt x="11" y="115"/>
                  </a:cubicBezTo>
                  <a:cubicBezTo>
                    <a:pt x="1" y="157"/>
                    <a:pt x="11" y="179"/>
                    <a:pt x="11" y="200"/>
                  </a:cubicBezTo>
                  <a:cubicBezTo>
                    <a:pt x="22" y="200"/>
                    <a:pt x="22" y="210"/>
                    <a:pt x="22" y="210"/>
                  </a:cubicBezTo>
                  <a:cubicBezTo>
                    <a:pt x="32" y="221"/>
                    <a:pt x="54" y="232"/>
                    <a:pt x="65" y="243"/>
                  </a:cubicBezTo>
                  <a:cubicBezTo>
                    <a:pt x="96" y="264"/>
                    <a:pt x="117" y="295"/>
                    <a:pt x="139" y="295"/>
                  </a:cubicBezTo>
                  <a:cubicBezTo>
                    <a:pt x="144" y="295"/>
                    <a:pt x="147" y="293"/>
                    <a:pt x="148" y="293"/>
                  </a:cubicBezTo>
                  <a:cubicBezTo>
                    <a:pt x="150" y="293"/>
                    <a:pt x="150" y="296"/>
                    <a:pt x="150" y="306"/>
                  </a:cubicBezTo>
                  <a:cubicBezTo>
                    <a:pt x="150" y="317"/>
                    <a:pt x="150" y="328"/>
                    <a:pt x="139" y="328"/>
                  </a:cubicBezTo>
                  <a:cubicBezTo>
                    <a:pt x="129" y="328"/>
                    <a:pt x="117" y="317"/>
                    <a:pt x="107" y="317"/>
                  </a:cubicBezTo>
                  <a:cubicBezTo>
                    <a:pt x="100" y="317"/>
                    <a:pt x="88" y="307"/>
                    <a:pt x="78" y="307"/>
                  </a:cubicBezTo>
                  <a:cubicBezTo>
                    <a:pt x="73" y="307"/>
                    <a:pt x="68" y="310"/>
                    <a:pt x="65" y="317"/>
                  </a:cubicBezTo>
                  <a:cubicBezTo>
                    <a:pt x="54" y="338"/>
                    <a:pt x="43" y="349"/>
                    <a:pt x="22" y="349"/>
                  </a:cubicBezTo>
                  <a:cubicBezTo>
                    <a:pt x="22" y="349"/>
                    <a:pt x="11" y="370"/>
                    <a:pt x="11" y="402"/>
                  </a:cubicBezTo>
                  <a:cubicBezTo>
                    <a:pt x="1" y="423"/>
                    <a:pt x="1" y="456"/>
                    <a:pt x="11" y="466"/>
                  </a:cubicBezTo>
                  <a:cubicBezTo>
                    <a:pt x="11" y="487"/>
                    <a:pt x="11" y="498"/>
                    <a:pt x="22" y="498"/>
                  </a:cubicBezTo>
                  <a:cubicBezTo>
                    <a:pt x="26" y="498"/>
                    <a:pt x="32" y="496"/>
                    <a:pt x="39" y="496"/>
                  </a:cubicBezTo>
                  <a:cubicBezTo>
                    <a:pt x="48" y="496"/>
                    <a:pt x="58" y="500"/>
                    <a:pt x="65" y="519"/>
                  </a:cubicBezTo>
                  <a:cubicBezTo>
                    <a:pt x="86" y="551"/>
                    <a:pt x="96" y="551"/>
                    <a:pt x="107" y="551"/>
                  </a:cubicBezTo>
                  <a:cubicBezTo>
                    <a:pt x="121" y="551"/>
                    <a:pt x="136" y="546"/>
                    <a:pt x="150" y="546"/>
                  </a:cubicBezTo>
                  <a:cubicBezTo>
                    <a:pt x="157" y="546"/>
                    <a:pt x="164" y="548"/>
                    <a:pt x="171" y="551"/>
                  </a:cubicBezTo>
                  <a:cubicBezTo>
                    <a:pt x="203" y="572"/>
                    <a:pt x="245" y="562"/>
                    <a:pt x="278" y="583"/>
                  </a:cubicBezTo>
                  <a:cubicBezTo>
                    <a:pt x="299" y="605"/>
                    <a:pt x="330" y="594"/>
                    <a:pt x="352" y="615"/>
                  </a:cubicBezTo>
                  <a:cubicBezTo>
                    <a:pt x="356" y="615"/>
                    <a:pt x="361" y="617"/>
                    <a:pt x="365" y="617"/>
                  </a:cubicBezTo>
                  <a:cubicBezTo>
                    <a:pt x="371" y="617"/>
                    <a:pt x="378" y="613"/>
                    <a:pt x="384" y="594"/>
                  </a:cubicBezTo>
                  <a:cubicBezTo>
                    <a:pt x="384" y="584"/>
                    <a:pt x="386" y="579"/>
                    <a:pt x="388" y="579"/>
                  </a:cubicBezTo>
                  <a:lnTo>
                    <a:pt x="388" y="579"/>
                  </a:lnTo>
                  <a:cubicBezTo>
                    <a:pt x="389" y="579"/>
                    <a:pt x="390" y="587"/>
                    <a:pt x="384" y="605"/>
                  </a:cubicBezTo>
                  <a:cubicBezTo>
                    <a:pt x="384" y="615"/>
                    <a:pt x="384" y="626"/>
                    <a:pt x="394" y="626"/>
                  </a:cubicBezTo>
                  <a:cubicBezTo>
                    <a:pt x="396" y="622"/>
                    <a:pt x="398" y="621"/>
                    <a:pt x="400" y="621"/>
                  </a:cubicBezTo>
                  <a:cubicBezTo>
                    <a:pt x="405" y="621"/>
                    <a:pt x="410" y="629"/>
                    <a:pt x="415" y="629"/>
                  </a:cubicBezTo>
                  <a:cubicBezTo>
                    <a:pt x="419" y="629"/>
                    <a:pt x="423" y="624"/>
                    <a:pt x="427" y="605"/>
                  </a:cubicBezTo>
                  <a:cubicBezTo>
                    <a:pt x="427" y="601"/>
                    <a:pt x="427" y="600"/>
                    <a:pt x="427" y="600"/>
                  </a:cubicBezTo>
                  <a:cubicBezTo>
                    <a:pt x="428" y="600"/>
                    <a:pt x="430" y="605"/>
                    <a:pt x="437" y="605"/>
                  </a:cubicBezTo>
                  <a:cubicBezTo>
                    <a:pt x="437" y="615"/>
                    <a:pt x="437" y="621"/>
                    <a:pt x="438" y="621"/>
                  </a:cubicBezTo>
                  <a:cubicBezTo>
                    <a:pt x="440" y="621"/>
                    <a:pt x="442" y="615"/>
                    <a:pt x="448" y="605"/>
                  </a:cubicBezTo>
                  <a:cubicBezTo>
                    <a:pt x="448" y="594"/>
                    <a:pt x="451" y="589"/>
                    <a:pt x="453" y="589"/>
                  </a:cubicBezTo>
                  <a:cubicBezTo>
                    <a:pt x="456" y="589"/>
                    <a:pt x="458" y="594"/>
                    <a:pt x="458" y="605"/>
                  </a:cubicBezTo>
                  <a:cubicBezTo>
                    <a:pt x="458" y="622"/>
                    <a:pt x="461" y="633"/>
                    <a:pt x="466" y="633"/>
                  </a:cubicBezTo>
                  <a:cubicBezTo>
                    <a:pt x="470" y="633"/>
                    <a:pt x="475" y="624"/>
                    <a:pt x="480" y="605"/>
                  </a:cubicBezTo>
                  <a:cubicBezTo>
                    <a:pt x="484" y="587"/>
                    <a:pt x="487" y="582"/>
                    <a:pt x="488" y="582"/>
                  </a:cubicBezTo>
                  <a:cubicBezTo>
                    <a:pt x="491" y="582"/>
                    <a:pt x="491" y="594"/>
                    <a:pt x="491" y="594"/>
                  </a:cubicBezTo>
                  <a:lnTo>
                    <a:pt x="491" y="636"/>
                  </a:lnTo>
                  <a:cubicBezTo>
                    <a:pt x="493" y="634"/>
                    <a:pt x="495" y="633"/>
                    <a:pt x="497" y="633"/>
                  </a:cubicBezTo>
                  <a:cubicBezTo>
                    <a:pt x="503" y="633"/>
                    <a:pt x="509" y="639"/>
                    <a:pt x="515" y="639"/>
                  </a:cubicBezTo>
                  <a:cubicBezTo>
                    <a:pt x="518" y="639"/>
                    <a:pt x="520" y="639"/>
                    <a:pt x="522" y="636"/>
                  </a:cubicBezTo>
                  <a:cubicBezTo>
                    <a:pt x="533" y="626"/>
                    <a:pt x="543" y="636"/>
                    <a:pt x="543" y="615"/>
                  </a:cubicBezTo>
                  <a:cubicBezTo>
                    <a:pt x="548" y="642"/>
                    <a:pt x="553" y="650"/>
                    <a:pt x="557" y="650"/>
                  </a:cubicBezTo>
                  <a:cubicBezTo>
                    <a:pt x="563" y="650"/>
                    <a:pt x="569" y="636"/>
                    <a:pt x="576" y="636"/>
                  </a:cubicBezTo>
                  <a:cubicBezTo>
                    <a:pt x="583" y="636"/>
                    <a:pt x="590" y="632"/>
                    <a:pt x="597" y="632"/>
                  </a:cubicBezTo>
                  <a:cubicBezTo>
                    <a:pt x="600" y="632"/>
                    <a:pt x="604" y="633"/>
                    <a:pt x="607" y="636"/>
                  </a:cubicBezTo>
                  <a:cubicBezTo>
                    <a:pt x="618" y="647"/>
                    <a:pt x="629" y="647"/>
                    <a:pt x="640" y="647"/>
                  </a:cubicBezTo>
                  <a:cubicBezTo>
                    <a:pt x="661" y="647"/>
                    <a:pt x="682" y="636"/>
                    <a:pt x="692" y="636"/>
                  </a:cubicBezTo>
                  <a:cubicBezTo>
                    <a:pt x="709" y="642"/>
                    <a:pt x="722" y="642"/>
                    <a:pt x="734" y="642"/>
                  </a:cubicBezTo>
                  <a:cubicBezTo>
                    <a:pt x="746" y="642"/>
                    <a:pt x="757" y="642"/>
                    <a:pt x="767" y="647"/>
                  </a:cubicBezTo>
                  <a:cubicBezTo>
                    <a:pt x="783" y="652"/>
                    <a:pt x="796" y="655"/>
                    <a:pt x="810" y="655"/>
                  </a:cubicBezTo>
                  <a:cubicBezTo>
                    <a:pt x="823" y="655"/>
                    <a:pt x="836" y="652"/>
                    <a:pt x="853" y="647"/>
                  </a:cubicBezTo>
                  <a:cubicBezTo>
                    <a:pt x="859" y="644"/>
                    <a:pt x="865" y="643"/>
                    <a:pt x="871" y="643"/>
                  </a:cubicBezTo>
                  <a:cubicBezTo>
                    <a:pt x="886" y="643"/>
                    <a:pt x="901" y="650"/>
                    <a:pt x="917" y="657"/>
                  </a:cubicBezTo>
                  <a:cubicBezTo>
                    <a:pt x="919" y="660"/>
                    <a:pt x="921" y="661"/>
                    <a:pt x="923" y="661"/>
                  </a:cubicBezTo>
                  <a:cubicBezTo>
                    <a:pt x="929" y="661"/>
                    <a:pt x="936" y="655"/>
                    <a:pt x="942" y="655"/>
                  </a:cubicBezTo>
                  <a:cubicBezTo>
                    <a:pt x="944" y="655"/>
                    <a:pt x="946" y="655"/>
                    <a:pt x="948" y="657"/>
                  </a:cubicBezTo>
                  <a:cubicBezTo>
                    <a:pt x="969" y="663"/>
                    <a:pt x="991" y="663"/>
                    <a:pt x="1012" y="663"/>
                  </a:cubicBezTo>
                  <a:cubicBezTo>
                    <a:pt x="1033" y="663"/>
                    <a:pt x="1055" y="663"/>
                    <a:pt x="1076" y="669"/>
                  </a:cubicBezTo>
                  <a:cubicBezTo>
                    <a:pt x="1108" y="669"/>
                    <a:pt x="1129" y="657"/>
                    <a:pt x="1151" y="657"/>
                  </a:cubicBezTo>
                  <a:cubicBezTo>
                    <a:pt x="1193" y="669"/>
                    <a:pt x="1225" y="669"/>
                    <a:pt x="1267" y="669"/>
                  </a:cubicBezTo>
                  <a:cubicBezTo>
                    <a:pt x="1301" y="669"/>
                    <a:pt x="1335" y="682"/>
                    <a:pt x="1369" y="682"/>
                  </a:cubicBezTo>
                  <a:cubicBezTo>
                    <a:pt x="1378" y="682"/>
                    <a:pt x="1386" y="681"/>
                    <a:pt x="1395" y="679"/>
                  </a:cubicBezTo>
                  <a:cubicBezTo>
                    <a:pt x="1404" y="679"/>
                    <a:pt x="1412" y="665"/>
                    <a:pt x="1421" y="665"/>
                  </a:cubicBezTo>
                  <a:cubicBezTo>
                    <a:pt x="1423" y="665"/>
                    <a:pt x="1425" y="666"/>
                    <a:pt x="1428" y="669"/>
                  </a:cubicBezTo>
                  <a:cubicBezTo>
                    <a:pt x="1438" y="679"/>
                    <a:pt x="1449" y="690"/>
                    <a:pt x="1459" y="690"/>
                  </a:cubicBezTo>
                  <a:lnTo>
                    <a:pt x="1566" y="690"/>
                  </a:lnTo>
                  <a:cubicBezTo>
                    <a:pt x="1577" y="690"/>
                    <a:pt x="1587" y="669"/>
                    <a:pt x="1587" y="626"/>
                  </a:cubicBezTo>
                  <a:cubicBezTo>
                    <a:pt x="1587" y="594"/>
                    <a:pt x="1598" y="594"/>
                    <a:pt x="1598" y="583"/>
                  </a:cubicBezTo>
                  <a:cubicBezTo>
                    <a:pt x="1603" y="573"/>
                    <a:pt x="1608" y="573"/>
                    <a:pt x="1614" y="573"/>
                  </a:cubicBezTo>
                  <a:cubicBezTo>
                    <a:pt x="1619" y="573"/>
                    <a:pt x="1624" y="573"/>
                    <a:pt x="1629" y="562"/>
                  </a:cubicBezTo>
                  <a:cubicBezTo>
                    <a:pt x="1634" y="571"/>
                    <a:pt x="1639" y="574"/>
                    <a:pt x="1642" y="574"/>
                  </a:cubicBezTo>
                  <a:cubicBezTo>
                    <a:pt x="1647" y="574"/>
                    <a:pt x="1651" y="568"/>
                    <a:pt x="1651" y="562"/>
                  </a:cubicBezTo>
                  <a:cubicBezTo>
                    <a:pt x="1662" y="562"/>
                    <a:pt x="1672" y="541"/>
                    <a:pt x="1672" y="508"/>
                  </a:cubicBezTo>
                  <a:cubicBezTo>
                    <a:pt x="1683" y="477"/>
                    <a:pt x="1672" y="466"/>
                    <a:pt x="1672" y="456"/>
                  </a:cubicBezTo>
                  <a:cubicBezTo>
                    <a:pt x="1662" y="434"/>
                    <a:pt x="1651" y="444"/>
                    <a:pt x="1641" y="423"/>
                  </a:cubicBezTo>
                  <a:cubicBezTo>
                    <a:pt x="1641" y="413"/>
                    <a:pt x="1629" y="402"/>
                    <a:pt x="1629" y="402"/>
                  </a:cubicBezTo>
                  <a:cubicBezTo>
                    <a:pt x="1629" y="402"/>
                    <a:pt x="1625" y="407"/>
                    <a:pt x="1622" y="407"/>
                  </a:cubicBezTo>
                  <a:cubicBezTo>
                    <a:pt x="1620" y="407"/>
                    <a:pt x="1619" y="406"/>
                    <a:pt x="1619" y="402"/>
                  </a:cubicBezTo>
                  <a:cubicBezTo>
                    <a:pt x="1619" y="391"/>
                    <a:pt x="1622" y="389"/>
                    <a:pt x="1624" y="389"/>
                  </a:cubicBezTo>
                  <a:cubicBezTo>
                    <a:pt x="1627" y="389"/>
                    <a:pt x="1629" y="392"/>
                    <a:pt x="1629" y="392"/>
                  </a:cubicBezTo>
                  <a:cubicBezTo>
                    <a:pt x="1641" y="370"/>
                    <a:pt x="1641" y="359"/>
                    <a:pt x="1641" y="306"/>
                  </a:cubicBezTo>
                  <a:lnTo>
                    <a:pt x="1641" y="285"/>
                  </a:lnTo>
                  <a:lnTo>
                    <a:pt x="1641" y="253"/>
                  </a:lnTo>
                  <a:cubicBezTo>
                    <a:pt x="1624" y="212"/>
                    <a:pt x="1608" y="196"/>
                    <a:pt x="1591" y="196"/>
                  </a:cubicBezTo>
                  <a:cubicBezTo>
                    <a:pt x="1586" y="196"/>
                    <a:pt x="1582" y="197"/>
                    <a:pt x="1577" y="200"/>
                  </a:cubicBezTo>
                  <a:cubicBezTo>
                    <a:pt x="1587" y="146"/>
                    <a:pt x="1587" y="146"/>
                    <a:pt x="1577" y="125"/>
                  </a:cubicBezTo>
                  <a:cubicBezTo>
                    <a:pt x="1566" y="115"/>
                    <a:pt x="1566" y="115"/>
                    <a:pt x="1555" y="115"/>
                  </a:cubicBezTo>
                  <a:cubicBezTo>
                    <a:pt x="1523" y="115"/>
                    <a:pt x="1502" y="125"/>
                    <a:pt x="1470" y="136"/>
                  </a:cubicBezTo>
                  <a:cubicBezTo>
                    <a:pt x="1428" y="168"/>
                    <a:pt x="1374" y="157"/>
                    <a:pt x="1331" y="168"/>
                  </a:cubicBezTo>
                  <a:cubicBezTo>
                    <a:pt x="1320" y="168"/>
                    <a:pt x="1311" y="158"/>
                    <a:pt x="1304" y="158"/>
                  </a:cubicBezTo>
                  <a:cubicBezTo>
                    <a:pt x="1299" y="158"/>
                    <a:pt x="1294" y="165"/>
                    <a:pt x="1289" y="189"/>
                  </a:cubicBezTo>
                  <a:cubicBezTo>
                    <a:pt x="1289" y="193"/>
                    <a:pt x="1289" y="194"/>
                    <a:pt x="1288" y="194"/>
                  </a:cubicBezTo>
                  <a:cubicBezTo>
                    <a:pt x="1288" y="194"/>
                    <a:pt x="1285" y="189"/>
                    <a:pt x="1279" y="189"/>
                  </a:cubicBezTo>
                  <a:cubicBezTo>
                    <a:pt x="1279" y="173"/>
                    <a:pt x="1273" y="164"/>
                    <a:pt x="1265" y="164"/>
                  </a:cubicBezTo>
                  <a:cubicBezTo>
                    <a:pt x="1263" y="164"/>
                    <a:pt x="1260" y="165"/>
                    <a:pt x="1257" y="168"/>
                  </a:cubicBezTo>
                  <a:cubicBezTo>
                    <a:pt x="1241" y="178"/>
                    <a:pt x="1222" y="181"/>
                    <a:pt x="1203" y="181"/>
                  </a:cubicBezTo>
                  <a:cubicBezTo>
                    <a:pt x="1184" y="181"/>
                    <a:pt x="1166" y="179"/>
                    <a:pt x="1151" y="179"/>
                  </a:cubicBezTo>
                  <a:cubicBezTo>
                    <a:pt x="1142" y="179"/>
                    <a:pt x="1140" y="192"/>
                    <a:pt x="1135" y="192"/>
                  </a:cubicBezTo>
                  <a:cubicBezTo>
                    <a:pt x="1133" y="192"/>
                    <a:pt x="1132" y="191"/>
                    <a:pt x="1129" y="189"/>
                  </a:cubicBezTo>
                  <a:cubicBezTo>
                    <a:pt x="1120" y="180"/>
                    <a:pt x="1111" y="177"/>
                    <a:pt x="1102" y="177"/>
                  </a:cubicBezTo>
                  <a:cubicBezTo>
                    <a:pt x="1083" y="177"/>
                    <a:pt x="1064" y="191"/>
                    <a:pt x="1045" y="191"/>
                  </a:cubicBezTo>
                  <a:cubicBezTo>
                    <a:pt x="1041" y="191"/>
                    <a:pt x="1037" y="190"/>
                    <a:pt x="1033" y="189"/>
                  </a:cubicBezTo>
                  <a:cubicBezTo>
                    <a:pt x="1030" y="186"/>
                    <a:pt x="1028" y="185"/>
                    <a:pt x="1027" y="185"/>
                  </a:cubicBezTo>
                  <a:cubicBezTo>
                    <a:pt x="1023" y="185"/>
                    <a:pt x="1023" y="192"/>
                    <a:pt x="1023" y="200"/>
                  </a:cubicBezTo>
                  <a:cubicBezTo>
                    <a:pt x="1012" y="179"/>
                    <a:pt x="1012" y="179"/>
                    <a:pt x="1002" y="179"/>
                  </a:cubicBezTo>
                  <a:cubicBezTo>
                    <a:pt x="993" y="179"/>
                    <a:pt x="977" y="165"/>
                    <a:pt x="960" y="165"/>
                  </a:cubicBezTo>
                  <a:cubicBezTo>
                    <a:pt x="956" y="165"/>
                    <a:pt x="952" y="166"/>
                    <a:pt x="948" y="168"/>
                  </a:cubicBezTo>
                  <a:cubicBezTo>
                    <a:pt x="935" y="180"/>
                    <a:pt x="923" y="185"/>
                    <a:pt x="910" y="185"/>
                  </a:cubicBezTo>
                  <a:cubicBezTo>
                    <a:pt x="902" y="185"/>
                    <a:pt x="893" y="183"/>
                    <a:pt x="884" y="179"/>
                  </a:cubicBezTo>
                  <a:cubicBezTo>
                    <a:pt x="879" y="173"/>
                    <a:pt x="871" y="170"/>
                    <a:pt x="863" y="170"/>
                  </a:cubicBezTo>
                  <a:cubicBezTo>
                    <a:pt x="855" y="170"/>
                    <a:pt x="847" y="173"/>
                    <a:pt x="842" y="179"/>
                  </a:cubicBezTo>
                  <a:cubicBezTo>
                    <a:pt x="839" y="180"/>
                    <a:pt x="837" y="180"/>
                    <a:pt x="835" y="180"/>
                  </a:cubicBezTo>
                  <a:cubicBezTo>
                    <a:pt x="820" y="180"/>
                    <a:pt x="805" y="162"/>
                    <a:pt x="791" y="162"/>
                  </a:cubicBezTo>
                  <a:cubicBezTo>
                    <a:pt x="786" y="162"/>
                    <a:pt x="782" y="163"/>
                    <a:pt x="778" y="168"/>
                  </a:cubicBezTo>
                  <a:cubicBezTo>
                    <a:pt x="772" y="174"/>
                    <a:pt x="767" y="175"/>
                    <a:pt x="762" y="175"/>
                  </a:cubicBezTo>
                  <a:cubicBezTo>
                    <a:pt x="754" y="175"/>
                    <a:pt x="748" y="171"/>
                    <a:pt x="741" y="171"/>
                  </a:cubicBezTo>
                  <a:cubicBezTo>
                    <a:pt x="736" y="171"/>
                    <a:pt x="731" y="173"/>
                    <a:pt x="725" y="179"/>
                  </a:cubicBezTo>
                  <a:cubicBezTo>
                    <a:pt x="725" y="183"/>
                    <a:pt x="723" y="185"/>
                    <a:pt x="721" y="185"/>
                  </a:cubicBezTo>
                  <a:cubicBezTo>
                    <a:pt x="718" y="185"/>
                    <a:pt x="714" y="180"/>
                    <a:pt x="714" y="168"/>
                  </a:cubicBezTo>
                  <a:lnTo>
                    <a:pt x="714" y="157"/>
                  </a:lnTo>
                  <a:cubicBezTo>
                    <a:pt x="705" y="171"/>
                    <a:pt x="700" y="176"/>
                    <a:pt x="696" y="176"/>
                  </a:cubicBezTo>
                  <a:cubicBezTo>
                    <a:pt x="691" y="176"/>
                    <a:pt x="688" y="165"/>
                    <a:pt x="682" y="146"/>
                  </a:cubicBezTo>
                  <a:cubicBezTo>
                    <a:pt x="679" y="139"/>
                    <a:pt x="674" y="137"/>
                    <a:pt x="669" y="137"/>
                  </a:cubicBezTo>
                  <a:cubicBezTo>
                    <a:pt x="658" y="137"/>
                    <a:pt x="646" y="146"/>
                    <a:pt x="640" y="146"/>
                  </a:cubicBezTo>
                  <a:lnTo>
                    <a:pt x="618" y="146"/>
                  </a:lnTo>
                  <a:cubicBezTo>
                    <a:pt x="607" y="146"/>
                    <a:pt x="597" y="136"/>
                    <a:pt x="586" y="136"/>
                  </a:cubicBezTo>
                  <a:cubicBezTo>
                    <a:pt x="577" y="140"/>
                    <a:pt x="570" y="143"/>
                    <a:pt x="565" y="143"/>
                  </a:cubicBezTo>
                  <a:cubicBezTo>
                    <a:pt x="556" y="143"/>
                    <a:pt x="550" y="138"/>
                    <a:pt x="543" y="125"/>
                  </a:cubicBezTo>
                  <a:cubicBezTo>
                    <a:pt x="540" y="118"/>
                    <a:pt x="535" y="116"/>
                    <a:pt x="530" y="116"/>
                  </a:cubicBezTo>
                  <a:cubicBezTo>
                    <a:pt x="519" y="116"/>
                    <a:pt x="505" y="125"/>
                    <a:pt x="491" y="125"/>
                  </a:cubicBezTo>
                  <a:cubicBezTo>
                    <a:pt x="491" y="104"/>
                    <a:pt x="491" y="104"/>
                    <a:pt x="480" y="104"/>
                  </a:cubicBezTo>
                  <a:cubicBezTo>
                    <a:pt x="471" y="108"/>
                    <a:pt x="462" y="111"/>
                    <a:pt x="453" y="111"/>
                  </a:cubicBezTo>
                  <a:cubicBezTo>
                    <a:pt x="440" y="111"/>
                    <a:pt x="428" y="106"/>
                    <a:pt x="416" y="94"/>
                  </a:cubicBezTo>
                  <a:cubicBezTo>
                    <a:pt x="411" y="100"/>
                    <a:pt x="408" y="103"/>
                    <a:pt x="405" y="103"/>
                  </a:cubicBezTo>
                  <a:cubicBezTo>
                    <a:pt x="397" y="103"/>
                    <a:pt x="394" y="84"/>
                    <a:pt x="390" y="84"/>
                  </a:cubicBezTo>
                  <a:cubicBezTo>
                    <a:pt x="388" y="84"/>
                    <a:pt x="386" y="87"/>
                    <a:pt x="384" y="94"/>
                  </a:cubicBezTo>
                  <a:cubicBezTo>
                    <a:pt x="379" y="76"/>
                    <a:pt x="375" y="69"/>
                    <a:pt x="370" y="69"/>
                  </a:cubicBezTo>
                  <a:cubicBezTo>
                    <a:pt x="362" y="69"/>
                    <a:pt x="354" y="81"/>
                    <a:pt x="342" y="94"/>
                  </a:cubicBezTo>
                  <a:cubicBezTo>
                    <a:pt x="330" y="94"/>
                    <a:pt x="330" y="61"/>
                    <a:pt x="320" y="61"/>
                  </a:cubicBezTo>
                  <a:cubicBezTo>
                    <a:pt x="309" y="51"/>
                    <a:pt x="288" y="51"/>
                    <a:pt x="267" y="40"/>
                  </a:cubicBezTo>
                  <a:cubicBezTo>
                    <a:pt x="235" y="30"/>
                    <a:pt x="203" y="30"/>
                    <a:pt x="181" y="8"/>
                  </a:cubicBezTo>
                  <a:cubicBezTo>
                    <a:pt x="176" y="3"/>
                    <a:pt x="174" y="0"/>
                    <a:pt x="171" y="0"/>
                  </a:cubicBezTo>
                  <a:close/>
                </a:path>
              </a:pathLst>
            </a:custGeom>
            <a:solidFill>
              <a:srgbClr val="F7B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2"/>
            <p:cNvSpPr/>
            <p:nvPr/>
          </p:nvSpPr>
          <p:spPr>
            <a:xfrm rot="10800000" flipH="1">
              <a:off x="8683075" y="2749255"/>
              <a:ext cx="167961" cy="157338"/>
            </a:xfrm>
            <a:custGeom>
              <a:avLst/>
              <a:gdLst/>
              <a:ahLst/>
              <a:cxnLst/>
              <a:rect l="l" t="t" r="r" b="b"/>
              <a:pathLst>
                <a:path w="1502" h="1407" extrusionOk="0">
                  <a:moveTo>
                    <a:pt x="1182" y="1"/>
                  </a:moveTo>
                  <a:cubicBezTo>
                    <a:pt x="1174" y="10"/>
                    <a:pt x="1172" y="25"/>
                    <a:pt x="1155" y="25"/>
                  </a:cubicBezTo>
                  <a:cubicBezTo>
                    <a:pt x="1151" y="25"/>
                    <a:pt x="1146" y="24"/>
                    <a:pt x="1139" y="22"/>
                  </a:cubicBezTo>
                  <a:cubicBezTo>
                    <a:pt x="1130" y="19"/>
                    <a:pt x="1122" y="18"/>
                    <a:pt x="1115" y="18"/>
                  </a:cubicBezTo>
                  <a:cubicBezTo>
                    <a:pt x="1097" y="18"/>
                    <a:pt x="1087" y="25"/>
                    <a:pt x="1087" y="33"/>
                  </a:cubicBezTo>
                  <a:cubicBezTo>
                    <a:pt x="1065" y="43"/>
                    <a:pt x="1065" y="76"/>
                    <a:pt x="1044" y="76"/>
                  </a:cubicBezTo>
                  <a:cubicBezTo>
                    <a:pt x="1001" y="97"/>
                    <a:pt x="990" y="128"/>
                    <a:pt x="948" y="128"/>
                  </a:cubicBezTo>
                  <a:cubicBezTo>
                    <a:pt x="916" y="140"/>
                    <a:pt x="905" y="171"/>
                    <a:pt x="874" y="171"/>
                  </a:cubicBezTo>
                  <a:cubicBezTo>
                    <a:pt x="863" y="171"/>
                    <a:pt x="852" y="182"/>
                    <a:pt x="874" y="203"/>
                  </a:cubicBezTo>
                  <a:cubicBezTo>
                    <a:pt x="879" y="214"/>
                    <a:pt x="881" y="219"/>
                    <a:pt x="880" y="219"/>
                  </a:cubicBezTo>
                  <a:cubicBezTo>
                    <a:pt x="879" y="219"/>
                    <a:pt x="873" y="214"/>
                    <a:pt x="863" y="203"/>
                  </a:cubicBezTo>
                  <a:cubicBezTo>
                    <a:pt x="852" y="192"/>
                    <a:pt x="841" y="192"/>
                    <a:pt x="841" y="192"/>
                  </a:cubicBezTo>
                  <a:cubicBezTo>
                    <a:pt x="841" y="214"/>
                    <a:pt x="799" y="182"/>
                    <a:pt x="831" y="235"/>
                  </a:cubicBezTo>
                  <a:cubicBezTo>
                    <a:pt x="822" y="231"/>
                    <a:pt x="817" y="228"/>
                    <a:pt x="815" y="228"/>
                  </a:cubicBezTo>
                  <a:lnTo>
                    <a:pt x="815" y="228"/>
                  </a:lnTo>
                  <a:cubicBezTo>
                    <a:pt x="811" y="228"/>
                    <a:pt x="814" y="233"/>
                    <a:pt x="820" y="246"/>
                  </a:cubicBezTo>
                  <a:cubicBezTo>
                    <a:pt x="826" y="258"/>
                    <a:pt x="829" y="264"/>
                    <a:pt x="826" y="264"/>
                  </a:cubicBezTo>
                  <a:cubicBezTo>
                    <a:pt x="824" y="264"/>
                    <a:pt x="819" y="261"/>
                    <a:pt x="810" y="256"/>
                  </a:cubicBezTo>
                  <a:cubicBezTo>
                    <a:pt x="795" y="247"/>
                    <a:pt x="787" y="241"/>
                    <a:pt x="785" y="241"/>
                  </a:cubicBezTo>
                  <a:lnTo>
                    <a:pt x="785" y="241"/>
                  </a:lnTo>
                  <a:cubicBezTo>
                    <a:pt x="782" y="241"/>
                    <a:pt x="787" y="249"/>
                    <a:pt x="799" y="267"/>
                  </a:cubicBezTo>
                  <a:cubicBezTo>
                    <a:pt x="813" y="287"/>
                    <a:pt x="815" y="293"/>
                    <a:pt x="812" y="293"/>
                  </a:cubicBezTo>
                  <a:cubicBezTo>
                    <a:pt x="808" y="293"/>
                    <a:pt x="799" y="284"/>
                    <a:pt x="799" y="278"/>
                  </a:cubicBezTo>
                  <a:cubicBezTo>
                    <a:pt x="791" y="278"/>
                    <a:pt x="775" y="264"/>
                    <a:pt x="770" y="264"/>
                  </a:cubicBezTo>
                  <a:cubicBezTo>
                    <a:pt x="768" y="264"/>
                    <a:pt x="767" y="265"/>
                    <a:pt x="767" y="267"/>
                  </a:cubicBezTo>
                  <a:cubicBezTo>
                    <a:pt x="767" y="278"/>
                    <a:pt x="746" y="267"/>
                    <a:pt x="746" y="289"/>
                  </a:cubicBezTo>
                  <a:cubicBezTo>
                    <a:pt x="746" y="299"/>
                    <a:pt x="735" y="289"/>
                    <a:pt x="746" y="310"/>
                  </a:cubicBezTo>
                  <a:cubicBezTo>
                    <a:pt x="729" y="300"/>
                    <a:pt x="719" y="296"/>
                    <a:pt x="714" y="296"/>
                  </a:cubicBezTo>
                  <a:cubicBezTo>
                    <a:pt x="703" y="296"/>
                    <a:pt x="710" y="313"/>
                    <a:pt x="703" y="320"/>
                  </a:cubicBezTo>
                  <a:cubicBezTo>
                    <a:pt x="703" y="331"/>
                    <a:pt x="703" y="352"/>
                    <a:pt x="692" y="352"/>
                  </a:cubicBezTo>
                  <a:cubicBezTo>
                    <a:pt x="671" y="352"/>
                    <a:pt x="661" y="352"/>
                    <a:pt x="661" y="363"/>
                  </a:cubicBezTo>
                  <a:cubicBezTo>
                    <a:pt x="650" y="374"/>
                    <a:pt x="639" y="395"/>
                    <a:pt x="628" y="405"/>
                  </a:cubicBezTo>
                  <a:cubicBezTo>
                    <a:pt x="607" y="416"/>
                    <a:pt x="597" y="448"/>
                    <a:pt x="575" y="459"/>
                  </a:cubicBezTo>
                  <a:cubicBezTo>
                    <a:pt x="554" y="469"/>
                    <a:pt x="533" y="490"/>
                    <a:pt x="512" y="523"/>
                  </a:cubicBezTo>
                  <a:cubicBezTo>
                    <a:pt x="512" y="544"/>
                    <a:pt x="490" y="544"/>
                    <a:pt x="469" y="554"/>
                  </a:cubicBezTo>
                  <a:cubicBezTo>
                    <a:pt x="458" y="565"/>
                    <a:pt x="458" y="587"/>
                    <a:pt x="448" y="587"/>
                  </a:cubicBezTo>
                  <a:cubicBezTo>
                    <a:pt x="405" y="608"/>
                    <a:pt x="384" y="651"/>
                    <a:pt x="351" y="672"/>
                  </a:cubicBezTo>
                  <a:cubicBezTo>
                    <a:pt x="330" y="693"/>
                    <a:pt x="320" y="715"/>
                    <a:pt x="309" y="736"/>
                  </a:cubicBezTo>
                  <a:cubicBezTo>
                    <a:pt x="277" y="757"/>
                    <a:pt x="245" y="789"/>
                    <a:pt x="224" y="821"/>
                  </a:cubicBezTo>
                  <a:cubicBezTo>
                    <a:pt x="192" y="853"/>
                    <a:pt x="150" y="864"/>
                    <a:pt x="128" y="906"/>
                  </a:cubicBezTo>
                  <a:cubicBezTo>
                    <a:pt x="117" y="906"/>
                    <a:pt x="128" y="927"/>
                    <a:pt x="117" y="927"/>
                  </a:cubicBezTo>
                  <a:cubicBezTo>
                    <a:pt x="96" y="927"/>
                    <a:pt x="86" y="938"/>
                    <a:pt x="75" y="938"/>
                  </a:cubicBezTo>
                  <a:cubicBezTo>
                    <a:pt x="53" y="970"/>
                    <a:pt x="32" y="991"/>
                    <a:pt x="11" y="1023"/>
                  </a:cubicBezTo>
                  <a:cubicBezTo>
                    <a:pt x="0" y="1023"/>
                    <a:pt x="11" y="1044"/>
                    <a:pt x="43" y="1087"/>
                  </a:cubicBezTo>
                  <a:cubicBezTo>
                    <a:pt x="53" y="1098"/>
                    <a:pt x="53" y="1108"/>
                    <a:pt x="64" y="1119"/>
                  </a:cubicBezTo>
                  <a:cubicBezTo>
                    <a:pt x="75" y="1140"/>
                    <a:pt x="53" y="1129"/>
                    <a:pt x="64" y="1151"/>
                  </a:cubicBezTo>
                  <a:cubicBezTo>
                    <a:pt x="64" y="1151"/>
                    <a:pt x="75" y="1162"/>
                    <a:pt x="64" y="1162"/>
                  </a:cubicBezTo>
                  <a:cubicBezTo>
                    <a:pt x="55" y="1158"/>
                    <a:pt x="49" y="1157"/>
                    <a:pt x="46" y="1157"/>
                  </a:cubicBezTo>
                  <a:cubicBezTo>
                    <a:pt x="38" y="1157"/>
                    <a:pt x="43" y="1165"/>
                    <a:pt x="43" y="1172"/>
                  </a:cubicBezTo>
                  <a:cubicBezTo>
                    <a:pt x="32" y="1183"/>
                    <a:pt x="53" y="1204"/>
                    <a:pt x="75" y="1226"/>
                  </a:cubicBezTo>
                  <a:lnTo>
                    <a:pt x="107" y="1257"/>
                  </a:lnTo>
                  <a:cubicBezTo>
                    <a:pt x="121" y="1257"/>
                    <a:pt x="130" y="1253"/>
                    <a:pt x="138" y="1253"/>
                  </a:cubicBezTo>
                  <a:cubicBezTo>
                    <a:pt x="142" y="1253"/>
                    <a:pt x="146" y="1254"/>
                    <a:pt x="150" y="1257"/>
                  </a:cubicBezTo>
                  <a:cubicBezTo>
                    <a:pt x="156" y="1257"/>
                    <a:pt x="168" y="1262"/>
                    <a:pt x="175" y="1262"/>
                  </a:cubicBezTo>
                  <a:cubicBezTo>
                    <a:pt x="179" y="1262"/>
                    <a:pt x="181" y="1261"/>
                    <a:pt x="181" y="1257"/>
                  </a:cubicBezTo>
                  <a:lnTo>
                    <a:pt x="192" y="1268"/>
                  </a:lnTo>
                  <a:cubicBezTo>
                    <a:pt x="192" y="1290"/>
                    <a:pt x="202" y="1300"/>
                    <a:pt x="245" y="1332"/>
                  </a:cubicBezTo>
                  <a:cubicBezTo>
                    <a:pt x="245" y="1342"/>
                    <a:pt x="256" y="1342"/>
                    <a:pt x="256" y="1342"/>
                  </a:cubicBezTo>
                  <a:cubicBezTo>
                    <a:pt x="266" y="1364"/>
                    <a:pt x="277" y="1364"/>
                    <a:pt x="288" y="1364"/>
                  </a:cubicBezTo>
                  <a:cubicBezTo>
                    <a:pt x="305" y="1377"/>
                    <a:pt x="320" y="1383"/>
                    <a:pt x="331" y="1383"/>
                  </a:cubicBezTo>
                  <a:cubicBezTo>
                    <a:pt x="346" y="1383"/>
                    <a:pt x="356" y="1372"/>
                    <a:pt x="363" y="1353"/>
                  </a:cubicBezTo>
                  <a:cubicBezTo>
                    <a:pt x="394" y="1406"/>
                    <a:pt x="394" y="1406"/>
                    <a:pt x="415" y="1406"/>
                  </a:cubicBezTo>
                  <a:cubicBezTo>
                    <a:pt x="426" y="1406"/>
                    <a:pt x="437" y="1406"/>
                    <a:pt x="437" y="1396"/>
                  </a:cubicBezTo>
                  <a:cubicBezTo>
                    <a:pt x="458" y="1375"/>
                    <a:pt x="469" y="1353"/>
                    <a:pt x="479" y="1321"/>
                  </a:cubicBezTo>
                  <a:cubicBezTo>
                    <a:pt x="490" y="1268"/>
                    <a:pt x="522" y="1236"/>
                    <a:pt x="554" y="1193"/>
                  </a:cubicBezTo>
                  <a:cubicBezTo>
                    <a:pt x="564" y="1183"/>
                    <a:pt x="586" y="1193"/>
                    <a:pt x="564" y="1151"/>
                  </a:cubicBezTo>
                  <a:lnTo>
                    <a:pt x="564" y="1151"/>
                  </a:lnTo>
                  <a:cubicBezTo>
                    <a:pt x="574" y="1154"/>
                    <a:pt x="581" y="1155"/>
                    <a:pt x="586" y="1155"/>
                  </a:cubicBezTo>
                  <a:cubicBezTo>
                    <a:pt x="598" y="1155"/>
                    <a:pt x="600" y="1148"/>
                    <a:pt x="607" y="1140"/>
                  </a:cubicBezTo>
                  <a:cubicBezTo>
                    <a:pt x="607" y="1098"/>
                    <a:pt x="639" y="1077"/>
                    <a:pt x="661" y="1055"/>
                  </a:cubicBezTo>
                  <a:cubicBezTo>
                    <a:pt x="671" y="1055"/>
                    <a:pt x="661" y="1023"/>
                    <a:pt x="671" y="1023"/>
                  </a:cubicBezTo>
                  <a:cubicBezTo>
                    <a:pt x="674" y="1024"/>
                    <a:pt x="677" y="1024"/>
                    <a:pt x="680" y="1024"/>
                  </a:cubicBezTo>
                  <a:cubicBezTo>
                    <a:pt x="712" y="1024"/>
                    <a:pt x="706" y="969"/>
                    <a:pt x="735" y="959"/>
                  </a:cubicBezTo>
                  <a:cubicBezTo>
                    <a:pt x="742" y="959"/>
                    <a:pt x="740" y="955"/>
                    <a:pt x="737" y="949"/>
                  </a:cubicBezTo>
                  <a:lnTo>
                    <a:pt x="767" y="949"/>
                  </a:lnTo>
                  <a:cubicBezTo>
                    <a:pt x="777" y="938"/>
                    <a:pt x="799" y="938"/>
                    <a:pt x="799" y="916"/>
                  </a:cubicBezTo>
                  <a:cubicBezTo>
                    <a:pt x="810" y="885"/>
                    <a:pt x="820" y="864"/>
                    <a:pt x="841" y="864"/>
                  </a:cubicBezTo>
                  <a:cubicBezTo>
                    <a:pt x="863" y="853"/>
                    <a:pt x="863" y="842"/>
                    <a:pt x="874" y="831"/>
                  </a:cubicBezTo>
                  <a:cubicBezTo>
                    <a:pt x="884" y="800"/>
                    <a:pt x="926" y="821"/>
                    <a:pt x="916" y="778"/>
                  </a:cubicBezTo>
                  <a:cubicBezTo>
                    <a:pt x="916" y="757"/>
                    <a:pt x="948" y="767"/>
                    <a:pt x="948" y="736"/>
                  </a:cubicBezTo>
                  <a:cubicBezTo>
                    <a:pt x="948" y="730"/>
                    <a:pt x="948" y="728"/>
                    <a:pt x="949" y="728"/>
                  </a:cubicBezTo>
                  <a:cubicBezTo>
                    <a:pt x="951" y="728"/>
                    <a:pt x="953" y="730"/>
                    <a:pt x="959" y="736"/>
                  </a:cubicBezTo>
                  <a:cubicBezTo>
                    <a:pt x="964" y="741"/>
                    <a:pt x="966" y="743"/>
                    <a:pt x="968" y="743"/>
                  </a:cubicBezTo>
                  <a:cubicBezTo>
                    <a:pt x="969" y="743"/>
                    <a:pt x="969" y="741"/>
                    <a:pt x="969" y="736"/>
                  </a:cubicBezTo>
                  <a:cubicBezTo>
                    <a:pt x="964" y="720"/>
                    <a:pt x="967" y="714"/>
                    <a:pt x="973" y="714"/>
                  </a:cubicBezTo>
                  <a:cubicBezTo>
                    <a:pt x="980" y="714"/>
                    <a:pt x="991" y="720"/>
                    <a:pt x="1001" y="725"/>
                  </a:cubicBezTo>
                  <a:cubicBezTo>
                    <a:pt x="1023" y="725"/>
                    <a:pt x="1023" y="703"/>
                    <a:pt x="1033" y="693"/>
                  </a:cubicBezTo>
                  <a:cubicBezTo>
                    <a:pt x="1033" y="682"/>
                    <a:pt x="1044" y="682"/>
                    <a:pt x="1044" y="682"/>
                  </a:cubicBezTo>
                  <a:cubicBezTo>
                    <a:pt x="1054" y="672"/>
                    <a:pt x="1065" y="672"/>
                    <a:pt x="1076" y="661"/>
                  </a:cubicBezTo>
                  <a:cubicBezTo>
                    <a:pt x="1076" y="653"/>
                    <a:pt x="1083" y="637"/>
                    <a:pt x="1097" y="637"/>
                  </a:cubicBezTo>
                  <a:cubicBezTo>
                    <a:pt x="1100" y="637"/>
                    <a:pt x="1104" y="638"/>
                    <a:pt x="1108" y="640"/>
                  </a:cubicBezTo>
                  <a:cubicBezTo>
                    <a:pt x="1111" y="641"/>
                    <a:pt x="1114" y="641"/>
                    <a:pt x="1117" y="641"/>
                  </a:cubicBezTo>
                  <a:cubicBezTo>
                    <a:pt x="1137" y="641"/>
                    <a:pt x="1130" y="607"/>
                    <a:pt x="1139" y="597"/>
                  </a:cubicBezTo>
                  <a:lnTo>
                    <a:pt x="1161" y="608"/>
                  </a:lnTo>
                  <a:cubicBezTo>
                    <a:pt x="1172" y="587"/>
                    <a:pt x="1193" y="565"/>
                    <a:pt x="1214" y="565"/>
                  </a:cubicBezTo>
                  <a:cubicBezTo>
                    <a:pt x="1210" y="553"/>
                    <a:pt x="1215" y="550"/>
                    <a:pt x="1223" y="550"/>
                  </a:cubicBezTo>
                  <a:cubicBezTo>
                    <a:pt x="1229" y="550"/>
                    <a:pt x="1237" y="552"/>
                    <a:pt x="1242" y="552"/>
                  </a:cubicBezTo>
                  <a:cubicBezTo>
                    <a:pt x="1247" y="552"/>
                    <a:pt x="1249" y="550"/>
                    <a:pt x="1246" y="544"/>
                  </a:cubicBezTo>
                  <a:lnTo>
                    <a:pt x="1246" y="544"/>
                  </a:lnTo>
                  <a:cubicBezTo>
                    <a:pt x="1253" y="549"/>
                    <a:pt x="1258" y="551"/>
                    <a:pt x="1262" y="551"/>
                  </a:cubicBezTo>
                  <a:cubicBezTo>
                    <a:pt x="1274" y="551"/>
                    <a:pt x="1267" y="528"/>
                    <a:pt x="1267" y="512"/>
                  </a:cubicBezTo>
                  <a:cubicBezTo>
                    <a:pt x="1269" y="510"/>
                    <a:pt x="1272" y="509"/>
                    <a:pt x="1275" y="509"/>
                  </a:cubicBezTo>
                  <a:cubicBezTo>
                    <a:pt x="1286" y="509"/>
                    <a:pt x="1302" y="523"/>
                    <a:pt x="1310" y="523"/>
                  </a:cubicBezTo>
                  <a:cubicBezTo>
                    <a:pt x="1321" y="512"/>
                    <a:pt x="1342" y="490"/>
                    <a:pt x="1352" y="490"/>
                  </a:cubicBezTo>
                  <a:cubicBezTo>
                    <a:pt x="1385" y="469"/>
                    <a:pt x="1406" y="448"/>
                    <a:pt x="1438" y="448"/>
                  </a:cubicBezTo>
                  <a:cubicBezTo>
                    <a:pt x="1449" y="448"/>
                    <a:pt x="1449" y="448"/>
                    <a:pt x="1449" y="427"/>
                  </a:cubicBezTo>
                  <a:cubicBezTo>
                    <a:pt x="1449" y="418"/>
                    <a:pt x="1428" y="389"/>
                    <a:pt x="1442" y="389"/>
                  </a:cubicBezTo>
                  <a:lnTo>
                    <a:pt x="1442" y="389"/>
                  </a:lnTo>
                  <a:cubicBezTo>
                    <a:pt x="1445" y="389"/>
                    <a:pt x="1451" y="391"/>
                    <a:pt x="1459" y="395"/>
                  </a:cubicBezTo>
                  <a:cubicBezTo>
                    <a:pt x="1470" y="395"/>
                    <a:pt x="1470" y="395"/>
                    <a:pt x="1470" y="384"/>
                  </a:cubicBezTo>
                  <a:cubicBezTo>
                    <a:pt x="1464" y="379"/>
                    <a:pt x="1464" y="376"/>
                    <a:pt x="1467" y="376"/>
                  </a:cubicBezTo>
                  <a:lnTo>
                    <a:pt x="1467" y="376"/>
                  </a:lnTo>
                  <a:cubicBezTo>
                    <a:pt x="1470" y="376"/>
                    <a:pt x="1475" y="379"/>
                    <a:pt x="1480" y="384"/>
                  </a:cubicBezTo>
                  <a:cubicBezTo>
                    <a:pt x="1486" y="384"/>
                    <a:pt x="1494" y="389"/>
                    <a:pt x="1498" y="389"/>
                  </a:cubicBezTo>
                  <a:cubicBezTo>
                    <a:pt x="1502" y="389"/>
                    <a:pt x="1502" y="384"/>
                    <a:pt x="1491" y="363"/>
                  </a:cubicBezTo>
                  <a:cubicBezTo>
                    <a:pt x="1470" y="341"/>
                    <a:pt x="1491" y="341"/>
                    <a:pt x="1449" y="310"/>
                  </a:cubicBezTo>
                  <a:cubicBezTo>
                    <a:pt x="1438" y="299"/>
                    <a:pt x="1435" y="296"/>
                    <a:pt x="1437" y="296"/>
                  </a:cubicBezTo>
                  <a:lnTo>
                    <a:pt x="1437" y="296"/>
                  </a:lnTo>
                  <a:cubicBezTo>
                    <a:pt x="1438" y="296"/>
                    <a:pt x="1443" y="299"/>
                    <a:pt x="1449" y="299"/>
                  </a:cubicBezTo>
                  <a:cubicBezTo>
                    <a:pt x="1456" y="303"/>
                    <a:pt x="1460" y="304"/>
                    <a:pt x="1464" y="304"/>
                  </a:cubicBezTo>
                  <a:cubicBezTo>
                    <a:pt x="1472" y="304"/>
                    <a:pt x="1477" y="299"/>
                    <a:pt x="1491" y="299"/>
                  </a:cubicBezTo>
                  <a:cubicBezTo>
                    <a:pt x="1501" y="299"/>
                    <a:pt x="1491" y="267"/>
                    <a:pt x="1470" y="246"/>
                  </a:cubicBezTo>
                  <a:cubicBezTo>
                    <a:pt x="1449" y="214"/>
                    <a:pt x="1427" y="203"/>
                    <a:pt x="1406" y="203"/>
                  </a:cubicBezTo>
                  <a:cubicBezTo>
                    <a:pt x="1406" y="192"/>
                    <a:pt x="1395" y="192"/>
                    <a:pt x="1395" y="192"/>
                  </a:cubicBezTo>
                  <a:cubicBezTo>
                    <a:pt x="1374" y="203"/>
                    <a:pt x="1352" y="203"/>
                    <a:pt x="1342" y="203"/>
                  </a:cubicBezTo>
                  <a:cubicBezTo>
                    <a:pt x="1310" y="214"/>
                    <a:pt x="1267" y="214"/>
                    <a:pt x="1257" y="235"/>
                  </a:cubicBezTo>
                  <a:lnTo>
                    <a:pt x="1246" y="225"/>
                  </a:lnTo>
                  <a:cubicBezTo>
                    <a:pt x="1236" y="214"/>
                    <a:pt x="1225" y="214"/>
                    <a:pt x="1225" y="203"/>
                  </a:cubicBezTo>
                  <a:lnTo>
                    <a:pt x="1236" y="203"/>
                  </a:lnTo>
                  <a:cubicBezTo>
                    <a:pt x="1246" y="192"/>
                    <a:pt x="1257" y="192"/>
                    <a:pt x="1267" y="182"/>
                  </a:cubicBezTo>
                  <a:cubicBezTo>
                    <a:pt x="1278" y="182"/>
                    <a:pt x="1300" y="182"/>
                    <a:pt x="1288" y="161"/>
                  </a:cubicBezTo>
                  <a:cubicBezTo>
                    <a:pt x="1288" y="140"/>
                    <a:pt x="1278" y="118"/>
                    <a:pt x="1288" y="107"/>
                  </a:cubicBezTo>
                  <a:cubicBezTo>
                    <a:pt x="1300" y="97"/>
                    <a:pt x="1278" y="76"/>
                    <a:pt x="1267" y="54"/>
                  </a:cubicBezTo>
                  <a:cubicBezTo>
                    <a:pt x="1246" y="33"/>
                    <a:pt x="1225" y="22"/>
                    <a:pt x="1214" y="12"/>
                  </a:cubicBezTo>
                  <a:cubicBezTo>
                    <a:pt x="1193" y="1"/>
                    <a:pt x="1193" y="1"/>
                    <a:pt x="1182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2"/>
            <p:cNvSpPr/>
            <p:nvPr/>
          </p:nvSpPr>
          <p:spPr>
            <a:xfrm rot="10800000" flipH="1">
              <a:off x="8353096" y="1881303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3"/>
          <p:cNvGrpSpPr/>
          <p:nvPr/>
        </p:nvGrpSpPr>
        <p:grpSpPr>
          <a:xfrm>
            <a:off x="335794" y="155129"/>
            <a:ext cx="8347271" cy="1009090"/>
            <a:chOff x="335794" y="155129"/>
            <a:chExt cx="8347271" cy="1009090"/>
          </a:xfrm>
        </p:grpSpPr>
        <p:sp>
          <p:nvSpPr>
            <p:cNvPr id="390" name="Google Shape;390;p23"/>
            <p:cNvSpPr/>
            <p:nvPr/>
          </p:nvSpPr>
          <p:spPr>
            <a:xfrm>
              <a:off x="5838816" y="4027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7066600" y="290431"/>
              <a:ext cx="167961" cy="157338"/>
            </a:xfrm>
            <a:custGeom>
              <a:avLst/>
              <a:gdLst/>
              <a:ahLst/>
              <a:cxnLst/>
              <a:rect l="l" t="t" r="r" b="b"/>
              <a:pathLst>
                <a:path w="1502" h="1407" extrusionOk="0">
                  <a:moveTo>
                    <a:pt x="1182" y="1"/>
                  </a:moveTo>
                  <a:cubicBezTo>
                    <a:pt x="1174" y="10"/>
                    <a:pt x="1172" y="25"/>
                    <a:pt x="1155" y="25"/>
                  </a:cubicBezTo>
                  <a:cubicBezTo>
                    <a:pt x="1151" y="25"/>
                    <a:pt x="1146" y="24"/>
                    <a:pt x="1139" y="22"/>
                  </a:cubicBezTo>
                  <a:cubicBezTo>
                    <a:pt x="1130" y="19"/>
                    <a:pt x="1122" y="18"/>
                    <a:pt x="1115" y="18"/>
                  </a:cubicBezTo>
                  <a:cubicBezTo>
                    <a:pt x="1097" y="18"/>
                    <a:pt x="1087" y="25"/>
                    <a:pt x="1087" y="33"/>
                  </a:cubicBezTo>
                  <a:cubicBezTo>
                    <a:pt x="1065" y="43"/>
                    <a:pt x="1065" y="76"/>
                    <a:pt x="1044" y="76"/>
                  </a:cubicBezTo>
                  <a:cubicBezTo>
                    <a:pt x="1001" y="97"/>
                    <a:pt x="990" y="128"/>
                    <a:pt x="948" y="128"/>
                  </a:cubicBezTo>
                  <a:cubicBezTo>
                    <a:pt x="916" y="140"/>
                    <a:pt x="905" y="171"/>
                    <a:pt x="874" y="171"/>
                  </a:cubicBezTo>
                  <a:cubicBezTo>
                    <a:pt x="863" y="171"/>
                    <a:pt x="852" y="182"/>
                    <a:pt x="874" y="203"/>
                  </a:cubicBezTo>
                  <a:cubicBezTo>
                    <a:pt x="879" y="214"/>
                    <a:pt x="881" y="219"/>
                    <a:pt x="880" y="219"/>
                  </a:cubicBezTo>
                  <a:cubicBezTo>
                    <a:pt x="879" y="219"/>
                    <a:pt x="873" y="214"/>
                    <a:pt x="863" y="203"/>
                  </a:cubicBezTo>
                  <a:cubicBezTo>
                    <a:pt x="852" y="192"/>
                    <a:pt x="841" y="192"/>
                    <a:pt x="841" y="192"/>
                  </a:cubicBezTo>
                  <a:cubicBezTo>
                    <a:pt x="841" y="214"/>
                    <a:pt x="799" y="182"/>
                    <a:pt x="831" y="235"/>
                  </a:cubicBezTo>
                  <a:cubicBezTo>
                    <a:pt x="822" y="231"/>
                    <a:pt x="817" y="228"/>
                    <a:pt x="815" y="228"/>
                  </a:cubicBezTo>
                  <a:lnTo>
                    <a:pt x="815" y="228"/>
                  </a:lnTo>
                  <a:cubicBezTo>
                    <a:pt x="811" y="228"/>
                    <a:pt x="814" y="233"/>
                    <a:pt x="820" y="246"/>
                  </a:cubicBezTo>
                  <a:cubicBezTo>
                    <a:pt x="826" y="258"/>
                    <a:pt x="829" y="264"/>
                    <a:pt x="826" y="264"/>
                  </a:cubicBezTo>
                  <a:cubicBezTo>
                    <a:pt x="824" y="264"/>
                    <a:pt x="819" y="261"/>
                    <a:pt x="810" y="256"/>
                  </a:cubicBezTo>
                  <a:cubicBezTo>
                    <a:pt x="795" y="247"/>
                    <a:pt x="787" y="241"/>
                    <a:pt x="785" y="241"/>
                  </a:cubicBezTo>
                  <a:lnTo>
                    <a:pt x="785" y="241"/>
                  </a:lnTo>
                  <a:cubicBezTo>
                    <a:pt x="782" y="241"/>
                    <a:pt x="787" y="249"/>
                    <a:pt x="799" y="267"/>
                  </a:cubicBezTo>
                  <a:cubicBezTo>
                    <a:pt x="813" y="287"/>
                    <a:pt x="815" y="293"/>
                    <a:pt x="812" y="293"/>
                  </a:cubicBezTo>
                  <a:cubicBezTo>
                    <a:pt x="808" y="293"/>
                    <a:pt x="799" y="284"/>
                    <a:pt x="799" y="278"/>
                  </a:cubicBezTo>
                  <a:cubicBezTo>
                    <a:pt x="791" y="278"/>
                    <a:pt x="775" y="264"/>
                    <a:pt x="770" y="264"/>
                  </a:cubicBezTo>
                  <a:cubicBezTo>
                    <a:pt x="768" y="264"/>
                    <a:pt x="767" y="265"/>
                    <a:pt x="767" y="267"/>
                  </a:cubicBezTo>
                  <a:cubicBezTo>
                    <a:pt x="767" y="278"/>
                    <a:pt x="746" y="267"/>
                    <a:pt x="746" y="289"/>
                  </a:cubicBezTo>
                  <a:cubicBezTo>
                    <a:pt x="746" y="299"/>
                    <a:pt x="735" y="289"/>
                    <a:pt x="746" y="310"/>
                  </a:cubicBezTo>
                  <a:cubicBezTo>
                    <a:pt x="729" y="300"/>
                    <a:pt x="719" y="296"/>
                    <a:pt x="714" y="296"/>
                  </a:cubicBezTo>
                  <a:cubicBezTo>
                    <a:pt x="703" y="296"/>
                    <a:pt x="710" y="313"/>
                    <a:pt x="703" y="320"/>
                  </a:cubicBezTo>
                  <a:cubicBezTo>
                    <a:pt x="703" y="331"/>
                    <a:pt x="703" y="352"/>
                    <a:pt x="692" y="352"/>
                  </a:cubicBezTo>
                  <a:cubicBezTo>
                    <a:pt x="671" y="352"/>
                    <a:pt x="661" y="352"/>
                    <a:pt x="661" y="363"/>
                  </a:cubicBezTo>
                  <a:cubicBezTo>
                    <a:pt x="650" y="374"/>
                    <a:pt x="639" y="395"/>
                    <a:pt x="628" y="405"/>
                  </a:cubicBezTo>
                  <a:cubicBezTo>
                    <a:pt x="607" y="416"/>
                    <a:pt x="597" y="448"/>
                    <a:pt x="575" y="459"/>
                  </a:cubicBezTo>
                  <a:cubicBezTo>
                    <a:pt x="554" y="469"/>
                    <a:pt x="533" y="490"/>
                    <a:pt x="512" y="523"/>
                  </a:cubicBezTo>
                  <a:cubicBezTo>
                    <a:pt x="512" y="544"/>
                    <a:pt x="490" y="544"/>
                    <a:pt x="469" y="554"/>
                  </a:cubicBezTo>
                  <a:cubicBezTo>
                    <a:pt x="458" y="565"/>
                    <a:pt x="458" y="587"/>
                    <a:pt x="448" y="587"/>
                  </a:cubicBezTo>
                  <a:cubicBezTo>
                    <a:pt x="405" y="608"/>
                    <a:pt x="384" y="651"/>
                    <a:pt x="351" y="672"/>
                  </a:cubicBezTo>
                  <a:cubicBezTo>
                    <a:pt x="330" y="693"/>
                    <a:pt x="320" y="715"/>
                    <a:pt x="309" y="736"/>
                  </a:cubicBezTo>
                  <a:cubicBezTo>
                    <a:pt x="277" y="757"/>
                    <a:pt x="245" y="789"/>
                    <a:pt x="224" y="821"/>
                  </a:cubicBezTo>
                  <a:cubicBezTo>
                    <a:pt x="192" y="853"/>
                    <a:pt x="150" y="864"/>
                    <a:pt x="128" y="906"/>
                  </a:cubicBezTo>
                  <a:cubicBezTo>
                    <a:pt x="117" y="906"/>
                    <a:pt x="128" y="927"/>
                    <a:pt x="117" y="927"/>
                  </a:cubicBezTo>
                  <a:cubicBezTo>
                    <a:pt x="96" y="927"/>
                    <a:pt x="86" y="938"/>
                    <a:pt x="75" y="938"/>
                  </a:cubicBezTo>
                  <a:cubicBezTo>
                    <a:pt x="53" y="970"/>
                    <a:pt x="32" y="991"/>
                    <a:pt x="11" y="1023"/>
                  </a:cubicBezTo>
                  <a:cubicBezTo>
                    <a:pt x="0" y="1023"/>
                    <a:pt x="11" y="1044"/>
                    <a:pt x="43" y="1087"/>
                  </a:cubicBezTo>
                  <a:cubicBezTo>
                    <a:pt x="53" y="1098"/>
                    <a:pt x="53" y="1108"/>
                    <a:pt x="64" y="1119"/>
                  </a:cubicBezTo>
                  <a:cubicBezTo>
                    <a:pt x="75" y="1140"/>
                    <a:pt x="53" y="1129"/>
                    <a:pt x="64" y="1151"/>
                  </a:cubicBezTo>
                  <a:cubicBezTo>
                    <a:pt x="64" y="1151"/>
                    <a:pt x="75" y="1162"/>
                    <a:pt x="64" y="1162"/>
                  </a:cubicBezTo>
                  <a:cubicBezTo>
                    <a:pt x="55" y="1158"/>
                    <a:pt x="49" y="1157"/>
                    <a:pt x="46" y="1157"/>
                  </a:cubicBezTo>
                  <a:cubicBezTo>
                    <a:pt x="38" y="1157"/>
                    <a:pt x="43" y="1165"/>
                    <a:pt x="43" y="1172"/>
                  </a:cubicBezTo>
                  <a:cubicBezTo>
                    <a:pt x="32" y="1183"/>
                    <a:pt x="53" y="1204"/>
                    <a:pt x="75" y="1226"/>
                  </a:cubicBezTo>
                  <a:lnTo>
                    <a:pt x="107" y="1257"/>
                  </a:lnTo>
                  <a:cubicBezTo>
                    <a:pt x="121" y="1257"/>
                    <a:pt x="130" y="1253"/>
                    <a:pt x="138" y="1253"/>
                  </a:cubicBezTo>
                  <a:cubicBezTo>
                    <a:pt x="142" y="1253"/>
                    <a:pt x="146" y="1254"/>
                    <a:pt x="150" y="1257"/>
                  </a:cubicBezTo>
                  <a:cubicBezTo>
                    <a:pt x="156" y="1257"/>
                    <a:pt x="168" y="1262"/>
                    <a:pt x="175" y="1262"/>
                  </a:cubicBezTo>
                  <a:cubicBezTo>
                    <a:pt x="179" y="1262"/>
                    <a:pt x="181" y="1261"/>
                    <a:pt x="181" y="1257"/>
                  </a:cubicBezTo>
                  <a:lnTo>
                    <a:pt x="192" y="1268"/>
                  </a:lnTo>
                  <a:cubicBezTo>
                    <a:pt x="192" y="1290"/>
                    <a:pt x="202" y="1300"/>
                    <a:pt x="245" y="1332"/>
                  </a:cubicBezTo>
                  <a:cubicBezTo>
                    <a:pt x="245" y="1342"/>
                    <a:pt x="256" y="1342"/>
                    <a:pt x="256" y="1342"/>
                  </a:cubicBezTo>
                  <a:cubicBezTo>
                    <a:pt x="266" y="1364"/>
                    <a:pt x="277" y="1364"/>
                    <a:pt x="288" y="1364"/>
                  </a:cubicBezTo>
                  <a:cubicBezTo>
                    <a:pt x="305" y="1377"/>
                    <a:pt x="320" y="1383"/>
                    <a:pt x="331" y="1383"/>
                  </a:cubicBezTo>
                  <a:cubicBezTo>
                    <a:pt x="346" y="1383"/>
                    <a:pt x="356" y="1372"/>
                    <a:pt x="363" y="1353"/>
                  </a:cubicBezTo>
                  <a:cubicBezTo>
                    <a:pt x="394" y="1406"/>
                    <a:pt x="394" y="1406"/>
                    <a:pt x="415" y="1406"/>
                  </a:cubicBezTo>
                  <a:cubicBezTo>
                    <a:pt x="426" y="1406"/>
                    <a:pt x="437" y="1406"/>
                    <a:pt x="437" y="1396"/>
                  </a:cubicBezTo>
                  <a:cubicBezTo>
                    <a:pt x="458" y="1375"/>
                    <a:pt x="469" y="1353"/>
                    <a:pt x="479" y="1321"/>
                  </a:cubicBezTo>
                  <a:cubicBezTo>
                    <a:pt x="490" y="1268"/>
                    <a:pt x="522" y="1236"/>
                    <a:pt x="554" y="1193"/>
                  </a:cubicBezTo>
                  <a:cubicBezTo>
                    <a:pt x="564" y="1183"/>
                    <a:pt x="586" y="1193"/>
                    <a:pt x="564" y="1151"/>
                  </a:cubicBezTo>
                  <a:lnTo>
                    <a:pt x="564" y="1151"/>
                  </a:lnTo>
                  <a:cubicBezTo>
                    <a:pt x="574" y="1154"/>
                    <a:pt x="581" y="1155"/>
                    <a:pt x="586" y="1155"/>
                  </a:cubicBezTo>
                  <a:cubicBezTo>
                    <a:pt x="598" y="1155"/>
                    <a:pt x="600" y="1148"/>
                    <a:pt x="607" y="1140"/>
                  </a:cubicBezTo>
                  <a:cubicBezTo>
                    <a:pt x="607" y="1098"/>
                    <a:pt x="639" y="1077"/>
                    <a:pt x="661" y="1055"/>
                  </a:cubicBezTo>
                  <a:cubicBezTo>
                    <a:pt x="671" y="1055"/>
                    <a:pt x="661" y="1023"/>
                    <a:pt x="671" y="1023"/>
                  </a:cubicBezTo>
                  <a:cubicBezTo>
                    <a:pt x="674" y="1024"/>
                    <a:pt x="677" y="1024"/>
                    <a:pt x="680" y="1024"/>
                  </a:cubicBezTo>
                  <a:cubicBezTo>
                    <a:pt x="712" y="1024"/>
                    <a:pt x="706" y="969"/>
                    <a:pt x="735" y="959"/>
                  </a:cubicBezTo>
                  <a:cubicBezTo>
                    <a:pt x="742" y="959"/>
                    <a:pt x="740" y="955"/>
                    <a:pt x="737" y="949"/>
                  </a:cubicBezTo>
                  <a:lnTo>
                    <a:pt x="767" y="949"/>
                  </a:lnTo>
                  <a:cubicBezTo>
                    <a:pt x="777" y="938"/>
                    <a:pt x="799" y="938"/>
                    <a:pt x="799" y="916"/>
                  </a:cubicBezTo>
                  <a:cubicBezTo>
                    <a:pt x="810" y="885"/>
                    <a:pt x="820" y="864"/>
                    <a:pt x="841" y="864"/>
                  </a:cubicBezTo>
                  <a:cubicBezTo>
                    <a:pt x="863" y="853"/>
                    <a:pt x="863" y="842"/>
                    <a:pt x="874" y="831"/>
                  </a:cubicBezTo>
                  <a:cubicBezTo>
                    <a:pt x="884" y="800"/>
                    <a:pt x="926" y="821"/>
                    <a:pt x="916" y="778"/>
                  </a:cubicBezTo>
                  <a:cubicBezTo>
                    <a:pt x="916" y="757"/>
                    <a:pt x="948" y="767"/>
                    <a:pt x="948" y="736"/>
                  </a:cubicBezTo>
                  <a:cubicBezTo>
                    <a:pt x="948" y="730"/>
                    <a:pt x="948" y="728"/>
                    <a:pt x="949" y="728"/>
                  </a:cubicBezTo>
                  <a:cubicBezTo>
                    <a:pt x="951" y="728"/>
                    <a:pt x="953" y="730"/>
                    <a:pt x="959" y="736"/>
                  </a:cubicBezTo>
                  <a:cubicBezTo>
                    <a:pt x="964" y="741"/>
                    <a:pt x="966" y="743"/>
                    <a:pt x="968" y="743"/>
                  </a:cubicBezTo>
                  <a:cubicBezTo>
                    <a:pt x="969" y="743"/>
                    <a:pt x="969" y="741"/>
                    <a:pt x="969" y="736"/>
                  </a:cubicBezTo>
                  <a:cubicBezTo>
                    <a:pt x="964" y="720"/>
                    <a:pt x="967" y="714"/>
                    <a:pt x="973" y="714"/>
                  </a:cubicBezTo>
                  <a:cubicBezTo>
                    <a:pt x="980" y="714"/>
                    <a:pt x="991" y="720"/>
                    <a:pt x="1001" y="725"/>
                  </a:cubicBezTo>
                  <a:cubicBezTo>
                    <a:pt x="1023" y="725"/>
                    <a:pt x="1023" y="703"/>
                    <a:pt x="1033" y="693"/>
                  </a:cubicBezTo>
                  <a:cubicBezTo>
                    <a:pt x="1033" y="682"/>
                    <a:pt x="1044" y="682"/>
                    <a:pt x="1044" y="682"/>
                  </a:cubicBezTo>
                  <a:cubicBezTo>
                    <a:pt x="1054" y="672"/>
                    <a:pt x="1065" y="672"/>
                    <a:pt x="1076" y="661"/>
                  </a:cubicBezTo>
                  <a:cubicBezTo>
                    <a:pt x="1076" y="653"/>
                    <a:pt x="1083" y="637"/>
                    <a:pt x="1097" y="637"/>
                  </a:cubicBezTo>
                  <a:cubicBezTo>
                    <a:pt x="1100" y="637"/>
                    <a:pt x="1104" y="638"/>
                    <a:pt x="1108" y="640"/>
                  </a:cubicBezTo>
                  <a:cubicBezTo>
                    <a:pt x="1111" y="641"/>
                    <a:pt x="1114" y="641"/>
                    <a:pt x="1117" y="641"/>
                  </a:cubicBezTo>
                  <a:cubicBezTo>
                    <a:pt x="1137" y="641"/>
                    <a:pt x="1130" y="607"/>
                    <a:pt x="1139" y="597"/>
                  </a:cubicBezTo>
                  <a:lnTo>
                    <a:pt x="1161" y="608"/>
                  </a:lnTo>
                  <a:cubicBezTo>
                    <a:pt x="1172" y="587"/>
                    <a:pt x="1193" y="565"/>
                    <a:pt x="1214" y="565"/>
                  </a:cubicBezTo>
                  <a:cubicBezTo>
                    <a:pt x="1210" y="553"/>
                    <a:pt x="1215" y="550"/>
                    <a:pt x="1223" y="550"/>
                  </a:cubicBezTo>
                  <a:cubicBezTo>
                    <a:pt x="1229" y="550"/>
                    <a:pt x="1237" y="552"/>
                    <a:pt x="1242" y="552"/>
                  </a:cubicBezTo>
                  <a:cubicBezTo>
                    <a:pt x="1247" y="552"/>
                    <a:pt x="1249" y="550"/>
                    <a:pt x="1246" y="544"/>
                  </a:cubicBezTo>
                  <a:lnTo>
                    <a:pt x="1246" y="544"/>
                  </a:lnTo>
                  <a:cubicBezTo>
                    <a:pt x="1253" y="549"/>
                    <a:pt x="1258" y="551"/>
                    <a:pt x="1262" y="551"/>
                  </a:cubicBezTo>
                  <a:cubicBezTo>
                    <a:pt x="1274" y="551"/>
                    <a:pt x="1267" y="528"/>
                    <a:pt x="1267" y="512"/>
                  </a:cubicBezTo>
                  <a:cubicBezTo>
                    <a:pt x="1269" y="510"/>
                    <a:pt x="1272" y="509"/>
                    <a:pt x="1275" y="509"/>
                  </a:cubicBezTo>
                  <a:cubicBezTo>
                    <a:pt x="1286" y="509"/>
                    <a:pt x="1302" y="523"/>
                    <a:pt x="1310" y="523"/>
                  </a:cubicBezTo>
                  <a:cubicBezTo>
                    <a:pt x="1321" y="512"/>
                    <a:pt x="1342" y="490"/>
                    <a:pt x="1352" y="490"/>
                  </a:cubicBezTo>
                  <a:cubicBezTo>
                    <a:pt x="1385" y="469"/>
                    <a:pt x="1406" y="448"/>
                    <a:pt x="1438" y="448"/>
                  </a:cubicBezTo>
                  <a:cubicBezTo>
                    <a:pt x="1449" y="448"/>
                    <a:pt x="1449" y="448"/>
                    <a:pt x="1449" y="427"/>
                  </a:cubicBezTo>
                  <a:cubicBezTo>
                    <a:pt x="1449" y="418"/>
                    <a:pt x="1428" y="389"/>
                    <a:pt x="1442" y="389"/>
                  </a:cubicBezTo>
                  <a:lnTo>
                    <a:pt x="1442" y="389"/>
                  </a:lnTo>
                  <a:cubicBezTo>
                    <a:pt x="1445" y="389"/>
                    <a:pt x="1451" y="391"/>
                    <a:pt x="1459" y="395"/>
                  </a:cubicBezTo>
                  <a:cubicBezTo>
                    <a:pt x="1470" y="395"/>
                    <a:pt x="1470" y="395"/>
                    <a:pt x="1470" y="384"/>
                  </a:cubicBezTo>
                  <a:cubicBezTo>
                    <a:pt x="1464" y="379"/>
                    <a:pt x="1464" y="376"/>
                    <a:pt x="1467" y="376"/>
                  </a:cubicBezTo>
                  <a:lnTo>
                    <a:pt x="1467" y="376"/>
                  </a:lnTo>
                  <a:cubicBezTo>
                    <a:pt x="1470" y="376"/>
                    <a:pt x="1475" y="379"/>
                    <a:pt x="1480" y="384"/>
                  </a:cubicBezTo>
                  <a:cubicBezTo>
                    <a:pt x="1486" y="384"/>
                    <a:pt x="1494" y="389"/>
                    <a:pt x="1498" y="389"/>
                  </a:cubicBezTo>
                  <a:cubicBezTo>
                    <a:pt x="1502" y="389"/>
                    <a:pt x="1502" y="384"/>
                    <a:pt x="1491" y="363"/>
                  </a:cubicBezTo>
                  <a:cubicBezTo>
                    <a:pt x="1470" y="341"/>
                    <a:pt x="1491" y="341"/>
                    <a:pt x="1449" y="310"/>
                  </a:cubicBezTo>
                  <a:cubicBezTo>
                    <a:pt x="1438" y="299"/>
                    <a:pt x="1435" y="296"/>
                    <a:pt x="1437" y="296"/>
                  </a:cubicBezTo>
                  <a:lnTo>
                    <a:pt x="1437" y="296"/>
                  </a:lnTo>
                  <a:cubicBezTo>
                    <a:pt x="1438" y="296"/>
                    <a:pt x="1443" y="299"/>
                    <a:pt x="1449" y="299"/>
                  </a:cubicBezTo>
                  <a:cubicBezTo>
                    <a:pt x="1456" y="303"/>
                    <a:pt x="1460" y="304"/>
                    <a:pt x="1464" y="304"/>
                  </a:cubicBezTo>
                  <a:cubicBezTo>
                    <a:pt x="1472" y="304"/>
                    <a:pt x="1477" y="299"/>
                    <a:pt x="1491" y="299"/>
                  </a:cubicBezTo>
                  <a:cubicBezTo>
                    <a:pt x="1501" y="299"/>
                    <a:pt x="1491" y="267"/>
                    <a:pt x="1470" y="246"/>
                  </a:cubicBezTo>
                  <a:cubicBezTo>
                    <a:pt x="1449" y="214"/>
                    <a:pt x="1427" y="203"/>
                    <a:pt x="1406" y="203"/>
                  </a:cubicBezTo>
                  <a:cubicBezTo>
                    <a:pt x="1406" y="192"/>
                    <a:pt x="1395" y="192"/>
                    <a:pt x="1395" y="192"/>
                  </a:cubicBezTo>
                  <a:cubicBezTo>
                    <a:pt x="1374" y="203"/>
                    <a:pt x="1352" y="203"/>
                    <a:pt x="1342" y="203"/>
                  </a:cubicBezTo>
                  <a:cubicBezTo>
                    <a:pt x="1310" y="214"/>
                    <a:pt x="1267" y="214"/>
                    <a:pt x="1257" y="235"/>
                  </a:cubicBezTo>
                  <a:lnTo>
                    <a:pt x="1246" y="225"/>
                  </a:lnTo>
                  <a:cubicBezTo>
                    <a:pt x="1236" y="214"/>
                    <a:pt x="1225" y="214"/>
                    <a:pt x="1225" y="203"/>
                  </a:cubicBezTo>
                  <a:lnTo>
                    <a:pt x="1236" y="203"/>
                  </a:lnTo>
                  <a:cubicBezTo>
                    <a:pt x="1246" y="192"/>
                    <a:pt x="1257" y="192"/>
                    <a:pt x="1267" y="182"/>
                  </a:cubicBezTo>
                  <a:cubicBezTo>
                    <a:pt x="1278" y="182"/>
                    <a:pt x="1300" y="182"/>
                    <a:pt x="1288" y="161"/>
                  </a:cubicBezTo>
                  <a:cubicBezTo>
                    <a:pt x="1288" y="140"/>
                    <a:pt x="1278" y="118"/>
                    <a:pt x="1288" y="107"/>
                  </a:cubicBezTo>
                  <a:cubicBezTo>
                    <a:pt x="1300" y="97"/>
                    <a:pt x="1278" y="76"/>
                    <a:pt x="1267" y="54"/>
                  </a:cubicBezTo>
                  <a:cubicBezTo>
                    <a:pt x="1246" y="33"/>
                    <a:pt x="1225" y="22"/>
                    <a:pt x="1214" y="12"/>
                  </a:cubicBezTo>
                  <a:cubicBezTo>
                    <a:pt x="1193" y="1"/>
                    <a:pt x="1193" y="1"/>
                    <a:pt x="1182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85412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4165190" y="155129"/>
              <a:ext cx="149622" cy="172546"/>
            </a:xfrm>
            <a:custGeom>
              <a:avLst/>
              <a:gdLst/>
              <a:ahLst/>
              <a:cxnLst/>
              <a:rect l="l" t="t" r="r" b="b"/>
              <a:pathLst>
                <a:path w="1338" h="1543" extrusionOk="0">
                  <a:moveTo>
                    <a:pt x="951" y="1"/>
                  </a:moveTo>
                  <a:cubicBezTo>
                    <a:pt x="948" y="1"/>
                    <a:pt x="948" y="4"/>
                    <a:pt x="948" y="9"/>
                  </a:cubicBezTo>
                  <a:cubicBezTo>
                    <a:pt x="940" y="17"/>
                    <a:pt x="938" y="33"/>
                    <a:pt x="915" y="33"/>
                  </a:cubicBezTo>
                  <a:cubicBezTo>
                    <a:pt x="910" y="33"/>
                    <a:pt x="903" y="32"/>
                    <a:pt x="895" y="30"/>
                  </a:cubicBezTo>
                  <a:cubicBezTo>
                    <a:pt x="863" y="30"/>
                    <a:pt x="853" y="41"/>
                    <a:pt x="853" y="52"/>
                  </a:cubicBezTo>
                  <a:cubicBezTo>
                    <a:pt x="842" y="73"/>
                    <a:pt x="842" y="94"/>
                    <a:pt x="820" y="105"/>
                  </a:cubicBezTo>
                  <a:cubicBezTo>
                    <a:pt x="789" y="126"/>
                    <a:pt x="778" y="168"/>
                    <a:pt x="735" y="180"/>
                  </a:cubicBezTo>
                  <a:cubicBezTo>
                    <a:pt x="714" y="190"/>
                    <a:pt x="704" y="222"/>
                    <a:pt x="682" y="232"/>
                  </a:cubicBezTo>
                  <a:cubicBezTo>
                    <a:pt x="671" y="243"/>
                    <a:pt x="661" y="243"/>
                    <a:pt x="682" y="275"/>
                  </a:cubicBezTo>
                  <a:cubicBezTo>
                    <a:pt x="688" y="280"/>
                    <a:pt x="690" y="283"/>
                    <a:pt x="689" y="283"/>
                  </a:cubicBezTo>
                  <a:cubicBezTo>
                    <a:pt x="687" y="283"/>
                    <a:pt x="682" y="280"/>
                    <a:pt x="671" y="275"/>
                  </a:cubicBezTo>
                  <a:cubicBezTo>
                    <a:pt x="661" y="265"/>
                    <a:pt x="650" y="265"/>
                    <a:pt x="650" y="265"/>
                  </a:cubicBezTo>
                  <a:lnTo>
                    <a:pt x="650" y="265"/>
                  </a:lnTo>
                  <a:cubicBezTo>
                    <a:pt x="661" y="286"/>
                    <a:pt x="607" y="265"/>
                    <a:pt x="650" y="307"/>
                  </a:cubicBezTo>
                  <a:lnTo>
                    <a:pt x="640" y="307"/>
                  </a:lnTo>
                  <a:cubicBezTo>
                    <a:pt x="634" y="304"/>
                    <a:pt x="630" y="303"/>
                    <a:pt x="627" y="303"/>
                  </a:cubicBezTo>
                  <a:lnTo>
                    <a:pt x="627" y="303"/>
                  </a:lnTo>
                  <a:cubicBezTo>
                    <a:pt x="620" y="303"/>
                    <a:pt x="624" y="313"/>
                    <a:pt x="640" y="329"/>
                  </a:cubicBezTo>
                  <a:cubicBezTo>
                    <a:pt x="624" y="325"/>
                    <a:pt x="614" y="322"/>
                    <a:pt x="610" y="322"/>
                  </a:cubicBezTo>
                  <a:lnTo>
                    <a:pt x="610" y="322"/>
                  </a:lnTo>
                  <a:cubicBezTo>
                    <a:pt x="602" y="322"/>
                    <a:pt x="609" y="329"/>
                    <a:pt x="629" y="350"/>
                  </a:cubicBezTo>
                  <a:cubicBezTo>
                    <a:pt x="643" y="363"/>
                    <a:pt x="645" y="367"/>
                    <a:pt x="642" y="367"/>
                  </a:cubicBezTo>
                  <a:cubicBezTo>
                    <a:pt x="639" y="367"/>
                    <a:pt x="629" y="360"/>
                    <a:pt x="629" y="360"/>
                  </a:cubicBezTo>
                  <a:cubicBezTo>
                    <a:pt x="621" y="360"/>
                    <a:pt x="599" y="347"/>
                    <a:pt x="590" y="347"/>
                  </a:cubicBezTo>
                  <a:cubicBezTo>
                    <a:pt x="588" y="347"/>
                    <a:pt x="586" y="348"/>
                    <a:pt x="586" y="350"/>
                  </a:cubicBezTo>
                  <a:cubicBezTo>
                    <a:pt x="597" y="360"/>
                    <a:pt x="565" y="360"/>
                    <a:pt x="576" y="371"/>
                  </a:cubicBezTo>
                  <a:cubicBezTo>
                    <a:pt x="576" y="381"/>
                    <a:pt x="565" y="381"/>
                    <a:pt x="576" y="403"/>
                  </a:cubicBezTo>
                  <a:cubicBezTo>
                    <a:pt x="563" y="398"/>
                    <a:pt x="555" y="396"/>
                    <a:pt x="549" y="396"/>
                  </a:cubicBezTo>
                  <a:cubicBezTo>
                    <a:pt x="531" y="396"/>
                    <a:pt x="544" y="416"/>
                    <a:pt x="544" y="424"/>
                  </a:cubicBezTo>
                  <a:cubicBezTo>
                    <a:pt x="544" y="424"/>
                    <a:pt x="544" y="445"/>
                    <a:pt x="533" y="445"/>
                  </a:cubicBezTo>
                  <a:cubicBezTo>
                    <a:pt x="522" y="445"/>
                    <a:pt x="512" y="456"/>
                    <a:pt x="501" y="467"/>
                  </a:cubicBezTo>
                  <a:cubicBezTo>
                    <a:pt x="501" y="488"/>
                    <a:pt x="501" y="509"/>
                    <a:pt x="480" y="520"/>
                  </a:cubicBezTo>
                  <a:lnTo>
                    <a:pt x="448" y="584"/>
                  </a:lnTo>
                  <a:cubicBezTo>
                    <a:pt x="427" y="605"/>
                    <a:pt x="406" y="627"/>
                    <a:pt x="406" y="648"/>
                  </a:cubicBezTo>
                  <a:cubicBezTo>
                    <a:pt x="394" y="669"/>
                    <a:pt x="373" y="680"/>
                    <a:pt x="363" y="701"/>
                  </a:cubicBezTo>
                  <a:cubicBezTo>
                    <a:pt x="352" y="701"/>
                    <a:pt x="352" y="722"/>
                    <a:pt x="342" y="733"/>
                  </a:cubicBezTo>
                  <a:cubicBezTo>
                    <a:pt x="309" y="765"/>
                    <a:pt x="299" y="807"/>
                    <a:pt x="267" y="840"/>
                  </a:cubicBezTo>
                  <a:cubicBezTo>
                    <a:pt x="256" y="861"/>
                    <a:pt x="256" y="882"/>
                    <a:pt x="245" y="904"/>
                  </a:cubicBezTo>
                  <a:cubicBezTo>
                    <a:pt x="224" y="935"/>
                    <a:pt x="193" y="967"/>
                    <a:pt x="182" y="1010"/>
                  </a:cubicBezTo>
                  <a:cubicBezTo>
                    <a:pt x="160" y="1042"/>
                    <a:pt x="118" y="1063"/>
                    <a:pt x="96" y="1105"/>
                  </a:cubicBezTo>
                  <a:cubicBezTo>
                    <a:pt x="96" y="1117"/>
                    <a:pt x="107" y="1138"/>
                    <a:pt x="96" y="1138"/>
                  </a:cubicBezTo>
                  <a:cubicBezTo>
                    <a:pt x="86" y="1138"/>
                    <a:pt x="65" y="1148"/>
                    <a:pt x="65" y="1159"/>
                  </a:cubicBezTo>
                  <a:cubicBezTo>
                    <a:pt x="44" y="1191"/>
                    <a:pt x="32" y="1223"/>
                    <a:pt x="11" y="1255"/>
                  </a:cubicBezTo>
                  <a:cubicBezTo>
                    <a:pt x="1" y="1255"/>
                    <a:pt x="22" y="1276"/>
                    <a:pt x="54" y="1308"/>
                  </a:cubicBezTo>
                  <a:cubicBezTo>
                    <a:pt x="75" y="1318"/>
                    <a:pt x="75" y="1318"/>
                    <a:pt x="86" y="1330"/>
                  </a:cubicBezTo>
                  <a:cubicBezTo>
                    <a:pt x="107" y="1351"/>
                    <a:pt x="86" y="1351"/>
                    <a:pt x="96" y="1372"/>
                  </a:cubicBezTo>
                  <a:cubicBezTo>
                    <a:pt x="65" y="1372"/>
                    <a:pt x="75" y="1382"/>
                    <a:pt x="75" y="1393"/>
                  </a:cubicBezTo>
                  <a:cubicBezTo>
                    <a:pt x="75" y="1404"/>
                    <a:pt x="96" y="1415"/>
                    <a:pt x="118" y="1436"/>
                  </a:cubicBezTo>
                  <a:cubicBezTo>
                    <a:pt x="139" y="1457"/>
                    <a:pt x="150" y="1457"/>
                    <a:pt x="160" y="1457"/>
                  </a:cubicBezTo>
                  <a:cubicBezTo>
                    <a:pt x="182" y="1457"/>
                    <a:pt x="182" y="1446"/>
                    <a:pt x="203" y="1446"/>
                  </a:cubicBezTo>
                  <a:cubicBezTo>
                    <a:pt x="210" y="1446"/>
                    <a:pt x="222" y="1451"/>
                    <a:pt x="229" y="1451"/>
                  </a:cubicBezTo>
                  <a:cubicBezTo>
                    <a:pt x="233" y="1451"/>
                    <a:pt x="235" y="1450"/>
                    <a:pt x="235" y="1446"/>
                  </a:cubicBezTo>
                  <a:cubicBezTo>
                    <a:pt x="245" y="1446"/>
                    <a:pt x="245" y="1446"/>
                    <a:pt x="245" y="1457"/>
                  </a:cubicBezTo>
                  <a:cubicBezTo>
                    <a:pt x="256" y="1479"/>
                    <a:pt x="256" y="1479"/>
                    <a:pt x="309" y="1510"/>
                  </a:cubicBezTo>
                  <a:lnTo>
                    <a:pt x="320" y="1510"/>
                  </a:lnTo>
                  <a:cubicBezTo>
                    <a:pt x="342" y="1521"/>
                    <a:pt x="352" y="1531"/>
                    <a:pt x="352" y="1531"/>
                  </a:cubicBezTo>
                  <a:cubicBezTo>
                    <a:pt x="368" y="1534"/>
                    <a:pt x="381" y="1536"/>
                    <a:pt x="391" y="1536"/>
                  </a:cubicBezTo>
                  <a:cubicBezTo>
                    <a:pt x="421" y="1536"/>
                    <a:pt x="427" y="1523"/>
                    <a:pt x="427" y="1500"/>
                  </a:cubicBezTo>
                  <a:cubicBezTo>
                    <a:pt x="480" y="1542"/>
                    <a:pt x="469" y="1542"/>
                    <a:pt x="491" y="1542"/>
                  </a:cubicBezTo>
                  <a:cubicBezTo>
                    <a:pt x="501" y="1531"/>
                    <a:pt x="512" y="1531"/>
                    <a:pt x="522" y="1531"/>
                  </a:cubicBezTo>
                  <a:cubicBezTo>
                    <a:pt x="522" y="1500"/>
                    <a:pt x="533" y="1468"/>
                    <a:pt x="533" y="1446"/>
                  </a:cubicBezTo>
                  <a:cubicBezTo>
                    <a:pt x="544" y="1393"/>
                    <a:pt x="565" y="1351"/>
                    <a:pt x="586" y="1297"/>
                  </a:cubicBezTo>
                  <a:cubicBezTo>
                    <a:pt x="586" y="1287"/>
                    <a:pt x="619" y="1297"/>
                    <a:pt x="586" y="1255"/>
                  </a:cubicBezTo>
                  <a:lnTo>
                    <a:pt x="586" y="1255"/>
                  </a:lnTo>
                  <a:cubicBezTo>
                    <a:pt x="596" y="1258"/>
                    <a:pt x="602" y="1259"/>
                    <a:pt x="607" y="1259"/>
                  </a:cubicBezTo>
                  <a:cubicBezTo>
                    <a:pt x="619" y="1259"/>
                    <a:pt x="619" y="1252"/>
                    <a:pt x="619" y="1244"/>
                  </a:cubicBezTo>
                  <a:cubicBezTo>
                    <a:pt x="619" y="1202"/>
                    <a:pt x="640" y="1169"/>
                    <a:pt x="661" y="1148"/>
                  </a:cubicBezTo>
                  <a:cubicBezTo>
                    <a:pt x="661" y="1138"/>
                    <a:pt x="650" y="1117"/>
                    <a:pt x="661" y="1117"/>
                  </a:cubicBezTo>
                  <a:cubicBezTo>
                    <a:pt x="704" y="1105"/>
                    <a:pt x="682" y="1053"/>
                    <a:pt x="714" y="1031"/>
                  </a:cubicBezTo>
                  <a:lnTo>
                    <a:pt x="714" y="1020"/>
                  </a:lnTo>
                  <a:lnTo>
                    <a:pt x="735" y="1020"/>
                  </a:lnTo>
                  <a:cubicBezTo>
                    <a:pt x="746" y="999"/>
                    <a:pt x="768" y="999"/>
                    <a:pt x="768" y="978"/>
                  </a:cubicBezTo>
                  <a:cubicBezTo>
                    <a:pt x="768" y="946"/>
                    <a:pt x="768" y="925"/>
                    <a:pt x="799" y="914"/>
                  </a:cubicBezTo>
                  <a:cubicBezTo>
                    <a:pt x="810" y="904"/>
                    <a:pt x="810" y="893"/>
                    <a:pt x="820" y="871"/>
                  </a:cubicBezTo>
                  <a:cubicBezTo>
                    <a:pt x="820" y="850"/>
                    <a:pt x="863" y="861"/>
                    <a:pt x="853" y="818"/>
                  </a:cubicBezTo>
                  <a:cubicBezTo>
                    <a:pt x="842" y="797"/>
                    <a:pt x="884" y="797"/>
                    <a:pt x="863" y="776"/>
                  </a:cubicBezTo>
                  <a:cubicBezTo>
                    <a:pt x="863" y="770"/>
                    <a:pt x="866" y="768"/>
                    <a:pt x="870" y="768"/>
                  </a:cubicBezTo>
                  <a:cubicBezTo>
                    <a:pt x="874" y="768"/>
                    <a:pt x="879" y="770"/>
                    <a:pt x="884" y="776"/>
                  </a:cubicBezTo>
                  <a:cubicBezTo>
                    <a:pt x="895" y="776"/>
                    <a:pt x="895" y="776"/>
                    <a:pt x="895" y="765"/>
                  </a:cubicBezTo>
                  <a:cubicBezTo>
                    <a:pt x="874" y="743"/>
                    <a:pt x="895" y="743"/>
                    <a:pt x="917" y="743"/>
                  </a:cubicBezTo>
                  <a:cubicBezTo>
                    <a:pt x="948" y="743"/>
                    <a:pt x="938" y="722"/>
                    <a:pt x="938" y="712"/>
                  </a:cubicBezTo>
                  <a:cubicBezTo>
                    <a:pt x="948" y="701"/>
                    <a:pt x="948" y="701"/>
                    <a:pt x="948" y="691"/>
                  </a:cubicBezTo>
                  <a:cubicBezTo>
                    <a:pt x="959" y="680"/>
                    <a:pt x="969" y="680"/>
                    <a:pt x="981" y="669"/>
                  </a:cubicBezTo>
                  <a:cubicBezTo>
                    <a:pt x="981" y="658"/>
                    <a:pt x="981" y="637"/>
                    <a:pt x="1002" y="637"/>
                  </a:cubicBezTo>
                  <a:cubicBezTo>
                    <a:pt x="1005" y="638"/>
                    <a:pt x="1008" y="639"/>
                    <a:pt x="1011" y="639"/>
                  </a:cubicBezTo>
                  <a:cubicBezTo>
                    <a:pt x="1031" y="639"/>
                    <a:pt x="1024" y="604"/>
                    <a:pt x="1033" y="594"/>
                  </a:cubicBezTo>
                  <a:cubicBezTo>
                    <a:pt x="1039" y="600"/>
                    <a:pt x="1044" y="603"/>
                    <a:pt x="1048" y="603"/>
                  </a:cubicBezTo>
                  <a:cubicBezTo>
                    <a:pt x="1052" y="603"/>
                    <a:pt x="1055" y="600"/>
                    <a:pt x="1055" y="594"/>
                  </a:cubicBezTo>
                  <a:cubicBezTo>
                    <a:pt x="1066" y="573"/>
                    <a:pt x="1066" y="552"/>
                    <a:pt x="1097" y="552"/>
                  </a:cubicBezTo>
                  <a:lnTo>
                    <a:pt x="1097" y="542"/>
                  </a:lnTo>
                  <a:cubicBezTo>
                    <a:pt x="1087" y="525"/>
                    <a:pt x="1095" y="525"/>
                    <a:pt x="1104" y="525"/>
                  </a:cubicBezTo>
                  <a:cubicBezTo>
                    <a:pt x="1113" y="525"/>
                    <a:pt x="1124" y="525"/>
                    <a:pt x="1119" y="509"/>
                  </a:cubicBezTo>
                  <a:lnTo>
                    <a:pt x="1119" y="509"/>
                  </a:lnTo>
                  <a:cubicBezTo>
                    <a:pt x="1131" y="515"/>
                    <a:pt x="1138" y="518"/>
                    <a:pt x="1141" y="518"/>
                  </a:cubicBezTo>
                  <a:cubicBezTo>
                    <a:pt x="1150" y="518"/>
                    <a:pt x="1137" y="503"/>
                    <a:pt x="1130" y="488"/>
                  </a:cubicBezTo>
                  <a:cubicBezTo>
                    <a:pt x="1140" y="488"/>
                    <a:pt x="1140" y="488"/>
                    <a:pt x="1140" y="478"/>
                  </a:cubicBezTo>
                  <a:cubicBezTo>
                    <a:pt x="1140" y="478"/>
                    <a:pt x="1149" y="482"/>
                    <a:pt x="1159" y="482"/>
                  </a:cubicBezTo>
                  <a:cubicBezTo>
                    <a:pt x="1164" y="482"/>
                    <a:pt x="1169" y="481"/>
                    <a:pt x="1172" y="478"/>
                  </a:cubicBezTo>
                  <a:cubicBezTo>
                    <a:pt x="1194" y="467"/>
                    <a:pt x="1194" y="445"/>
                    <a:pt x="1215" y="435"/>
                  </a:cubicBezTo>
                  <a:cubicBezTo>
                    <a:pt x="1236" y="424"/>
                    <a:pt x="1257" y="392"/>
                    <a:pt x="1289" y="381"/>
                  </a:cubicBezTo>
                  <a:cubicBezTo>
                    <a:pt x="1300" y="381"/>
                    <a:pt x="1300" y="371"/>
                    <a:pt x="1300" y="360"/>
                  </a:cubicBezTo>
                  <a:cubicBezTo>
                    <a:pt x="1291" y="352"/>
                    <a:pt x="1269" y="323"/>
                    <a:pt x="1283" y="323"/>
                  </a:cubicBezTo>
                  <a:lnTo>
                    <a:pt x="1283" y="323"/>
                  </a:lnTo>
                  <a:cubicBezTo>
                    <a:pt x="1286" y="323"/>
                    <a:pt x="1292" y="324"/>
                    <a:pt x="1300" y="329"/>
                  </a:cubicBezTo>
                  <a:cubicBezTo>
                    <a:pt x="1310" y="329"/>
                    <a:pt x="1310" y="329"/>
                    <a:pt x="1300" y="318"/>
                  </a:cubicBezTo>
                  <a:cubicBezTo>
                    <a:pt x="1289" y="307"/>
                    <a:pt x="1310" y="307"/>
                    <a:pt x="1310" y="307"/>
                  </a:cubicBezTo>
                  <a:cubicBezTo>
                    <a:pt x="1316" y="307"/>
                    <a:pt x="1326" y="310"/>
                    <a:pt x="1331" y="310"/>
                  </a:cubicBezTo>
                  <a:cubicBezTo>
                    <a:pt x="1337" y="310"/>
                    <a:pt x="1337" y="307"/>
                    <a:pt x="1321" y="296"/>
                  </a:cubicBezTo>
                  <a:cubicBezTo>
                    <a:pt x="1300" y="275"/>
                    <a:pt x="1310" y="265"/>
                    <a:pt x="1268" y="243"/>
                  </a:cubicBezTo>
                  <a:cubicBezTo>
                    <a:pt x="1246" y="232"/>
                    <a:pt x="1257" y="232"/>
                    <a:pt x="1268" y="232"/>
                  </a:cubicBezTo>
                  <a:cubicBezTo>
                    <a:pt x="1274" y="236"/>
                    <a:pt x="1278" y="237"/>
                    <a:pt x="1282" y="237"/>
                  </a:cubicBezTo>
                  <a:cubicBezTo>
                    <a:pt x="1290" y="237"/>
                    <a:pt x="1292" y="229"/>
                    <a:pt x="1300" y="222"/>
                  </a:cubicBezTo>
                  <a:cubicBezTo>
                    <a:pt x="1321" y="222"/>
                    <a:pt x="1300" y="201"/>
                    <a:pt x="1279" y="180"/>
                  </a:cubicBezTo>
                  <a:cubicBezTo>
                    <a:pt x="1246" y="158"/>
                    <a:pt x="1225" y="147"/>
                    <a:pt x="1204" y="147"/>
                  </a:cubicBezTo>
                  <a:lnTo>
                    <a:pt x="1194" y="147"/>
                  </a:lnTo>
                  <a:cubicBezTo>
                    <a:pt x="1172" y="158"/>
                    <a:pt x="1151" y="158"/>
                    <a:pt x="1140" y="168"/>
                  </a:cubicBezTo>
                  <a:cubicBezTo>
                    <a:pt x="1108" y="180"/>
                    <a:pt x="1076" y="190"/>
                    <a:pt x="1055" y="211"/>
                  </a:cubicBezTo>
                  <a:cubicBezTo>
                    <a:pt x="1055" y="211"/>
                    <a:pt x="1060" y="216"/>
                    <a:pt x="1057" y="216"/>
                  </a:cubicBezTo>
                  <a:cubicBezTo>
                    <a:pt x="1055" y="216"/>
                    <a:pt x="1052" y="215"/>
                    <a:pt x="1044" y="211"/>
                  </a:cubicBezTo>
                  <a:cubicBezTo>
                    <a:pt x="1033" y="201"/>
                    <a:pt x="1033" y="201"/>
                    <a:pt x="1033" y="190"/>
                  </a:cubicBezTo>
                  <a:lnTo>
                    <a:pt x="1055" y="168"/>
                  </a:lnTo>
                  <a:cubicBezTo>
                    <a:pt x="1066" y="158"/>
                    <a:pt x="1087" y="158"/>
                    <a:pt x="1076" y="137"/>
                  </a:cubicBezTo>
                  <a:cubicBezTo>
                    <a:pt x="1066" y="116"/>
                    <a:pt x="1066" y="94"/>
                    <a:pt x="1066" y="83"/>
                  </a:cubicBezTo>
                  <a:cubicBezTo>
                    <a:pt x="1076" y="73"/>
                    <a:pt x="1055" y="62"/>
                    <a:pt x="1033" y="41"/>
                  </a:cubicBezTo>
                  <a:cubicBezTo>
                    <a:pt x="1012" y="19"/>
                    <a:pt x="991" y="9"/>
                    <a:pt x="969" y="9"/>
                  </a:cubicBezTo>
                  <a:cubicBezTo>
                    <a:pt x="959" y="4"/>
                    <a:pt x="954" y="1"/>
                    <a:pt x="951" y="1"/>
                  </a:cubicBezTo>
                  <a:close/>
                </a:path>
              </a:pathLst>
            </a:custGeom>
            <a:solidFill>
              <a:srgbClr val="B9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335794" y="901436"/>
              <a:ext cx="183505" cy="105786"/>
            </a:xfrm>
            <a:custGeom>
              <a:avLst/>
              <a:gdLst/>
              <a:ahLst/>
              <a:cxnLst/>
              <a:rect l="l" t="t" r="r" b="b"/>
              <a:pathLst>
                <a:path w="1641" h="946" extrusionOk="0">
                  <a:moveTo>
                    <a:pt x="173" y="0"/>
                  </a:moveTo>
                  <a:cubicBezTo>
                    <a:pt x="171" y="0"/>
                    <a:pt x="167" y="5"/>
                    <a:pt x="160" y="19"/>
                  </a:cubicBezTo>
                  <a:cubicBezTo>
                    <a:pt x="150" y="40"/>
                    <a:pt x="139" y="40"/>
                    <a:pt x="129" y="83"/>
                  </a:cubicBezTo>
                  <a:lnTo>
                    <a:pt x="129" y="94"/>
                  </a:lnTo>
                  <a:cubicBezTo>
                    <a:pt x="118" y="73"/>
                    <a:pt x="107" y="73"/>
                    <a:pt x="96" y="51"/>
                  </a:cubicBezTo>
                  <a:cubicBezTo>
                    <a:pt x="96" y="49"/>
                    <a:pt x="96" y="48"/>
                    <a:pt x="95" y="48"/>
                  </a:cubicBezTo>
                  <a:cubicBezTo>
                    <a:pt x="89" y="48"/>
                    <a:pt x="75" y="67"/>
                    <a:pt x="75" y="94"/>
                  </a:cubicBezTo>
                  <a:cubicBezTo>
                    <a:pt x="54" y="137"/>
                    <a:pt x="54" y="158"/>
                    <a:pt x="54" y="179"/>
                  </a:cubicBezTo>
                  <a:cubicBezTo>
                    <a:pt x="65" y="179"/>
                    <a:pt x="65" y="189"/>
                    <a:pt x="65" y="189"/>
                  </a:cubicBezTo>
                  <a:cubicBezTo>
                    <a:pt x="75" y="200"/>
                    <a:pt x="86" y="222"/>
                    <a:pt x="96" y="232"/>
                  </a:cubicBezTo>
                  <a:cubicBezTo>
                    <a:pt x="118" y="253"/>
                    <a:pt x="139" y="286"/>
                    <a:pt x="171" y="296"/>
                  </a:cubicBezTo>
                  <a:lnTo>
                    <a:pt x="171" y="307"/>
                  </a:lnTo>
                  <a:cubicBezTo>
                    <a:pt x="171" y="317"/>
                    <a:pt x="160" y="328"/>
                    <a:pt x="160" y="328"/>
                  </a:cubicBezTo>
                  <a:lnTo>
                    <a:pt x="150" y="328"/>
                  </a:lnTo>
                  <a:lnTo>
                    <a:pt x="129" y="307"/>
                  </a:lnTo>
                  <a:cubicBezTo>
                    <a:pt x="112" y="307"/>
                    <a:pt x="108" y="293"/>
                    <a:pt x="96" y="293"/>
                  </a:cubicBezTo>
                  <a:cubicBezTo>
                    <a:pt x="94" y="293"/>
                    <a:pt x="90" y="294"/>
                    <a:pt x="86" y="296"/>
                  </a:cubicBezTo>
                  <a:cubicBezTo>
                    <a:pt x="75" y="317"/>
                    <a:pt x="54" y="328"/>
                    <a:pt x="44" y="328"/>
                  </a:cubicBezTo>
                  <a:cubicBezTo>
                    <a:pt x="42" y="327"/>
                    <a:pt x="40" y="326"/>
                    <a:pt x="39" y="326"/>
                  </a:cubicBezTo>
                  <a:cubicBezTo>
                    <a:pt x="30" y="326"/>
                    <a:pt x="21" y="353"/>
                    <a:pt x="11" y="371"/>
                  </a:cubicBezTo>
                  <a:cubicBezTo>
                    <a:pt x="1" y="402"/>
                    <a:pt x="1" y="424"/>
                    <a:pt x="1" y="445"/>
                  </a:cubicBezTo>
                  <a:cubicBezTo>
                    <a:pt x="1" y="466"/>
                    <a:pt x="1" y="466"/>
                    <a:pt x="11" y="466"/>
                  </a:cubicBezTo>
                  <a:cubicBezTo>
                    <a:pt x="22" y="477"/>
                    <a:pt x="44" y="466"/>
                    <a:pt x="54" y="499"/>
                  </a:cubicBezTo>
                  <a:cubicBezTo>
                    <a:pt x="54" y="530"/>
                    <a:pt x="75" y="541"/>
                    <a:pt x="86" y="541"/>
                  </a:cubicBezTo>
                  <a:cubicBezTo>
                    <a:pt x="107" y="541"/>
                    <a:pt x="129" y="541"/>
                    <a:pt x="150" y="551"/>
                  </a:cubicBezTo>
                  <a:cubicBezTo>
                    <a:pt x="182" y="573"/>
                    <a:pt x="214" y="573"/>
                    <a:pt x="245" y="605"/>
                  </a:cubicBezTo>
                  <a:cubicBezTo>
                    <a:pt x="267" y="626"/>
                    <a:pt x="299" y="615"/>
                    <a:pt x="320" y="648"/>
                  </a:cubicBezTo>
                  <a:cubicBezTo>
                    <a:pt x="320" y="648"/>
                    <a:pt x="322" y="649"/>
                    <a:pt x="325" y="649"/>
                  </a:cubicBezTo>
                  <a:cubicBezTo>
                    <a:pt x="329" y="649"/>
                    <a:pt x="335" y="645"/>
                    <a:pt x="342" y="626"/>
                  </a:cubicBezTo>
                  <a:cubicBezTo>
                    <a:pt x="345" y="622"/>
                    <a:pt x="349" y="620"/>
                    <a:pt x="352" y="620"/>
                  </a:cubicBezTo>
                  <a:lnTo>
                    <a:pt x="352" y="620"/>
                  </a:lnTo>
                  <a:cubicBezTo>
                    <a:pt x="357" y="620"/>
                    <a:pt x="359" y="627"/>
                    <a:pt x="352" y="648"/>
                  </a:cubicBezTo>
                  <a:lnTo>
                    <a:pt x="352" y="658"/>
                  </a:lnTo>
                  <a:cubicBezTo>
                    <a:pt x="353" y="657"/>
                    <a:pt x="354" y="657"/>
                    <a:pt x="355" y="657"/>
                  </a:cubicBezTo>
                  <a:cubicBezTo>
                    <a:pt x="360" y="657"/>
                    <a:pt x="363" y="672"/>
                    <a:pt x="369" y="672"/>
                  </a:cubicBezTo>
                  <a:cubicBezTo>
                    <a:pt x="372" y="672"/>
                    <a:pt x="377" y="666"/>
                    <a:pt x="384" y="648"/>
                  </a:cubicBezTo>
                  <a:cubicBezTo>
                    <a:pt x="387" y="644"/>
                    <a:pt x="389" y="643"/>
                    <a:pt x="391" y="643"/>
                  </a:cubicBezTo>
                  <a:cubicBezTo>
                    <a:pt x="395" y="643"/>
                    <a:pt x="395" y="651"/>
                    <a:pt x="395" y="658"/>
                  </a:cubicBezTo>
                  <a:cubicBezTo>
                    <a:pt x="395" y="668"/>
                    <a:pt x="395" y="673"/>
                    <a:pt x="396" y="673"/>
                  </a:cubicBezTo>
                  <a:cubicBezTo>
                    <a:pt x="397" y="673"/>
                    <a:pt x="400" y="665"/>
                    <a:pt x="406" y="648"/>
                  </a:cubicBezTo>
                  <a:cubicBezTo>
                    <a:pt x="410" y="643"/>
                    <a:pt x="412" y="640"/>
                    <a:pt x="414" y="640"/>
                  </a:cubicBezTo>
                  <a:cubicBezTo>
                    <a:pt x="416" y="640"/>
                    <a:pt x="416" y="646"/>
                    <a:pt x="416" y="658"/>
                  </a:cubicBezTo>
                  <a:cubicBezTo>
                    <a:pt x="416" y="675"/>
                    <a:pt x="419" y="686"/>
                    <a:pt x="423" y="686"/>
                  </a:cubicBezTo>
                  <a:cubicBezTo>
                    <a:pt x="427" y="686"/>
                    <a:pt x="432" y="678"/>
                    <a:pt x="437" y="658"/>
                  </a:cubicBezTo>
                  <a:cubicBezTo>
                    <a:pt x="445" y="642"/>
                    <a:pt x="449" y="636"/>
                    <a:pt x="450" y="636"/>
                  </a:cubicBezTo>
                  <a:lnTo>
                    <a:pt x="450" y="636"/>
                  </a:lnTo>
                  <a:cubicBezTo>
                    <a:pt x="452" y="636"/>
                    <a:pt x="448" y="652"/>
                    <a:pt x="448" y="658"/>
                  </a:cubicBezTo>
                  <a:cubicBezTo>
                    <a:pt x="448" y="669"/>
                    <a:pt x="437" y="690"/>
                    <a:pt x="448" y="690"/>
                  </a:cubicBezTo>
                  <a:cubicBezTo>
                    <a:pt x="450" y="689"/>
                    <a:pt x="451" y="688"/>
                    <a:pt x="453" y="688"/>
                  </a:cubicBezTo>
                  <a:cubicBezTo>
                    <a:pt x="460" y="688"/>
                    <a:pt x="468" y="703"/>
                    <a:pt x="475" y="703"/>
                  </a:cubicBezTo>
                  <a:cubicBezTo>
                    <a:pt x="477" y="703"/>
                    <a:pt x="478" y="702"/>
                    <a:pt x="480" y="700"/>
                  </a:cubicBezTo>
                  <a:cubicBezTo>
                    <a:pt x="485" y="695"/>
                    <a:pt x="488" y="695"/>
                    <a:pt x="491" y="695"/>
                  </a:cubicBezTo>
                  <a:cubicBezTo>
                    <a:pt x="493" y="695"/>
                    <a:pt x="496" y="695"/>
                    <a:pt x="501" y="690"/>
                  </a:cubicBezTo>
                  <a:cubicBezTo>
                    <a:pt x="501" y="714"/>
                    <a:pt x="505" y="721"/>
                    <a:pt x="511" y="721"/>
                  </a:cubicBezTo>
                  <a:cubicBezTo>
                    <a:pt x="518" y="721"/>
                    <a:pt x="527" y="712"/>
                    <a:pt x="533" y="712"/>
                  </a:cubicBezTo>
                  <a:cubicBezTo>
                    <a:pt x="540" y="712"/>
                    <a:pt x="547" y="707"/>
                    <a:pt x="554" y="707"/>
                  </a:cubicBezTo>
                  <a:cubicBezTo>
                    <a:pt x="558" y="707"/>
                    <a:pt x="561" y="708"/>
                    <a:pt x="565" y="712"/>
                  </a:cubicBezTo>
                  <a:cubicBezTo>
                    <a:pt x="565" y="722"/>
                    <a:pt x="576" y="733"/>
                    <a:pt x="586" y="733"/>
                  </a:cubicBezTo>
                  <a:lnTo>
                    <a:pt x="650" y="733"/>
                  </a:lnTo>
                  <a:cubicBezTo>
                    <a:pt x="671" y="743"/>
                    <a:pt x="693" y="743"/>
                    <a:pt x="714" y="754"/>
                  </a:cubicBezTo>
                  <a:cubicBezTo>
                    <a:pt x="746" y="764"/>
                    <a:pt x="768" y="775"/>
                    <a:pt x="799" y="775"/>
                  </a:cubicBezTo>
                  <a:cubicBezTo>
                    <a:pt x="803" y="773"/>
                    <a:pt x="808" y="772"/>
                    <a:pt x="812" y="772"/>
                  </a:cubicBezTo>
                  <a:cubicBezTo>
                    <a:pt x="828" y="772"/>
                    <a:pt x="844" y="788"/>
                    <a:pt x="853" y="797"/>
                  </a:cubicBezTo>
                  <a:cubicBezTo>
                    <a:pt x="855" y="799"/>
                    <a:pt x="857" y="800"/>
                    <a:pt x="860" y="800"/>
                  </a:cubicBezTo>
                  <a:cubicBezTo>
                    <a:pt x="868" y="800"/>
                    <a:pt x="879" y="793"/>
                    <a:pt x="887" y="793"/>
                  </a:cubicBezTo>
                  <a:cubicBezTo>
                    <a:pt x="890" y="793"/>
                    <a:pt x="893" y="794"/>
                    <a:pt x="895" y="797"/>
                  </a:cubicBezTo>
                  <a:cubicBezTo>
                    <a:pt x="927" y="828"/>
                    <a:pt x="981" y="818"/>
                    <a:pt x="1023" y="839"/>
                  </a:cubicBezTo>
                  <a:lnTo>
                    <a:pt x="1087" y="839"/>
                  </a:lnTo>
                  <a:cubicBezTo>
                    <a:pt x="1130" y="850"/>
                    <a:pt x="1161" y="861"/>
                    <a:pt x="1204" y="871"/>
                  </a:cubicBezTo>
                  <a:cubicBezTo>
                    <a:pt x="1246" y="882"/>
                    <a:pt x="1279" y="903"/>
                    <a:pt x="1332" y="913"/>
                  </a:cubicBezTo>
                  <a:cubicBezTo>
                    <a:pt x="1332" y="913"/>
                    <a:pt x="1345" y="900"/>
                    <a:pt x="1350" y="900"/>
                  </a:cubicBezTo>
                  <a:cubicBezTo>
                    <a:pt x="1352" y="900"/>
                    <a:pt x="1353" y="901"/>
                    <a:pt x="1353" y="903"/>
                  </a:cubicBezTo>
                  <a:cubicBezTo>
                    <a:pt x="1364" y="913"/>
                    <a:pt x="1374" y="925"/>
                    <a:pt x="1385" y="925"/>
                  </a:cubicBezTo>
                  <a:cubicBezTo>
                    <a:pt x="1417" y="935"/>
                    <a:pt x="1459" y="946"/>
                    <a:pt x="1492" y="946"/>
                  </a:cubicBezTo>
                  <a:cubicBezTo>
                    <a:pt x="1502" y="946"/>
                    <a:pt x="1513" y="935"/>
                    <a:pt x="1523" y="882"/>
                  </a:cubicBezTo>
                  <a:cubicBezTo>
                    <a:pt x="1534" y="861"/>
                    <a:pt x="1534" y="861"/>
                    <a:pt x="1545" y="850"/>
                  </a:cubicBezTo>
                  <a:cubicBezTo>
                    <a:pt x="1550" y="839"/>
                    <a:pt x="1555" y="839"/>
                    <a:pt x="1561" y="839"/>
                  </a:cubicBezTo>
                  <a:cubicBezTo>
                    <a:pt x="1566" y="839"/>
                    <a:pt x="1571" y="839"/>
                    <a:pt x="1577" y="828"/>
                  </a:cubicBezTo>
                  <a:lnTo>
                    <a:pt x="1587" y="828"/>
                  </a:lnTo>
                  <a:cubicBezTo>
                    <a:pt x="1587" y="839"/>
                    <a:pt x="1590" y="842"/>
                    <a:pt x="1593" y="842"/>
                  </a:cubicBezTo>
                  <a:cubicBezTo>
                    <a:pt x="1596" y="842"/>
                    <a:pt x="1598" y="839"/>
                    <a:pt x="1598" y="839"/>
                  </a:cubicBezTo>
                  <a:cubicBezTo>
                    <a:pt x="1608" y="839"/>
                    <a:pt x="1619" y="818"/>
                    <a:pt x="1630" y="786"/>
                  </a:cubicBezTo>
                  <a:cubicBezTo>
                    <a:pt x="1641" y="754"/>
                    <a:pt x="1641" y="743"/>
                    <a:pt x="1641" y="733"/>
                  </a:cubicBezTo>
                  <a:cubicBezTo>
                    <a:pt x="1630" y="712"/>
                    <a:pt x="1619" y="722"/>
                    <a:pt x="1608" y="700"/>
                  </a:cubicBezTo>
                  <a:lnTo>
                    <a:pt x="1608" y="669"/>
                  </a:lnTo>
                  <a:cubicBezTo>
                    <a:pt x="1602" y="669"/>
                    <a:pt x="1599" y="678"/>
                    <a:pt x="1599" y="678"/>
                  </a:cubicBezTo>
                  <a:cubicBezTo>
                    <a:pt x="1598" y="678"/>
                    <a:pt x="1598" y="676"/>
                    <a:pt x="1598" y="669"/>
                  </a:cubicBezTo>
                  <a:cubicBezTo>
                    <a:pt x="1598" y="658"/>
                    <a:pt x="1608" y="658"/>
                    <a:pt x="1608" y="658"/>
                  </a:cubicBezTo>
                  <a:cubicBezTo>
                    <a:pt x="1630" y="648"/>
                    <a:pt x="1630" y="637"/>
                    <a:pt x="1641" y="584"/>
                  </a:cubicBezTo>
                  <a:lnTo>
                    <a:pt x="1641" y="562"/>
                  </a:lnTo>
                  <a:lnTo>
                    <a:pt x="1641" y="530"/>
                  </a:lnTo>
                  <a:cubicBezTo>
                    <a:pt x="1641" y="480"/>
                    <a:pt x="1628" y="463"/>
                    <a:pt x="1606" y="463"/>
                  </a:cubicBezTo>
                  <a:cubicBezTo>
                    <a:pt x="1604" y="463"/>
                    <a:pt x="1602" y="463"/>
                    <a:pt x="1599" y="463"/>
                  </a:cubicBezTo>
                  <a:lnTo>
                    <a:pt x="1599" y="463"/>
                  </a:lnTo>
                  <a:cubicBezTo>
                    <a:pt x="1619" y="413"/>
                    <a:pt x="1619" y="413"/>
                    <a:pt x="1608" y="392"/>
                  </a:cubicBezTo>
                  <a:cubicBezTo>
                    <a:pt x="1598" y="381"/>
                    <a:pt x="1598" y="381"/>
                    <a:pt x="1587" y="381"/>
                  </a:cubicBezTo>
                  <a:cubicBezTo>
                    <a:pt x="1556" y="381"/>
                    <a:pt x="1534" y="381"/>
                    <a:pt x="1502" y="392"/>
                  </a:cubicBezTo>
                  <a:cubicBezTo>
                    <a:pt x="1484" y="396"/>
                    <a:pt x="1468" y="397"/>
                    <a:pt x="1452" y="397"/>
                  </a:cubicBezTo>
                  <a:cubicBezTo>
                    <a:pt x="1419" y="397"/>
                    <a:pt x="1389" y="392"/>
                    <a:pt x="1353" y="392"/>
                  </a:cubicBezTo>
                  <a:cubicBezTo>
                    <a:pt x="1347" y="386"/>
                    <a:pt x="1341" y="377"/>
                    <a:pt x="1334" y="377"/>
                  </a:cubicBezTo>
                  <a:cubicBezTo>
                    <a:pt x="1327" y="377"/>
                    <a:pt x="1320" y="383"/>
                    <a:pt x="1310" y="402"/>
                  </a:cubicBezTo>
                  <a:cubicBezTo>
                    <a:pt x="1300" y="371"/>
                    <a:pt x="1300" y="371"/>
                    <a:pt x="1289" y="371"/>
                  </a:cubicBezTo>
                  <a:cubicBezTo>
                    <a:pt x="1275" y="378"/>
                    <a:pt x="1262" y="380"/>
                    <a:pt x="1250" y="380"/>
                  </a:cubicBezTo>
                  <a:cubicBezTo>
                    <a:pt x="1225" y="380"/>
                    <a:pt x="1204" y="371"/>
                    <a:pt x="1182" y="371"/>
                  </a:cubicBezTo>
                  <a:cubicBezTo>
                    <a:pt x="1174" y="371"/>
                    <a:pt x="1166" y="384"/>
                    <a:pt x="1157" y="384"/>
                  </a:cubicBezTo>
                  <a:cubicBezTo>
                    <a:pt x="1155" y="384"/>
                    <a:pt x="1153" y="383"/>
                    <a:pt x="1151" y="381"/>
                  </a:cubicBezTo>
                  <a:cubicBezTo>
                    <a:pt x="1141" y="360"/>
                    <a:pt x="1125" y="357"/>
                    <a:pt x="1108" y="357"/>
                  </a:cubicBezTo>
                  <a:cubicBezTo>
                    <a:pt x="1102" y="357"/>
                    <a:pt x="1095" y="358"/>
                    <a:pt x="1088" y="358"/>
                  </a:cubicBezTo>
                  <a:cubicBezTo>
                    <a:pt x="1077" y="358"/>
                    <a:pt x="1065" y="356"/>
                    <a:pt x="1055" y="350"/>
                  </a:cubicBezTo>
                  <a:lnTo>
                    <a:pt x="1044" y="360"/>
                  </a:lnTo>
                  <a:cubicBezTo>
                    <a:pt x="1044" y="338"/>
                    <a:pt x="1044" y="338"/>
                    <a:pt x="1033" y="338"/>
                  </a:cubicBezTo>
                  <a:cubicBezTo>
                    <a:pt x="1023" y="328"/>
                    <a:pt x="1002" y="317"/>
                    <a:pt x="981" y="317"/>
                  </a:cubicBezTo>
                  <a:cubicBezTo>
                    <a:pt x="972" y="326"/>
                    <a:pt x="962" y="330"/>
                    <a:pt x="953" y="330"/>
                  </a:cubicBezTo>
                  <a:cubicBezTo>
                    <a:pt x="941" y="330"/>
                    <a:pt x="929" y="324"/>
                    <a:pt x="917" y="317"/>
                  </a:cubicBezTo>
                  <a:cubicBezTo>
                    <a:pt x="906" y="307"/>
                    <a:pt x="895" y="307"/>
                    <a:pt x="874" y="307"/>
                  </a:cubicBezTo>
                  <a:cubicBezTo>
                    <a:pt x="872" y="308"/>
                    <a:pt x="870" y="308"/>
                    <a:pt x="869" y="308"/>
                  </a:cubicBezTo>
                  <a:cubicBezTo>
                    <a:pt x="855" y="308"/>
                    <a:pt x="845" y="286"/>
                    <a:pt x="829" y="286"/>
                  </a:cubicBezTo>
                  <a:cubicBezTo>
                    <a:pt x="824" y="286"/>
                    <a:pt x="818" y="288"/>
                    <a:pt x="810" y="296"/>
                  </a:cubicBezTo>
                  <a:cubicBezTo>
                    <a:pt x="808" y="297"/>
                    <a:pt x="805" y="298"/>
                    <a:pt x="803" y="298"/>
                  </a:cubicBezTo>
                  <a:cubicBezTo>
                    <a:pt x="793" y="298"/>
                    <a:pt x="788" y="284"/>
                    <a:pt x="777" y="284"/>
                  </a:cubicBezTo>
                  <a:cubicBezTo>
                    <a:pt x="772" y="284"/>
                    <a:pt x="766" y="287"/>
                    <a:pt x="757" y="296"/>
                  </a:cubicBezTo>
                  <a:lnTo>
                    <a:pt x="757" y="275"/>
                  </a:lnTo>
                  <a:cubicBezTo>
                    <a:pt x="757" y="264"/>
                    <a:pt x="746" y="264"/>
                    <a:pt x="746" y="264"/>
                  </a:cubicBezTo>
                  <a:cubicBezTo>
                    <a:pt x="739" y="276"/>
                    <a:pt x="734" y="280"/>
                    <a:pt x="730" y="280"/>
                  </a:cubicBezTo>
                  <a:cubicBezTo>
                    <a:pt x="724" y="280"/>
                    <a:pt x="721" y="267"/>
                    <a:pt x="714" y="253"/>
                  </a:cubicBezTo>
                  <a:cubicBezTo>
                    <a:pt x="714" y="240"/>
                    <a:pt x="710" y="236"/>
                    <a:pt x="704" y="236"/>
                  </a:cubicBezTo>
                  <a:cubicBezTo>
                    <a:pt x="696" y="236"/>
                    <a:pt x="684" y="243"/>
                    <a:pt x="671" y="243"/>
                  </a:cubicBezTo>
                  <a:cubicBezTo>
                    <a:pt x="671" y="243"/>
                    <a:pt x="661" y="243"/>
                    <a:pt x="661" y="232"/>
                  </a:cubicBezTo>
                  <a:cubicBezTo>
                    <a:pt x="650" y="232"/>
                    <a:pt x="640" y="222"/>
                    <a:pt x="629" y="222"/>
                  </a:cubicBezTo>
                  <a:cubicBezTo>
                    <a:pt x="619" y="222"/>
                    <a:pt x="597" y="222"/>
                    <a:pt x="597" y="200"/>
                  </a:cubicBezTo>
                  <a:cubicBezTo>
                    <a:pt x="593" y="189"/>
                    <a:pt x="587" y="186"/>
                    <a:pt x="580" y="186"/>
                  </a:cubicBezTo>
                  <a:cubicBezTo>
                    <a:pt x="570" y="186"/>
                    <a:pt x="558" y="192"/>
                    <a:pt x="550" y="192"/>
                  </a:cubicBezTo>
                  <a:cubicBezTo>
                    <a:pt x="548" y="192"/>
                    <a:pt x="545" y="191"/>
                    <a:pt x="544" y="189"/>
                  </a:cubicBezTo>
                  <a:cubicBezTo>
                    <a:pt x="544" y="179"/>
                    <a:pt x="544" y="168"/>
                    <a:pt x="533" y="168"/>
                  </a:cubicBezTo>
                  <a:cubicBezTo>
                    <a:pt x="512" y="168"/>
                    <a:pt x="491" y="168"/>
                    <a:pt x="480" y="147"/>
                  </a:cubicBezTo>
                  <a:lnTo>
                    <a:pt x="469" y="147"/>
                  </a:lnTo>
                  <a:cubicBezTo>
                    <a:pt x="465" y="154"/>
                    <a:pt x="462" y="156"/>
                    <a:pt x="460" y="156"/>
                  </a:cubicBezTo>
                  <a:cubicBezTo>
                    <a:pt x="453" y="156"/>
                    <a:pt x="453" y="132"/>
                    <a:pt x="445" y="132"/>
                  </a:cubicBezTo>
                  <a:cubicBezTo>
                    <a:pt x="443" y="132"/>
                    <a:pt x="440" y="133"/>
                    <a:pt x="437" y="137"/>
                  </a:cubicBezTo>
                  <a:cubicBezTo>
                    <a:pt x="437" y="119"/>
                    <a:pt x="433" y="112"/>
                    <a:pt x="428" y="112"/>
                  </a:cubicBezTo>
                  <a:cubicBezTo>
                    <a:pt x="421" y="112"/>
                    <a:pt x="411" y="124"/>
                    <a:pt x="406" y="137"/>
                  </a:cubicBezTo>
                  <a:lnTo>
                    <a:pt x="395" y="125"/>
                  </a:lnTo>
                  <a:cubicBezTo>
                    <a:pt x="395" y="125"/>
                    <a:pt x="395" y="104"/>
                    <a:pt x="384" y="94"/>
                  </a:cubicBezTo>
                  <a:cubicBezTo>
                    <a:pt x="373" y="83"/>
                    <a:pt x="352" y="83"/>
                    <a:pt x="331" y="73"/>
                  </a:cubicBezTo>
                  <a:cubicBezTo>
                    <a:pt x="309" y="51"/>
                    <a:pt x="278" y="51"/>
                    <a:pt x="257" y="19"/>
                  </a:cubicBezTo>
                  <a:cubicBezTo>
                    <a:pt x="257" y="14"/>
                    <a:pt x="254" y="11"/>
                    <a:pt x="250" y="11"/>
                  </a:cubicBezTo>
                  <a:cubicBezTo>
                    <a:pt x="246" y="11"/>
                    <a:pt x="240" y="14"/>
                    <a:pt x="235" y="19"/>
                  </a:cubicBezTo>
                  <a:cubicBezTo>
                    <a:pt x="228" y="27"/>
                    <a:pt x="215" y="49"/>
                    <a:pt x="208" y="49"/>
                  </a:cubicBezTo>
                  <a:cubicBezTo>
                    <a:pt x="205" y="49"/>
                    <a:pt x="203" y="44"/>
                    <a:pt x="203" y="30"/>
                  </a:cubicBezTo>
                  <a:cubicBezTo>
                    <a:pt x="203" y="25"/>
                    <a:pt x="200" y="22"/>
                    <a:pt x="198" y="22"/>
                  </a:cubicBezTo>
                  <a:cubicBezTo>
                    <a:pt x="195" y="22"/>
                    <a:pt x="193" y="25"/>
                    <a:pt x="193" y="30"/>
                  </a:cubicBezTo>
                  <a:cubicBezTo>
                    <a:pt x="189" y="33"/>
                    <a:pt x="187" y="34"/>
                    <a:pt x="186" y="34"/>
                  </a:cubicBezTo>
                  <a:cubicBezTo>
                    <a:pt x="182" y="34"/>
                    <a:pt x="182" y="27"/>
                    <a:pt x="182" y="19"/>
                  </a:cubicBezTo>
                  <a:cubicBezTo>
                    <a:pt x="175" y="19"/>
                    <a:pt x="177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761541" y="202822"/>
              <a:ext cx="188313" cy="77159"/>
            </a:xfrm>
            <a:custGeom>
              <a:avLst/>
              <a:gdLst/>
              <a:ahLst/>
              <a:cxnLst/>
              <a:rect l="l" t="t" r="r" b="b"/>
              <a:pathLst>
                <a:path w="1684" h="690" extrusionOk="0">
                  <a:moveTo>
                    <a:pt x="171" y="0"/>
                  </a:moveTo>
                  <a:cubicBezTo>
                    <a:pt x="168" y="0"/>
                    <a:pt x="166" y="3"/>
                    <a:pt x="160" y="8"/>
                  </a:cubicBezTo>
                  <a:cubicBezTo>
                    <a:pt x="153" y="23"/>
                    <a:pt x="146" y="48"/>
                    <a:pt x="138" y="48"/>
                  </a:cubicBezTo>
                  <a:cubicBezTo>
                    <a:pt x="135" y="48"/>
                    <a:pt x="132" y="43"/>
                    <a:pt x="129" y="30"/>
                  </a:cubicBezTo>
                  <a:cubicBezTo>
                    <a:pt x="129" y="24"/>
                    <a:pt x="126" y="21"/>
                    <a:pt x="123" y="21"/>
                  </a:cubicBezTo>
                  <a:cubicBezTo>
                    <a:pt x="120" y="21"/>
                    <a:pt x="117" y="24"/>
                    <a:pt x="117" y="30"/>
                  </a:cubicBezTo>
                  <a:cubicBezTo>
                    <a:pt x="114" y="33"/>
                    <a:pt x="112" y="34"/>
                    <a:pt x="110" y="34"/>
                  </a:cubicBezTo>
                  <a:cubicBezTo>
                    <a:pt x="107" y="34"/>
                    <a:pt x="107" y="30"/>
                    <a:pt x="107" y="30"/>
                  </a:cubicBezTo>
                  <a:cubicBezTo>
                    <a:pt x="100" y="23"/>
                    <a:pt x="98" y="8"/>
                    <a:pt x="94" y="8"/>
                  </a:cubicBezTo>
                  <a:cubicBezTo>
                    <a:pt x="92" y="8"/>
                    <a:pt x="90" y="13"/>
                    <a:pt x="86" y="30"/>
                  </a:cubicBezTo>
                  <a:cubicBezTo>
                    <a:pt x="86" y="51"/>
                    <a:pt x="75" y="51"/>
                    <a:pt x="75" y="94"/>
                  </a:cubicBezTo>
                  <a:cubicBezTo>
                    <a:pt x="75" y="104"/>
                    <a:pt x="72" y="107"/>
                    <a:pt x="70" y="107"/>
                  </a:cubicBezTo>
                  <a:cubicBezTo>
                    <a:pt x="67" y="107"/>
                    <a:pt x="65" y="104"/>
                    <a:pt x="65" y="104"/>
                  </a:cubicBezTo>
                  <a:cubicBezTo>
                    <a:pt x="54" y="82"/>
                    <a:pt x="43" y="82"/>
                    <a:pt x="32" y="72"/>
                  </a:cubicBezTo>
                  <a:cubicBezTo>
                    <a:pt x="32" y="70"/>
                    <a:pt x="32" y="69"/>
                    <a:pt x="30" y="69"/>
                  </a:cubicBezTo>
                  <a:cubicBezTo>
                    <a:pt x="25" y="69"/>
                    <a:pt x="11" y="88"/>
                    <a:pt x="11" y="115"/>
                  </a:cubicBezTo>
                  <a:cubicBezTo>
                    <a:pt x="1" y="157"/>
                    <a:pt x="11" y="179"/>
                    <a:pt x="11" y="200"/>
                  </a:cubicBezTo>
                  <a:cubicBezTo>
                    <a:pt x="22" y="200"/>
                    <a:pt x="22" y="210"/>
                    <a:pt x="22" y="210"/>
                  </a:cubicBezTo>
                  <a:cubicBezTo>
                    <a:pt x="32" y="221"/>
                    <a:pt x="54" y="232"/>
                    <a:pt x="65" y="243"/>
                  </a:cubicBezTo>
                  <a:cubicBezTo>
                    <a:pt x="96" y="264"/>
                    <a:pt x="117" y="295"/>
                    <a:pt x="139" y="295"/>
                  </a:cubicBezTo>
                  <a:cubicBezTo>
                    <a:pt x="144" y="295"/>
                    <a:pt x="147" y="293"/>
                    <a:pt x="148" y="293"/>
                  </a:cubicBezTo>
                  <a:cubicBezTo>
                    <a:pt x="150" y="293"/>
                    <a:pt x="150" y="296"/>
                    <a:pt x="150" y="306"/>
                  </a:cubicBezTo>
                  <a:cubicBezTo>
                    <a:pt x="150" y="317"/>
                    <a:pt x="150" y="328"/>
                    <a:pt x="139" y="328"/>
                  </a:cubicBezTo>
                  <a:cubicBezTo>
                    <a:pt x="129" y="328"/>
                    <a:pt x="117" y="317"/>
                    <a:pt x="107" y="317"/>
                  </a:cubicBezTo>
                  <a:cubicBezTo>
                    <a:pt x="100" y="317"/>
                    <a:pt x="88" y="307"/>
                    <a:pt x="78" y="307"/>
                  </a:cubicBezTo>
                  <a:cubicBezTo>
                    <a:pt x="73" y="307"/>
                    <a:pt x="68" y="310"/>
                    <a:pt x="65" y="317"/>
                  </a:cubicBezTo>
                  <a:cubicBezTo>
                    <a:pt x="54" y="338"/>
                    <a:pt x="43" y="349"/>
                    <a:pt x="22" y="349"/>
                  </a:cubicBezTo>
                  <a:cubicBezTo>
                    <a:pt x="22" y="349"/>
                    <a:pt x="11" y="370"/>
                    <a:pt x="11" y="402"/>
                  </a:cubicBezTo>
                  <a:cubicBezTo>
                    <a:pt x="1" y="423"/>
                    <a:pt x="1" y="456"/>
                    <a:pt x="11" y="466"/>
                  </a:cubicBezTo>
                  <a:cubicBezTo>
                    <a:pt x="11" y="487"/>
                    <a:pt x="11" y="498"/>
                    <a:pt x="22" y="498"/>
                  </a:cubicBezTo>
                  <a:cubicBezTo>
                    <a:pt x="26" y="498"/>
                    <a:pt x="32" y="496"/>
                    <a:pt x="39" y="496"/>
                  </a:cubicBezTo>
                  <a:cubicBezTo>
                    <a:pt x="48" y="496"/>
                    <a:pt x="58" y="500"/>
                    <a:pt x="65" y="519"/>
                  </a:cubicBezTo>
                  <a:cubicBezTo>
                    <a:pt x="86" y="551"/>
                    <a:pt x="96" y="551"/>
                    <a:pt x="107" y="551"/>
                  </a:cubicBezTo>
                  <a:cubicBezTo>
                    <a:pt x="121" y="551"/>
                    <a:pt x="136" y="546"/>
                    <a:pt x="150" y="546"/>
                  </a:cubicBezTo>
                  <a:cubicBezTo>
                    <a:pt x="157" y="546"/>
                    <a:pt x="164" y="548"/>
                    <a:pt x="171" y="551"/>
                  </a:cubicBezTo>
                  <a:cubicBezTo>
                    <a:pt x="203" y="572"/>
                    <a:pt x="245" y="562"/>
                    <a:pt x="278" y="583"/>
                  </a:cubicBezTo>
                  <a:cubicBezTo>
                    <a:pt x="299" y="605"/>
                    <a:pt x="330" y="594"/>
                    <a:pt x="352" y="615"/>
                  </a:cubicBezTo>
                  <a:cubicBezTo>
                    <a:pt x="356" y="615"/>
                    <a:pt x="361" y="617"/>
                    <a:pt x="365" y="617"/>
                  </a:cubicBezTo>
                  <a:cubicBezTo>
                    <a:pt x="371" y="617"/>
                    <a:pt x="378" y="613"/>
                    <a:pt x="384" y="594"/>
                  </a:cubicBezTo>
                  <a:cubicBezTo>
                    <a:pt x="384" y="584"/>
                    <a:pt x="386" y="579"/>
                    <a:pt x="388" y="579"/>
                  </a:cubicBezTo>
                  <a:lnTo>
                    <a:pt x="388" y="579"/>
                  </a:lnTo>
                  <a:cubicBezTo>
                    <a:pt x="389" y="579"/>
                    <a:pt x="390" y="587"/>
                    <a:pt x="384" y="605"/>
                  </a:cubicBezTo>
                  <a:cubicBezTo>
                    <a:pt x="384" y="615"/>
                    <a:pt x="384" y="626"/>
                    <a:pt x="394" y="626"/>
                  </a:cubicBezTo>
                  <a:cubicBezTo>
                    <a:pt x="396" y="622"/>
                    <a:pt x="398" y="621"/>
                    <a:pt x="400" y="621"/>
                  </a:cubicBezTo>
                  <a:cubicBezTo>
                    <a:pt x="405" y="621"/>
                    <a:pt x="410" y="629"/>
                    <a:pt x="415" y="629"/>
                  </a:cubicBezTo>
                  <a:cubicBezTo>
                    <a:pt x="419" y="629"/>
                    <a:pt x="423" y="624"/>
                    <a:pt x="427" y="605"/>
                  </a:cubicBezTo>
                  <a:cubicBezTo>
                    <a:pt x="427" y="601"/>
                    <a:pt x="427" y="600"/>
                    <a:pt x="427" y="600"/>
                  </a:cubicBezTo>
                  <a:cubicBezTo>
                    <a:pt x="428" y="600"/>
                    <a:pt x="430" y="605"/>
                    <a:pt x="437" y="605"/>
                  </a:cubicBezTo>
                  <a:cubicBezTo>
                    <a:pt x="437" y="615"/>
                    <a:pt x="437" y="621"/>
                    <a:pt x="438" y="621"/>
                  </a:cubicBezTo>
                  <a:cubicBezTo>
                    <a:pt x="440" y="621"/>
                    <a:pt x="442" y="615"/>
                    <a:pt x="448" y="605"/>
                  </a:cubicBezTo>
                  <a:cubicBezTo>
                    <a:pt x="448" y="594"/>
                    <a:pt x="451" y="589"/>
                    <a:pt x="453" y="589"/>
                  </a:cubicBezTo>
                  <a:cubicBezTo>
                    <a:pt x="456" y="589"/>
                    <a:pt x="458" y="594"/>
                    <a:pt x="458" y="605"/>
                  </a:cubicBezTo>
                  <a:cubicBezTo>
                    <a:pt x="458" y="622"/>
                    <a:pt x="461" y="633"/>
                    <a:pt x="466" y="633"/>
                  </a:cubicBezTo>
                  <a:cubicBezTo>
                    <a:pt x="470" y="633"/>
                    <a:pt x="475" y="624"/>
                    <a:pt x="480" y="605"/>
                  </a:cubicBezTo>
                  <a:cubicBezTo>
                    <a:pt x="484" y="587"/>
                    <a:pt x="487" y="582"/>
                    <a:pt x="488" y="582"/>
                  </a:cubicBezTo>
                  <a:cubicBezTo>
                    <a:pt x="491" y="582"/>
                    <a:pt x="491" y="594"/>
                    <a:pt x="491" y="594"/>
                  </a:cubicBezTo>
                  <a:lnTo>
                    <a:pt x="491" y="636"/>
                  </a:lnTo>
                  <a:cubicBezTo>
                    <a:pt x="493" y="634"/>
                    <a:pt x="495" y="633"/>
                    <a:pt x="497" y="633"/>
                  </a:cubicBezTo>
                  <a:cubicBezTo>
                    <a:pt x="503" y="633"/>
                    <a:pt x="509" y="639"/>
                    <a:pt x="515" y="639"/>
                  </a:cubicBezTo>
                  <a:cubicBezTo>
                    <a:pt x="518" y="639"/>
                    <a:pt x="520" y="639"/>
                    <a:pt x="522" y="636"/>
                  </a:cubicBezTo>
                  <a:cubicBezTo>
                    <a:pt x="533" y="626"/>
                    <a:pt x="543" y="636"/>
                    <a:pt x="543" y="615"/>
                  </a:cubicBezTo>
                  <a:cubicBezTo>
                    <a:pt x="548" y="642"/>
                    <a:pt x="553" y="650"/>
                    <a:pt x="557" y="650"/>
                  </a:cubicBezTo>
                  <a:cubicBezTo>
                    <a:pt x="563" y="650"/>
                    <a:pt x="569" y="636"/>
                    <a:pt x="576" y="636"/>
                  </a:cubicBezTo>
                  <a:cubicBezTo>
                    <a:pt x="583" y="636"/>
                    <a:pt x="590" y="632"/>
                    <a:pt x="597" y="632"/>
                  </a:cubicBezTo>
                  <a:cubicBezTo>
                    <a:pt x="600" y="632"/>
                    <a:pt x="604" y="633"/>
                    <a:pt x="607" y="636"/>
                  </a:cubicBezTo>
                  <a:cubicBezTo>
                    <a:pt x="618" y="647"/>
                    <a:pt x="629" y="647"/>
                    <a:pt x="640" y="647"/>
                  </a:cubicBezTo>
                  <a:cubicBezTo>
                    <a:pt x="661" y="647"/>
                    <a:pt x="682" y="636"/>
                    <a:pt x="692" y="636"/>
                  </a:cubicBezTo>
                  <a:cubicBezTo>
                    <a:pt x="709" y="642"/>
                    <a:pt x="722" y="642"/>
                    <a:pt x="734" y="642"/>
                  </a:cubicBezTo>
                  <a:cubicBezTo>
                    <a:pt x="746" y="642"/>
                    <a:pt x="757" y="642"/>
                    <a:pt x="767" y="647"/>
                  </a:cubicBezTo>
                  <a:cubicBezTo>
                    <a:pt x="783" y="652"/>
                    <a:pt x="796" y="655"/>
                    <a:pt x="810" y="655"/>
                  </a:cubicBezTo>
                  <a:cubicBezTo>
                    <a:pt x="823" y="655"/>
                    <a:pt x="836" y="652"/>
                    <a:pt x="853" y="647"/>
                  </a:cubicBezTo>
                  <a:cubicBezTo>
                    <a:pt x="859" y="644"/>
                    <a:pt x="865" y="643"/>
                    <a:pt x="871" y="643"/>
                  </a:cubicBezTo>
                  <a:cubicBezTo>
                    <a:pt x="886" y="643"/>
                    <a:pt x="901" y="650"/>
                    <a:pt x="917" y="657"/>
                  </a:cubicBezTo>
                  <a:cubicBezTo>
                    <a:pt x="919" y="660"/>
                    <a:pt x="921" y="661"/>
                    <a:pt x="923" y="661"/>
                  </a:cubicBezTo>
                  <a:cubicBezTo>
                    <a:pt x="929" y="661"/>
                    <a:pt x="936" y="655"/>
                    <a:pt x="942" y="655"/>
                  </a:cubicBezTo>
                  <a:cubicBezTo>
                    <a:pt x="944" y="655"/>
                    <a:pt x="946" y="655"/>
                    <a:pt x="948" y="657"/>
                  </a:cubicBezTo>
                  <a:cubicBezTo>
                    <a:pt x="969" y="663"/>
                    <a:pt x="991" y="663"/>
                    <a:pt x="1012" y="663"/>
                  </a:cubicBezTo>
                  <a:cubicBezTo>
                    <a:pt x="1033" y="663"/>
                    <a:pt x="1055" y="663"/>
                    <a:pt x="1076" y="669"/>
                  </a:cubicBezTo>
                  <a:cubicBezTo>
                    <a:pt x="1108" y="669"/>
                    <a:pt x="1129" y="657"/>
                    <a:pt x="1151" y="657"/>
                  </a:cubicBezTo>
                  <a:cubicBezTo>
                    <a:pt x="1193" y="669"/>
                    <a:pt x="1225" y="669"/>
                    <a:pt x="1267" y="669"/>
                  </a:cubicBezTo>
                  <a:cubicBezTo>
                    <a:pt x="1301" y="669"/>
                    <a:pt x="1335" y="682"/>
                    <a:pt x="1369" y="682"/>
                  </a:cubicBezTo>
                  <a:cubicBezTo>
                    <a:pt x="1378" y="682"/>
                    <a:pt x="1386" y="681"/>
                    <a:pt x="1395" y="679"/>
                  </a:cubicBezTo>
                  <a:cubicBezTo>
                    <a:pt x="1404" y="679"/>
                    <a:pt x="1412" y="665"/>
                    <a:pt x="1421" y="665"/>
                  </a:cubicBezTo>
                  <a:cubicBezTo>
                    <a:pt x="1423" y="665"/>
                    <a:pt x="1425" y="666"/>
                    <a:pt x="1428" y="669"/>
                  </a:cubicBezTo>
                  <a:cubicBezTo>
                    <a:pt x="1438" y="679"/>
                    <a:pt x="1449" y="690"/>
                    <a:pt x="1459" y="690"/>
                  </a:cubicBezTo>
                  <a:lnTo>
                    <a:pt x="1566" y="690"/>
                  </a:lnTo>
                  <a:cubicBezTo>
                    <a:pt x="1577" y="690"/>
                    <a:pt x="1587" y="669"/>
                    <a:pt x="1587" y="626"/>
                  </a:cubicBezTo>
                  <a:cubicBezTo>
                    <a:pt x="1587" y="594"/>
                    <a:pt x="1598" y="594"/>
                    <a:pt x="1598" y="583"/>
                  </a:cubicBezTo>
                  <a:cubicBezTo>
                    <a:pt x="1603" y="573"/>
                    <a:pt x="1608" y="573"/>
                    <a:pt x="1614" y="573"/>
                  </a:cubicBezTo>
                  <a:cubicBezTo>
                    <a:pt x="1619" y="573"/>
                    <a:pt x="1624" y="573"/>
                    <a:pt x="1629" y="562"/>
                  </a:cubicBezTo>
                  <a:cubicBezTo>
                    <a:pt x="1634" y="571"/>
                    <a:pt x="1639" y="574"/>
                    <a:pt x="1642" y="574"/>
                  </a:cubicBezTo>
                  <a:cubicBezTo>
                    <a:pt x="1647" y="574"/>
                    <a:pt x="1651" y="568"/>
                    <a:pt x="1651" y="562"/>
                  </a:cubicBezTo>
                  <a:cubicBezTo>
                    <a:pt x="1662" y="562"/>
                    <a:pt x="1672" y="541"/>
                    <a:pt x="1672" y="508"/>
                  </a:cubicBezTo>
                  <a:cubicBezTo>
                    <a:pt x="1683" y="477"/>
                    <a:pt x="1672" y="466"/>
                    <a:pt x="1672" y="456"/>
                  </a:cubicBezTo>
                  <a:cubicBezTo>
                    <a:pt x="1662" y="434"/>
                    <a:pt x="1651" y="444"/>
                    <a:pt x="1641" y="423"/>
                  </a:cubicBezTo>
                  <a:cubicBezTo>
                    <a:pt x="1641" y="413"/>
                    <a:pt x="1629" y="402"/>
                    <a:pt x="1629" y="402"/>
                  </a:cubicBezTo>
                  <a:cubicBezTo>
                    <a:pt x="1629" y="402"/>
                    <a:pt x="1625" y="407"/>
                    <a:pt x="1622" y="407"/>
                  </a:cubicBezTo>
                  <a:cubicBezTo>
                    <a:pt x="1620" y="407"/>
                    <a:pt x="1619" y="406"/>
                    <a:pt x="1619" y="402"/>
                  </a:cubicBezTo>
                  <a:cubicBezTo>
                    <a:pt x="1619" y="391"/>
                    <a:pt x="1622" y="389"/>
                    <a:pt x="1624" y="389"/>
                  </a:cubicBezTo>
                  <a:cubicBezTo>
                    <a:pt x="1627" y="389"/>
                    <a:pt x="1629" y="392"/>
                    <a:pt x="1629" y="392"/>
                  </a:cubicBezTo>
                  <a:cubicBezTo>
                    <a:pt x="1641" y="370"/>
                    <a:pt x="1641" y="359"/>
                    <a:pt x="1641" y="306"/>
                  </a:cubicBezTo>
                  <a:lnTo>
                    <a:pt x="1641" y="285"/>
                  </a:lnTo>
                  <a:lnTo>
                    <a:pt x="1641" y="253"/>
                  </a:lnTo>
                  <a:cubicBezTo>
                    <a:pt x="1624" y="212"/>
                    <a:pt x="1608" y="196"/>
                    <a:pt x="1591" y="196"/>
                  </a:cubicBezTo>
                  <a:cubicBezTo>
                    <a:pt x="1586" y="196"/>
                    <a:pt x="1582" y="197"/>
                    <a:pt x="1577" y="200"/>
                  </a:cubicBezTo>
                  <a:cubicBezTo>
                    <a:pt x="1587" y="146"/>
                    <a:pt x="1587" y="146"/>
                    <a:pt x="1577" y="125"/>
                  </a:cubicBezTo>
                  <a:cubicBezTo>
                    <a:pt x="1566" y="115"/>
                    <a:pt x="1566" y="115"/>
                    <a:pt x="1555" y="115"/>
                  </a:cubicBezTo>
                  <a:cubicBezTo>
                    <a:pt x="1523" y="115"/>
                    <a:pt x="1502" y="125"/>
                    <a:pt x="1470" y="136"/>
                  </a:cubicBezTo>
                  <a:cubicBezTo>
                    <a:pt x="1428" y="168"/>
                    <a:pt x="1374" y="157"/>
                    <a:pt x="1331" y="168"/>
                  </a:cubicBezTo>
                  <a:cubicBezTo>
                    <a:pt x="1320" y="168"/>
                    <a:pt x="1311" y="158"/>
                    <a:pt x="1304" y="158"/>
                  </a:cubicBezTo>
                  <a:cubicBezTo>
                    <a:pt x="1299" y="158"/>
                    <a:pt x="1294" y="165"/>
                    <a:pt x="1289" y="189"/>
                  </a:cubicBezTo>
                  <a:cubicBezTo>
                    <a:pt x="1289" y="193"/>
                    <a:pt x="1289" y="194"/>
                    <a:pt x="1288" y="194"/>
                  </a:cubicBezTo>
                  <a:cubicBezTo>
                    <a:pt x="1288" y="194"/>
                    <a:pt x="1285" y="189"/>
                    <a:pt x="1279" y="189"/>
                  </a:cubicBezTo>
                  <a:cubicBezTo>
                    <a:pt x="1279" y="173"/>
                    <a:pt x="1273" y="164"/>
                    <a:pt x="1265" y="164"/>
                  </a:cubicBezTo>
                  <a:cubicBezTo>
                    <a:pt x="1263" y="164"/>
                    <a:pt x="1260" y="165"/>
                    <a:pt x="1257" y="168"/>
                  </a:cubicBezTo>
                  <a:cubicBezTo>
                    <a:pt x="1241" y="178"/>
                    <a:pt x="1222" y="181"/>
                    <a:pt x="1203" y="181"/>
                  </a:cubicBezTo>
                  <a:cubicBezTo>
                    <a:pt x="1184" y="181"/>
                    <a:pt x="1166" y="179"/>
                    <a:pt x="1151" y="179"/>
                  </a:cubicBezTo>
                  <a:cubicBezTo>
                    <a:pt x="1142" y="179"/>
                    <a:pt x="1140" y="192"/>
                    <a:pt x="1135" y="192"/>
                  </a:cubicBezTo>
                  <a:cubicBezTo>
                    <a:pt x="1133" y="192"/>
                    <a:pt x="1132" y="191"/>
                    <a:pt x="1129" y="189"/>
                  </a:cubicBezTo>
                  <a:cubicBezTo>
                    <a:pt x="1120" y="180"/>
                    <a:pt x="1111" y="177"/>
                    <a:pt x="1102" y="177"/>
                  </a:cubicBezTo>
                  <a:cubicBezTo>
                    <a:pt x="1083" y="177"/>
                    <a:pt x="1064" y="191"/>
                    <a:pt x="1045" y="191"/>
                  </a:cubicBezTo>
                  <a:cubicBezTo>
                    <a:pt x="1041" y="191"/>
                    <a:pt x="1037" y="190"/>
                    <a:pt x="1033" y="189"/>
                  </a:cubicBezTo>
                  <a:cubicBezTo>
                    <a:pt x="1030" y="186"/>
                    <a:pt x="1028" y="185"/>
                    <a:pt x="1027" y="185"/>
                  </a:cubicBezTo>
                  <a:cubicBezTo>
                    <a:pt x="1023" y="185"/>
                    <a:pt x="1023" y="192"/>
                    <a:pt x="1023" y="200"/>
                  </a:cubicBezTo>
                  <a:cubicBezTo>
                    <a:pt x="1012" y="179"/>
                    <a:pt x="1012" y="179"/>
                    <a:pt x="1002" y="179"/>
                  </a:cubicBezTo>
                  <a:cubicBezTo>
                    <a:pt x="993" y="179"/>
                    <a:pt x="977" y="165"/>
                    <a:pt x="960" y="165"/>
                  </a:cubicBezTo>
                  <a:cubicBezTo>
                    <a:pt x="956" y="165"/>
                    <a:pt x="952" y="166"/>
                    <a:pt x="948" y="168"/>
                  </a:cubicBezTo>
                  <a:cubicBezTo>
                    <a:pt x="935" y="180"/>
                    <a:pt x="923" y="185"/>
                    <a:pt x="910" y="185"/>
                  </a:cubicBezTo>
                  <a:cubicBezTo>
                    <a:pt x="902" y="185"/>
                    <a:pt x="893" y="183"/>
                    <a:pt x="884" y="179"/>
                  </a:cubicBezTo>
                  <a:cubicBezTo>
                    <a:pt x="879" y="173"/>
                    <a:pt x="871" y="170"/>
                    <a:pt x="863" y="170"/>
                  </a:cubicBezTo>
                  <a:cubicBezTo>
                    <a:pt x="855" y="170"/>
                    <a:pt x="847" y="173"/>
                    <a:pt x="842" y="179"/>
                  </a:cubicBezTo>
                  <a:cubicBezTo>
                    <a:pt x="839" y="180"/>
                    <a:pt x="837" y="180"/>
                    <a:pt x="835" y="180"/>
                  </a:cubicBezTo>
                  <a:cubicBezTo>
                    <a:pt x="820" y="180"/>
                    <a:pt x="805" y="162"/>
                    <a:pt x="791" y="162"/>
                  </a:cubicBezTo>
                  <a:cubicBezTo>
                    <a:pt x="786" y="162"/>
                    <a:pt x="782" y="163"/>
                    <a:pt x="778" y="168"/>
                  </a:cubicBezTo>
                  <a:cubicBezTo>
                    <a:pt x="772" y="174"/>
                    <a:pt x="767" y="175"/>
                    <a:pt x="762" y="175"/>
                  </a:cubicBezTo>
                  <a:cubicBezTo>
                    <a:pt x="754" y="175"/>
                    <a:pt x="748" y="171"/>
                    <a:pt x="741" y="171"/>
                  </a:cubicBezTo>
                  <a:cubicBezTo>
                    <a:pt x="736" y="171"/>
                    <a:pt x="731" y="173"/>
                    <a:pt x="725" y="179"/>
                  </a:cubicBezTo>
                  <a:cubicBezTo>
                    <a:pt x="725" y="183"/>
                    <a:pt x="723" y="185"/>
                    <a:pt x="721" y="185"/>
                  </a:cubicBezTo>
                  <a:cubicBezTo>
                    <a:pt x="718" y="185"/>
                    <a:pt x="714" y="180"/>
                    <a:pt x="714" y="168"/>
                  </a:cubicBezTo>
                  <a:lnTo>
                    <a:pt x="714" y="157"/>
                  </a:lnTo>
                  <a:cubicBezTo>
                    <a:pt x="705" y="171"/>
                    <a:pt x="700" y="176"/>
                    <a:pt x="696" y="176"/>
                  </a:cubicBezTo>
                  <a:cubicBezTo>
                    <a:pt x="691" y="176"/>
                    <a:pt x="688" y="165"/>
                    <a:pt x="682" y="146"/>
                  </a:cubicBezTo>
                  <a:cubicBezTo>
                    <a:pt x="679" y="139"/>
                    <a:pt x="674" y="137"/>
                    <a:pt x="669" y="137"/>
                  </a:cubicBezTo>
                  <a:cubicBezTo>
                    <a:pt x="658" y="137"/>
                    <a:pt x="646" y="146"/>
                    <a:pt x="640" y="146"/>
                  </a:cubicBezTo>
                  <a:lnTo>
                    <a:pt x="618" y="146"/>
                  </a:lnTo>
                  <a:cubicBezTo>
                    <a:pt x="607" y="146"/>
                    <a:pt x="597" y="136"/>
                    <a:pt x="586" y="136"/>
                  </a:cubicBezTo>
                  <a:cubicBezTo>
                    <a:pt x="577" y="140"/>
                    <a:pt x="570" y="143"/>
                    <a:pt x="565" y="143"/>
                  </a:cubicBezTo>
                  <a:cubicBezTo>
                    <a:pt x="556" y="143"/>
                    <a:pt x="550" y="138"/>
                    <a:pt x="543" y="125"/>
                  </a:cubicBezTo>
                  <a:cubicBezTo>
                    <a:pt x="540" y="118"/>
                    <a:pt x="535" y="116"/>
                    <a:pt x="530" y="116"/>
                  </a:cubicBezTo>
                  <a:cubicBezTo>
                    <a:pt x="519" y="116"/>
                    <a:pt x="505" y="125"/>
                    <a:pt x="491" y="125"/>
                  </a:cubicBezTo>
                  <a:cubicBezTo>
                    <a:pt x="491" y="104"/>
                    <a:pt x="491" y="104"/>
                    <a:pt x="480" y="104"/>
                  </a:cubicBezTo>
                  <a:cubicBezTo>
                    <a:pt x="471" y="108"/>
                    <a:pt x="462" y="111"/>
                    <a:pt x="453" y="111"/>
                  </a:cubicBezTo>
                  <a:cubicBezTo>
                    <a:pt x="440" y="111"/>
                    <a:pt x="428" y="106"/>
                    <a:pt x="416" y="94"/>
                  </a:cubicBezTo>
                  <a:cubicBezTo>
                    <a:pt x="411" y="100"/>
                    <a:pt x="408" y="103"/>
                    <a:pt x="405" y="103"/>
                  </a:cubicBezTo>
                  <a:cubicBezTo>
                    <a:pt x="397" y="103"/>
                    <a:pt x="394" y="84"/>
                    <a:pt x="390" y="84"/>
                  </a:cubicBezTo>
                  <a:cubicBezTo>
                    <a:pt x="388" y="84"/>
                    <a:pt x="386" y="87"/>
                    <a:pt x="384" y="94"/>
                  </a:cubicBezTo>
                  <a:cubicBezTo>
                    <a:pt x="379" y="76"/>
                    <a:pt x="375" y="69"/>
                    <a:pt x="370" y="69"/>
                  </a:cubicBezTo>
                  <a:cubicBezTo>
                    <a:pt x="362" y="69"/>
                    <a:pt x="354" y="81"/>
                    <a:pt x="342" y="94"/>
                  </a:cubicBezTo>
                  <a:cubicBezTo>
                    <a:pt x="330" y="94"/>
                    <a:pt x="330" y="61"/>
                    <a:pt x="320" y="61"/>
                  </a:cubicBezTo>
                  <a:cubicBezTo>
                    <a:pt x="309" y="51"/>
                    <a:pt x="288" y="51"/>
                    <a:pt x="267" y="40"/>
                  </a:cubicBezTo>
                  <a:cubicBezTo>
                    <a:pt x="235" y="30"/>
                    <a:pt x="203" y="30"/>
                    <a:pt x="181" y="8"/>
                  </a:cubicBezTo>
                  <a:cubicBezTo>
                    <a:pt x="176" y="3"/>
                    <a:pt x="174" y="0"/>
                    <a:pt x="171" y="0"/>
                  </a:cubicBezTo>
                  <a:close/>
                </a:path>
              </a:pathLst>
            </a:custGeom>
            <a:solidFill>
              <a:srgbClr val="F7B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23460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8423991" y="10072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07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3"/>
          <p:cNvGrpSpPr/>
          <p:nvPr/>
        </p:nvGrpSpPr>
        <p:grpSpPr>
          <a:xfrm flipH="1">
            <a:off x="257191" y="155129"/>
            <a:ext cx="8517645" cy="4758440"/>
            <a:chOff x="333391" y="155129"/>
            <a:chExt cx="8517645" cy="4758440"/>
          </a:xfrm>
        </p:grpSpPr>
        <p:grpSp>
          <p:nvGrpSpPr>
            <p:cNvPr id="28" name="Google Shape;28;p3"/>
            <p:cNvGrpSpPr/>
            <p:nvPr/>
          </p:nvGrpSpPr>
          <p:grpSpPr>
            <a:xfrm flipH="1">
              <a:off x="335794" y="155129"/>
              <a:ext cx="8347271" cy="1009090"/>
              <a:chOff x="335794" y="155129"/>
              <a:chExt cx="8347271" cy="1009090"/>
            </a:xfrm>
          </p:grpSpPr>
          <p:sp>
            <p:nvSpPr>
              <p:cNvPr id="29" name="Google Shape;29;p3"/>
              <p:cNvSpPr/>
              <p:nvPr/>
            </p:nvSpPr>
            <p:spPr>
              <a:xfrm>
                <a:off x="5534016" y="326517"/>
                <a:ext cx="167961" cy="157002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404" extrusionOk="0">
                    <a:moveTo>
                      <a:pt x="64" y="1148"/>
                    </a:moveTo>
                    <a:cubicBezTo>
                      <a:pt x="64" y="1159"/>
                      <a:pt x="74" y="1159"/>
                      <a:pt x="74" y="1159"/>
                    </a:cubicBezTo>
                    <a:lnTo>
                      <a:pt x="64" y="1159"/>
                    </a:lnTo>
                    <a:lnTo>
                      <a:pt x="64" y="1148"/>
                    </a:lnTo>
                    <a:close/>
                    <a:moveTo>
                      <a:pt x="1194" y="0"/>
                    </a:moveTo>
                    <a:cubicBezTo>
                      <a:pt x="1190" y="0"/>
                      <a:pt x="1187" y="3"/>
                      <a:pt x="1182" y="9"/>
                    </a:cubicBezTo>
                    <a:cubicBezTo>
                      <a:pt x="1174" y="9"/>
                      <a:pt x="1172" y="22"/>
                      <a:pt x="1155" y="22"/>
                    </a:cubicBezTo>
                    <a:cubicBezTo>
                      <a:pt x="1151" y="22"/>
                      <a:pt x="1146" y="21"/>
                      <a:pt x="1139" y="19"/>
                    </a:cubicBezTo>
                    <a:cubicBezTo>
                      <a:pt x="1130" y="16"/>
                      <a:pt x="1123" y="15"/>
                      <a:pt x="1116" y="15"/>
                    </a:cubicBezTo>
                    <a:cubicBezTo>
                      <a:pt x="1101" y="15"/>
                      <a:pt x="1094" y="22"/>
                      <a:pt x="1086" y="30"/>
                    </a:cubicBezTo>
                    <a:cubicBezTo>
                      <a:pt x="1075" y="51"/>
                      <a:pt x="1065" y="73"/>
                      <a:pt x="1044" y="73"/>
                    </a:cubicBezTo>
                    <a:cubicBezTo>
                      <a:pt x="1011" y="94"/>
                      <a:pt x="990" y="125"/>
                      <a:pt x="947" y="137"/>
                    </a:cubicBezTo>
                    <a:cubicBezTo>
                      <a:pt x="916" y="137"/>
                      <a:pt x="905" y="168"/>
                      <a:pt x="873" y="168"/>
                    </a:cubicBezTo>
                    <a:cubicBezTo>
                      <a:pt x="862" y="179"/>
                      <a:pt x="852" y="179"/>
                      <a:pt x="873" y="211"/>
                    </a:cubicBezTo>
                    <a:lnTo>
                      <a:pt x="862" y="200"/>
                    </a:lnTo>
                    <a:cubicBezTo>
                      <a:pt x="852" y="189"/>
                      <a:pt x="841" y="189"/>
                      <a:pt x="841" y="189"/>
                    </a:cubicBezTo>
                    <a:cubicBezTo>
                      <a:pt x="841" y="211"/>
                      <a:pt x="798" y="179"/>
                      <a:pt x="831" y="232"/>
                    </a:cubicBezTo>
                    <a:cubicBezTo>
                      <a:pt x="825" y="229"/>
                      <a:pt x="821" y="228"/>
                      <a:pt x="818" y="228"/>
                    </a:cubicBezTo>
                    <a:lnTo>
                      <a:pt x="818" y="228"/>
                    </a:lnTo>
                    <a:cubicBezTo>
                      <a:pt x="810" y="228"/>
                      <a:pt x="812" y="238"/>
                      <a:pt x="820" y="253"/>
                    </a:cubicBezTo>
                    <a:cubicBezTo>
                      <a:pt x="825" y="259"/>
                      <a:pt x="828" y="262"/>
                      <a:pt x="827" y="262"/>
                    </a:cubicBezTo>
                    <a:cubicBezTo>
                      <a:pt x="825" y="262"/>
                      <a:pt x="820" y="259"/>
                      <a:pt x="810" y="253"/>
                    </a:cubicBezTo>
                    <a:cubicBezTo>
                      <a:pt x="802" y="246"/>
                      <a:pt x="796" y="242"/>
                      <a:pt x="792" y="242"/>
                    </a:cubicBezTo>
                    <a:lnTo>
                      <a:pt x="792" y="242"/>
                    </a:lnTo>
                    <a:cubicBezTo>
                      <a:pt x="784" y="242"/>
                      <a:pt x="785" y="254"/>
                      <a:pt x="798" y="275"/>
                    </a:cubicBezTo>
                    <a:cubicBezTo>
                      <a:pt x="812" y="289"/>
                      <a:pt x="816" y="293"/>
                      <a:pt x="815" y="293"/>
                    </a:cubicBezTo>
                    <a:cubicBezTo>
                      <a:pt x="814" y="293"/>
                      <a:pt x="805" y="286"/>
                      <a:pt x="798" y="286"/>
                    </a:cubicBezTo>
                    <a:cubicBezTo>
                      <a:pt x="790" y="277"/>
                      <a:pt x="775" y="261"/>
                      <a:pt x="769" y="261"/>
                    </a:cubicBezTo>
                    <a:cubicBezTo>
                      <a:pt x="768" y="261"/>
                      <a:pt x="767" y="262"/>
                      <a:pt x="767" y="264"/>
                    </a:cubicBezTo>
                    <a:cubicBezTo>
                      <a:pt x="767" y="275"/>
                      <a:pt x="746" y="264"/>
                      <a:pt x="746" y="286"/>
                    </a:cubicBezTo>
                    <a:cubicBezTo>
                      <a:pt x="746" y="296"/>
                      <a:pt x="735" y="296"/>
                      <a:pt x="746" y="307"/>
                    </a:cubicBezTo>
                    <a:cubicBezTo>
                      <a:pt x="731" y="298"/>
                      <a:pt x="722" y="295"/>
                      <a:pt x="716" y="295"/>
                    </a:cubicBezTo>
                    <a:cubicBezTo>
                      <a:pt x="701" y="295"/>
                      <a:pt x="710" y="317"/>
                      <a:pt x="703" y="317"/>
                    </a:cubicBezTo>
                    <a:cubicBezTo>
                      <a:pt x="703" y="328"/>
                      <a:pt x="703" y="350"/>
                      <a:pt x="692" y="350"/>
                    </a:cubicBezTo>
                    <a:cubicBezTo>
                      <a:pt x="671" y="350"/>
                      <a:pt x="660" y="350"/>
                      <a:pt x="660" y="360"/>
                    </a:cubicBezTo>
                    <a:cubicBezTo>
                      <a:pt x="649" y="381"/>
                      <a:pt x="639" y="392"/>
                      <a:pt x="628" y="402"/>
                    </a:cubicBezTo>
                    <a:cubicBezTo>
                      <a:pt x="607" y="424"/>
                      <a:pt x="597" y="445"/>
                      <a:pt x="575" y="456"/>
                    </a:cubicBezTo>
                    <a:cubicBezTo>
                      <a:pt x="554" y="477"/>
                      <a:pt x="533" y="499"/>
                      <a:pt x="522" y="520"/>
                    </a:cubicBezTo>
                    <a:cubicBezTo>
                      <a:pt x="511" y="541"/>
                      <a:pt x="490" y="541"/>
                      <a:pt x="469" y="551"/>
                    </a:cubicBezTo>
                    <a:cubicBezTo>
                      <a:pt x="458" y="562"/>
                      <a:pt x="458" y="584"/>
                      <a:pt x="447" y="584"/>
                    </a:cubicBezTo>
                    <a:cubicBezTo>
                      <a:pt x="405" y="605"/>
                      <a:pt x="384" y="648"/>
                      <a:pt x="351" y="669"/>
                    </a:cubicBezTo>
                    <a:cubicBezTo>
                      <a:pt x="330" y="690"/>
                      <a:pt x="320" y="712"/>
                      <a:pt x="309" y="733"/>
                    </a:cubicBezTo>
                    <a:cubicBezTo>
                      <a:pt x="277" y="754"/>
                      <a:pt x="245" y="786"/>
                      <a:pt x="223" y="818"/>
                    </a:cubicBezTo>
                    <a:cubicBezTo>
                      <a:pt x="192" y="850"/>
                      <a:pt x="149" y="861"/>
                      <a:pt x="128" y="903"/>
                    </a:cubicBezTo>
                    <a:cubicBezTo>
                      <a:pt x="117" y="903"/>
                      <a:pt x="128" y="925"/>
                      <a:pt x="117" y="925"/>
                    </a:cubicBezTo>
                    <a:cubicBezTo>
                      <a:pt x="96" y="925"/>
                      <a:pt x="85" y="935"/>
                      <a:pt x="74" y="946"/>
                    </a:cubicBezTo>
                    <a:cubicBezTo>
                      <a:pt x="53" y="967"/>
                      <a:pt x="32" y="988"/>
                      <a:pt x="10" y="1020"/>
                    </a:cubicBezTo>
                    <a:cubicBezTo>
                      <a:pt x="0" y="1031"/>
                      <a:pt x="10" y="1041"/>
                      <a:pt x="43" y="1084"/>
                    </a:cubicBezTo>
                    <a:cubicBezTo>
                      <a:pt x="53" y="1105"/>
                      <a:pt x="53" y="1105"/>
                      <a:pt x="64" y="1116"/>
                    </a:cubicBezTo>
                    <a:cubicBezTo>
                      <a:pt x="74" y="1137"/>
                      <a:pt x="53" y="1137"/>
                      <a:pt x="64" y="1159"/>
                    </a:cubicBezTo>
                    <a:cubicBezTo>
                      <a:pt x="58" y="1155"/>
                      <a:pt x="53" y="1154"/>
                      <a:pt x="50" y="1154"/>
                    </a:cubicBezTo>
                    <a:cubicBezTo>
                      <a:pt x="43" y="1154"/>
                      <a:pt x="43" y="1162"/>
                      <a:pt x="43" y="1169"/>
                    </a:cubicBezTo>
                    <a:cubicBezTo>
                      <a:pt x="32" y="1180"/>
                      <a:pt x="53" y="1201"/>
                      <a:pt x="74" y="1223"/>
                    </a:cubicBezTo>
                    <a:lnTo>
                      <a:pt x="107" y="1254"/>
                    </a:lnTo>
                    <a:cubicBezTo>
                      <a:pt x="121" y="1254"/>
                      <a:pt x="130" y="1250"/>
                      <a:pt x="138" y="1250"/>
                    </a:cubicBezTo>
                    <a:cubicBezTo>
                      <a:pt x="142" y="1250"/>
                      <a:pt x="146" y="1251"/>
                      <a:pt x="149" y="1254"/>
                    </a:cubicBezTo>
                    <a:cubicBezTo>
                      <a:pt x="160" y="1254"/>
                      <a:pt x="181" y="1265"/>
                      <a:pt x="181" y="1265"/>
                    </a:cubicBezTo>
                    <a:cubicBezTo>
                      <a:pt x="181" y="1257"/>
                      <a:pt x="176" y="1250"/>
                      <a:pt x="180" y="1250"/>
                    </a:cubicBezTo>
                    <a:lnTo>
                      <a:pt x="180" y="1250"/>
                    </a:lnTo>
                    <a:cubicBezTo>
                      <a:pt x="182" y="1250"/>
                      <a:pt x="186" y="1251"/>
                      <a:pt x="192" y="1254"/>
                    </a:cubicBezTo>
                    <a:cubicBezTo>
                      <a:pt x="202" y="1265"/>
                      <a:pt x="192" y="1265"/>
                      <a:pt x="192" y="1265"/>
                    </a:cubicBezTo>
                    <a:cubicBezTo>
                      <a:pt x="192" y="1287"/>
                      <a:pt x="202" y="1297"/>
                      <a:pt x="245" y="1339"/>
                    </a:cubicBezTo>
                    <a:cubicBezTo>
                      <a:pt x="245" y="1339"/>
                      <a:pt x="256" y="1339"/>
                      <a:pt x="256" y="1350"/>
                    </a:cubicBezTo>
                    <a:cubicBezTo>
                      <a:pt x="266" y="1361"/>
                      <a:pt x="277" y="1361"/>
                      <a:pt x="287" y="1372"/>
                    </a:cubicBezTo>
                    <a:cubicBezTo>
                      <a:pt x="306" y="1379"/>
                      <a:pt x="320" y="1383"/>
                      <a:pt x="330" y="1383"/>
                    </a:cubicBezTo>
                    <a:cubicBezTo>
                      <a:pt x="348" y="1383"/>
                      <a:pt x="355" y="1371"/>
                      <a:pt x="362" y="1350"/>
                    </a:cubicBezTo>
                    <a:cubicBezTo>
                      <a:pt x="394" y="1403"/>
                      <a:pt x="394" y="1403"/>
                      <a:pt x="415" y="1403"/>
                    </a:cubicBezTo>
                    <a:lnTo>
                      <a:pt x="447" y="1403"/>
                    </a:lnTo>
                    <a:cubicBezTo>
                      <a:pt x="458" y="1372"/>
                      <a:pt x="469" y="1350"/>
                      <a:pt x="479" y="1318"/>
                    </a:cubicBezTo>
                    <a:cubicBezTo>
                      <a:pt x="490" y="1265"/>
                      <a:pt x="522" y="1233"/>
                      <a:pt x="554" y="1190"/>
                    </a:cubicBezTo>
                    <a:cubicBezTo>
                      <a:pt x="564" y="1180"/>
                      <a:pt x="585" y="1190"/>
                      <a:pt x="564" y="1148"/>
                    </a:cubicBezTo>
                    <a:lnTo>
                      <a:pt x="564" y="1148"/>
                    </a:lnTo>
                    <a:cubicBezTo>
                      <a:pt x="578" y="1152"/>
                      <a:pt x="587" y="1155"/>
                      <a:pt x="594" y="1155"/>
                    </a:cubicBezTo>
                    <a:cubicBezTo>
                      <a:pt x="603" y="1155"/>
                      <a:pt x="607" y="1150"/>
                      <a:pt x="607" y="1137"/>
                    </a:cubicBezTo>
                    <a:cubicBezTo>
                      <a:pt x="607" y="1095"/>
                      <a:pt x="639" y="1084"/>
                      <a:pt x="660" y="1052"/>
                    </a:cubicBezTo>
                    <a:cubicBezTo>
                      <a:pt x="671" y="1052"/>
                      <a:pt x="660" y="1031"/>
                      <a:pt x="671" y="1031"/>
                    </a:cubicBezTo>
                    <a:cubicBezTo>
                      <a:pt x="713" y="1031"/>
                      <a:pt x="703" y="967"/>
                      <a:pt x="746" y="956"/>
                    </a:cubicBezTo>
                    <a:lnTo>
                      <a:pt x="735" y="946"/>
                    </a:lnTo>
                    <a:lnTo>
                      <a:pt x="746" y="946"/>
                    </a:lnTo>
                    <a:cubicBezTo>
                      <a:pt x="749" y="949"/>
                      <a:pt x="751" y="950"/>
                      <a:pt x="753" y="950"/>
                    </a:cubicBezTo>
                    <a:cubicBezTo>
                      <a:pt x="757" y="950"/>
                      <a:pt x="760" y="946"/>
                      <a:pt x="767" y="946"/>
                    </a:cubicBezTo>
                    <a:cubicBezTo>
                      <a:pt x="777" y="935"/>
                      <a:pt x="798" y="935"/>
                      <a:pt x="798" y="913"/>
                    </a:cubicBezTo>
                    <a:cubicBezTo>
                      <a:pt x="810" y="882"/>
                      <a:pt x="820" y="861"/>
                      <a:pt x="841" y="861"/>
                    </a:cubicBezTo>
                    <a:cubicBezTo>
                      <a:pt x="862" y="850"/>
                      <a:pt x="862" y="839"/>
                      <a:pt x="873" y="828"/>
                    </a:cubicBezTo>
                    <a:cubicBezTo>
                      <a:pt x="884" y="807"/>
                      <a:pt x="926" y="818"/>
                      <a:pt x="916" y="786"/>
                    </a:cubicBezTo>
                    <a:cubicBezTo>
                      <a:pt x="916" y="754"/>
                      <a:pt x="959" y="764"/>
                      <a:pt x="947" y="733"/>
                    </a:cubicBezTo>
                    <a:lnTo>
                      <a:pt x="947" y="733"/>
                    </a:lnTo>
                    <a:lnTo>
                      <a:pt x="959" y="743"/>
                    </a:lnTo>
                    <a:lnTo>
                      <a:pt x="969" y="743"/>
                    </a:lnTo>
                    <a:cubicBezTo>
                      <a:pt x="962" y="723"/>
                      <a:pt x="969" y="716"/>
                      <a:pt x="979" y="716"/>
                    </a:cubicBezTo>
                    <a:cubicBezTo>
                      <a:pt x="986" y="716"/>
                      <a:pt x="993" y="718"/>
                      <a:pt x="1001" y="722"/>
                    </a:cubicBezTo>
                    <a:cubicBezTo>
                      <a:pt x="1004" y="723"/>
                      <a:pt x="1007" y="724"/>
                      <a:pt x="1009" y="724"/>
                    </a:cubicBezTo>
                    <a:cubicBezTo>
                      <a:pt x="1023" y="724"/>
                      <a:pt x="1024" y="699"/>
                      <a:pt x="1033" y="690"/>
                    </a:cubicBezTo>
                    <a:cubicBezTo>
                      <a:pt x="1033" y="679"/>
                      <a:pt x="1044" y="679"/>
                      <a:pt x="1044" y="679"/>
                    </a:cubicBezTo>
                    <a:cubicBezTo>
                      <a:pt x="1054" y="669"/>
                      <a:pt x="1065" y="669"/>
                      <a:pt x="1075" y="658"/>
                    </a:cubicBezTo>
                    <a:cubicBezTo>
                      <a:pt x="1086" y="648"/>
                      <a:pt x="1086" y="637"/>
                      <a:pt x="1108" y="637"/>
                    </a:cubicBezTo>
                    <a:cubicBezTo>
                      <a:pt x="1111" y="638"/>
                      <a:pt x="1114" y="638"/>
                      <a:pt x="1117" y="638"/>
                    </a:cubicBezTo>
                    <a:cubicBezTo>
                      <a:pt x="1137" y="638"/>
                      <a:pt x="1131" y="605"/>
                      <a:pt x="1150" y="605"/>
                    </a:cubicBezTo>
                    <a:cubicBezTo>
                      <a:pt x="1154" y="608"/>
                      <a:pt x="1156" y="610"/>
                      <a:pt x="1158" y="610"/>
                    </a:cubicBezTo>
                    <a:cubicBezTo>
                      <a:pt x="1162" y="610"/>
                      <a:pt x="1164" y="605"/>
                      <a:pt x="1172" y="605"/>
                    </a:cubicBezTo>
                    <a:cubicBezTo>
                      <a:pt x="1182" y="584"/>
                      <a:pt x="1193" y="573"/>
                      <a:pt x="1214" y="573"/>
                    </a:cubicBezTo>
                    <a:cubicBezTo>
                      <a:pt x="1224" y="573"/>
                      <a:pt x="1224" y="562"/>
                      <a:pt x="1214" y="562"/>
                    </a:cubicBezTo>
                    <a:cubicBezTo>
                      <a:pt x="1210" y="550"/>
                      <a:pt x="1215" y="547"/>
                      <a:pt x="1223" y="547"/>
                    </a:cubicBezTo>
                    <a:cubicBezTo>
                      <a:pt x="1229" y="547"/>
                      <a:pt x="1237" y="549"/>
                      <a:pt x="1242" y="549"/>
                    </a:cubicBezTo>
                    <a:cubicBezTo>
                      <a:pt x="1247" y="549"/>
                      <a:pt x="1249" y="547"/>
                      <a:pt x="1246" y="541"/>
                    </a:cubicBezTo>
                    <a:lnTo>
                      <a:pt x="1246" y="541"/>
                    </a:lnTo>
                    <a:cubicBezTo>
                      <a:pt x="1255" y="546"/>
                      <a:pt x="1262" y="548"/>
                      <a:pt x="1267" y="548"/>
                    </a:cubicBezTo>
                    <a:cubicBezTo>
                      <a:pt x="1283" y="548"/>
                      <a:pt x="1275" y="525"/>
                      <a:pt x="1267" y="509"/>
                    </a:cubicBezTo>
                    <a:lnTo>
                      <a:pt x="1278" y="509"/>
                    </a:lnTo>
                    <a:cubicBezTo>
                      <a:pt x="1278" y="509"/>
                      <a:pt x="1299" y="520"/>
                      <a:pt x="1310" y="520"/>
                    </a:cubicBezTo>
                    <a:cubicBezTo>
                      <a:pt x="1331" y="509"/>
                      <a:pt x="1342" y="499"/>
                      <a:pt x="1352" y="488"/>
                    </a:cubicBezTo>
                    <a:cubicBezTo>
                      <a:pt x="1384" y="477"/>
                      <a:pt x="1406" y="456"/>
                      <a:pt x="1448" y="445"/>
                    </a:cubicBezTo>
                    <a:cubicBezTo>
                      <a:pt x="1448" y="445"/>
                      <a:pt x="1459" y="445"/>
                      <a:pt x="1448" y="424"/>
                    </a:cubicBezTo>
                    <a:cubicBezTo>
                      <a:pt x="1448" y="415"/>
                      <a:pt x="1435" y="386"/>
                      <a:pt x="1446" y="386"/>
                    </a:cubicBezTo>
                    <a:lnTo>
                      <a:pt x="1446" y="386"/>
                    </a:lnTo>
                    <a:cubicBezTo>
                      <a:pt x="1448" y="386"/>
                      <a:pt x="1452" y="388"/>
                      <a:pt x="1459" y="392"/>
                    </a:cubicBezTo>
                    <a:cubicBezTo>
                      <a:pt x="1462" y="396"/>
                      <a:pt x="1465" y="397"/>
                      <a:pt x="1466" y="397"/>
                    </a:cubicBezTo>
                    <a:cubicBezTo>
                      <a:pt x="1470" y="397"/>
                      <a:pt x="1470" y="392"/>
                      <a:pt x="1470" y="392"/>
                    </a:cubicBezTo>
                    <a:cubicBezTo>
                      <a:pt x="1464" y="381"/>
                      <a:pt x="1464" y="379"/>
                      <a:pt x="1467" y="379"/>
                    </a:cubicBezTo>
                    <a:lnTo>
                      <a:pt x="1467" y="379"/>
                    </a:lnTo>
                    <a:cubicBezTo>
                      <a:pt x="1470" y="379"/>
                      <a:pt x="1475" y="381"/>
                      <a:pt x="1480" y="381"/>
                    </a:cubicBezTo>
                    <a:cubicBezTo>
                      <a:pt x="1485" y="381"/>
                      <a:pt x="1494" y="386"/>
                      <a:pt x="1498" y="386"/>
                    </a:cubicBezTo>
                    <a:cubicBezTo>
                      <a:pt x="1502" y="386"/>
                      <a:pt x="1502" y="381"/>
                      <a:pt x="1491" y="360"/>
                    </a:cubicBezTo>
                    <a:cubicBezTo>
                      <a:pt x="1470" y="350"/>
                      <a:pt x="1491" y="338"/>
                      <a:pt x="1448" y="307"/>
                    </a:cubicBezTo>
                    <a:cubicBezTo>
                      <a:pt x="1437" y="296"/>
                      <a:pt x="1448" y="296"/>
                      <a:pt x="1448" y="296"/>
                    </a:cubicBezTo>
                    <a:cubicBezTo>
                      <a:pt x="1455" y="300"/>
                      <a:pt x="1461" y="301"/>
                      <a:pt x="1466" y="301"/>
                    </a:cubicBezTo>
                    <a:cubicBezTo>
                      <a:pt x="1477" y="301"/>
                      <a:pt x="1484" y="296"/>
                      <a:pt x="1491" y="296"/>
                    </a:cubicBezTo>
                    <a:cubicBezTo>
                      <a:pt x="1501" y="296"/>
                      <a:pt x="1491" y="275"/>
                      <a:pt x="1470" y="253"/>
                    </a:cubicBezTo>
                    <a:cubicBezTo>
                      <a:pt x="1448" y="211"/>
                      <a:pt x="1427" y="200"/>
                      <a:pt x="1406" y="200"/>
                    </a:cubicBezTo>
                    <a:cubicBezTo>
                      <a:pt x="1406" y="200"/>
                      <a:pt x="1401" y="196"/>
                      <a:pt x="1398" y="196"/>
                    </a:cubicBezTo>
                    <a:cubicBezTo>
                      <a:pt x="1396" y="196"/>
                      <a:pt x="1395" y="197"/>
                      <a:pt x="1395" y="200"/>
                    </a:cubicBezTo>
                    <a:lnTo>
                      <a:pt x="1342" y="200"/>
                    </a:lnTo>
                    <a:cubicBezTo>
                      <a:pt x="1310" y="211"/>
                      <a:pt x="1267" y="211"/>
                      <a:pt x="1257" y="232"/>
                    </a:cubicBezTo>
                    <a:lnTo>
                      <a:pt x="1246" y="232"/>
                    </a:lnTo>
                    <a:cubicBezTo>
                      <a:pt x="1235" y="222"/>
                      <a:pt x="1224" y="211"/>
                      <a:pt x="1224" y="200"/>
                    </a:cubicBezTo>
                    <a:lnTo>
                      <a:pt x="1235" y="200"/>
                    </a:lnTo>
                    <a:cubicBezTo>
                      <a:pt x="1246" y="189"/>
                      <a:pt x="1257" y="189"/>
                      <a:pt x="1267" y="179"/>
                    </a:cubicBezTo>
                    <a:cubicBezTo>
                      <a:pt x="1278" y="179"/>
                      <a:pt x="1299" y="179"/>
                      <a:pt x="1288" y="158"/>
                    </a:cubicBezTo>
                    <a:cubicBezTo>
                      <a:pt x="1288" y="137"/>
                      <a:pt x="1278" y="115"/>
                      <a:pt x="1288" y="104"/>
                    </a:cubicBezTo>
                    <a:cubicBezTo>
                      <a:pt x="1299" y="104"/>
                      <a:pt x="1278" y="83"/>
                      <a:pt x="1267" y="62"/>
                    </a:cubicBezTo>
                    <a:lnTo>
                      <a:pt x="1214" y="9"/>
                    </a:lnTo>
                    <a:cubicBezTo>
                      <a:pt x="1203" y="3"/>
                      <a:pt x="1198" y="0"/>
                      <a:pt x="11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7066600" y="290431"/>
                <a:ext cx="167961" cy="157338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407" extrusionOk="0">
                    <a:moveTo>
                      <a:pt x="1182" y="1"/>
                    </a:moveTo>
                    <a:cubicBezTo>
                      <a:pt x="1174" y="10"/>
                      <a:pt x="1172" y="25"/>
                      <a:pt x="1155" y="25"/>
                    </a:cubicBezTo>
                    <a:cubicBezTo>
                      <a:pt x="1151" y="25"/>
                      <a:pt x="1146" y="24"/>
                      <a:pt x="1139" y="22"/>
                    </a:cubicBezTo>
                    <a:cubicBezTo>
                      <a:pt x="1130" y="19"/>
                      <a:pt x="1122" y="18"/>
                      <a:pt x="1115" y="18"/>
                    </a:cubicBezTo>
                    <a:cubicBezTo>
                      <a:pt x="1097" y="18"/>
                      <a:pt x="1087" y="25"/>
                      <a:pt x="1087" y="33"/>
                    </a:cubicBezTo>
                    <a:cubicBezTo>
                      <a:pt x="1065" y="43"/>
                      <a:pt x="1065" y="76"/>
                      <a:pt x="1044" y="76"/>
                    </a:cubicBezTo>
                    <a:cubicBezTo>
                      <a:pt x="1001" y="97"/>
                      <a:pt x="990" y="128"/>
                      <a:pt x="948" y="128"/>
                    </a:cubicBezTo>
                    <a:cubicBezTo>
                      <a:pt x="916" y="140"/>
                      <a:pt x="905" y="171"/>
                      <a:pt x="874" y="171"/>
                    </a:cubicBezTo>
                    <a:cubicBezTo>
                      <a:pt x="863" y="171"/>
                      <a:pt x="852" y="182"/>
                      <a:pt x="874" y="203"/>
                    </a:cubicBezTo>
                    <a:cubicBezTo>
                      <a:pt x="879" y="214"/>
                      <a:pt x="881" y="219"/>
                      <a:pt x="880" y="219"/>
                    </a:cubicBezTo>
                    <a:cubicBezTo>
                      <a:pt x="879" y="219"/>
                      <a:pt x="873" y="214"/>
                      <a:pt x="863" y="203"/>
                    </a:cubicBezTo>
                    <a:cubicBezTo>
                      <a:pt x="852" y="192"/>
                      <a:pt x="841" y="192"/>
                      <a:pt x="841" y="192"/>
                    </a:cubicBezTo>
                    <a:cubicBezTo>
                      <a:pt x="841" y="214"/>
                      <a:pt x="799" y="182"/>
                      <a:pt x="831" y="235"/>
                    </a:cubicBezTo>
                    <a:cubicBezTo>
                      <a:pt x="822" y="231"/>
                      <a:pt x="817" y="228"/>
                      <a:pt x="815" y="228"/>
                    </a:cubicBezTo>
                    <a:lnTo>
                      <a:pt x="815" y="228"/>
                    </a:lnTo>
                    <a:cubicBezTo>
                      <a:pt x="811" y="228"/>
                      <a:pt x="814" y="233"/>
                      <a:pt x="820" y="246"/>
                    </a:cubicBezTo>
                    <a:cubicBezTo>
                      <a:pt x="826" y="258"/>
                      <a:pt x="829" y="264"/>
                      <a:pt x="826" y="264"/>
                    </a:cubicBezTo>
                    <a:cubicBezTo>
                      <a:pt x="824" y="264"/>
                      <a:pt x="819" y="261"/>
                      <a:pt x="810" y="256"/>
                    </a:cubicBezTo>
                    <a:cubicBezTo>
                      <a:pt x="795" y="247"/>
                      <a:pt x="787" y="241"/>
                      <a:pt x="785" y="241"/>
                    </a:cubicBezTo>
                    <a:lnTo>
                      <a:pt x="785" y="241"/>
                    </a:lnTo>
                    <a:cubicBezTo>
                      <a:pt x="782" y="241"/>
                      <a:pt x="787" y="249"/>
                      <a:pt x="799" y="267"/>
                    </a:cubicBezTo>
                    <a:cubicBezTo>
                      <a:pt x="813" y="287"/>
                      <a:pt x="815" y="293"/>
                      <a:pt x="812" y="293"/>
                    </a:cubicBezTo>
                    <a:cubicBezTo>
                      <a:pt x="808" y="293"/>
                      <a:pt x="799" y="284"/>
                      <a:pt x="799" y="278"/>
                    </a:cubicBezTo>
                    <a:cubicBezTo>
                      <a:pt x="791" y="278"/>
                      <a:pt x="775" y="264"/>
                      <a:pt x="770" y="264"/>
                    </a:cubicBezTo>
                    <a:cubicBezTo>
                      <a:pt x="768" y="264"/>
                      <a:pt x="767" y="265"/>
                      <a:pt x="767" y="267"/>
                    </a:cubicBezTo>
                    <a:cubicBezTo>
                      <a:pt x="767" y="278"/>
                      <a:pt x="746" y="267"/>
                      <a:pt x="746" y="289"/>
                    </a:cubicBezTo>
                    <a:cubicBezTo>
                      <a:pt x="746" y="299"/>
                      <a:pt x="735" y="289"/>
                      <a:pt x="746" y="310"/>
                    </a:cubicBezTo>
                    <a:cubicBezTo>
                      <a:pt x="729" y="300"/>
                      <a:pt x="719" y="296"/>
                      <a:pt x="714" y="296"/>
                    </a:cubicBezTo>
                    <a:cubicBezTo>
                      <a:pt x="703" y="296"/>
                      <a:pt x="710" y="313"/>
                      <a:pt x="703" y="320"/>
                    </a:cubicBezTo>
                    <a:cubicBezTo>
                      <a:pt x="703" y="331"/>
                      <a:pt x="703" y="352"/>
                      <a:pt x="692" y="352"/>
                    </a:cubicBezTo>
                    <a:cubicBezTo>
                      <a:pt x="671" y="352"/>
                      <a:pt x="661" y="352"/>
                      <a:pt x="661" y="363"/>
                    </a:cubicBezTo>
                    <a:cubicBezTo>
                      <a:pt x="650" y="374"/>
                      <a:pt x="639" y="395"/>
                      <a:pt x="628" y="405"/>
                    </a:cubicBezTo>
                    <a:cubicBezTo>
                      <a:pt x="607" y="416"/>
                      <a:pt x="597" y="448"/>
                      <a:pt x="575" y="459"/>
                    </a:cubicBezTo>
                    <a:cubicBezTo>
                      <a:pt x="554" y="469"/>
                      <a:pt x="533" y="490"/>
                      <a:pt x="512" y="523"/>
                    </a:cubicBezTo>
                    <a:cubicBezTo>
                      <a:pt x="512" y="544"/>
                      <a:pt x="490" y="544"/>
                      <a:pt x="469" y="554"/>
                    </a:cubicBezTo>
                    <a:cubicBezTo>
                      <a:pt x="458" y="565"/>
                      <a:pt x="458" y="587"/>
                      <a:pt x="448" y="587"/>
                    </a:cubicBezTo>
                    <a:cubicBezTo>
                      <a:pt x="405" y="608"/>
                      <a:pt x="384" y="651"/>
                      <a:pt x="351" y="672"/>
                    </a:cubicBezTo>
                    <a:cubicBezTo>
                      <a:pt x="330" y="693"/>
                      <a:pt x="320" y="715"/>
                      <a:pt x="309" y="736"/>
                    </a:cubicBezTo>
                    <a:cubicBezTo>
                      <a:pt x="277" y="757"/>
                      <a:pt x="245" y="789"/>
                      <a:pt x="224" y="821"/>
                    </a:cubicBezTo>
                    <a:cubicBezTo>
                      <a:pt x="192" y="853"/>
                      <a:pt x="150" y="864"/>
                      <a:pt x="128" y="906"/>
                    </a:cubicBezTo>
                    <a:cubicBezTo>
                      <a:pt x="117" y="906"/>
                      <a:pt x="128" y="927"/>
                      <a:pt x="117" y="927"/>
                    </a:cubicBezTo>
                    <a:cubicBezTo>
                      <a:pt x="96" y="927"/>
                      <a:pt x="86" y="938"/>
                      <a:pt x="75" y="938"/>
                    </a:cubicBezTo>
                    <a:cubicBezTo>
                      <a:pt x="53" y="970"/>
                      <a:pt x="32" y="991"/>
                      <a:pt x="11" y="1023"/>
                    </a:cubicBezTo>
                    <a:cubicBezTo>
                      <a:pt x="0" y="1023"/>
                      <a:pt x="11" y="1044"/>
                      <a:pt x="43" y="1087"/>
                    </a:cubicBezTo>
                    <a:cubicBezTo>
                      <a:pt x="53" y="1098"/>
                      <a:pt x="53" y="1108"/>
                      <a:pt x="64" y="1119"/>
                    </a:cubicBezTo>
                    <a:cubicBezTo>
                      <a:pt x="75" y="1140"/>
                      <a:pt x="53" y="1129"/>
                      <a:pt x="64" y="1151"/>
                    </a:cubicBezTo>
                    <a:cubicBezTo>
                      <a:pt x="64" y="1151"/>
                      <a:pt x="75" y="1162"/>
                      <a:pt x="64" y="1162"/>
                    </a:cubicBezTo>
                    <a:cubicBezTo>
                      <a:pt x="55" y="1158"/>
                      <a:pt x="49" y="1157"/>
                      <a:pt x="46" y="1157"/>
                    </a:cubicBezTo>
                    <a:cubicBezTo>
                      <a:pt x="38" y="1157"/>
                      <a:pt x="43" y="1165"/>
                      <a:pt x="43" y="1172"/>
                    </a:cubicBezTo>
                    <a:cubicBezTo>
                      <a:pt x="32" y="1183"/>
                      <a:pt x="53" y="1204"/>
                      <a:pt x="75" y="1226"/>
                    </a:cubicBezTo>
                    <a:lnTo>
                      <a:pt x="107" y="1257"/>
                    </a:lnTo>
                    <a:cubicBezTo>
                      <a:pt x="121" y="1257"/>
                      <a:pt x="130" y="1253"/>
                      <a:pt x="138" y="1253"/>
                    </a:cubicBezTo>
                    <a:cubicBezTo>
                      <a:pt x="142" y="1253"/>
                      <a:pt x="146" y="1254"/>
                      <a:pt x="150" y="1257"/>
                    </a:cubicBezTo>
                    <a:cubicBezTo>
                      <a:pt x="156" y="1257"/>
                      <a:pt x="168" y="1262"/>
                      <a:pt x="175" y="1262"/>
                    </a:cubicBezTo>
                    <a:cubicBezTo>
                      <a:pt x="179" y="1262"/>
                      <a:pt x="181" y="1261"/>
                      <a:pt x="181" y="1257"/>
                    </a:cubicBezTo>
                    <a:lnTo>
                      <a:pt x="192" y="1268"/>
                    </a:lnTo>
                    <a:cubicBezTo>
                      <a:pt x="192" y="1290"/>
                      <a:pt x="202" y="1300"/>
                      <a:pt x="245" y="1332"/>
                    </a:cubicBezTo>
                    <a:cubicBezTo>
                      <a:pt x="245" y="1342"/>
                      <a:pt x="256" y="1342"/>
                      <a:pt x="256" y="1342"/>
                    </a:cubicBezTo>
                    <a:cubicBezTo>
                      <a:pt x="266" y="1364"/>
                      <a:pt x="277" y="1364"/>
                      <a:pt x="288" y="1364"/>
                    </a:cubicBezTo>
                    <a:cubicBezTo>
                      <a:pt x="305" y="1377"/>
                      <a:pt x="320" y="1383"/>
                      <a:pt x="331" y="1383"/>
                    </a:cubicBezTo>
                    <a:cubicBezTo>
                      <a:pt x="346" y="1383"/>
                      <a:pt x="356" y="1372"/>
                      <a:pt x="363" y="1353"/>
                    </a:cubicBezTo>
                    <a:cubicBezTo>
                      <a:pt x="394" y="1406"/>
                      <a:pt x="394" y="1406"/>
                      <a:pt x="415" y="1406"/>
                    </a:cubicBezTo>
                    <a:cubicBezTo>
                      <a:pt x="426" y="1406"/>
                      <a:pt x="437" y="1406"/>
                      <a:pt x="437" y="1396"/>
                    </a:cubicBezTo>
                    <a:cubicBezTo>
                      <a:pt x="458" y="1375"/>
                      <a:pt x="469" y="1353"/>
                      <a:pt x="479" y="1321"/>
                    </a:cubicBezTo>
                    <a:cubicBezTo>
                      <a:pt x="490" y="1268"/>
                      <a:pt x="522" y="1236"/>
                      <a:pt x="554" y="1193"/>
                    </a:cubicBezTo>
                    <a:cubicBezTo>
                      <a:pt x="564" y="1183"/>
                      <a:pt x="586" y="1193"/>
                      <a:pt x="564" y="1151"/>
                    </a:cubicBezTo>
                    <a:lnTo>
                      <a:pt x="564" y="1151"/>
                    </a:lnTo>
                    <a:cubicBezTo>
                      <a:pt x="574" y="1154"/>
                      <a:pt x="581" y="1155"/>
                      <a:pt x="586" y="1155"/>
                    </a:cubicBezTo>
                    <a:cubicBezTo>
                      <a:pt x="598" y="1155"/>
                      <a:pt x="600" y="1148"/>
                      <a:pt x="607" y="1140"/>
                    </a:cubicBezTo>
                    <a:cubicBezTo>
                      <a:pt x="607" y="1098"/>
                      <a:pt x="639" y="1077"/>
                      <a:pt x="661" y="1055"/>
                    </a:cubicBezTo>
                    <a:cubicBezTo>
                      <a:pt x="671" y="1055"/>
                      <a:pt x="661" y="1023"/>
                      <a:pt x="671" y="1023"/>
                    </a:cubicBezTo>
                    <a:cubicBezTo>
                      <a:pt x="674" y="1024"/>
                      <a:pt x="677" y="1024"/>
                      <a:pt x="680" y="1024"/>
                    </a:cubicBezTo>
                    <a:cubicBezTo>
                      <a:pt x="712" y="1024"/>
                      <a:pt x="706" y="969"/>
                      <a:pt x="735" y="959"/>
                    </a:cubicBezTo>
                    <a:cubicBezTo>
                      <a:pt x="742" y="959"/>
                      <a:pt x="740" y="955"/>
                      <a:pt x="737" y="949"/>
                    </a:cubicBezTo>
                    <a:lnTo>
                      <a:pt x="767" y="949"/>
                    </a:lnTo>
                    <a:cubicBezTo>
                      <a:pt x="777" y="938"/>
                      <a:pt x="799" y="938"/>
                      <a:pt x="799" y="916"/>
                    </a:cubicBezTo>
                    <a:cubicBezTo>
                      <a:pt x="810" y="885"/>
                      <a:pt x="820" y="864"/>
                      <a:pt x="841" y="864"/>
                    </a:cubicBezTo>
                    <a:cubicBezTo>
                      <a:pt x="863" y="853"/>
                      <a:pt x="863" y="842"/>
                      <a:pt x="874" y="831"/>
                    </a:cubicBezTo>
                    <a:cubicBezTo>
                      <a:pt x="884" y="800"/>
                      <a:pt x="926" y="821"/>
                      <a:pt x="916" y="778"/>
                    </a:cubicBezTo>
                    <a:cubicBezTo>
                      <a:pt x="916" y="757"/>
                      <a:pt x="948" y="767"/>
                      <a:pt x="948" y="736"/>
                    </a:cubicBezTo>
                    <a:cubicBezTo>
                      <a:pt x="948" y="730"/>
                      <a:pt x="948" y="728"/>
                      <a:pt x="949" y="728"/>
                    </a:cubicBezTo>
                    <a:cubicBezTo>
                      <a:pt x="951" y="728"/>
                      <a:pt x="953" y="730"/>
                      <a:pt x="959" y="736"/>
                    </a:cubicBezTo>
                    <a:cubicBezTo>
                      <a:pt x="964" y="741"/>
                      <a:pt x="966" y="743"/>
                      <a:pt x="968" y="743"/>
                    </a:cubicBezTo>
                    <a:cubicBezTo>
                      <a:pt x="969" y="743"/>
                      <a:pt x="969" y="741"/>
                      <a:pt x="969" y="736"/>
                    </a:cubicBezTo>
                    <a:cubicBezTo>
                      <a:pt x="964" y="720"/>
                      <a:pt x="967" y="714"/>
                      <a:pt x="973" y="714"/>
                    </a:cubicBezTo>
                    <a:cubicBezTo>
                      <a:pt x="980" y="714"/>
                      <a:pt x="991" y="720"/>
                      <a:pt x="1001" y="725"/>
                    </a:cubicBezTo>
                    <a:cubicBezTo>
                      <a:pt x="1023" y="725"/>
                      <a:pt x="1023" y="703"/>
                      <a:pt x="1033" y="693"/>
                    </a:cubicBezTo>
                    <a:cubicBezTo>
                      <a:pt x="1033" y="682"/>
                      <a:pt x="1044" y="682"/>
                      <a:pt x="1044" y="682"/>
                    </a:cubicBezTo>
                    <a:cubicBezTo>
                      <a:pt x="1054" y="672"/>
                      <a:pt x="1065" y="672"/>
                      <a:pt x="1076" y="661"/>
                    </a:cubicBezTo>
                    <a:cubicBezTo>
                      <a:pt x="1076" y="653"/>
                      <a:pt x="1083" y="637"/>
                      <a:pt x="1097" y="637"/>
                    </a:cubicBezTo>
                    <a:cubicBezTo>
                      <a:pt x="1100" y="637"/>
                      <a:pt x="1104" y="638"/>
                      <a:pt x="1108" y="640"/>
                    </a:cubicBezTo>
                    <a:cubicBezTo>
                      <a:pt x="1111" y="641"/>
                      <a:pt x="1114" y="641"/>
                      <a:pt x="1117" y="641"/>
                    </a:cubicBezTo>
                    <a:cubicBezTo>
                      <a:pt x="1137" y="641"/>
                      <a:pt x="1130" y="607"/>
                      <a:pt x="1139" y="597"/>
                    </a:cubicBezTo>
                    <a:lnTo>
                      <a:pt x="1161" y="608"/>
                    </a:lnTo>
                    <a:cubicBezTo>
                      <a:pt x="1172" y="587"/>
                      <a:pt x="1193" y="565"/>
                      <a:pt x="1214" y="565"/>
                    </a:cubicBezTo>
                    <a:cubicBezTo>
                      <a:pt x="1210" y="553"/>
                      <a:pt x="1215" y="550"/>
                      <a:pt x="1223" y="550"/>
                    </a:cubicBezTo>
                    <a:cubicBezTo>
                      <a:pt x="1229" y="550"/>
                      <a:pt x="1237" y="552"/>
                      <a:pt x="1242" y="552"/>
                    </a:cubicBezTo>
                    <a:cubicBezTo>
                      <a:pt x="1247" y="552"/>
                      <a:pt x="1249" y="550"/>
                      <a:pt x="1246" y="544"/>
                    </a:cubicBezTo>
                    <a:lnTo>
                      <a:pt x="1246" y="544"/>
                    </a:lnTo>
                    <a:cubicBezTo>
                      <a:pt x="1253" y="549"/>
                      <a:pt x="1258" y="551"/>
                      <a:pt x="1262" y="551"/>
                    </a:cubicBezTo>
                    <a:cubicBezTo>
                      <a:pt x="1274" y="551"/>
                      <a:pt x="1267" y="528"/>
                      <a:pt x="1267" y="512"/>
                    </a:cubicBezTo>
                    <a:cubicBezTo>
                      <a:pt x="1269" y="510"/>
                      <a:pt x="1272" y="509"/>
                      <a:pt x="1275" y="509"/>
                    </a:cubicBezTo>
                    <a:cubicBezTo>
                      <a:pt x="1286" y="509"/>
                      <a:pt x="1302" y="523"/>
                      <a:pt x="1310" y="523"/>
                    </a:cubicBezTo>
                    <a:cubicBezTo>
                      <a:pt x="1321" y="512"/>
                      <a:pt x="1342" y="490"/>
                      <a:pt x="1352" y="490"/>
                    </a:cubicBezTo>
                    <a:cubicBezTo>
                      <a:pt x="1385" y="469"/>
                      <a:pt x="1406" y="448"/>
                      <a:pt x="1438" y="448"/>
                    </a:cubicBezTo>
                    <a:cubicBezTo>
                      <a:pt x="1449" y="448"/>
                      <a:pt x="1449" y="448"/>
                      <a:pt x="1449" y="427"/>
                    </a:cubicBezTo>
                    <a:cubicBezTo>
                      <a:pt x="1449" y="418"/>
                      <a:pt x="1428" y="389"/>
                      <a:pt x="1442" y="389"/>
                    </a:cubicBezTo>
                    <a:lnTo>
                      <a:pt x="1442" y="389"/>
                    </a:lnTo>
                    <a:cubicBezTo>
                      <a:pt x="1445" y="389"/>
                      <a:pt x="1451" y="391"/>
                      <a:pt x="1459" y="395"/>
                    </a:cubicBezTo>
                    <a:cubicBezTo>
                      <a:pt x="1470" y="395"/>
                      <a:pt x="1470" y="395"/>
                      <a:pt x="1470" y="384"/>
                    </a:cubicBezTo>
                    <a:cubicBezTo>
                      <a:pt x="1464" y="379"/>
                      <a:pt x="1464" y="376"/>
                      <a:pt x="1467" y="376"/>
                    </a:cubicBezTo>
                    <a:lnTo>
                      <a:pt x="1467" y="376"/>
                    </a:lnTo>
                    <a:cubicBezTo>
                      <a:pt x="1470" y="376"/>
                      <a:pt x="1475" y="379"/>
                      <a:pt x="1480" y="384"/>
                    </a:cubicBezTo>
                    <a:cubicBezTo>
                      <a:pt x="1486" y="384"/>
                      <a:pt x="1494" y="389"/>
                      <a:pt x="1498" y="389"/>
                    </a:cubicBezTo>
                    <a:cubicBezTo>
                      <a:pt x="1502" y="389"/>
                      <a:pt x="1502" y="384"/>
                      <a:pt x="1491" y="363"/>
                    </a:cubicBezTo>
                    <a:cubicBezTo>
                      <a:pt x="1470" y="341"/>
                      <a:pt x="1491" y="341"/>
                      <a:pt x="1449" y="310"/>
                    </a:cubicBezTo>
                    <a:cubicBezTo>
                      <a:pt x="1438" y="299"/>
                      <a:pt x="1435" y="296"/>
                      <a:pt x="1437" y="296"/>
                    </a:cubicBezTo>
                    <a:lnTo>
                      <a:pt x="1437" y="296"/>
                    </a:lnTo>
                    <a:cubicBezTo>
                      <a:pt x="1438" y="296"/>
                      <a:pt x="1443" y="299"/>
                      <a:pt x="1449" y="299"/>
                    </a:cubicBezTo>
                    <a:cubicBezTo>
                      <a:pt x="1456" y="303"/>
                      <a:pt x="1460" y="304"/>
                      <a:pt x="1464" y="304"/>
                    </a:cubicBezTo>
                    <a:cubicBezTo>
                      <a:pt x="1472" y="304"/>
                      <a:pt x="1477" y="299"/>
                      <a:pt x="1491" y="299"/>
                    </a:cubicBezTo>
                    <a:cubicBezTo>
                      <a:pt x="1501" y="299"/>
                      <a:pt x="1491" y="267"/>
                      <a:pt x="1470" y="246"/>
                    </a:cubicBezTo>
                    <a:cubicBezTo>
                      <a:pt x="1449" y="214"/>
                      <a:pt x="1427" y="203"/>
                      <a:pt x="1406" y="203"/>
                    </a:cubicBezTo>
                    <a:cubicBezTo>
                      <a:pt x="1406" y="192"/>
                      <a:pt x="1395" y="192"/>
                      <a:pt x="1395" y="192"/>
                    </a:cubicBezTo>
                    <a:cubicBezTo>
                      <a:pt x="1374" y="203"/>
                      <a:pt x="1352" y="203"/>
                      <a:pt x="1342" y="203"/>
                    </a:cubicBezTo>
                    <a:cubicBezTo>
                      <a:pt x="1310" y="214"/>
                      <a:pt x="1267" y="214"/>
                      <a:pt x="1257" y="235"/>
                    </a:cubicBezTo>
                    <a:lnTo>
                      <a:pt x="1246" y="225"/>
                    </a:lnTo>
                    <a:cubicBezTo>
                      <a:pt x="1236" y="214"/>
                      <a:pt x="1225" y="214"/>
                      <a:pt x="1225" y="203"/>
                    </a:cubicBezTo>
                    <a:lnTo>
                      <a:pt x="1236" y="203"/>
                    </a:lnTo>
                    <a:cubicBezTo>
                      <a:pt x="1246" y="192"/>
                      <a:pt x="1257" y="192"/>
                      <a:pt x="1267" y="182"/>
                    </a:cubicBezTo>
                    <a:cubicBezTo>
                      <a:pt x="1278" y="182"/>
                      <a:pt x="1300" y="182"/>
                      <a:pt x="1288" y="161"/>
                    </a:cubicBezTo>
                    <a:cubicBezTo>
                      <a:pt x="1288" y="140"/>
                      <a:pt x="1278" y="118"/>
                      <a:pt x="1288" y="107"/>
                    </a:cubicBezTo>
                    <a:cubicBezTo>
                      <a:pt x="1300" y="97"/>
                      <a:pt x="1278" y="76"/>
                      <a:pt x="1267" y="54"/>
                    </a:cubicBezTo>
                    <a:cubicBezTo>
                      <a:pt x="1246" y="33"/>
                      <a:pt x="1225" y="22"/>
                      <a:pt x="1214" y="12"/>
                    </a:cubicBezTo>
                    <a:cubicBezTo>
                      <a:pt x="1193" y="1"/>
                      <a:pt x="1193" y="1"/>
                      <a:pt x="1182" y="1"/>
                    </a:cubicBezTo>
                    <a:close/>
                  </a:path>
                </a:pathLst>
              </a:custGeom>
              <a:solidFill>
                <a:srgbClr val="FF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8541271" y="279972"/>
                <a:ext cx="141794" cy="178249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594" extrusionOk="0">
                    <a:moveTo>
                      <a:pt x="448" y="0"/>
                    </a:moveTo>
                    <a:cubicBezTo>
                      <a:pt x="448" y="0"/>
                      <a:pt x="427" y="0"/>
                      <a:pt x="384" y="32"/>
                    </a:cubicBezTo>
                    <a:cubicBezTo>
                      <a:pt x="363" y="43"/>
                      <a:pt x="363" y="43"/>
                      <a:pt x="342" y="43"/>
                    </a:cubicBezTo>
                    <a:cubicBezTo>
                      <a:pt x="337" y="45"/>
                      <a:pt x="334" y="46"/>
                      <a:pt x="332" y="46"/>
                    </a:cubicBezTo>
                    <a:cubicBezTo>
                      <a:pt x="325" y="46"/>
                      <a:pt x="325" y="40"/>
                      <a:pt x="319" y="40"/>
                    </a:cubicBezTo>
                    <a:cubicBezTo>
                      <a:pt x="317" y="40"/>
                      <a:pt x="314" y="41"/>
                      <a:pt x="309" y="43"/>
                    </a:cubicBezTo>
                    <a:cubicBezTo>
                      <a:pt x="309" y="38"/>
                      <a:pt x="307" y="38"/>
                      <a:pt x="304" y="38"/>
                    </a:cubicBezTo>
                    <a:cubicBezTo>
                      <a:pt x="302" y="38"/>
                      <a:pt x="299" y="38"/>
                      <a:pt x="299" y="32"/>
                    </a:cubicBezTo>
                    <a:cubicBezTo>
                      <a:pt x="320" y="11"/>
                      <a:pt x="299" y="21"/>
                      <a:pt x="299" y="11"/>
                    </a:cubicBezTo>
                    <a:cubicBezTo>
                      <a:pt x="297" y="9"/>
                      <a:pt x="294" y="8"/>
                      <a:pt x="291" y="8"/>
                    </a:cubicBezTo>
                    <a:cubicBezTo>
                      <a:pt x="279" y="8"/>
                      <a:pt x="261" y="24"/>
                      <a:pt x="235" y="32"/>
                    </a:cubicBezTo>
                    <a:cubicBezTo>
                      <a:pt x="214" y="54"/>
                      <a:pt x="214" y="64"/>
                      <a:pt x="203" y="64"/>
                    </a:cubicBezTo>
                    <a:cubicBezTo>
                      <a:pt x="193" y="85"/>
                      <a:pt x="203" y="96"/>
                      <a:pt x="193" y="107"/>
                    </a:cubicBezTo>
                    <a:cubicBezTo>
                      <a:pt x="193" y="118"/>
                      <a:pt x="182" y="139"/>
                      <a:pt x="182" y="139"/>
                    </a:cubicBezTo>
                    <a:cubicBezTo>
                      <a:pt x="182" y="139"/>
                      <a:pt x="203" y="139"/>
                      <a:pt x="193" y="149"/>
                    </a:cubicBezTo>
                    <a:lnTo>
                      <a:pt x="171" y="149"/>
                    </a:lnTo>
                    <a:cubicBezTo>
                      <a:pt x="150" y="149"/>
                      <a:pt x="139" y="149"/>
                      <a:pt x="96" y="192"/>
                    </a:cubicBezTo>
                    <a:lnTo>
                      <a:pt x="86" y="203"/>
                    </a:lnTo>
                    <a:cubicBezTo>
                      <a:pt x="75" y="213"/>
                      <a:pt x="65" y="213"/>
                      <a:pt x="65" y="224"/>
                    </a:cubicBezTo>
                    <a:cubicBezTo>
                      <a:pt x="32" y="267"/>
                      <a:pt x="32" y="288"/>
                      <a:pt x="65" y="298"/>
                    </a:cubicBezTo>
                    <a:cubicBezTo>
                      <a:pt x="11" y="331"/>
                      <a:pt x="11" y="331"/>
                      <a:pt x="1" y="352"/>
                    </a:cubicBezTo>
                    <a:lnTo>
                      <a:pt x="1" y="373"/>
                    </a:lnTo>
                    <a:cubicBezTo>
                      <a:pt x="32" y="394"/>
                      <a:pt x="54" y="405"/>
                      <a:pt x="75" y="416"/>
                    </a:cubicBezTo>
                    <a:cubicBezTo>
                      <a:pt x="129" y="447"/>
                      <a:pt x="160" y="480"/>
                      <a:pt x="193" y="522"/>
                    </a:cubicBezTo>
                    <a:cubicBezTo>
                      <a:pt x="200" y="522"/>
                      <a:pt x="190" y="540"/>
                      <a:pt x="207" y="540"/>
                    </a:cubicBezTo>
                    <a:cubicBezTo>
                      <a:pt x="213" y="540"/>
                      <a:pt x="222" y="538"/>
                      <a:pt x="235" y="532"/>
                    </a:cubicBezTo>
                    <a:cubicBezTo>
                      <a:pt x="245" y="532"/>
                      <a:pt x="235" y="532"/>
                      <a:pt x="235" y="544"/>
                    </a:cubicBezTo>
                    <a:cubicBezTo>
                      <a:pt x="214" y="565"/>
                      <a:pt x="224" y="575"/>
                      <a:pt x="235" y="575"/>
                    </a:cubicBezTo>
                    <a:cubicBezTo>
                      <a:pt x="278" y="586"/>
                      <a:pt x="288" y="618"/>
                      <a:pt x="309" y="650"/>
                    </a:cubicBezTo>
                    <a:cubicBezTo>
                      <a:pt x="309" y="650"/>
                      <a:pt x="342" y="650"/>
                      <a:pt x="331" y="660"/>
                    </a:cubicBezTo>
                    <a:cubicBezTo>
                      <a:pt x="331" y="703"/>
                      <a:pt x="384" y="703"/>
                      <a:pt x="384" y="735"/>
                    </a:cubicBezTo>
                    <a:cubicBezTo>
                      <a:pt x="388" y="739"/>
                      <a:pt x="391" y="740"/>
                      <a:pt x="394" y="740"/>
                    </a:cubicBezTo>
                    <a:cubicBezTo>
                      <a:pt x="401" y="740"/>
                      <a:pt x="406" y="735"/>
                      <a:pt x="406" y="735"/>
                    </a:cubicBezTo>
                    <a:lnTo>
                      <a:pt x="406" y="745"/>
                    </a:lnTo>
                    <a:cubicBezTo>
                      <a:pt x="394" y="756"/>
                      <a:pt x="394" y="756"/>
                      <a:pt x="394" y="767"/>
                    </a:cubicBezTo>
                    <a:cubicBezTo>
                      <a:pt x="406" y="778"/>
                      <a:pt x="406" y="799"/>
                      <a:pt x="427" y="809"/>
                    </a:cubicBezTo>
                    <a:cubicBezTo>
                      <a:pt x="458" y="820"/>
                      <a:pt x="469" y="831"/>
                      <a:pt x="469" y="863"/>
                    </a:cubicBezTo>
                    <a:lnTo>
                      <a:pt x="501" y="894"/>
                    </a:lnTo>
                    <a:cubicBezTo>
                      <a:pt x="522" y="906"/>
                      <a:pt x="501" y="937"/>
                      <a:pt x="533" y="948"/>
                    </a:cubicBezTo>
                    <a:cubicBezTo>
                      <a:pt x="565" y="948"/>
                      <a:pt x="544" y="980"/>
                      <a:pt x="576" y="980"/>
                    </a:cubicBezTo>
                    <a:cubicBezTo>
                      <a:pt x="586" y="980"/>
                      <a:pt x="586" y="980"/>
                      <a:pt x="576" y="991"/>
                    </a:cubicBezTo>
                    <a:lnTo>
                      <a:pt x="565" y="1001"/>
                    </a:lnTo>
                    <a:cubicBezTo>
                      <a:pt x="607" y="1001"/>
                      <a:pt x="597" y="1012"/>
                      <a:pt x="586" y="1033"/>
                    </a:cubicBezTo>
                    <a:cubicBezTo>
                      <a:pt x="576" y="1055"/>
                      <a:pt x="597" y="1065"/>
                      <a:pt x="607" y="1076"/>
                    </a:cubicBezTo>
                    <a:cubicBezTo>
                      <a:pt x="619" y="1076"/>
                      <a:pt x="619" y="1076"/>
                      <a:pt x="619" y="1086"/>
                    </a:cubicBezTo>
                    <a:cubicBezTo>
                      <a:pt x="629" y="1097"/>
                      <a:pt x="629" y="1107"/>
                      <a:pt x="640" y="1119"/>
                    </a:cubicBezTo>
                    <a:cubicBezTo>
                      <a:pt x="640" y="1129"/>
                      <a:pt x="661" y="1129"/>
                      <a:pt x="650" y="1150"/>
                    </a:cubicBezTo>
                    <a:cubicBezTo>
                      <a:pt x="640" y="1182"/>
                      <a:pt x="671" y="1182"/>
                      <a:pt x="682" y="1193"/>
                    </a:cubicBezTo>
                    <a:cubicBezTo>
                      <a:pt x="671" y="1204"/>
                      <a:pt x="671" y="1214"/>
                      <a:pt x="671" y="1214"/>
                    </a:cubicBezTo>
                    <a:cubicBezTo>
                      <a:pt x="682" y="1235"/>
                      <a:pt x="704" y="1246"/>
                      <a:pt x="704" y="1268"/>
                    </a:cubicBezTo>
                    <a:lnTo>
                      <a:pt x="704" y="1278"/>
                    </a:lnTo>
                    <a:cubicBezTo>
                      <a:pt x="708" y="1277"/>
                      <a:pt x="712" y="1276"/>
                      <a:pt x="714" y="1276"/>
                    </a:cubicBezTo>
                    <a:cubicBezTo>
                      <a:pt x="736" y="1276"/>
                      <a:pt x="696" y="1310"/>
                      <a:pt x="725" y="1310"/>
                    </a:cubicBezTo>
                    <a:cubicBezTo>
                      <a:pt x="705" y="1329"/>
                      <a:pt x="710" y="1333"/>
                      <a:pt x="721" y="1333"/>
                    </a:cubicBezTo>
                    <a:cubicBezTo>
                      <a:pt x="728" y="1333"/>
                      <a:pt x="738" y="1331"/>
                      <a:pt x="746" y="1331"/>
                    </a:cubicBezTo>
                    <a:lnTo>
                      <a:pt x="746" y="1342"/>
                    </a:lnTo>
                    <a:cubicBezTo>
                      <a:pt x="756" y="1342"/>
                      <a:pt x="735" y="1363"/>
                      <a:pt x="735" y="1363"/>
                    </a:cubicBezTo>
                    <a:cubicBezTo>
                      <a:pt x="735" y="1384"/>
                      <a:pt x="756" y="1406"/>
                      <a:pt x="756" y="1427"/>
                    </a:cubicBezTo>
                    <a:cubicBezTo>
                      <a:pt x="768" y="1459"/>
                      <a:pt x="789" y="1481"/>
                      <a:pt x="778" y="1512"/>
                    </a:cubicBezTo>
                    <a:cubicBezTo>
                      <a:pt x="778" y="1523"/>
                      <a:pt x="789" y="1523"/>
                      <a:pt x="799" y="1523"/>
                    </a:cubicBezTo>
                    <a:cubicBezTo>
                      <a:pt x="808" y="1523"/>
                      <a:pt x="820" y="1521"/>
                      <a:pt x="829" y="1521"/>
                    </a:cubicBezTo>
                    <a:cubicBezTo>
                      <a:pt x="843" y="1521"/>
                      <a:pt x="850" y="1525"/>
                      <a:pt x="831" y="1544"/>
                    </a:cubicBezTo>
                    <a:cubicBezTo>
                      <a:pt x="824" y="1544"/>
                      <a:pt x="827" y="1549"/>
                      <a:pt x="832" y="1549"/>
                    </a:cubicBezTo>
                    <a:cubicBezTo>
                      <a:pt x="835" y="1549"/>
                      <a:pt x="838" y="1548"/>
                      <a:pt x="842" y="1544"/>
                    </a:cubicBezTo>
                    <a:cubicBezTo>
                      <a:pt x="853" y="1544"/>
                      <a:pt x="842" y="1555"/>
                      <a:pt x="842" y="1566"/>
                    </a:cubicBezTo>
                    <a:cubicBezTo>
                      <a:pt x="842" y="1573"/>
                      <a:pt x="832" y="1585"/>
                      <a:pt x="836" y="1585"/>
                    </a:cubicBezTo>
                    <a:cubicBezTo>
                      <a:pt x="838" y="1585"/>
                      <a:pt x="843" y="1583"/>
                      <a:pt x="853" y="1576"/>
                    </a:cubicBezTo>
                    <a:cubicBezTo>
                      <a:pt x="874" y="1566"/>
                      <a:pt x="884" y="1576"/>
                      <a:pt x="917" y="1544"/>
                    </a:cubicBezTo>
                    <a:cubicBezTo>
                      <a:pt x="924" y="1541"/>
                      <a:pt x="927" y="1540"/>
                      <a:pt x="929" y="1540"/>
                    </a:cubicBezTo>
                    <a:lnTo>
                      <a:pt x="929" y="1540"/>
                    </a:lnTo>
                    <a:cubicBezTo>
                      <a:pt x="932" y="1540"/>
                      <a:pt x="927" y="1544"/>
                      <a:pt x="927" y="1544"/>
                    </a:cubicBezTo>
                    <a:cubicBezTo>
                      <a:pt x="917" y="1566"/>
                      <a:pt x="927" y="1576"/>
                      <a:pt x="927" y="1587"/>
                    </a:cubicBezTo>
                    <a:cubicBezTo>
                      <a:pt x="923" y="1591"/>
                      <a:pt x="925" y="1594"/>
                      <a:pt x="932" y="1594"/>
                    </a:cubicBezTo>
                    <a:cubicBezTo>
                      <a:pt x="941" y="1594"/>
                      <a:pt x="957" y="1589"/>
                      <a:pt x="969" y="1576"/>
                    </a:cubicBezTo>
                    <a:cubicBezTo>
                      <a:pt x="1012" y="1555"/>
                      <a:pt x="1023" y="1533"/>
                      <a:pt x="1033" y="1523"/>
                    </a:cubicBezTo>
                    <a:lnTo>
                      <a:pt x="1033" y="1512"/>
                    </a:lnTo>
                    <a:cubicBezTo>
                      <a:pt x="1044" y="1491"/>
                      <a:pt x="1044" y="1469"/>
                      <a:pt x="1044" y="1448"/>
                    </a:cubicBezTo>
                    <a:cubicBezTo>
                      <a:pt x="1033" y="1427"/>
                      <a:pt x="1044" y="1384"/>
                      <a:pt x="1023" y="1363"/>
                    </a:cubicBezTo>
                    <a:lnTo>
                      <a:pt x="1033" y="1353"/>
                    </a:lnTo>
                    <a:cubicBezTo>
                      <a:pt x="1044" y="1342"/>
                      <a:pt x="1055" y="1342"/>
                      <a:pt x="1055" y="1342"/>
                    </a:cubicBezTo>
                    <a:lnTo>
                      <a:pt x="1055" y="1353"/>
                    </a:lnTo>
                    <a:cubicBezTo>
                      <a:pt x="1066" y="1363"/>
                      <a:pt x="1066" y="1374"/>
                      <a:pt x="1076" y="1384"/>
                    </a:cubicBezTo>
                    <a:cubicBezTo>
                      <a:pt x="1076" y="1395"/>
                      <a:pt x="1066" y="1417"/>
                      <a:pt x="1087" y="1417"/>
                    </a:cubicBezTo>
                    <a:cubicBezTo>
                      <a:pt x="1103" y="1411"/>
                      <a:pt x="1116" y="1408"/>
                      <a:pt x="1125" y="1408"/>
                    </a:cubicBezTo>
                    <a:cubicBezTo>
                      <a:pt x="1135" y="1408"/>
                      <a:pt x="1140" y="1411"/>
                      <a:pt x="1140" y="1417"/>
                    </a:cubicBezTo>
                    <a:cubicBezTo>
                      <a:pt x="1143" y="1420"/>
                      <a:pt x="1147" y="1421"/>
                      <a:pt x="1152" y="1421"/>
                    </a:cubicBezTo>
                    <a:cubicBezTo>
                      <a:pt x="1163" y="1421"/>
                      <a:pt x="1178" y="1413"/>
                      <a:pt x="1193" y="1406"/>
                    </a:cubicBezTo>
                    <a:cubicBezTo>
                      <a:pt x="1215" y="1395"/>
                      <a:pt x="1236" y="1374"/>
                      <a:pt x="1257" y="1363"/>
                    </a:cubicBezTo>
                    <a:cubicBezTo>
                      <a:pt x="1268" y="1342"/>
                      <a:pt x="1268" y="1342"/>
                      <a:pt x="1257" y="1331"/>
                    </a:cubicBezTo>
                    <a:cubicBezTo>
                      <a:pt x="1257" y="1320"/>
                      <a:pt x="1236" y="1310"/>
                      <a:pt x="1257" y="1278"/>
                    </a:cubicBezTo>
                    <a:cubicBezTo>
                      <a:pt x="1268" y="1257"/>
                      <a:pt x="1268" y="1235"/>
                      <a:pt x="1257" y="1225"/>
                    </a:cubicBezTo>
                    <a:cubicBezTo>
                      <a:pt x="1236" y="1214"/>
                      <a:pt x="1215" y="1204"/>
                      <a:pt x="1215" y="1182"/>
                    </a:cubicBezTo>
                    <a:cubicBezTo>
                      <a:pt x="1204" y="1140"/>
                      <a:pt x="1172" y="1119"/>
                      <a:pt x="1172" y="1076"/>
                    </a:cubicBezTo>
                    <a:cubicBezTo>
                      <a:pt x="1172" y="1044"/>
                      <a:pt x="1140" y="1033"/>
                      <a:pt x="1140" y="1001"/>
                    </a:cubicBezTo>
                    <a:cubicBezTo>
                      <a:pt x="1140" y="994"/>
                      <a:pt x="1140" y="986"/>
                      <a:pt x="1129" y="986"/>
                    </a:cubicBezTo>
                    <a:cubicBezTo>
                      <a:pt x="1124" y="986"/>
                      <a:pt x="1118" y="987"/>
                      <a:pt x="1108" y="991"/>
                    </a:cubicBezTo>
                    <a:cubicBezTo>
                      <a:pt x="1105" y="994"/>
                      <a:pt x="1103" y="995"/>
                      <a:pt x="1102" y="995"/>
                    </a:cubicBezTo>
                    <a:cubicBezTo>
                      <a:pt x="1099" y="995"/>
                      <a:pt x="1103" y="988"/>
                      <a:pt x="1119" y="980"/>
                    </a:cubicBezTo>
                    <a:lnTo>
                      <a:pt x="1130" y="969"/>
                    </a:lnTo>
                    <a:cubicBezTo>
                      <a:pt x="1113" y="969"/>
                      <a:pt x="1136" y="942"/>
                      <a:pt x="1119" y="942"/>
                    </a:cubicBezTo>
                    <a:cubicBezTo>
                      <a:pt x="1115" y="942"/>
                      <a:pt x="1108" y="944"/>
                      <a:pt x="1097" y="948"/>
                    </a:cubicBezTo>
                    <a:cubicBezTo>
                      <a:pt x="1087" y="948"/>
                      <a:pt x="1087" y="948"/>
                      <a:pt x="1097" y="937"/>
                    </a:cubicBezTo>
                    <a:cubicBezTo>
                      <a:pt x="1103" y="932"/>
                      <a:pt x="1103" y="929"/>
                      <a:pt x="1099" y="929"/>
                    </a:cubicBezTo>
                    <a:cubicBezTo>
                      <a:pt x="1095" y="929"/>
                      <a:pt x="1087" y="932"/>
                      <a:pt x="1076" y="937"/>
                    </a:cubicBezTo>
                    <a:cubicBezTo>
                      <a:pt x="1066" y="937"/>
                      <a:pt x="1066" y="937"/>
                      <a:pt x="1076" y="927"/>
                    </a:cubicBezTo>
                    <a:cubicBezTo>
                      <a:pt x="1090" y="906"/>
                      <a:pt x="1095" y="894"/>
                      <a:pt x="1085" y="894"/>
                    </a:cubicBezTo>
                    <a:cubicBezTo>
                      <a:pt x="1080" y="894"/>
                      <a:pt x="1070" y="898"/>
                      <a:pt x="1055" y="906"/>
                    </a:cubicBezTo>
                    <a:cubicBezTo>
                      <a:pt x="1055" y="894"/>
                      <a:pt x="1087" y="884"/>
                      <a:pt x="1076" y="884"/>
                    </a:cubicBezTo>
                    <a:cubicBezTo>
                      <a:pt x="1055" y="873"/>
                      <a:pt x="1076" y="852"/>
                      <a:pt x="1055" y="852"/>
                    </a:cubicBezTo>
                    <a:cubicBezTo>
                      <a:pt x="1044" y="852"/>
                      <a:pt x="1055" y="842"/>
                      <a:pt x="1033" y="842"/>
                    </a:cubicBezTo>
                    <a:cubicBezTo>
                      <a:pt x="1076" y="809"/>
                      <a:pt x="1033" y="820"/>
                      <a:pt x="1023" y="809"/>
                    </a:cubicBezTo>
                    <a:cubicBezTo>
                      <a:pt x="1012" y="799"/>
                      <a:pt x="1002" y="799"/>
                      <a:pt x="1002" y="788"/>
                    </a:cubicBezTo>
                    <a:cubicBezTo>
                      <a:pt x="1002" y="778"/>
                      <a:pt x="1002" y="756"/>
                      <a:pt x="991" y="756"/>
                    </a:cubicBezTo>
                    <a:cubicBezTo>
                      <a:pt x="981" y="745"/>
                      <a:pt x="959" y="735"/>
                      <a:pt x="959" y="714"/>
                    </a:cubicBezTo>
                    <a:cubicBezTo>
                      <a:pt x="948" y="693"/>
                      <a:pt x="927" y="682"/>
                      <a:pt x="917" y="650"/>
                    </a:cubicBezTo>
                    <a:cubicBezTo>
                      <a:pt x="906" y="629"/>
                      <a:pt x="884" y="607"/>
                      <a:pt x="863" y="586"/>
                    </a:cubicBezTo>
                    <a:cubicBezTo>
                      <a:pt x="842" y="575"/>
                      <a:pt x="842" y="554"/>
                      <a:pt x="831" y="532"/>
                    </a:cubicBezTo>
                    <a:cubicBezTo>
                      <a:pt x="831" y="522"/>
                      <a:pt x="810" y="522"/>
                      <a:pt x="810" y="511"/>
                    </a:cubicBezTo>
                    <a:cubicBezTo>
                      <a:pt x="799" y="458"/>
                      <a:pt x="756" y="437"/>
                      <a:pt x="735" y="394"/>
                    </a:cubicBezTo>
                    <a:cubicBezTo>
                      <a:pt x="725" y="373"/>
                      <a:pt x="704" y="362"/>
                      <a:pt x="682" y="352"/>
                    </a:cubicBezTo>
                    <a:cubicBezTo>
                      <a:pt x="661" y="309"/>
                      <a:pt x="640" y="277"/>
                      <a:pt x="619" y="245"/>
                    </a:cubicBezTo>
                    <a:cubicBezTo>
                      <a:pt x="586" y="213"/>
                      <a:pt x="586" y="170"/>
                      <a:pt x="555" y="139"/>
                    </a:cubicBezTo>
                    <a:cubicBezTo>
                      <a:pt x="544" y="139"/>
                      <a:pt x="522" y="139"/>
                      <a:pt x="522" y="128"/>
                    </a:cubicBezTo>
                    <a:cubicBezTo>
                      <a:pt x="522" y="107"/>
                      <a:pt x="522" y="96"/>
                      <a:pt x="512" y="85"/>
                    </a:cubicBezTo>
                    <a:cubicBezTo>
                      <a:pt x="491" y="54"/>
                      <a:pt x="469" y="32"/>
                      <a:pt x="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4165190" y="155129"/>
                <a:ext cx="149622" cy="172546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543" extrusionOk="0">
                    <a:moveTo>
                      <a:pt x="951" y="1"/>
                    </a:moveTo>
                    <a:cubicBezTo>
                      <a:pt x="948" y="1"/>
                      <a:pt x="948" y="4"/>
                      <a:pt x="948" y="9"/>
                    </a:cubicBezTo>
                    <a:cubicBezTo>
                      <a:pt x="940" y="17"/>
                      <a:pt x="938" y="33"/>
                      <a:pt x="915" y="33"/>
                    </a:cubicBezTo>
                    <a:cubicBezTo>
                      <a:pt x="910" y="33"/>
                      <a:pt x="903" y="32"/>
                      <a:pt x="895" y="30"/>
                    </a:cubicBezTo>
                    <a:cubicBezTo>
                      <a:pt x="863" y="30"/>
                      <a:pt x="853" y="41"/>
                      <a:pt x="853" y="52"/>
                    </a:cubicBezTo>
                    <a:cubicBezTo>
                      <a:pt x="842" y="73"/>
                      <a:pt x="842" y="94"/>
                      <a:pt x="820" y="105"/>
                    </a:cubicBezTo>
                    <a:cubicBezTo>
                      <a:pt x="789" y="126"/>
                      <a:pt x="778" y="168"/>
                      <a:pt x="735" y="180"/>
                    </a:cubicBezTo>
                    <a:cubicBezTo>
                      <a:pt x="714" y="190"/>
                      <a:pt x="704" y="222"/>
                      <a:pt x="682" y="232"/>
                    </a:cubicBezTo>
                    <a:cubicBezTo>
                      <a:pt x="671" y="243"/>
                      <a:pt x="661" y="243"/>
                      <a:pt x="682" y="275"/>
                    </a:cubicBezTo>
                    <a:cubicBezTo>
                      <a:pt x="688" y="280"/>
                      <a:pt x="690" y="283"/>
                      <a:pt x="689" y="283"/>
                    </a:cubicBezTo>
                    <a:cubicBezTo>
                      <a:pt x="687" y="283"/>
                      <a:pt x="682" y="280"/>
                      <a:pt x="671" y="275"/>
                    </a:cubicBezTo>
                    <a:cubicBezTo>
                      <a:pt x="661" y="265"/>
                      <a:pt x="650" y="265"/>
                      <a:pt x="650" y="265"/>
                    </a:cubicBezTo>
                    <a:lnTo>
                      <a:pt x="650" y="265"/>
                    </a:lnTo>
                    <a:cubicBezTo>
                      <a:pt x="661" y="286"/>
                      <a:pt x="607" y="265"/>
                      <a:pt x="650" y="307"/>
                    </a:cubicBezTo>
                    <a:lnTo>
                      <a:pt x="640" y="307"/>
                    </a:lnTo>
                    <a:cubicBezTo>
                      <a:pt x="634" y="304"/>
                      <a:pt x="630" y="303"/>
                      <a:pt x="627" y="303"/>
                    </a:cubicBezTo>
                    <a:lnTo>
                      <a:pt x="627" y="303"/>
                    </a:lnTo>
                    <a:cubicBezTo>
                      <a:pt x="620" y="303"/>
                      <a:pt x="624" y="313"/>
                      <a:pt x="640" y="329"/>
                    </a:cubicBezTo>
                    <a:cubicBezTo>
                      <a:pt x="624" y="325"/>
                      <a:pt x="614" y="322"/>
                      <a:pt x="610" y="322"/>
                    </a:cubicBezTo>
                    <a:lnTo>
                      <a:pt x="610" y="322"/>
                    </a:lnTo>
                    <a:cubicBezTo>
                      <a:pt x="602" y="322"/>
                      <a:pt x="609" y="329"/>
                      <a:pt x="629" y="350"/>
                    </a:cubicBezTo>
                    <a:cubicBezTo>
                      <a:pt x="643" y="363"/>
                      <a:pt x="645" y="367"/>
                      <a:pt x="642" y="367"/>
                    </a:cubicBezTo>
                    <a:cubicBezTo>
                      <a:pt x="639" y="367"/>
                      <a:pt x="629" y="360"/>
                      <a:pt x="629" y="360"/>
                    </a:cubicBezTo>
                    <a:cubicBezTo>
                      <a:pt x="621" y="360"/>
                      <a:pt x="599" y="347"/>
                      <a:pt x="590" y="347"/>
                    </a:cubicBezTo>
                    <a:cubicBezTo>
                      <a:pt x="588" y="347"/>
                      <a:pt x="586" y="348"/>
                      <a:pt x="586" y="350"/>
                    </a:cubicBezTo>
                    <a:cubicBezTo>
                      <a:pt x="597" y="360"/>
                      <a:pt x="565" y="360"/>
                      <a:pt x="576" y="371"/>
                    </a:cubicBezTo>
                    <a:cubicBezTo>
                      <a:pt x="576" y="381"/>
                      <a:pt x="565" y="381"/>
                      <a:pt x="576" y="403"/>
                    </a:cubicBezTo>
                    <a:cubicBezTo>
                      <a:pt x="563" y="398"/>
                      <a:pt x="555" y="396"/>
                      <a:pt x="549" y="396"/>
                    </a:cubicBezTo>
                    <a:cubicBezTo>
                      <a:pt x="531" y="396"/>
                      <a:pt x="544" y="416"/>
                      <a:pt x="544" y="424"/>
                    </a:cubicBezTo>
                    <a:cubicBezTo>
                      <a:pt x="544" y="424"/>
                      <a:pt x="544" y="445"/>
                      <a:pt x="533" y="445"/>
                    </a:cubicBezTo>
                    <a:cubicBezTo>
                      <a:pt x="522" y="445"/>
                      <a:pt x="512" y="456"/>
                      <a:pt x="501" y="467"/>
                    </a:cubicBezTo>
                    <a:cubicBezTo>
                      <a:pt x="501" y="488"/>
                      <a:pt x="501" y="509"/>
                      <a:pt x="480" y="520"/>
                    </a:cubicBezTo>
                    <a:lnTo>
                      <a:pt x="448" y="584"/>
                    </a:lnTo>
                    <a:cubicBezTo>
                      <a:pt x="427" y="605"/>
                      <a:pt x="406" y="627"/>
                      <a:pt x="406" y="648"/>
                    </a:cubicBezTo>
                    <a:cubicBezTo>
                      <a:pt x="394" y="669"/>
                      <a:pt x="373" y="680"/>
                      <a:pt x="363" y="701"/>
                    </a:cubicBezTo>
                    <a:cubicBezTo>
                      <a:pt x="352" y="701"/>
                      <a:pt x="352" y="722"/>
                      <a:pt x="342" y="733"/>
                    </a:cubicBezTo>
                    <a:cubicBezTo>
                      <a:pt x="309" y="765"/>
                      <a:pt x="299" y="807"/>
                      <a:pt x="267" y="840"/>
                    </a:cubicBezTo>
                    <a:cubicBezTo>
                      <a:pt x="256" y="861"/>
                      <a:pt x="256" y="882"/>
                      <a:pt x="245" y="904"/>
                    </a:cubicBezTo>
                    <a:cubicBezTo>
                      <a:pt x="224" y="935"/>
                      <a:pt x="193" y="967"/>
                      <a:pt x="182" y="1010"/>
                    </a:cubicBezTo>
                    <a:cubicBezTo>
                      <a:pt x="160" y="1042"/>
                      <a:pt x="118" y="1063"/>
                      <a:pt x="96" y="1105"/>
                    </a:cubicBezTo>
                    <a:cubicBezTo>
                      <a:pt x="96" y="1117"/>
                      <a:pt x="107" y="1138"/>
                      <a:pt x="96" y="1138"/>
                    </a:cubicBezTo>
                    <a:cubicBezTo>
                      <a:pt x="86" y="1138"/>
                      <a:pt x="65" y="1148"/>
                      <a:pt x="65" y="1159"/>
                    </a:cubicBezTo>
                    <a:cubicBezTo>
                      <a:pt x="44" y="1191"/>
                      <a:pt x="32" y="1223"/>
                      <a:pt x="11" y="1255"/>
                    </a:cubicBezTo>
                    <a:cubicBezTo>
                      <a:pt x="1" y="1255"/>
                      <a:pt x="22" y="1276"/>
                      <a:pt x="54" y="1308"/>
                    </a:cubicBezTo>
                    <a:cubicBezTo>
                      <a:pt x="75" y="1318"/>
                      <a:pt x="75" y="1318"/>
                      <a:pt x="86" y="1330"/>
                    </a:cubicBezTo>
                    <a:cubicBezTo>
                      <a:pt x="107" y="1351"/>
                      <a:pt x="86" y="1351"/>
                      <a:pt x="96" y="1372"/>
                    </a:cubicBezTo>
                    <a:cubicBezTo>
                      <a:pt x="65" y="1372"/>
                      <a:pt x="75" y="1382"/>
                      <a:pt x="75" y="1393"/>
                    </a:cubicBezTo>
                    <a:cubicBezTo>
                      <a:pt x="75" y="1404"/>
                      <a:pt x="96" y="1415"/>
                      <a:pt x="118" y="1436"/>
                    </a:cubicBezTo>
                    <a:cubicBezTo>
                      <a:pt x="139" y="1457"/>
                      <a:pt x="150" y="1457"/>
                      <a:pt x="160" y="1457"/>
                    </a:cubicBezTo>
                    <a:cubicBezTo>
                      <a:pt x="182" y="1457"/>
                      <a:pt x="182" y="1446"/>
                      <a:pt x="203" y="1446"/>
                    </a:cubicBezTo>
                    <a:cubicBezTo>
                      <a:pt x="210" y="1446"/>
                      <a:pt x="222" y="1451"/>
                      <a:pt x="229" y="1451"/>
                    </a:cubicBezTo>
                    <a:cubicBezTo>
                      <a:pt x="233" y="1451"/>
                      <a:pt x="235" y="1450"/>
                      <a:pt x="235" y="1446"/>
                    </a:cubicBezTo>
                    <a:cubicBezTo>
                      <a:pt x="245" y="1446"/>
                      <a:pt x="245" y="1446"/>
                      <a:pt x="245" y="1457"/>
                    </a:cubicBezTo>
                    <a:cubicBezTo>
                      <a:pt x="256" y="1479"/>
                      <a:pt x="256" y="1479"/>
                      <a:pt x="309" y="1510"/>
                    </a:cubicBezTo>
                    <a:lnTo>
                      <a:pt x="320" y="1510"/>
                    </a:lnTo>
                    <a:cubicBezTo>
                      <a:pt x="342" y="1521"/>
                      <a:pt x="352" y="1531"/>
                      <a:pt x="352" y="1531"/>
                    </a:cubicBezTo>
                    <a:cubicBezTo>
                      <a:pt x="368" y="1534"/>
                      <a:pt x="381" y="1536"/>
                      <a:pt x="391" y="1536"/>
                    </a:cubicBezTo>
                    <a:cubicBezTo>
                      <a:pt x="421" y="1536"/>
                      <a:pt x="427" y="1523"/>
                      <a:pt x="427" y="1500"/>
                    </a:cubicBezTo>
                    <a:cubicBezTo>
                      <a:pt x="480" y="1542"/>
                      <a:pt x="469" y="1542"/>
                      <a:pt x="491" y="1542"/>
                    </a:cubicBezTo>
                    <a:cubicBezTo>
                      <a:pt x="501" y="1531"/>
                      <a:pt x="512" y="1531"/>
                      <a:pt x="522" y="1531"/>
                    </a:cubicBezTo>
                    <a:cubicBezTo>
                      <a:pt x="522" y="1500"/>
                      <a:pt x="533" y="1468"/>
                      <a:pt x="533" y="1446"/>
                    </a:cubicBezTo>
                    <a:cubicBezTo>
                      <a:pt x="544" y="1393"/>
                      <a:pt x="565" y="1351"/>
                      <a:pt x="586" y="1297"/>
                    </a:cubicBezTo>
                    <a:cubicBezTo>
                      <a:pt x="586" y="1287"/>
                      <a:pt x="619" y="1297"/>
                      <a:pt x="586" y="1255"/>
                    </a:cubicBezTo>
                    <a:lnTo>
                      <a:pt x="586" y="1255"/>
                    </a:lnTo>
                    <a:cubicBezTo>
                      <a:pt x="596" y="1258"/>
                      <a:pt x="602" y="1259"/>
                      <a:pt x="607" y="1259"/>
                    </a:cubicBezTo>
                    <a:cubicBezTo>
                      <a:pt x="619" y="1259"/>
                      <a:pt x="619" y="1252"/>
                      <a:pt x="619" y="1244"/>
                    </a:cubicBezTo>
                    <a:cubicBezTo>
                      <a:pt x="619" y="1202"/>
                      <a:pt x="640" y="1169"/>
                      <a:pt x="661" y="1148"/>
                    </a:cubicBezTo>
                    <a:cubicBezTo>
                      <a:pt x="661" y="1138"/>
                      <a:pt x="650" y="1117"/>
                      <a:pt x="661" y="1117"/>
                    </a:cubicBezTo>
                    <a:cubicBezTo>
                      <a:pt x="704" y="1105"/>
                      <a:pt x="682" y="1053"/>
                      <a:pt x="714" y="1031"/>
                    </a:cubicBezTo>
                    <a:lnTo>
                      <a:pt x="714" y="1020"/>
                    </a:lnTo>
                    <a:lnTo>
                      <a:pt x="735" y="1020"/>
                    </a:lnTo>
                    <a:cubicBezTo>
                      <a:pt x="746" y="999"/>
                      <a:pt x="768" y="999"/>
                      <a:pt x="768" y="978"/>
                    </a:cubicBezTo>
                    <a:cubicBezTo>
                      <a:pt x="768" y="946"/>
                      <a:pt x="768" y="925"/>
                      <a:pt x="799" y="914"/>
                    </a:cubicBezTo>
                    <a:cubicBezTo>
                      <a:pt x="810" y="904"/>
                      <a:pt x="810" y="893"/>
                      <a:pt x="820" y="871"/>
                    </a:cubicBezTo>
                    <a:cubicBezTo>
                      <a:pt x="820" y="850"/>
                      <a:pt x="863" y="861"/>
                      <a:pt x="853" y="818"/>
                    </a:cubicBezTo>
                    <a:cubicBezTo>
                      <a:pt x="842" y="797"/>
                      <a:pt x="884" y="797"/>
                      <a:pt x="863" y="776"/>
                    </a:cubicBezTo>
                    <a:cubicBezTo>
                      <a:pt x="863" y="770"/>
                      <a:pt x="866" y="768"/>
                      <a:pt x="870" y="768"/>
                    </a:cubicBezTo>
                    <a:cubicBezTo>
                      <a:pt x="874" y="768"/>
                      <a:pt x="879" y="770"/>
                      <a:pt x="884" y="776"/>
                    </a:cubicBezTo>
                    <a:cubicBezTo>
                      <a:pt x="895" y="776"/>
                      <a:pt x="895" y="776"/>
                      <a:pt x="895" y="765"/>
                    </a:cubicBezTo>
                    <a:cubicBezTo>
                      <a:pt x="874" y="743"/>
                      <a:pt x="895" y="743"/>
                      <a:pt x="917" y="743"/>
                    </a:cubicBezTo>
                    <a:cubicBezTo>
                      <a:pt x="948" y="743"/>
                      <a:pt x="938" y="722"/>
                      <a:pt x="938" y="712"/>
                    </a:cubicBezTo>
                    <a:cubicBezTo>
                      <a:pt x="948" y="701"/>
                      <a:pt x="948" y="701"/>
                      <a:pt x="948" y="691"/>
                    </a:cubicBezTo>
                    <a:cubicBezTo>
                      <a:pt x="959" y="680"/>
                      <a:pt x="969" y="680"/>
                      <a:pt x="981" y="669"/>
                    </a:cubicBezTo>
                    <a:cubicBezTo>
                      <a:pt x="981" y="658"/>
                      <a:pt x="981" y="637"/>
                      <a:pt x="1002" y="637"/>
                    </a:cubicBezTo>
                    <a:cubicBezTo>
                      <a:pt x="1005" y="638"/>
                      <a:pt x="1008" y="639"/>
                      <a:pt x="1011" y="639"/>
                    </a:cubicBezTo>
                    <a:cubicBezTo>
                      <a:pt x="1031" y="639"/>
                      <a:pt x="1024" y="604"/>
                      <a:pt x="1033" y="594"/>
                    </a:cubicBezTo>
                    <a:cubicBezTo>
                      <a:pt x="1039" y="600"/>
                      <a:pt x="1044" y="603"/>
                      <a:pt x="1048" y="603"/>
                    </a:cubicBezTo>
                    <a:cubicBezTo>
                      <a:pt x="1052" y="603"/>
                      <a:pt x="1055" y="600"/>
                      <a:pt x="1055" y="594"/>
                    </a:cubicBezTo>
                    <a:cubicBezTo>
                      <a:pt x="1066" y="573"/>
                      <a:pt x="1066" y="552"/>
                      <a:pt x="1097" y="552"/>
                    </a:cubicBezTo>
                    <a:lnTo>
                      <a:pt x="1097" y="542"/>
                    </a:lnTo>
                    <a:cubicBezTo>
                      <a:pt x="1087" y="525"/>
                      <a:pt x="1095" y="525"/>
                      <a:pt x="1104" y="525"/>
                    </a:cubicBezTo>
                    <a:cubicBezTo>
                      <a:pt x="1113" y="525"/>
                      <a:pt x="1124" y="525"/>
                      <a:pt x="1119" y="509"/>
                    </a:cubicBezTo>
                    <a:lnTo>
                      <a:pt x="1119" y="509"/>
                    </a:lnTo>
                    <a:cubicBezTo>
                      <a:pt x="1131" y="515"/>
                      <a:pt x="1138" y="518"/>
                      <a:pt x="1141" y="518"/>
                    </a:cubicBezTo>
                    <a:cubicBezTo>
                      <a:pt x="1150" y="518"/>
                      <a:pt x="1137" y="503"/>
                      <a:pt x="1130" y="488"/>
                    </a:cubicBezTo>
                    <a:cubicBezTo>
                      <a:pt x="1140" y="488"/>
                      <a:pt x="1140" y="488"/>
                      <a:pt x="1140" y="478"/>
                    </a:cubicBezTo>
                    <a:cubicBezTo>
                      <a:pt x="1140" y="478"/>
                      <a:pt x="1149" y="482"/>
                      <a:pt x="1159" y="482"/>
                    </a:cubicBezTo>
                    <a:cubicBezTo>
                      <a:pt x="1164" y="482"/>
                      <a:pt x="1169" y="481"/>
                      <a:pt x="1172" y="478"/>
                    </a:cubicBezTo>
                    <a:cubicBezTo>
                      <a:pt x="1194" y="467"/>
                      <a:pt x="1194" y="445"/>
                      <a:pt x="1215" y="435"/>
                    </a:cubicBezTo>
                    <a:cubicBezTo>
                      <a:pt x="1236" y="424"/>
                      <a:pt x="1257" y="392"/>
                      <a:pt x="1289" y="381"/>
                    </a:cubicBezTo>
                    <a:cubicBezTo>
                      <a:pt x="1300" y="381"/>
                      <a:pt x="1300" y="371"/>
                      <a:pt x="1300" y="360"/>
                    </a:cubicBezTo>
                    <a:cubicBezTo>
                      <a:pt x="1291" y="352"/>
                      <a:pt x="1269" y="323"/>
                      <a:pt x="1283" y="323"/>
                    </a:cubicBezTo>
                    <a:lnTo>
                      <a:pt x="1283" y="323"/>
                    </a:lnTo>
                    <a:cubicBezTo>
                      <a:pt x="1286" y="323"/>
                      <a:pt x="1292" y="324"/>
                      <a:pt x="1300" y="329"/>
                    </a:cubicBezTo>
                    <a:cubicBezTo>
                      <a:pt x="1310" y="329"/>
                      <a:pt x="1310" y="329"/>
                      <a:pt x="1300" y="318"/>
                    </a:cubicBezTo>
                    <a:cubicBezTo>
                      <a:pt x="1289" y="307"/>
                      <a:pt x="1310" y="307"/>
                      <a:pt x="1310" y="307"/>
                    </a:cubicBezTo>
                    <a:cubicBezTo>
                      <a:pt x="1316" y="307"/>
                      <a:pt x="1326" y="310"/>
                      <a:pt x="1331" y="310"/>
                    </a:cubicBezTo>
                    <a:cubicBezTo>
                      <a:pt x="1337" y="310"/>
                      <a:pt x="1337" y="307"/>
                      <a:pt x="1321" y="296"/>
                    </a:cubicBezTo>
                    <a:cubicBezTo>
                      <a:pt x="1300" y="275"/>
                      <a:pt x="1310" y="265"/>
                      <a:pt x="1268" y="243"/>
                    </a:cubicBezTo>
                    <a:cubicBezTo>
                      <a:pt x="1246" y="232"/>
                      <a:pt x="1257" y="232"/>
                      <a:pt x="1268" y="232"/>
                    </a:cubicBezTo>
                    <a:cubicBezTo>
                      <a:pt x="1274" y="236"/>
                      <a:pt x="1278" y="237"/>
                      <a:pt x="1282" y="237"/>
                    </a:cubicBezTo>
                    <a:cubicBezTo>
                      <a:pt x="1290" y="237"/>
                      <a:pt x="1292" y="229"/>
                      <a:pt x="1300" y="222"/>
                    </a:cubicBezTo>
                    <a:cubicBezTo>
                      <a:pt x="1321" y="222"/>
                      <a:pt x="1300" y="201"/>
                      <a:pt x="1279" y="180"/>
                    </a:cubicBezTo>
                    <a:cubicBezTo>
                      <a:pt x="1246" y="158"/>
                      <a:pt x="1225" y="147"/>
                      <a:pt x="1204" y="147"/>
                    </a:cubicBezTo>
                    <a:lnTo>
                      <a:pt x="1194" y="147"/>
                    </a:lnTo>
                    <a:cubicBezTo>
                      <a:pt x="1172" y="158"/>
                      <a:pt x="1151" y="158"/>
                      <a:pt x="1140" y="168"/>
                    </a:cubicBezTo>
                    <a:cubicBezTo>
                      <a:pt x="1108" y="180"/>
                      <a:pt x="1076" y="190"/>
                      <a:pt x="1055" y="211"/>
                    </a:cubicBezTo>
                    <a:cubicBezTo>
                      <a:pt x="1055" y="211"/>
                      <a:pt x="1060" y="216"/>
                      <a:pt x="1057" y="216"/>
                    </a:cubicBezTo>
                    <a:cubicBezTo>
                      <a:pt x="1055" y="216"/>
                      <a:pt x="1052" y="215"/>
                      <a:pt x="1044" y="211"/>
                    </a:cubicBezTo>
                    <a:cubicBezTo>
                      <a:pt x="1033" y="201"/>
                      <a:pt x="1033" y="201"/>
                      <a:pt x="1033" y="190"/>
                    </a:cubicBezTo>
                    <a:lnTo>
                      <a:pt x="1055" y="168"/>
                    </a:lnTo>
                    <a:cubicBezTo>
                      <a:pt x="1066" y="158"/>
                      <a:pt x="1087" y="158"/>
                      <a:pt x="1076" y="137"/>
                    </a:cubicBezTo>
                    <a:cubicBezTo>
                      <a:pt x="1066" y="116"/>
                      <a:pt x="1066" y="94"/>
                      <a:pt x="1066" y="83"/>
                    </a:cubicBezTo>
                    <a:cubicBezTo>
                      <a:pt x="1076" y="73"/>
                      <a:pt x="1055" y="62"/>
                      <a:pt x="1033" y="41"/>
                    </a:cubicBezTo>
                    <a:cubicBezTo>
                      <a:pt x="1012" y="19"/>
                      <a:pt x="991" y="9"/>
                      <a:pt x="969" y="9"/>
                    </a:cubicBezTo>
                    <a:cubicBezTo>
                      <a:pt x="959" y="4"/>
                      <a:pt x="954" y="1"/>
                      <a:pt x="951" y="1"/>
                    </a:cubicBezTo>
                    <a:close/>
                  </a:path>
                </a:pathLst>
              </a:custGeom>
              <a:solidFill>
                <a:srgbClr val="B9D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335794" y="901436"/>
                <a:ext cx="183505" cy="1057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946" extrusionOk="0">
                    <a:moveTo>
                      <a:pt x="173" y="0"/>
                    </a:moveTo>
                    <a:cubicBezTo>
                      <a:pt x="171" y="0"/>
                      <a:pt x="167" y="5"/>
                      <a:pt x="160" y="19"/>
                    </a:cubicBezTo>
                    <a:cubicBezTo>
                      <a:pt x="150" y="40"/>
                      <a:pt x="139" y="40"/>
                      <a:pt x="129" y="83"/>
                    </a:cubicBezTo>
                    <a:lnTo>
                      <a:pt x="129" y="94"/>
                    </a:lnTo>
                    <a:cubicBezTo>
                      <a:pt x="118" y="73"/>
                      <a:pt x="107" y="73"/>
                      <a:pt x="96" y="51"/>
                    </a:cubicBezTo>
                    <a:cubicBezTo>
                      <a:pt x="96" y="49"/>
                      <a:pt x="96" y="48"/>
                      <a:pt x="95" y="48"/>
                    </a:cubicBezTo>
                    <a:cubicBezTo>
                      <a:pt x="89" y="48"/>
                      <a:pt x="75" y="67"/>
                      <a:pt x="75" y="94"/>
                    </a:cubicBezTo>
                    <a:cubicBezTo>
                      <a:pt x="54" y="137"/>
                      <a:pt x="54" y="158"/>
                      <a:pt x="54" y="179"/>
                    </a:cubicBezTo>
                    <a:cubicBezTo>
                      <a:pt x="65" y="179"/>
                      <a:pt x="65" y="189"/>
                      <a:pt x="65" y="189"/>
                    </a:cubicBezTo>
                    <a:cubicBezTo>
                      <a:pt x="75" y="200"/>
                      <a:pt x="86" y="222"/>
                      <a:pt x="96" y="232"/>
                    </a:cubicBezTo>
                    <a:cubicBezTo>
                      <a:pt x="118" y="253"/>
                      <a:pt x="139" y="286"/>
                      <a:pt x="171" y="296"/>
                    </a:cubicBezTo>
                    <a:lnTo>
                      <a:pt x="171" y="307"/>
                    </a:lnTo>
                    <a:cubicBezTo>
                      <a:pt x="171" y="317"/>
                      <a:pt x="160" y="328"/>
                      <a:pt x="160" y="328"/>
                    </a:cubicBezTo>
                    <a:lnTo>
                      <a:pt x="150" y="328"/>
                    </a:lnTo>
                    <a:lnTo>
                      <a:pt x="129" y="307"/>
                    </a:lnTo>
                    <a:cubicBezTo>
                      <a:pt x="112" y="307"/>
                      <a:pt x="108" y="293"/>
                      <a:pt x="96" y="293"/>
                    </a:cubicBezTo>
                    <a:cubicBezTo>
                      <a:pt x="94" y="293"/>
                      <a:pt x="90" y="294"/>
                      <a:pt x="86" y="296"/>
                    </a:cubicBezTo>
                    <a:cubicBezTo>
                      <a:pt x="75" y="317"/>
                      <a:pt x="54" y="328"/>
                      <a:pt x="44" y="328"/>
                    </a:cubicBezTo>
                    <a:cubicBezTo>
                      <a:pt x="42" y="327"/>
                      <a:pt x="40" y="326"/>
                      <a:pt x="39" y="326"/>
                    </a:cubicBezTo>
                    <a:cubicBezTo>
                      <a:pt x="30" y="326"/>
                      <a:pt x="21" y="353"/>
                      <a:pt x="11" y="371"/>
                    </a:cubicBezTo>
                    <a:cubicBezTo>
                      <a:pt x="1" y="402"/>
                      <a:pt x="1" y="424"/>
                      <a:pt x="1" y="445"/>
                    </a:cubicBezTo>
                    <a:cubicBezTo>
                      <a:pt x="1" y="466"/>
                      <a:pt x="1" y="466"/>
                      <a:pt x="11" y="466"/>
                    </a:cubicBezTo>
                    <a:cubicBezTo>
                      <a:pt x="22" y="477"/>
                      <a:pt x="44" y="466"/>
                      <a:pt x="54" y="499"/>
                    </a:cubicBezTo>
                    <a:cubicBezTo>
                      <a:pt x="54" y="530"/>
                      <a:pt x="75" y="541"/>
                      <a:pt x="86" y="541"/>
                    </a:cubicBezTo>
                    <a:cubicBezTo>
                      <a:pt x="107" y="541"/>
                      <a:pt x="129" y="541"/>
                      <a:pt x="150" y="551"/>
                    </a:cubicBezTo>
                    <a:cubicBezTo>
                      <a:pt x="182" y="573"/>
                      <a:pt x="214" y="573"/>
                      <a:pt x="245" y="605"/>
                    </a:cubicBezTo>
                    <a:cubicBezTo>
                      <a:pt x="267" y="626"/>
                      <a:pt x="299" y="615"/>
                      <a:pt x="320" y="648"/>
                    </a:cubicBezTo>
                    <a:cubicBezTo>
                      <a:pt x="320" y="648"/>
                      <a:pt x="322" y="649"/>
                      <a:pt x="325" y="649"/>
                    </a:cubicBezTo>
                    <a:cubicBezTo>
                      <a:pt x="329" y="649"/>
                      <a:pt x="335" y="645"/>
                      <a:pt x="342" y="626"/>
                    </a:cubicBezTo>
                    <a:cubicBezTo>
                      <a:pt x="345" y="622"/>
                      <a:pt x="349" y="620"/>
                      <a:pt x="352" y="620"/>
                    </a:cubicBezTo>
                    <a:lnTo>
                      <a:pt x="352" y="620"/>
                    </a:lnTo>
                    <a:cubicBezTo>
                      <a:pt x="357" y="620"/>
                      <a:pt x="359" y="627"/>
                      <a:pt x="352" y="648"/>
                    </a:cubicBezTo>
                    <a:lnTo>
                      <a:pt x="352" y="658"/>
                    </a:lnTo>
                    <a:cubicBezTo>
                      <a:pt x="353" y="657"/>
                      <a:pt x="354" y="657"/>
                      <a:pt x="355" y="657"/>
                    </a:cubicBezTo>
                    <a:cubicBezTo>
                      <a:pt x="360" y="657"/>
                      <a:pt x="363" y="672"/>
                      <a:pt x="369" y="672"/>
                    </a:cubicBezTo>
                    <a:cubicBezTo>
                      <a:pt x="372" y="672"/>
                      <a:pt x="377" y="666"/>
                      <a:pt x="384" y="648"/>
                    </a:cubicBezTo>
                    <a:cubicBezTo>
                      <a:pt x="387" y="644"/>
                      <a:pt x="389" y="643"/>
                      <a:pt x="391" y="643"/>
                    </a:cubicBezTo>
                    <a:cubicBezTo>
                      <a:pt x="395" y="643"/>
                      <a:pt x="395" y="651"/>
                      <a:pt x="395" y="658"/>
                    </a:cubicBezTo>
                    <a:cubicBezTo>
                      <a:pt x="395" y="668"/>
                      <a:pt x="395" y="673"/>
                      <a:pt x="396" y="673"/>
                    </a:cubicBezTo>
                    <a:cubicBezTo>
                      <a:pt x="397" y="673"/>
                      <a:pt x="400" y="665"/>
                      <a:pt x="406" y="648"/>
                    </a:cubicBezTo>
                    <a:cubicBezTo>
                      <a:pt x="410" y="643"/>
                      <a:pt x="412" y="640"/>
                      <a:pt x="414" y="640"/>
                    </a:cubicBezTo>
                    <a:cubicBezTo>
                      <a:pt x="416" y="640"/>
                      <a:pt x="416" y="646"/>
                      <a:pt x="416" y="658"/>
                    </a:cubicBezTo>
                    <a:cubicBezTo>
                      <a:pt x="416" y="675"/>
                      <a:pt x="419" y="686"/>
                      <a:pt x="423" y="686"/>
                    </a:cubicBezTo>
                    <a:cubicBezTo>
                      <a:pt x="427" y="686"/>
                      <a:pt x="432" y="678"/>
                      <a:pt x="437" y="658"/>
                    </a:cubicBezTo>
                    <a:cubicBezTo>
                      <a:pt x="445" y="642"/>
                      <a:pt x="449" y="636"/>
                      <a:pt x="450" y="636"/>
                    </a:cubicBezTo>
                    <a:lnTo>
                      <a:pt x="450" y="636"/>
                    </a:lnTo>
                    <a:cubicBezTo>
                      <a:pt x="452" y="636"/>
                      <a:pt x="448" y="652"/>
                      <a:pt x="448" y="658"/>
                    </a:cubicBezTo>
                    <a:cubicBezTo>
                      <a:pt x="448" y="669"/>
                      <a:pt x="437" y="690"/>
                      <a:pt x="448" y="690"/>
                    </a:cubicBezTo>
                    <a:cubicBezTo>
                      <a:pt x="450" y="689"/>
                      <a:pt x="451" y="688"/>
                      <a:pt x="453" y="688"/>
                    </a:cubicBezTo>
                    <a:cubicBezTo>
                      <a:pt x="460" y="688"/>
                      <a:pt x="468" y="703"/>
                      <a:pt x="475" y="703"/>
                    </a:cubicBezTo>
                    <a:cubicBezTo>
                      <a:pt x="477" y="703"/>
                      <a:pt x="478" y="702"/>
                      <a:pt x="480" y="700"/>
                    </a:cubicBezTo>
                    <a:cubicBezTo>
                      <a:pt x="485" y="695"/>
                      <a:pt x="488" y="695"/>
                      <a:pt x="491" y="695"/>
                    </a:cubicBezTo>
                    <a:cubicBezTo>
                      <a:pt x="493" y="695"/>
                      <a:pt x="496" y="695"/>
                      <a:pt x="501" y="690"/>
                    </a:cubicBezTo>
                    <a:cubicBezTo>
                      <a:pt x="501" y="714"/>
                      <a:pt x="505" y="721"/>
                      <a:pt x="511" y="721"/>
                    </a:cubicBezTo>
                    <a:cubicBezTo>
                      <a:pt x="518" y="721"/>
                      <a:pt x="527" y="712"/>
                      <a:pt x="533" y="712"/>
                    </a:cubicBezTo>
                    <a:cubicBezTo>
                      <a:pt x="540" y="712"/>
                      <a:pt x="547" y="707"/>
                      <a:pt x="554" y="707"/>
                    </a:cubicBezTo>
                    <a:cubicBezTo>
                      <a:pt x="558" y="707"/>
                      <a:pt x="561" y="708"/>
                      <a:pt x="565" y="712"/>
                    </a:cubicBezTo>
                    <a:cubicBezTo>
                      <a:pt x="565" y="722"/>
                      <a:pt x="576" y="733"/>
                      <a:pt x="586" y="733"/>
                    </a:cubicBezTo>
                    <a:lnTo>
                      <a:pt x="650" y="733"/>
                    </a:lnTo>
                    <a:cubicBezTo>
                      <a:pt x="671" y="743"/>
                      <a:pt x="693" y="743"/>
                      <a:pt x="714" y="754"/>
                    </a:cubicBezTo>
                    <a:cubicBezTo>
                      <a:pt x="746" y="764"/>
                      <a:pt x="768" y="775"/>
                      <a:pt x="799" y="775"/>
                    </a:cubicBezTo>
                    <a:cubicBezTo>
                      <a:pt x="803" y="773"/>
                      <a:pt x="808" y="772"/>
                      <a:pt x="812" y="772"/>
                    </a:cubicBezTo>
                    <a:cubicBezTo>
                      <a:pt x="828" y="772"/>
                      <a:pt x="844" y="788"/>
                      <a:pt x="853" y="797"/>
                    </a:cubicBezTo>
                    <a:cubicBezTo>
                      <a:pt x="855" y="799"/>
                      <a:pt x="857" y="800"/>
                      <a:pt x="860" y="800"/>
                    </a:cubicBezTo>
                    <a:cubicBezTo>
                      <a:pt x="868" y="800"/>
                      <a:pt x="879" y="793"/>
                      <a:pt x="887" y="793"/>
                    </a:cubicBezTo>
                    <a:cubicBezTo>
                      <a:pt x="890" y="793"/>
                      <a:pt x="893" y="794"/>
                      <a:pt x="895" y="797"/>
                    </a:cubicBezTo>
                    <a:cubicBezTo>
                      <a:pt x="927" y="828"/>
                      <a:pt x="981" y="818"/>
                      <a:pt x="1023" y="839"/>
                    </a:cubicBezTo>
                    <a:lnTo>
                      <a:pt x="1087" y="839"/>
                    </a:lnTo>
                    <a:cubicBezTo>
                      <a:pt x="1130" y="850"/>
                      <a:pt x="1161" y="861"/>
                      <a:pt x="1204" y="871"/>
                    </a:cubicBezTo>
                    <a:cubicBezTo>
                      <a:pt x="1246" y="882"/>
                      <a:pt x="1279" y="903"/>
                      <a:pt x="1332" y="913"/>
                    </a:cubicBezTo>
                    <a:cubicBezTo>
                      <a:pt x="1332" y="913"/>
                      <a:pt x="1345" y="900"/>
                      <a:pt x="1350" y="900"/>
                    </a:cubicBezTo>
                    <a:cubicBezTo>
                      <a:pt x="1352" y="900"/>
                      <a:pt x="1353" y="901"/>
                      <a:pt x="1353" y="903"/>
                    </a:cubicBezTo>
                    <a:cubicBezTo>
                      <a:pt x="1364" y="913"/>
                      <a:pt x="1374" y="925"/>
                      <a:pt x="1385" y="925"/>
                    </a:cubicBezTo>
                    <a:cubicBezTo>
                      <a:pt x="1417" y="935"/>
                      <a:pt x="1459" y="946"/>
                      <a:pt x="1492" y="946"/>
                    </a:cubicBezTo>
                    <a:cubicBezTo>
                      <a:pt x="1502" y="946"/>
                      <a:pt x="1513" y="935"/>
                      <a:pt x="1523" y="882"/>
                    </a:cubicBezTo>
                    <a:cubicBezTo>
                      <a:pt x="1534" y="861"/>
                      <a:pt x="1534" y="861"/>
                      <a:pt x="1545" y="850"/>
                    </a:cubicBezTo>
                    <a:cubicBezTo>
                      <a:pt x="1550" y="839"/>
                      <a:pt x="1555" y="839"/>
                      <a:pt x="1561" y="839"/>
                    </a:cubicBezTo>
                    <a:cubicBezTo>
                      <a:pt x="1566" y="839"/>
                      <a:pt x="1571" y="839"/>
                      <a:pt x="1577" y="828"/>
                    </a:cubicBezTo>
                    <a:lnTo>
                      <a:pt x="1587" y="828"/>
                    </a:lnTo>
                    <a:cubicBezTo>
                      <a:pt x="1587" y="839"/>
                      <a:pt x="1590" y="842"/>
                      <a:pt x="1593" y="842"/>
                    </a:cubicBezTo>
                    <a:cubicBezTo>
                      <a:pt x="1596" y="842"/>
                      <a:pt x="1598" y="839"/>
                      <a:pt x="1598" y="839"/>
                    </a:cubicBezTo>
                    <a:cubicBezTo>
                      <a:pt x="1608" y="839"/>
                      <a:pt x="1619" y="818"/>
                      <a:pt x="1630" y="786"/>
                    </a:cubicBezTo>
                    <a:cubicBezTo>
                      <a:pt x="1641" y="754"/>
                      <a:pt x="1641" y="743"/>
                      <a:pt x="1641" y="733"/>
                    </a:cubicBezTo>
                    <a:cubicBezTo>
                      <a:pt x="1630" y="712"/>
                      <a:pt x="1619" y="722"/>
                      <a:pt x="1608" y="700"/>
                    </a:cubicBezTo>
                    <a:lnTo>
                      <a:pt x="1608" y="669"/>
                    </a:lnTo>
                    <a:cubicBezTo>
                      <a:pt x="1602" y="669"/>
                      <a:pt x="1599" y="678"/>
                      <a:pt x="1599" y="678"/>
                    </a:cubicBezTo>
                    <a:cubicBezTo>
                      <a:pt x="1598" y="678"/>
                      <a:pt x="1598" y="676"/>
                      <a:pt x="1598" y="669"/>
                    </a:cubicBezTo>
                    <a:cubicBezTo>
                      <a:pt x="1598" y="658"/>
                      <a:pt x="1608" y="658"/>
                      <a:pt x="1608" y="658"/>
                    </a:cubicBezTo>
                    <a:cubicBezTo>
                      <a:pt x="1630" y="648"/>
                      <a:pt x="1630" y="637"/>
                      <a:pt x="1641" y="584"/>
                    </a:cubicBezTo>
                    <a:lnTo>
                      <a:pt x="1641" y="562"/>
                    </a:lnTo>
                    <a:lnTo>
                      <a:pt x="1641" y="530"/>
                    </a:lnTo>
                    <a:cubicBezTo>
                      <a:pt x="1641" y="480"/>
                      <a:pt x="1628" y="463"/>
                      <a:pt x="1606" y="463"/>
                    </a:cubicBezTo>
                    <a:cubicBezTo>
                      <a:pt x="1604" y="463"/>
                      <a:pt x="1602" y="463"/>
                      <a:pt x="1599" y="463"/>
                    </a:cubicBezTo>
                    <a:lnTo>
                      <a:pt x="1599" y="463"/>
                    </a:lnTo>
                    <a:cubicBezTo>
                      <a:pt x="1619" y="413"/>
                      <a:pt x="1619" y="413"/>
                      <a:pt x="1608" y="392"/>
                    </a:cubicBezTo>
                    <a:cubicBezTo>
                      <a:pt x="1598" y="381"/>
                      <a:pt x="1598" y="381"/>
                      <a:pt x="1587" y="381"/>
                    </a:cubicBezTo>
                    <a:cubicBezTo>
                      <a:pt x="1556" y="381"/>
                      <a:pt x="1534" y="381"/>
                      <a:pt x="1502" y="392"/>
                    </a:cubicBezTo>
                    <a:cubicBezTo>
                      <a:pt x="1484" y="396"/>
                      <a:pt x="1468" y="397"/>
                      <a:pt x="1452" y="397"/>
                    </a:cubicBezTo>
                    <a:cubicBezTo>
                      <a:pt x="1419" y="397"/>
                      <a:pt x="1389" y="392"/>
                      <a:pt x="1353" y="392"/>
                    </a:cubicBezTo>
                    <a:cubicBezTo>
                      <a:pt x="1347" y="386"/>
                      <a:pt x="1341" y="377"/>
                      <a:pt x="1334" y="377"/>
                    </a:cubicBezTo>
                    <a:cubicBezTo>
                      <a:pt x="1327" y="377"/>
                      <a:pt x="1320" y="383"/>
                      <a:pt x="1310" y="402"/>
                    </a:cubicBezTo>
                    <a:cubicBezTo>
                      <a:pt x="1300" y="371"/>
                      <a:pt x="1300" y="371"/>
                      <a:pt x="1289" y="371"/>
                    </a:cubicBezTo>
                    <a:cubicBezTo>
                      <a:pt x="1275" y="378"/>
                      <a:pt x="1262" y="380"/>
                      <a:pt x="1250" y="380"/>
                    </a:cubicBezTo>
                    <a:cubicBezTo>
                      <a:pt x="1225" y="380"/>
                      <a:pt x="1204" y="371"/>
                      <a:pt x="1182" y="371"/>
                    </a:cubicBezTo>
                    <a:cubicBezTo>
                      <a:pt x="1174" y="371"/>
                      <a:pt x="1166" y="384"/>
                      <a:pt x="1157" y="384"/>
                    </a:cubicBezTo>
                    <a:cubicBezTo>
                      <a:pt x="1155" y="384"/>
                      <a:pt x="1153" y="383"/>
                      <a:pt x="1151" y="381"/>
                    </a:cubicBezTo>
                    <a:cubicBezTo>
                      <a:pt x="1141" y="360"/>
                      <a:pt x="1125" y="357"/>
                      <a:pt x="1108" y="357"/>
                    </a:cubicBezTo>
                    <a:cubicBezTo>
                      <a:pt x="1102" y="357"/>
                      <a:pt x="1095" y="358"/>
                      <a:pt x="1088" y="358"/>
                    </a:cubicBezTo>
                    <a:cubicBezTo>
                      <a:pt x="1077" y="358"/>
                      <a:pt x="1065" y="356"/>
                      <a:pt x="1055" y="350"/>
                    </a:cubicBezTo>
                    <a:lnTo>
                      <a:pt x="1044" y="360"/>
                    </a:lnTo>
                    <a:cubicBezTo>
                      <a:pt x="1044" y="338"/>
                      <a:pt x="1044" y="338"/>
                      <a:pt x="1033" y="338"/>
                    </a:cubicBezTo>
                    <a:cubicBezTo>
                      <a:pt x="1023" y="328"/>
                      <a:pt x="1002" y="317"/>
                      <a:pt x="981" y="317"/>
                    </a:cubicBezTo>
                    <a:cubicBezTo>
                      <a:pt x="972" y="326"/>
                      <a:pt x="962" y="330"/>
                      <a:pt x="953" y="330"/>
                    </a:cubicBezTo>
                    <a:cubicBezTo>
                      <a:pt x="941" y="330"/>
                      <a:pt x="929" y="324"/>
                      <a:pt x="917" y="317"/>
                    </a:cubicBezTo>
                    <a:cubicBezTo>
                      <a:pt x="906" y="307"/>
                      <a:pt x="895" y="307"/>
                      <a:pt x="874" y="307"/>
                    </a:cubicBezTo>
                    <a:cubicBezTo>
                      <a:pt x="872" y="308"/>
                      <a:pt x="870" y="308"/>
                      <a:pt x="869" y="308"/>
                    </a:cubicBezTo>
                    <a:cubicBezTo>
                      <a:pt x="855" y="308"/>
                      <a:pt x="845" y="286"/>
                      <a:pt x="829" y="286"/>
                    </a:cubicBezTo>
                    <a:cubicBezTo>
                      <a:pt x="824" y="286"/>
                      <a:pt x="818" y="288"/>
                      <a:pt x="810" y="296"/>
                    </a:cubicBezTo>
                    <a:cubicBezTo>
                      <a:pt x="808" y="297"/>
                      <a:pt x="805" y="298"/>
                      <a:pt x="803" y="298"/>
                    </a:cubicBezTo>
                    <a:cubicBezTo>
                      <a:pt x="793" y="298"/>
                      <a:pt x="788" y="284"/>
                      <a:pt x="777" y="284"/>
                    </a:cubicBezTo>
                    <a:cubicBezTo>
                      <a:pt x="772" y="284"/>
                      <a:pt x="766" y="287"/>
                      <a:pt x="757" y="296"/>
                    </a:cubicBezTo>
                    <a:lnTo>
                      <a:pt x="757" y="275"/>
                    </a:lnTo>
                    <a:cubicBezTo>
                      <a:pt x="757" y="264"/>
                      <a:pt x="746" y="264"/>
                      <a:pt x="746" y="264"/>
                    </a:cubicBezTo>
                    <a:cubicBezTo>
                      <a:pt x="739" y="276"/>
                      <a:pt x="734" y="280"/>
                      <a:pt x="730" y="280"/>
                    </a:cubicBezTo>
                    <a:cubicBezTo>
                      <a:pt x="724" y="280"/>
                      <a:pt x="721" y="267"/>
                      <a:pt x="714" y="253"/>
                    </a:cubicBezTo>
                    <a:cubicBezTo>
                      <a:pt x="714" y="240"/>
                      <a:pt x="710" y="236"/>
                      <a:pt x="704" y="236"/>
                    </a:cubicBezTo>
                    <a:cubicBezTo>
                      <a:pt x="696" y="236"/>
                      <a:pt x="684" y="243"/>
                      <a:pt x="671" y="243"/>
                    </a:cubicBezTo>
                    <a:cubicBezTo>
                      <a:pt x="671" y="243"/>
                      <a:pt x="661" y="243"/>
                      <a:pt x="661" y="232"/>
                    </a:cubicBezTo>
                    <a:cubicBezTo>
                      <a:pt x="650" y="232"/>
                      <a:pt x="640" y="222"/>
                      <a:pt x="629" y="222"/>
                    </a:cubicBezTo>
                    <a:cubicBezTo>
                      <a:pt x="619" y="222"/>
                      <a:pt x="597" y="222"/>
                      <a:pt x="597" y="200"/>
                    </a:cubicBezTo>
                    <a:cubicBezTo>
                      <a:pt x="593" y="189"/>
                      <a:pt x="587" y="186"/>
                      <a:pt x="580" y="186"/>
                    </a:cubicBezTo>
                    <a:cubicBezTo>
                      <a:pt x="570" y="186"/>
                      <a:pt x="558" y="192"/>
                      <a:pt x="550" y="192"/>
                    </a:cubicBezTo>
                    <a:cubicBezTo>
                      <a:pt x="548" y="192"/>
                      <a:pt x="545" y="191"/>
                      <a:pt x="544" y="189"/>
                    </a:cubicBezTo>
                    <a:cubicBezTo>
                      <a:pt x="544" y="179"/>
                      <a:pt x="544" y="168"/>
                      <a:pt x="533" y="168"/>
                    </a:cubicBezTo>
                    <a:cubicBezTo>
                      <a:pt x="512" y="168"/>
                      <a:pt x="491" y="168"/>
                      <a:pt x="480" y="147"/>
                    </a:cubicBezTo>
                    <a:lnTo>
                      <a:pt x="469" y="147"/>
                    </a:lnTo>
                    <a:cubicBezTo>
                      <a:pt x="465" y="154"/>
                      <a:pt x="462" y="156"/>
                      <a:pt x="460" y="156"/>
                    </a:cubicBezTo>
                    <a:cubicBezTo>
                      <a:pt x="453" y="156"/>
                      <a:pt x="453" y="132"/>
                      <a:pt x="445" y="132"/>
                    </a:cubicBezTo>
                    <a:cubicBezTo>
                      <a:pt x="443" y="132"/>
                      <a:pt x="440" y="133"/>
                      <a:pt x="437" y="137"/>
                    </a:cubicBezTo>
                    <a:cubicBezTo>
                      <a:pt x="437" y="119"/>
                      <a:pt x="433" y="112"/>
                      <a:pt x="428" y="112"/>
                    </a:cubicBezTo>
                    <a:cubicBezTo>
                      <a:pt x="421" y="112"/>
                      <a:pt x="411" y="124"/>
                      <a:pt x="406" y="137"/>
                    </a:cubicBezTo>
                    <a:lnTo>
                      <a:pt x="395" y="125"/>
                    </a:lnTo>
                    <a:cubicBezTo>
                      <a:pt x="395" y="125"/>
                      <a:pt x="395" y="104"/>
                      <a:pt x="384" y="94"/>
                    </a:cubicBezTo>
                    <a:cubicBezTo>
                      <a:pt x="373" y="83"/>
                      <a:pt x="352" y="83"/>
                      <a:pt x="331" y="73"/>
                    </a:cubicBezTo>
                    <a:cubicBezTo>
                      <a:pt x="309" y="51"/>
                      <a:pt x="278" y="51"/>
                      <a:pt x="257" y="19"/>
                    </a:cubicBezTo>
                    <a:cubicBezTo>
                      <a:pt x="257" y="14"/>
                      <a:pt x="254" y="11"/>
                      <a:pt x="250" y="11"/>
                    </a:cubicBezTo>
                    <a:cubicBezTo>
                      <a:pt x="246" y="11"/>
                      <a:pt x="240" y="14"/>
                      <a:pt x="235" y="19"/>
                    </a:cubicBezTo>
                    <a:cubicBezTo>
                      <a:pt x="228" y="27"/>
                      <a:pt x="215" y="49"/>
                      <a:pt x="208" y="49"/>
                    </a:cubicBezTo>
                    <a:cubicBezTo>
                      <a:pt x="205" y="49"/>
                      <a:pt x="203" y="44"/>
                      <a:pt x="203" y="30"/>
                    </a:cubicBezTo>
                    <a:cubicBezTo>
                      <a:pt x="203" y="25"/>
                      <a:pt x="200" y="22"/>
                      <a:pt x="198" y="22"/>
                    </a:cubicBezTo>
                    <a:cubicBezTo>
                      <a:pt x="195" y="22"/>
                      <a:pt x="193" y="25"/>
                      <a:pt x="193" y="30"/>
                    </a:cubicBezTo>
                    <a:cubicBezTo>
                      <a:pt x="189" y="33"/>
                      <a:pt x="187" y="34"/>
                      <a:pt x="186" y="34"/>
                    </a:cubicBezTo>
                    <a:cubicBezTo>
                      <a:pt x="182" y="34"/>
                      <a:pt x="182" y="27"/>
                      <a:pt x="182" y="19"/>
                    </a:cubicBezTo>
                    <a:cubicBezTo>
                      <a:pt x="175" y="19"/>
                      <a:pt x="177" y="0"/>
                      <a:pt x="1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761541" y="202822"/>
                <a:ext cx="188313" cy="77159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690" extrusionOk="0">
                    <a:moveTo>
                      <a:pt x="171" y="0"/>
                    </a:moveTo>
                    <a:cubicBezTo>
                      <a:pt x="168" y="0"/>
                      <a:pt x="166" y="3"/>
                      <a:pt x="160" y="8"/>
                    </a:cubicBezTo>
                    <a:cubicBezTo>
                      <a:pt x="153" y="23"/>
                      <a:pt x="146" y="48"/>
                      <a:pt x="138" y="48"/>
                    </a:cubicBezTo>
                    <a:cubicBezTo>
                      <a:pt x="135" y="48"/>
                      <a:pt x="132" y="43"/>
                      <a:pt x="129" y="30"/>
                    </a:cubicBezTo>
                    <a:cubicBezTo>
                      <a:pt x="129" y="24"/>
                      <a:pt x="126" y="21"/>
                      <a:pt x="123" y="21"/>
                    </a:cubicBezTo>
                    <a:cubicBezTo>
                      <a:pt x="120" y="21"/>
                      <a:pt x="117" y="24"/>
                      <a:pt x="117" y="30"/>
                    </a:cubicBezTo>
                    <a:cubicBezTo>
                      <a:pt x="114" y="33"/>
                      <a:pt x="112" y="34"/>
                      <a:pt x="110" y="34"/>
                    </a:cubicBezTo>
                    <a:cubicBezTo>
                      <a:pt x="107" y="34"/>
                      <a:pt x="107" y="30"/>
                      <a:pt x="107" y="30"/>
                    </a:cubicBezTo>
                    <a:cubicBezTo>
                      <a:pt x="100" y="23"/>
                      <a:pt x="98" y="8"/>
                      <a:pt x="94" y="8"/>
                    </a:cubicBezTo>
                    <a:cubicBezTo>
                      <a:pt x="92" y="8"/>
                      <a:pt x="90" y="13"/>
                      <a:pt x="86" y="30"/>
                    </a:cubicBezTo>
                    <a:cubicBezTo>
                      <a:pt x="86" y="51"/>
                      <a:pt x="75" y="51"/>
                      <a:pt x="75" y="94"/>
                    </a:cubicBezTo>
                    <a:cubicBezTo>
                      <a:pt x="75" y="104"/>
                      <a:pt x="72" y="107"/>
                      <a:pt x="70" y="107"/>
                    </a:cubicBezTo>
                    <a:cubicBezTo>
                      <a:pt x="67" y="107"/>
                      <a:pt x="65" y="104"/>
                      <a:pt x="65" y="104"/>
                    </a:cubicBezTo>
                    <a:cubicBezTo>
                      <a:pt x="54" y="82"/>
                      <a:pt x="43" y="82"/>
                      <a:pt x="32" y="72"/>
                    </a:cubicBezTo>
                    <a:cubicBezTo>
                      <a:pt x="32" y="70"/>
                      <a:pt x="32" y="69"/>
                      <a:pt x="30" y="69"/>
                    </a:cubicBezTo>
                    <a:cubicBezTo>
                      <a:pt x="25" y="69"/>
                      <a:pt x="11" y="88"/>
                      <a:pt x="11" y="115"/>
                    </a:cubicBezTo>
                    <a:cubicBezTo>
                      <a:pt x="1" y="157"/>
                      <a:pt x="11" y="179"/>
                      <a:pt x="11" y="200"/>
                    </a:cubicBezTo>
                    <a:cubicBezTo>
                      <a:pt x="22" y="200"/>
                      <a:pt x="22" y="210"/>
                      <a:pt x="22" y="210"/>
                    </a:cubicBezTo>
                    <a:cubicBezTo>
                      <a:pt x="32" y="221"/>
                      <a:pt x="54" y="232"/>
                      <a:pt x="65" y="243"/>
                    </a:cubicBezTo>
                    <a:cubicBezTo>
                      <a:pt x="96" y="264"/>
                      <a:pt x="117" y="295"/>
                      <a:pt x="139" y="295"/>
                    </a:cubicBezTo>
                    <a:cubicBezTo>
                      <a:pt x="144" y="295"/>
                      <a:pt x="147" y="293"/>
                      <a:pt x="148" y="293"/>
                    </a:cubicBezTo>
                    <a:cubicBezTo>
                      <a:pt x="150" y="293"/>
                      <a:pt x="150" y="296"/>
                      <a:pt x="150" y="306"/>
                    </a:cubicBezTo>
                    <a:cubicBezTo>
                      <a:pt x="150" y="317"/>
                      <a:pt x="150" y="328"/>
                      <a:pt x="139" y="328"/>
                    </a:cubicBezTo>
                    <a:cubicBezTo>
                      <a:pt x="129" y="328"/>
                      <a:pt x="117" y="317"/>
                      <a:pt x="107" y="317"/>
                    </a:cubicBezTo>
                    <a:cubicBezTo>
                      <a:pt x="100" y="317"/>
                      <a:pt x="88" y="307"/>
                      <a:pt x="78" y="307"/>
                    </a:cubicBezTo>
                    <a:cubicBezTo>
                      <a:pt x="73" y="307"/>
                      <a:pt x="68" y="310"/>
                      <a:pt x="65" y="317"/>
                    </a:cubicBezTo>
                    <a:cubicBezTo>
                      <a:pt x="54" y="338"/>
                      <a:pt x="43" y="349"/>
                      <a:pt x="22" y="349"/>
                    </a:cubicBezTo>
                    <a:cubicBezTo>
                      <a:pt x="22" y="349"/>
                      <a:pt x="11" y="370"/>
                      <a:pt x="11" y="402"/>
                    </a:cubicBezTo>
                    <a:cubicBezTo>
                      <a:pt x="1" y="423"/>
                      <a:pt x="1" y="456"/>
                      <a:pt x="11" y="466"/>
                    </a:cubicBezTo>
                    <a:cubicBezTo>
                      <a:pt x="11" y="487"/>
                      <a:pt x="11" y="498"/>
                      <a:pt x="22" y="498"/>
                    </a:cubicBezTo>
                    <a:cubicBezTo>
                      <a:pt x="26" y="498"/>
                      <a:pt x="32" y="496"/>
                      <a:pt x="39" y="496"/>
                    </a:cubicBezTo>
                    <a:cubicBezTo>
                      <a:pt x="48" y="496"/>
                      <a:pt x="58" y="500"/>
                      <a:pt x="65" y="519"/>
                    </a:cubicBezTo>
                    <a:cubicBezTo>
                      <a:pt x="86" y="551"/>
                      <a:pt x="96" y="551"/>
                      <a:pt x="107" y="551"/>
                    </a:cubicBezTo>
                    <a:cubicBezTo>
                      <a:pt x="121" y="551"/>
                      <a:pt x="136" y="546"/>
                      <a:pt x="150" y="546"/>
                    </a:cubicBezTo>
                    <a:cubicBezTo>
                      <a:pt x="157" y="546"/>
                      <a:pt x="164" y="548"/>
                      <a:pt x="171" y="551"/>
                    </a:cubicBezTo>
                    <a:cubicBezTo>
                      <a:pt x="203" y="572"/>
                      <a:pt x="245" y="562"/>
                      <a:pt x="278" y="583"/>
                    </a:cubicBezTo>
                    <a:cubicBezTo>
                      <a:pt x="299" y="605"/>
                      <a:pt x="330" y="594"/>
                      <a:pt x="352" y="615"/>
                    </a:cubicBezTo>
                    <a:cubicBezTo>
                      <a:pt x="356" y="615"/>
                      <a:pt x="361" y="617"/>
                      <a:pt x="365" y="617"/>
                    </a:cubicBezTo>
                    <a:cubicBezTo>
                      <a:pt x="371" y="617"/>
                      <a:pt x="378" y="613"/>
                      <a:pt x="384" y="594"/>
                    </a:cubicBezTo>
                    <a:cubicBezTo>
                      <a:pt x="384" y="584"/>
                      <a:pt x="386" y="579"/>
                      <a:pt x="388" y="579"/>
                    </a:cubicBezTo>
                    <a:lnTo>
                      <a:pt x="388" y="579"/>
                    </a:lnTo>
                    <a:cubicBezTo>
                      <a:pt x="389" y="579"/>
                      <a:pt x="390" y="587"/>
                      <a:pt x="384" y="605"/>
                    </a:cubicBezTo>
                    <a:cubicBezTo>
                      <a:pt x="384" y="615"/>
                      <a:pt x="384" y="626"/>
                      <a:pt x="394" y="626"/>
                    </a:cubicBezTo>
                    <a:cubicBezTo>
                      <a:pt x="396" y="622"/>
                      <a:pt x="398" y="621"/>
                      <a:pt x="400" y="621"/>
                    </a:cubicBezTo>
                    <a:cubicBezTo>
                      <a:pt x="405" y="621"/>
                      <a:pt x="410" y="629"/>
                      <a:pt x="415" y="629"/>
                    </a:cubicBezTo>
                    <a:cubicBezTo>
                      <a:pt x="419" y="629"/>
                      <a:pt x="423" y="624"/>
                      <a:pt x="427" y="605"/>
                    </a:cubicBezTo>
                    <a:cubicBezTo>
                      <a:pt x="427" y="601"/>
                      <a:pt x="427" y="600"/>
                      <a:pt x="427" y="600"/>
                    </a:cubicBezTo>
                    <a:cubicBezTo>
                      <a:pt x="428" y="600"/>
                      <a:pt x="430" y="605"/>
                      <a:pt x="437" y="605"/>
                    </a:cubicBezTo>
                    <a:cubicBezTo>
                      <a:pt x="437" y="615"/>
                      <a:pt x="437" y="621"/>
                      <a:pt x="438" y="621"/>
                    </a:cubicBezTo>
                    <a:cubicBezTo>
                      <a:pt x="440" y="621"/>
                      <a:pt x="442" y="615"/>
                      <a:pt x="448" y="605"/>
                    </a:cubicBezTo>
                    <a:cubicBezTo>
                      <a:pt x="448" y="594"/>
                      <a:pt x="451" y="589"/>
                      <a:pt x="453" y="589"/>
                    </a:cubicBezTo>
                    <a:cubicBezTo>
                      <a:pt x="456" y="589"/>
                      <a:pt x="458" y="594"/>
                      <a:pt x="458" y="605"/>
                    </a:cubicBezTo>
                    <a:cubicBezTo>
                      <a:pt x="458" y="622"/>
                      <a:pt x="461" y="633"/>
                      <a:pt x="466" y="633"/>
                    </a:cubicBezTo>
                    <a:cubicBezTo>
                      <a:pt x="470" y="633"/>
                      <a:pt x="475" y="624"/>
                      <a:pt x="480" y="605"/>
                    </a:cubicBezTo>
                    <a:cubicBezTo>
                      <a:pt x="484" y="587"/>
                      <a:pt x="487" y="582"/>
                      <a:pt x="488" y="582"/>
                    </a:cubicBezTo>
                    <a:cubicBezTo>
                      <a:pt x="491" y="582"/>
                      <a:pt x="491" y="594"/>
                      <a:pt x="491" y="594"/>
                    </a:cubicBezTo>
                    <a:lnTo>
                      <a:pt x="491" y="636"/>
                    </a:lnTo>
                    <a:cubicBezTo>
                      <a:pt x="493" y="634"/>
                      <a:pt x="495" y="633"/>
                      <a:pt x="497" y="633"/>
                    </a:cubicBezTo>
                    <a:cubicBezTo>
                      <a:pt x="503" y="633"/>
                      <a:pt x="509" y="639"/>
                      <a:pt x="515" y="639"/>
                    </a:cubicBezTo>
                    <a:cubicBezTo>
                      <a:pt x="518" y="639"/>
                      <a:pt x="520" y="639"/>
                      <a:pt x="522" y="636"/>
                    </a:cubicBezTo>
                    <a:cubicBezTo>
                      <a:pt x="533" y="626"/>
                      <a:pt x="543" y="636"/>
                      <a:pt x="543" y="615"/>
                    </a:cubicBezTo>
                    <a:cubicBezTo>
                      <a:pt x="548" y="642"/>
                      <a:pt x="553" y="650"/>
                      <a:pt x="557" y="650"/>
                    </a:cubicBezTo>
                    <a:cubicBezTo>
                      <a:pt x="563" y="650"/>
                      <a:pt x="569" y="636"/>
                      <a:pt x="576" y="636"/>
                    </a:cubicBezTo>
                    <a:cubicBezTo>
                      <a:pt x="583" y="636"/>
                      <a:pt x="590" y="632"/>
                      <a:pt x="597" y="632"/>
                    </a:cubicBezTo>
                    <a:cubicBezTo>
                      <a:pt x="600" y="632"/>
                      <a:pt x="604" y="633"/>
                      <a:pt x="607" y="636"/>
                    </a:cubicBezTo>
                    <a:cubicBezTo>
                      <a:pt x="618" y="647"/>
                      <a:pt x="629" y="647"/>
                      <a:pt x="640" y="647"/>
                    </a:cubicBezTo>
                    <a:cubicBezTo>
                      <a:pt x="661" y="647"/>
                      <a:pt x="682" y="636"/>
                      <a:pt x="692" y="636"/>
                    </a:cubicBezTo>
                    <a:cubicBezTo>
                      <a:pt x="709" y="642"/>
                      <a:pt x="722" y="642"/>
                      <a:pt x="734" y="642"/>
                    </a:cubicBezTo>
                    <a:cubicBezTo>
                      <a:pt x="746" y="642"/>
                      <a:pt x="757" y="642"/>
                      <a:pt x="767" y="647"/>
                    </a:cubicBezTo>
                    <a:cubicBezTo>
                      <a:pt x="783" y="652"/>
                      <a:pt x="796" y="655"/>
                      <a:pt x="810" y="655"/>
                    </a:cubicBezTo>
                    <a:cubicBezTo>
                      <a:pt x="823" y="655"/>
                      <a:pt x="836" y="652"/>
                      <a:pt x="853" y="647"/>
                    </a:cubicBezTo>
                    <a:cubicBezTo>
                      <a:pt x="859" y="644"/>
                      <a:pt x="865" y="643"/>
                      <a:pt x="871" y="643"/>
                    </a:cubicBezTo>
                    <a:cubicBezTo>
                      <a:pt x="886" y="643"/>
                      <a:pt x="901" y="650"/>
                      <a:pt x="917" y="657"/>
                    </a:cubicBezTo>
                    <a:cubicBezTo>
                      <a:pt x="919" y="660"/>
                      <a:pt x="921" y="661"/>
                      <a:pt x="923" y="661"/>
                    </a:cubicBezTo>
                    <a:cubicBezTo>
                      <a:pt x="929" y="661"/>
                      <a:pt x="936" y="655"/>
                      <a:pt x="942" y="655"/>
                    </a:cubicBezTo>
                    <a:cubicBezTo>
                      <a:pt x="944" y="655"/>
                      <a:pt x="946" y="655"/>
                      <a:pt x="948" y="657"/>
                    </a:cubicBezTo>
                    <a:cubicBezTo>
                      <a:pt x="969" y="663"/>
                      <a:pt x="991" y="663"/>
                      <a:pt x="1012" y="663"/>
                    </a:cubicBezTo>
                    <a:cubicBezTo>
                      <a:pt x="1033" y="663"/>
                      <a:pt x="1055" y="663"/>
                      <a:pt x="1076" y="669"/>
                    </a:cubicBezTo>
                    <a:cubicBezTo>
                      <a:pt x="1108" y="669"/>
                      <a:pt x="1129" y="657"/>
                      <a:pt x="1151" y="657"/>
                    </a:cubicBezTo>
                    <a:cubicBezTo>
                      <a:pt x="1193" y="669"/>
                      <a:pt x="1225" y="669"/>
                      <a:pt x="1267" y="669"/>
                    </a:cubicBezTo>
                    <a:cubicBezTo>
                      <a:pt x="1301" y="669"/>
                      <a:pt x="1335" y="682"/>
                      <a:pt x="1369" y="682"/>
                    </a:cubicBezTo>
                    <a:cubicBezTo>
                      <a:pt x="1378" y="682"/>
                      <a:pt x="1386" y="681"/>
                      <a:pt x="1395" y="679"/>
                    </a:cubicBezTo>
                    <a:cubicBezTo>
                      <a:pt x="1404" y="679"/>
                      <a:pt x="1412" y="665"/>
                      <a:pt x="1421" y="665"/>
                    </a:cubicBezTo>
                    <a:cubicBezTo>
                      <a:pt x="1423" y="665"/>
                      <a:pt x="1425" y="666"/>
                      <a:pt x="1428" y="669"/>
                    </a:cubicBezTo>
                    <a:cubicBezTo>
                      <a:pt x="1438" y="679"/>
                      <a:pt x="1449" y="690"/>
                      <a:pt x="1459" y="690"/>
                    </a:cubicBezTo>
                    <a:lnTo>
                      <a:pt x="1566" y="690"/>
                    </a:lnTo>
                    <a:cubicBezTo>
                      <a:pt x="1577" y="690"/>
                      <a:pt x="1587" y="669"/>
                      <a:pt x="1587" y="626"/>
                    </a:cubicBezTo>
                    <a:cubicBezTo>
                      <a:pt x="1587" y="594"/>
                      <a:pt x="1598" y="594"/>
                      <a:pt x="1598" y="583"/>
                    </a:cubicBezTo>
                    <a:cubicBezTo>
                      <a:pt x="1603" y="573"/>
                      <a:pt x="1608" y="573"/>
                      <a:pt x="1614" y="573"/>
                    </a:cubicBezTo>
                    <a:cubicBezTo>
                      <a:pt x="1619" y="573"/>
                      <a:pt x="1624" y="573"/>
                      <a:pt x="1629" y="562"/>
                    </a:cubicBezTo>
                    <a:cubicBezTo>
                      <a:pt x="1634" y="571"/>
                      <a:pt x="1639" y="574"/>
                      <a:pt x="1642" y="574"/>
                    </a:cubicBezTo>
                    <a:cubicBezTo>
                      <a:pt x="1647" y="574"/>
                      <a:pt x="1651" y="568"/>
                      <a:pt x="1651" y="562"/>
                    </a:cubicBezTo>
                    <a:cubicBezTo>
                      <a:pt x="1662" y="562"/>
                      <a:pt x="1672" y="541"/>
                      <a:pt x="1672" y="508"/>
                    </a:cubicBezTo>
                    <a:cubicBezTo>
                      <a:pt x="1683" y="477"/>
                      <a:pt x="1672" y="466"/>
                      <a:pt x="1672" y="456"/>
                    </a:cubicBezTo>
                    <a:cubicBezTo>
                      <a:pt x="1662" y="434"/>
                      <a:pt x="1651" y="444"/>
                      <a:pt x="1641" y="423"/>
                    </a:cubicBezTo>
                    <a:cubicBezTo>
                      <a:pt x="1641" y="413"/>
                      <a:pt x="1629" y="402"/>
                      <a:pt x="1629" y="402"/>
                    </a:cubicBezTo>
                    <a:cubicBezTo>
                      <a:pt x="1629" y="402"/>
                      <a:pt x="1625" y="407"/>
                      <a:pt x="1622" y="407"/>
                    </a:cubicBezTo>
                    <a:cubicBezTo>
                      <a:pt x="1620" y="407"/>
                      <a:pt x="1619" y="406"/>
                      <a:pt x="1619" y="402"/>
                    </a:cubicBezTo>
                    <a:cubicBezTo>
                      <a:pt x="1619" y="391"/>
                      <a:pt x="1622" y="389"/>
                      <a:pt x="1624" y="389"/>
                    </a:cubicBezTo>
                    <a:cubicBezTo>
                      <a:pt x="1627" y="389"/>
                      <a:pt x="1629" y="392"/>
                      <a:pt x="1629" y="392"/>
                    </a:cubicBezTo>
                    <a:cubicBezTo>
                      <a:pt x="1641" y="370"/>
                      <a:pt x="1641" y="359"/>
                      <a:pt x="1641" y="306"/>
                    </a:cubicBezTo>
                    <a:lnTo>
                      <a:pt x="1641" y="285"/>
                    </a:lnTo>
                    <a:lnTo>
                      <a:pt x="1641" y="253"/>
                    </a:lnTo>
                    <a:cubicBezTo>
                      <a:pt x="1624" y="212"/>
                      <a:pt x="1608" y="196"/>
                      <a:pt x="1591" y="196"/>
                    </a:cubicBezTo>
                    <a:cubicBezTo>
                      <a:pt x="1586" y="196"/>
                      <a:pt x="1582" y="197"/>
                      <a:pt x="1577" y="200"/>
                    </a:cubicBezTo>
                    <a:cubicBezTo>
                      <a:pt x="1587" y="146"/>
                      <a:pt x="1587" y="146"/>
                      <a:pt x="1577" y="125"/>
                    </a:cubicBezTo>
                    <a:cubicBezTo>
                      <a:pt x="1566" y="115"/>
                      <a:pt x="1566" y="115"/>
                      <a:pt x="1555" y="115"/>
                    </a:cubicBezTo>
                    <a:cubicBezTo>
                      <a:pt x="1523" y="115"/>
                      <a:pt x="1502" y="125"/>
                      <a:pt x="1470" y="136"/>
                    </a:cubicBezTo>
                    <a:cubicBezTo>
                      <a:pt x="1428" y="168"/>
                      <a:pt x="1374" y="157"/>
                      <a:pt x="1331" y="168"/>
                    </a:cubicBezTo>
                    <a:cubicBezTo>
                      <a:pt x="1320" y="168"/>
                      <a:pt x="1311" y="158"/>
                      <a:pt x="1304" y="158"/>
                    </a:cubicBezTo>
                    <a:cubicBezTo>
                      <a:pt x="1299" y="158"/>
                      <a:pt x="1294" y="165"/>
                      <a:pt x="1289" y="189"/>
                    </a:cubicBezTo>
                    <a:cubicBezTo>
                      <a:pt x="1289" y="193"/>
                      <a:pt x="1289" y="194"/>
                      <a:pt x="1288" y="194"/>
                    </a:cubicBezTo>
                    <a:cubicBezTo>
                      <a:pt x="1288" y="194"/>
                      <a:pt x="1285" y="189"/>
                      <a:pt x="1279" y="189"/>
                    </a:cubicBezTo>
                    <a:cubicBezTo>
                      <a:pt x="1279" y="173"/>
                      <a:pt x="1273" y="164"/>
                      <a:pt x="1265" y="164"/>
                    </a:cubicBezTo>
                    <a:cubicBezTo>
                      <a:pt x="1263" y="164"/>
                      <a:pt x="1260" y="165"/>
                      <a:pt x="1257" y="168"/>
                    </a:cubicBezTo>
                    <a:cubicBezTo>
                      <a:pt x="1241" y="178"/>
                      <a:pt x="1222" y="181"/>
                      <a:pt x="1203" y="181"/>
                    </a:cubicBezTo>
                    <a:cubicBezTo>
                      <a:pt x="1184" y="181"/>
                      <a:pt x="1166" y="179"/>
                      <a:pt x="1151" y="179"/>
                    </a:cubicBezTo>
                    <a:cubicBezTo>
                      <a:pt x="1142" y="179"/>
                      <a:pt x="1140" y="192"/>
                      <a:pt x="1135" y="192"/>
                    </a:cubicBezTo>
                    <a:cubicBezTo>
                      <a:pt x="1133" y="192"/>
                      <a:pt x="1132" y="191"/>
                      <a:pt x="1129" y="189"/>
                    </a:cubicBezTo>
                    <a:cubicBezTo>
                      <a:pt x="1120" y="180"/>
                      <a:pt x="1111" y="177"/>
                      <a:pt x="1102" y="177"/>
                    </a:cubicBezTo>
                    <a:cubicBezTo>
                      <a:pt x="1083" y="177"/>
                      <a:pt x="1064" y="191"/>
                      <a:pt x="1045" y="191"/>
                    </a:cubicBezTo>
                    <a:cubicBezTo>
                      <a:pt x="1041" y="191"/>
                      <a:pt x="1037" y="190"/>
                      <a:pt x="1033" y="189"/>
                    </a:cubicBezTo>
                    <a:cubicBezTo>
                      <a:pt x="1030" y="186"/>
                      <a:pt x="1028" y="185"/>
                      <a:pt x="1027" y="185"/>
                    </a:cubicBezTo>
                    <a:cubicBezTo>
                      <a:pt x="1023" y="185"/>
                      <a:pt x="1023" y="192"/>
                      <a:pt x="1023" y="200"/>
                    </a:cubicBezTo>
                    <a:cubicBezTo>
                      <a:pt x="1012" y="179"/>
                      <a:pt x="1012" y="179"/>
                      <a:pt x="1002" y="179"/>
                    </a:cubicBezTo>
                    <a:cubicBezTo>
                      <a:pt x="993" y="179"/>
                      <a:pt x="977" y="165"/>
                      <a:pt x="960" y="165"/>
                    </a:cubicBezTo>
                    <a:cubicBezTo>
                      <a:pt x="956" y="165"/>
                      <a:pt x="952" y="166"/>
                      <a:pt x="948" y="168"/>
                    </a:cubicBezTo>
                    <a:cubicBezTo>
                      <a:pt x="935" y="180"/>
                      <a:pt x="923" y="185"/>
                      <a:pt x="910" y="185"/>
                    </a:cubicBezTo>
                    <a:cubicBezTo>
                      <a:pt x="902" y="185"/>
                      <a:pt x="893" y="183"/>
                      <a:pt x="884" y="179"/>
                    </a:cubicBezTo>
                    <a:cubicBezTo>
                      <a:pt x="879" y="173"/>
                      <a:pt x="871" y="170"/>
                      <a:pt x="863" y="170"/>
                    </a:cubicBezTo>
                    <a:cubicBezTo>
                      <a:pt x="855" y="170"/>
                      <a:pt x="847" y="173"/>
                      <a:pt x="842" y="179"/>
                    </a:cubicBezTo>
                    <a:cubicBezTo>
                      <a:pt x="839" y="180"/>
                      <a:pt x="837" y="180"/>
                      <a:pt x="835" y="180"/>
                    </a:cubicBezTo>
                    <a:cubicBezTo>
                      <a:pt x="820" y="180"/>
                      <a:pt x="805" y="162"/>
                      <a:pt x="791" y="162"/>
                    </a:cubicBezTo>
                    <a:cubicBezTo>
                      <a:pt x="786" y="162"/>
                      <a:pt x="782" y="163"/>
                      <a:pt x="778" y="168"/>
                    </a:cubicBezTo>
                    <a:cubicBezTo>
                      <a:pt x="772" y="174"/>
                      <a:pt x="767" y="175"/>
                      <a:pt x="762" y="175"/>
                    </a:cubicBezTo>
                    <a:cubicBezTo>
                      <a:pt x="754" y="175"/>
                      <a:pt x="748" y="171"/>
                      <a:pt x="741" y="171"/>
                    </a:cubicBezTo>
                    <a:cubicBezTo>
                      <a:pt x="736" y="171"/>
                      <a:pt x="731" y="173"/>
                      <a:pt x="725" y="179"/>
                    </a:cubicBezTo>
                    <a:cubicBezTo>
                      <a:pt x="725" y="183"/>
                      <a:pt x="723" y="185"/>
                      <a:pt x="721" y="185"/>
                    </a:cubicBezTo>
                    <a:cubicBezTo>
                      <a:pt x="718" y="185"/>
                      <a:pt x="714" y="180"/>
                      <a:pt x="714" y="168"/>
                    </a:cubicBezTo>
                    <a:lnTo>
                      <a:pt x="714" y="157"/>
                    </a:lnTo>
                    <a:cubicBezTo>
                      <a:pt x="705" y="171"/>
                      <a:pt x="700" y="176"/>
                      <a:pt x="696" y="176"/>
                    </a:cubicBezTo>
                    <a:cubicBezTo>
                      <a:pt x="691" y="176"/>
                      <a:pt x="688" y="165"/>
                      <a:pt x="682" y="146"/>
                    </a:cubicBezTo>
                    <a:cubicBezTo>
                      <a:pt x="679" y="139"/>
                      <a:pt x="674" y="137"/>
                      <a:pt x="669" y="137"/>
                    </a:cubicBezTo>
                    <a:cubicBezTo>
                      <a:pt x="658" y="137"/>
                      <a:pt x="646" y="146"/>
                      <a:pt x="640" y="146"/>
                    </a:cubicBezTo>
                    <a:lnTo>
                      <a:pt x="618" y="146"/>
                    </a:lnTo>
                    <a:cubicBezTo>
                      <a:pt x="607" y="146"/>
                      <a:pt x="597" y="136"/>
                      <a:pt x="586" y="136"/>
                    </a:cubicBezTo>
                    <a:cubicBezTo>
                      <a:pt x="577" y="140"/>
                      <a:pt x="570" y="143"/>
                      <a:pt x="565" y="143"/>
                    </a:cubicBezTo>
                    <a:cubicBezTo>
                      <a:pt x="556" y="143"/>
                      <a:pt x="550" y="138"/>
                      <a:pt x="543" y="125"/>
                    </a:cubicBezTo>
                    <a:cubicBezTo>
                      <a:pt x="540" y="118"/>
                      <a:pt x="535" y="116"/>
                      <a:pt x="530" y="116"/>
                    </a:cubicBezTo>
                    <a:cubicBezTo>
                      <a:pt x="519" y="116"/>
                      <a:pt x="505" y="125"/>
                      <a:pt x="491" y="125"/>
                    </a:cubicBezTo>
                    <a:cubicBezTo>
                      <a:pt x="491" y="104"/>
                      <a:pt x="491" y="104"/>
                      <a:pt x="480" y="104"/>
                    </a:cubicBezTo>
                    <a:cubicBezTo>
                      <a:pt x="471" y="108"/>
                      <a:pt x="462" y="111"/>
                      <a:pt x="453" y="111"/>
                    </a:cubicBezTo>
                    <a:cubicBezTo>
                      <a:pt x="440" y="111"/>
                      <a:pt x="428" y="106"/>
                      <a:pt x="416" y="94"/>
                    </a:cubicBezTo>
                    <a:cubicBezTo>
                      <a:pt x="411" y="100"/>
                      <a:pt x="408" y="103"/>
                      <a:pt x="405" y="103"/>
                    </a:cubicBezTo>
                    <a:cubicBezTo>
                      <a:pt x="397" y="103"/>
                      <a:pt x="394" y="84"/>
                      <a:pt x="390" y="84"/>
                    </a:cubicBezTo>
                    <a:cubicBezTo>
                      <a:pt x="388" y="84"/>
                      <a:pt x="386" y="87"/>
                      <a:pt x="384" y="94"/>
                    </a:cubicBezTo>
                    <a:cubicBezTo>
                      <a:pt x="379" y="76"/>
                      <a:pt x="375" y="69"/>
                      <a:pt x="370" y="69"/>
                    </a:cubicBezTo>
                    <a:cubicBezTo>
                      <a:pt x="362" y="69"/>
                      <a:pt x="354" y="81"/>
                      <a:pt x="342" y="94"/>
                    </a:cubicBezTo>
                    <a:cubicBezTo>
                      <a:pt x="330" y="94"/>
                      <a:pt x="330" y="61"/>
                      <a:pt x="320" y="61"/>
                    </a:cubicBezTo>
                    <a:cubicBezTo>
                      <a:pt x="309" y="51"/>
                      <a:pt x="288" y="51"/>
                      <a:pt x="267" y="40"/>
                    </a:cubicBezTo>
                    <a:cubicBezTo>
                      <a:pt x="235" y="30"/>
                      <a:pt x="203" y="30"/>
                      <a:pt x="181" y="8"/>
                    </a:cubicBezTo>
                    <a:cubicBezTo>
                      <a:pt x="176" y="3"/>
                      <a:pt x="174" y="0"/>
                      <a:pt x="171" y="0"/>
                    </a:cubicBezTo>
                    <a:close/>
                  </a:path>
                </a:pathLst>
              </a:custGeom>
              <a:solidFill>
                <a:srgbClr val="F7B5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2346071" y="279972"/>
                <a:ext cx="141794" cy="178249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594" extrusionOk="0">
                    <a:moveTo>
                      <a:pt x="448" y="0"/>
                    </a:moveTo>
                    <a:cubicBezTo>
                      <a:pt x="448" y="0"/>
                      <a:pt x="427" y="0"/>
                      <a:pt x="384" y="32"/>
                    </a:cubicBezTo>
                    <a:cubicBezTo>
                      <a:pt x="363" y="43"/>
                      <a:pt x="363" y="43"/>
                      <a:pt x="342" y="43"/>
                    </a:cubicBezTo>
                    <a:cubicBezTo>
                      <a:pt x="337" y="45"/>
                      <a:pt x="334" y="46"/>
                      <a:pt x="332" y="46"/>
                    </a:cubicBezTo>
                    <a:cubicBezTo>
                      <a:pt x="325" y="46"/>
                      <a:pt x="325" y="40"/>
                      <a:pt x="319" y="40"/>
                    </a:cubicBezTo>
                    <a:cubicBezTo>
                      <a:pt x="317" y="40"/>
                      <a:pt x="314" y="41"/>
                      <a:pt x="309" y="43"/>
                    </a:cubicBezTo>
                    <a:cubicBezTo>
                      <a:pt x="309" y="38"/>
                      <a:pt x="307" y="38"/>
                      <a:pt x="304" y="38"/>
                    </a:cubicBezTo>
                    <a:cubicBezTo>
                      <a:pt x="302" y="38"/>
                      <a:pt x="299" y="38"/>
                      <a:pt x="299" y="32"/>
                    </a:cubicBezTo>
                    <a:cubicBezTo>
                      <a:pt x="320" y="11"/>
                      <a:pt x="299" y="21"/>
                      <a:pt x="299" y="11"/>
                    </a:cubicBezTo>
                    <a:cubicBezTo>
                      <a:pt x="297" y="9"/>
                      <a:pt x="294" y="8"/>
                      <a:pt x="291" y="8"/>
                    </a:cubicBezTo>
                    <a:cubicBezTo>
                      <a:pt x="279" y="8"/>
                      <a:pt x="261" y="24"/>
                      <a:pt x="235" y="32"/>
                    </a:cubicBezTo>
                    <a:cubicBezTo>
                      <a:pt x="214" y="54"/>
                      <a:pt x="214" y="64"/>
                      <a:pt x="203" y="64"/>
                    </a:cubicBezTo>
                    <a:cubicBezTo>
                      <a:pt x="193" y="85"/>
                      <a:pt x="203" y="96"/>
                      <a:pt x="193" y="107"/>
                    </a:cubicBezTo>
                    <a:cubicBezTo>
                      <a:pt x="193" y="118"/>
                      <a:pt x="182" y="139"/>
                      <a:pt x="182" y="139"/>
                    </a:cubicBezTo>
                    <a:cubicBezTo>
                      <a:pt x="182" y="139"/>
                      <a:pt x="203" y="139"/>
                      <a:pt x="193" y="149"/>
                    </a:cubicBezTo>
                    <a:lnTo>
                      <a:pt x="171" y="149"/>
                    </a:lnTo>
                    <a:cubicBezTo>
                      <a:pt x="150" y="149"/>
                      <a:pt x="139" y="149"/>
                      <a:pt x="96" y="192"/>
                    </a:cubicBezTo>
                    <a:lnTo>
                      <a:pt x="86" y="203"/>
                    </a:lnTo>
                    <a:cubicBezTo>
                      <a:pt x="75" y="213"/>
                      <a:pt x="65" y="213"/>
                      <a:pt x="65" y="224"/>
                    </a:cubicBezTo>
                    <a:cubicBezTo>
                      <a:pt x="32" y="267"/>
                      <a:pt x="32" y="288"/>
                      <a:pt x="65" y="298"/>
                    </a:cubicBezTo>
                    <a:cubicBezTo>
                      <a:pt x="11" y="331"/>
                      <a:pt x="11" y="331"/>
                      <a:pt x="1" y="352"/>
                    </a:cubicBezTo>
                    <a:lnTo>
                      <a:pt x="1" y="373"/>
                    </a:lnTo>
                    <a:cubicBezTo>
                      <a:pt x="32" y="394"/>
                      <a:pt x="54" y="405"/>
                      <a:pt x="75" y="416"/>
                    </a:cubicBezTo>
                    <a:cubicBezTo>
                      <a:pt x="129" y="447"/>
                      <a:pt x="160" y="480"/>
                      <a:pt x="193" y="522"/>
                    </a:cubicBezTo>
                    <a:cubicBezTo>
                      <a:pt x="200" y="522"/>
                      <a:pt x="190" y="540"/>
                      <a:pt x="207" y="540"/>
                    </a:cubicBezTo>
                    <a:cubicBezTo>
                      <a:pt x="213" y="540"/>
                      <a:pt x="222" y="538"/>
                      <a:pt x="235" y="532"/>
                    </a:cubicBezTo>
                    <a:cubicBezTo>
                      <a:pt x="245" y="532"/>
                      <a:pt x="235" y="532"/>
                      <a:pt x="235" y="544"/>
                    </a:cubicBezTo>
                    <a:cubicBezTo>
                      <a:pt x="214" y="565"/>
                      <a:pt x="224" y="575"/>
                      <a:pt x="235" y="575"/>
                    </a:cubicBezTo>
                    <a:cubicBezTo>
                      <a:pt x="278" y="586"/>
                      <a:pt x="288" y="618"/>
                      <a:pt x="309" y="650"/>
                    </a:cubicBezTo>
                    <a:cubicBezTo>
                      <a:pt x="309" y="650"/>
                      <a:pt x="342" y="650"/>
                      <a:pt x="331" y="660"/>
                    </a:cubicBezTo>
                    <a:cubicBezTo>
                      <a:pt x="331" y="703"/>
                      <a:pt x="384" y="703"/>
                      <a:pt x="384" y="735"/>
                    </a:cubicBezTo>
                    <a:cubicBezTo>
                      <a:pt x="388" y="739"/>
                      <a:pt x="391" y="740"/>
                      <a:pt x="394" y="740"/>
                    </a:cubicBezTo>
                    <a:cubicBezTo>
                      <a:pt x="401" y="740"/>
                      <a:pt x="406" y="735"/>
                      <a:pt x="406" y="735"/>
                    </a:cubicBezTo>
                    <a:lnTo>
                      <a:pt x="406" y="745"/>
                    </a:lnTo>
                    <a:cubicBezTo>
                      <a:pt x="394" y="756"/>
                      <a:pt x="394" y="756"/>
                      <a:pt x="394" y="767"/>
                    </a:cubicBezTo>
                    <a:cubicBezTo>
                      <a:pt x="406" y="778"/>
                      <a:pt x="406" y="799"/>
                      <a:pt x="427" y="809"/>
                    </a:cubicBezTo>
                    <a:cubicBezTo>
                      <a:pt x="458" y="820"/>
                      <a:pt x="469" y="831"/>
                      <a:pt x="469" y="863"/>
                    </a:cubicBezTo>
                    <a:lnTo>
                      <a:pt x="501" y="894"/>
                    </a:lnTo>
                    <a:cubicBezTo>
                      <a:pt x="522" y="906"/>
                      <a:pt x="501" y="937"/>
                      <a:pt x="533" y="948"/>
                    </a:cubicBezTo>
                    <a:cubicBezTo>
                      <a:pt x="565" y="948"/>
                      <a:pt x="544" y="980"/>
                      <a:pt x="576" y="980"/>
                    </a:cubicBezTo>
                    <a:cubicBezTo>
                      <a:pt x="586" y="980"/>
                      <a:pt x="586" y="980"/>
                      <a:pt x="576" y="991"/>
                    </a:cubicBezTo>
                    <a:lnTo>
                      <a:pt x="565" y="1001"/>
                    </a:lnTo>
                    <a:cubicBezTo>
                      <a:pt x="607" y="1001"/>
                      <a:pt x="597" y="1012"/>
                      <a:pt x="586" y="1033"/>
                    </a:cubicBezTo>
                    <a:cubicBezTo>
                      <a:pt x="576" y="1055"/>
                      <a:pt x="597" y="1065"/>
                      <a:pt x="607" y="1076"/>
                    </a:cubicBezTo>
                    <a:cubicBezTo>
                      <a:pt x="619" y="1076"/>
                      <a:pt x="619" y="1076"/>
                      <a:pt x="619" y="1086"/>
                    </a:cubicBezTo>
                    <a:cubicBezTo>
                      <a:pt x="629" y="1097"/>
                      <a:pt x="629" y="1107"/>
                      <a:pt x="640" y="1119"/>
                    </a:cubicBezTo>
                    <a:cubicBezTo>
                      <a:pt x="640" y="1129"/>
                      <a:pt x="661" y="1129"/>
                      <a:pt x="650" y="1150"/>
                    </a:cubicBezTo>
                    <a:cubicBezTo>
                      <a:pt x="640" y="1182"/>
                      <a:pt x="671" y="1182"/>
                      <a:pt x="682" y="1193"/>
                    </a:cubicBezTo>
                    <a:cubicBezTo>
                      <a:pt x="671" y="1204"/>
                      <a:pt x="671" y="1214"/>
                      <a:pt x="671" y="1214"/>
                    </a:cubicBezTo>
                    <a:cubicBezTo>
                      <a:pt x="682" y="1235"/>
                      <a:pt x="704" y="1246"/>
                      <a:pt x="704" y="1268"/>
                    </a:cubicBezTo>
                    <a:lnTo>
                      <a:pt x="704" y="1278"/>
                    </a:lnTo>
                    <a:cubicBezTo>
                      <a:pt x="708" y="1277"/>
                      <a:pt x="712" y="1276"/>
                      <a:pt x="714" y="1276"/>
                    </a:cubicBezTo>
                    <a:cubicBezTo>
                      <a:pt x="736" y="1276"/>
                      <a:pt x="696" y="1310"/>
                      <a:pt x="725" y="1310"/>
                    </a:cubicBezTo>
                    <a:cubicBezTo>
                      <a:pt x="705" y="1329"/>
                      <a:pt x="710" y="1333"/>
                      <a:pt x="721" y="1333"/>
                    </a:cubicBezTo>
                    <a:cubicBezTo>
                      <a:pt x="728" y="1333"/>
                      <a:pt x="738" y="1331"/>
                      <a:pt x="746" y="1331"/>
                    </a:cubicBezTo>
                    <a:lnTo>
                      <a:pt x="746" y="1342"/>
                    </a:lnTo>
                    <a:cubicBezTo>
                      <a:pt x="756" y="1342"/>
                      <a:pt x="735" y="1363"/>
                      <a:pt x="735" y="1363"/>
                    </a:cubicBezTo>
                    <a:cubicBezTo>
                      <a:pt x="735" y="1384"/>
                      <a:pt x="756" y="1406"/>
                      <a:pt x="756" y="1427"/>
                    </a:cubicBezTo>
                    <a:cubicBezTo>
                      <a:pt x="768" y="1459"/>
                      <a:pt x="789" y="1481"/>
                      <a:pt x="778" y="1512"/>
                    </a:cubicBezTo>
                    <a:cubicBezTo>
                      <a:pt x="778" y="1523"/>
                      <a:pt x="789" y="1523"/>
                      <a:pt x="799" y="1523"/>
                    </a:cubicBezTo>
                    <a:cubicBezTo>
                      <a:pt x="808" y="1523"/>
                      <a:pt x="820" y="1521"/>
                      <a:pt x="829" y="1521"/>
                    </a:cubicBezTo>
                    <a:cubicBezTo>
                      <a:pt x="843" y="1521"/>
                      <a:pt x="850" y="1525"/>
                      <a:pt x="831" y="1544"/>
                    </a:cubicBezTo>
                    <a:cubicBezTo>
                      <a:pt x="824" y="1544"/>
                      <a:pt x="827" y="1549"/>
                      <a:pt x="832" y="1549"/>
                    </a:cubicBezTo>
                    <a:cubicBezTo>
                      <a:pt x="835" y="1549"/>
                      <a:pt x="838" y="1548"/>
                      <a:pt x="842" y="1544"/>
                    </a:cubicBezTo>
                    <a:cubicBezTo>
                      <a:pt x="853" y="1544"/>
                      <a:pt x="842" y="1555"/>
                      <a:pt x="842" y="1566"/>
                    </a:cubicBezTo>
                    <a:cubicBezTo>
                      <a:pt x="842" y="1573"/>
                      <a:pt x="832" y="1585"/>
                      <a:pt x="836" y="1585"/>
                    </a:cubicBezTo>
                    <a:cubicBezTo>
                      <a:pt x="838" y="1585"/>
                      <a:pt x="843" y="1583"/>
                      <a:pt x="853" y="1576"/>
                    </a:cubicBezTo>
                    <a:cubicBezTo>
                      <a:pt x="874" y="1566"/>
                      <a:pt x="884" y="1576"/>
                      <a:pt x="917" y="1544"/>
                    </a:cubicBezTo>
                    <a:cubicBezTo>
                      <a:pt x="924" y="1541"/>
                      <a:pt x="927" y="1540"/>
                      <a:pt x="929" y="1540"/>
                    </a:cubicBezTo>
                    <a:lnTo>
                      <a:pt x="929" y="1540"/>
                    </a:lnTo>
                    <a:cubicBezTo>
                      <a:pt x="932" y="1540"/>
                      <a:pt x="927" y="1544"/>
                      <a:pt x="927" y="1544"/>
                    </a:cubicBezTo>
                    <a:cubicBezTo>
                      <a:pt x="917" y="1566"/>
                      <a:pt x="927" y="1576"/>
                      <a:pt x="927" y="1587"/>
                    </a:cubicBezTo>
                    <a:cubicBezTo>
                      <a:pt x="923" y="1591"/>
                      <a:pt x="925" y="1594"/>
                      <a:pt x="932" y="1594"/>
                    </a:cubicBezTo>
                    <a:cubicBezTo>
                      <a:pt x="941" y="1594"/>
                      <a:pt x="957" y="1589"/>
                      <a:pt x="969" y="1576"/>
                    </a:cubicBezTo>
                    <a:cubicBezTo>
                      <a:pt x="1012" y="1555"/>
                      <a:pt x="1023" y="1533"/>
                      <a:pt x="1033" y="1523"/>
                    </a:cubicBezTo>
                    <a:lnTo>
                      <a:pt x="1033" y="1512"/>
                    </a:lnTo>
                    <a:cubicBezTo>
                      <a:pt x="1044" y="1491"/>
                      <a:pt x="1044" y="1469"/>
                      <a:pt x="1044" y="1448"/>
                    </a:cubicBezTo>
                    <a:cubicBezTo>
                      <a:pt x="1033" y="1427"/>
                      <a:pt x="1044" y="1384"/>
                      <a:pt x="1023" y="1363"/>
                    </a:cubicBezTo>
                    <a:lnTo>
                      <a:pt x="1033" y="1353"/>
                    </a:lnTo>
                    <a:cubicBezTo>
                      <a:pt x="1044" y="1342"/>
                      <a:pt x="1055" y="1342"/>
                      <a:pt x="1055" y="1342"/>
                    </a:cubicBezTo>
                    <a:lnTo>
                      <a:pt x="1055" y="1353"/>
                    </a:lnTo>
                    <a:cubicBezTo>
                      <a:pt x="1066" y="1363"/>
                      <a:pt x="1066" y="1374"/>
                      <a:pt x="1076" y="1384"/>
                    </a:cubicBezTo>
                    <a:cubicBezTo>
                      <a:pt x="1076" y="1395"/>
                      <a:pt x="1066" y="1417"/>
                      <a:pt x="1087" y="1417"/>
                    </a:cubicBezTo>
                    <a:cubicBezTo>
                      <a:pt x="1103" y="1411"/>
                      <a:pt x="1116" y="1408"/>
                      <a:pt x="1125" y="1408"/>
                    </a:cubicBezTo>
                    <a:cubicBezTo>
                      <a:pt x="1135" y="1408"/>
                      <a:pt x="1140" y="1411"/>
                      <a:pt x="1140" y="1417"/>
                    </a:cubicBezTo>
                    <a:cubicBezTo>
                      <a:pt x="1143" y="1420"/>
                      <a:pt x="1147" y="1421"/>
                      <a:pt x="1152" y="1421"/>
                    </a:cubicBezTo>
                    <a:cubicBezTo>
                      <a:pt x="1163" y="1421"/>
                      <a:pt x="1178" y="1413"/>
                      <a:pt x="1193" y="1406"/>
                    </a:cubicBezTo>
                    <a:cubicBezTo>
                      <a:pt x="1215" y="1395"/>
                      <a:pt x="1236" y="1374"/>
                      <a:pt x="1257" y="1363"/>
                    </a:cubicBezTo>
                    <a:cubicBezTo>
                      <a:pt x="1268" y="1342"/>
                      <a:pt x="1268" y="1342"/>
                      <a:pt x="1257" y="1331"/>
                    </a:cubicBezTo>
                    <a:cubicBezTo>
                      <a:pt x="1257" y="1320"/>
                      <a:pt x="1236" y="1310"/>
                      <a:pt x="1257" y="1278"/>
                    </a:cubicBezTo>
                    <a:cubicBezTo>
                      <a:pt x="1268" y="1257"/>
                      <a:pt x="1268" y="1235"/>
                      <a:pt x="1257" y="1225"/>
                    </a:cubicBezTo>
                    <a:cubicBezTo>
                      <a:pt x="1236" y="1214"/>
                      <a:pt x="1215" y="1204"/>
                      <a:pt x="1215" y="1182"/>
                    </a:cubicBezTo>
                    <a:cubicBezTo>
                      <a:pt x="1204" y="1140"/>
                      <a:pt x="1172" y="1119"/>
                      <a:pt x="1172" y="1076"/>
                    </a:cubicBezTo>
                    <a:cubicBezTo>
                      <a:pt x="1172" y="1044"/>
                      <a:pt x="1140" y="1033"/>
                      <a:pt x="1140" y="1001"/>
                    </a:cubicBezTo>
                    <a:cubicBezTo>
                      <a:pt x="1140" y="994"/>
                      <a:pt x="1140" y="986"/>
                      <a:pt x="1129" y="986"/>
                    </a:cubicBezTo>
                    <a:cubicBezTo>
                      <a:pt x="1124" y="986"/>
                      <a:pt x="1118" y="987"/>
                      <a:pt x="1108" y="991"/>
                    </a:cubicBezTo>
                    <a:cubicBezTo>
                      <a:pt x="1105" y="994"/>
                      <a:pt x="1103" y="995"/>
                      <a:pt x="1102" y="995"/>
                    </a:cubicBezTo>
                    <a:cubicBezTo>
                      <a:pt x="1099" y="995"/>
                      <a:pt x="1103" y="988"/>
                      <a:pt x="1119" y="980"/>
                    </a:cubicBezTo>
                    <a:lnTo>
                      <a:pt x="1130" y="969"/>
                    </a:lnTo>
                    <a:cubicBezTo>
                      <a:pt x="1113" y="969"/>
                      <a:pt x="1136" y="942"/>
                      <a:pt x="1119" y="942"/>
                    </a:cubicBezTo>
                    <a:cubicBezTo>
                      <a:pt x="1115" y="942"/>
                      <a:pt x="1108" y="944"/>
                      <a:pt x="1097" y="948"/>
                    </a:cubicBezTo>
                    <a:cubicBezTo>
                      <a:pt x="1087" y="948"/>
                      <a:pt x="1087" y="948"/>
                      <a:pt x="1097" y="937"/>
                    </a:cubicBezTo>
                    <a:cubicBezTo>
                      <a:pt x="1103" y="932"/>
                      <a:pt x="1103" y="929"/>
                      <a:pt x="1099" y="929"/>
                    </a:cubicBezTo>
                    <a:cubicBezTo>
                      <a:pt x="1095" y="929"/>
                      <a:pt x="1087" y="932"/>
                      <a:pt x="1076" y="937"/>
                    </a:cubicBezTo>
                    <a:cubicBezTo>
                      <a:pt x="1066" y="937"/>
                      <a:pt x="1066" y="937"/>
                      <a:pt x="1076" y="927"/>
                    </a:cubicBezTo>
                    <a:cubicBezTo>
                      <a:pt x="1090" y="906"/>
                      <a:pt x="1095" y="894"/>
                      <a:pt x="1085" y="894"/>
                    </a:cubicBezTo>
                    <a:cubicBezTo>
                      <a:pt x="1080" y="894"/>
                      <a:pt x="1070" y="898"/>
                      <a:pt x="1055" y="906"/>
                    </a:cubicBezTo>
                    <a:cubicBezTo>
                      <a:pt x="1055" y="894"/>
                      <a:pt x="1087" y="884"/>
                      <a:pt x="1076" y="884"/>
                    </a:cubicBezTo>
                    <a:cubicBezTo>
                      <a:pt x="1055" y="873"/>
                      <a:pt x="1076" y="852"/>
                      <a:pt x="1055" y="852"/>
                    </a:cubicBezTo>
                    <a:cubicBezTo>
                      <a:pt x="1044" y="852"/>
                      <a:pt x="1055" y="842"/>
                      <a:pt x="1033" y="842"/>
                    </a:cubicBezTo>
                    <a:cubicBezTo>
                      <a:pt x="1076" y="809"/>
                      <a:pt x="1033" y="820"/>
                      <a:pt x="1023" y="809"/>
                    </a:cubicBezTo>
                    <a:cubicBezTo>
                      <a:pt x="1012" y="799"/>
                      <a:pt x="1002" y="799"/>
                      <a:pt x="1002" y="788"/>
                    </a:cubicBezTo>
                    <a:cubicBezTo>
                      <a:pt x="1002" y="778"/>
                      <a:pt x="1002" y="756"/>
                      <a:pt x="991" y="756"/>
                    </a:cubicBezTo>
                    <a:cubicBezTo>
                      <a:pt x="981" y="745"/>
                      <a:pt x="959" y="735"/>
                      <a:pt x="959" y="714"/>
                    </a:cubicBezTo>
                    <a:cubicBezTo>
                      <a:pt x="948" y="693"/>
                      <a:pt x="927" y="682"/>
                      <a:pt x="917" y="650"/>
                    </a:cubicBezTo>
                    <a:cubicBezTo>
                      <a:pt x="906" y="629"/>
                      <a:pt x="884" y="607"/>
                      <a:pt x="863" y="586"/>
                    </a:cubicBezTo>
                    <a:cubicBezTo>
                      <a:pt x="842" y="575"/>
                      <a:pt x="842" y="554"/>
                      <a:pt x="831" y="532"/>
                    </a:cubicBezTo>
                    <a:cubicBezTo>
                      <a:pt x="831" y="522"/>
                      <a:pt x="810" y="522"/>
                      <a:pt x="810" y="511"/>
                    </a:cubicBezTo>
                    <a:cubicBezTo>
                      <a:pt x="799" y="458"/>
                      <a:pt x="756" y="437"/>
                      <a:pt x="735" y="394"/>
                    </a:cubicBezTo>
                    <a:cubicBezTo>
                      <a:pt x="725" y="373"/>
                      <a:pt x="704" y="362"/>
                      <a:pt x="682" y="352"/>
                    </a:cubicBezTo>
                    <a:cubicBezTo>
                      <a:pt x="661" y="309"/>
                      <a:pt x="640" y="277"/>
                      <a:pt x="619" y="245"/>
                    </a:cubicBezTo>
                    <a:cubicBezTo>
                      <a:pt x="586" y="213"/>
                      <a:pt x="586" y="170"/>
                      <a:pt x="555" y="139"/>
                    </a:cubicBezTo>
                    <a:cubicBezTo>
                      <a:pt x="544" y="139"/>
                      <a:pt x="522" y="139"/>
                      <a:pt x="522" y="128"/>
                    </a:cubicBezTo>
                    <a:cubicBezTo>
                      <a:pt x="522" y="107"/>
                      <a:pt x="522" y="96"/>
                      <a:pt x="512" y="85"/>
                    </a:cubicBezTo>
                    <a:cubicBezTo>
                      <a:pt x="491" y="54"/>
                      <a:pt x="469" y="32"/>
                      <a:pt x="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8423991" y="1007217"/>
                <a:ext cx="167961" cy="157002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404" extrusionOk="0">
                    <a:moveTo>
                      <a:pt x="64" y="1148"/>
                    </a:moveTo>
                    <a:cubicBezTo>
                      <a:pt x="64" y="1159"/>
                      <a:pt x="74" y="1159"/>
                      <a:pt x="74" y="1159"/>
                    </a:cubicBezTo>
                    <a:lnTo>
                      <a:pt x="64" y="1159"/>
                    </a:lnTo>
                    <a:lnTo>
                      <a:pt x="64" y="1148"/>
                    </a:lnTo>
                    <a:close/>
                    <a:moveTo>
                      <a:pt x="1194" y="0"/>
                    </a:moveTo>
                    <a:cubicBezTo>
                      <a:pt x="1190" y="0"/>
                      <a:pt x="1187" y="3"/>
                      <a:pt x="1182" y="9"/>
                    </a:cubicBezTo>
                    <a:cubicBezTo>
                      <a:pt x="1174" y="9"/>
                      <a:pt x="1172" y="22"/>
                      <a:pt x="1155" y="22"/>
                    </a:cubicBezTo>
                    <a:cubicBezTo>
                      <a:pt x="1151" y="22"/>
                      <a:pt x="1146" y="21"/>
                      <a:pt x="1139" y="19"/>
                    </a:cubicBezTo>
                    <a:cubicBezTo>
                      <a:pt x="1130" y="16"/>
                      <a:pt x="1123" y="15"/>
                      <a:pt x="1116" y="15"/>
                    </a:cubicBezTo>
                    <a:cubicBezTo>
                      <a:pt x="1101" y="15"/>
                      <a:pt x="1094" y="22"/>
                      <a:pt x="1086" y="30"/>
                    </a:cubicBezTo>
                    <a:cubicBezTo>
                      <a:pt x="1075" y="51"/>
                      <a:pt x="1065" y="73"/>
                      <a:pt x="1044" y="73"/>
                    </a:cubicBezTo>
                    <a:cubicBezTo>
                      <a:pt x="1011" y="94"/>
                      <a:pt x="990" y="125"/>
                      <a:pt x="947" y="137"/>
                    </a:cubicBezTo>
                    <a:cubicBezTo>
                      <a:pt x="916" y="137"/>
                      <a:pt x="905" y="168"/>
                      <a:pt x="873" y="168"/>
                    </a:cubicBezTo>
                    <a:cubicBezTo>
                      <a:pt x="862" y="179"/>
                      <a:pt x="852" y="179"/>
                      <a:pt x="873" y="211"/>
                    </a:cubicBezTo>
                    <a:lnTo>
                      <a:pt x="862" y="200"/>
                    </a:lnTo>
                    <a:cubicBezTo>
                      <a:pt x="852" y="189"/>
                      <a:pt x="841" y="189"/>
                      <a:pt x="841" y="189"/>
                    </a:cubicBezTo>
                    <a:cubicBezTo>
                      <a:pt x="841" y="211"/>
                      <a:pt x="798" y="179"/>
                      <a:pt x="831" y="232"/>
                    </a:cubicBezTo>
                    <a:cubicBezTo>
                      <a:pt x="825" y="229"/>
                      <a:pt x="821" y="228"/>
                      <a:pt x="818" y="228"/>
                    </a:cubicBezTo>
                    <a:lnTo>
                      <a:pt x="818" y="228"/>
                    </a:lnTo>
                    <a:cubicBezTo>
                      <a:pt x="810" y="228"/>
                      <a:pt x="812" y="238"/>
                      <a:pt x="820" y="253"/>
                    </a:cubicBezTo>
                    <a:cubicBezTo>
                      <a:pt x="825" y="259"/>
                      <a:pt x="828" y="262"/>
                      <a:pt x="827" y="262"/>
                    </a:cubicBezTo>
                    <a:cubicBezTo>
                      <a:pt x="825" y="262"/>
                      <a:pt x="820" y="259"/>
                      <a:pt x="810" y="253"/>
                    </a:cubicBezTo>
                    <a:cubicBezTo>
                      <a:pt x="802" y="246"/>
                      <a:pt x="796" y="242"/>
                      <a:pt x="792" y="242"/>
                    </a:cubicBezTo>
                    <a:lnTo>
                      <a:pt x="792" y="242"/>
                    </a:lnTo>
                    <a:cubicBezTo>
                      <a:pt x="784" y="242"/>
                      <a:pt x="785" y="254"/>
                      <a:pt x="798" y="275"/>
                    </a:cubicBezTo>
                    <a:cubicBezTo>
                      <a:pt x="812" y="289"/>
                      <a:pt x="816" y="293"/>
                      <a:pt x="815" y="293"/>
                    </a:cubicBezTo>
                    <a:cubicBezTo>
                      <a:pt x="814" y="293"/>
                      <a:pt x="805" y="286"/>
                      <a:pt x="798" y="286"/>
                    </a:cubicBezTo>
                    <a:cubicBezTo>
                      <a:pt x="790" y="277"/>
                      <a:pt x="775" y="261"/>
                      <a:pt x="769" y="261"/>
                    </a:cubicBezTo>
                    <a:cubicBezTo>
                      <a:pt x="768" y="261"/>
                      <a:pt x="767" y="262"/>
                      <a:pt x="767" y="264"/>
                    </a:cubicBezTo>
                    <a:cubicBezTo>
                      <a:pt x="767" y="275"/>
                      <a:pt x="746" y="264"/>
                      <a:pt x="746" y="286"/>
                    </a:cubicBezTo>
                    <a:cubicBezTo>
                      <a:pt x="746" y="296"/>
                      <a:pt x="735" y="296"/>
                      <a:pt x="746" y="307"/>
                    </a:cubicBezTo>
                    <a:cubicBezTo>
                      <a:pt x="731" y="298"/>
                      <a:pt x="722" y="295"/>
                      <a:pt x="716" y="295"/>
                    </a:cubicBezTo>
                    <a:cubicBezTo>
                      <a:pt x="701" y="295"/>
                      <a:pt x="710" y="317"/>
                      <a:pt x="703" y="317"/>
                    </a:cubicBezTo>
                    <a:cubicBezTo>
                      <a:pt x="703" y="328"/>
                      <a:pt x="703" y="350"/>
                      <a:pt x="692" y="350"/>
                    </a:cubicBezTo>
                    <a:cubicBezTo>
                      <a:pt x="671" y="350"/>
                      <a:pt x="660" y="350"/>
                      <a:pt x="660" y="360"/>
                    </a:cubicBezTo>
                    <a:cubicBezTo>
                      <a:pt x="649" y="381"/>
                      <a:pt x="639" y="392"/>
                      <a:pt x="628" y="402"/>
                    </a:cubicBezTo>
                    <a:cubicBezTo>
                      <a:pt x="607" y="424"/>
                      <a:pt x="597" y="445"/>
                      <a:pt x="575" y="456"/>
                    </a:cubicBezTo>
                    <a:cubicBezTo>
                      <a:pt x="554" y="477"/>
                      <a:pt x="533" y="499"/>
                      <a:pt x="522" y="520"/>
                    </a:cubicBezTo>
                    <a:cubicBezTo>
                      <a:pt x="511" y="541"/>
                      <a:pt x="490" y="541"/>
                      <a:pt x="469" y="551"/>
                    </a:cubicBezTo>
                    <a:cubicBezTo>
                      <a:pt x="458" y="562"/>
                      <a:pt x="458" y="584"/>
                      <a:pt x="447" y="584"/>
                    </a:cubicBezTo>
                    <a:cubicBezTo>
                      <a:pt x="405" y="605"/>
                      <a:pt x="384" y="648"/>
                      <a:pt x="351" y="669"/>
                    </a:cubicBezTo>
                    <a:cubicBezTo>
                      <a:pt x="330" y="690"/>
                      <a:pt x="320" y="712"/>
                      <a:pt x="309" y="733"/>
                    </a:cubicBezTo>
                    <a:cubicBezTo>
                      <a:pt x="277" y="754"/>
                      <a:pt x="245" y="786"/>
                      <a:pt x="223" y="818"/>
                    </a:cubicBezTo>
                    <a:cubicBezTo>
                      <a:pt x="192" y="850"/>
                      <a:pt x="149" y="861"/>
                      <a:pt x="128" y="903"/>
                    </a:cubicBezTo>
                    <a:cubicBezTo>
                      <a:pt x="117" y="903"/>
                      <a:pt x="128" y="925"/>
                      <a:pt x="117" y="925"/>
                    </a:cubicBezTo>
                    <a:cubicBezTo>
                      <a:pt x="96" y="925"/>
                      <a:pt x="85" y="935"/>
                      <a:pt x="74" y="946"/>
                    </a:cubicBezTo>
                    <a:cubicBezTo>
                      <a:pt x="53" y="967"/>
                      <a:pt x="32" y="988"/>
                      <a:pt x="10" y="1020"/>
                    </a:cubicBezTo>
                    <a:cubicBezTo>
                      <a:pt x="0" y="1031"/>
                      <a:pt x="10" y="1041"/>
                      <a:pt x="43" y="1084"/>
                    </a:cubicBezTo>
                    <a:cubicBezTo>
                      <a:pt x="53" y="1105"/>
                      <a:pt x="53" y="1105"/>
                      <a:pt x="64" y="1116"/>
                    </a:cubicBezTo>
                    <a:cubicBezTo>
                      <a:pt x="74" y="1137"/>
                      <a:pt x="53" y="1137"/>
                      <a:pt x="64" y="1159"/>
                    </a:cubicBezTo>
                    <a:cubicBezTo>
                      <a:pt x="58" y="1155"/>
                      <a:pt x="53" y="1154"/>
                      <a:pt x="50" y="1154"/>
                    </a:cubicBezTo>
                    <a:cubicBezTo>
                      <a:pt x="43" y="1154"/>
                      <a:pt x="43" y="1162"/>
                      <a:pt x="43" y="1169"/>
                    </a:cubicBezTo>
                    <a:cubicBezTo>
                      <a:pt x="32" y="1180"/>
                      <a:pt x="53" y="1201"/>
                      <a:pt x="74" y="1223"/>
                    </a:cubicBezTo>
                    <a:lnTo>
                      <a:pt x="107" y="1254"/>
                    </a:lnTo>
                    <a:cubicBezTo>
                      <a:pt x="121" y="1254"/>
                      <a:pt x="130" y="1250"/>
                      <a:pt x="138" y="1250"/>
                    </a:cubicBezTo>
                    <a:cubicBezTo>
                      <a:pt x="142" y="1250"/>
                      <a:pt x="146" y="1251"/>
                      <a:pt x="149" y="1254"/>
                    </a:cubicBezTo>
                    <a:cubicBezTo>
                      <a:pt x="160" y="1254"/>
                      <a:pt x="181" y="1265"/>
                      <a:pt x="181" y="1265"/>
                    </a:cubicBezTo>
                    <a:cubicBezTo>
                      <a:pt x="181" y="1257"/>
                      <a:pt x="176" y="1250"/>
                      <a:pt x="180" y="1250"/>
                    </a:cubicBezTo>
                    <a:lnTo>
                      <a:pt x="180" y="1250"/>
                    </a:lnTo>
                    <a:cubicBezTo>
                      <a:pt x="182" y="1250"/>
                      <a:pt x="186" y="1251"/>
                      <a:pt x="192" y="1254"/>
                    </a:cubicBezTo>
                    <a:cubicBezTo>
                      <a:pt x="202" y="1265"/>
                      <a:pt x="192" y="1265"/>
                      <a:pt x="192" y="1265"/>
                    </a:cubicBezTo>
                    <a:cubicBezTo>
                      <a:pt x="192" y="1287"/>
                      <a:pt x="202" y="1297"/>
                      <a:pt x="245" y="1339"/>
                    </a:cubicBezTo>
                    <a:cubicBezTo>
                      <a:pt x="245" y="1339"/>
                      <a:pt x="256" y="1339"/>
                      <a:pt x="256" y="1350"/>
                    </a:cubicBezTo>
                    <a:cubicBezTo>
                      <a:pt x="266" y="1361"/>
                      <a:pt x="277" y="1361"/>
                      <a:pt x="287" y="1372"/>
                    </a:cubicBezTo>
                    <a:cubicBezTo>
                      <a:pt x="306" y="1379"/>
                      <a:pt x="320" y="1383"/>
                      <a:pt x="330" y="1383"/>
                    </a:cubicBezTo>
                    <a:cubicBezTo>
                      <a:pt x="348" y="1383"/>
                      <a:pt x="355" y="1371"/>
                      <a:pt x="362" y="1350"/>
                    </a:cubicBezTo>
                    <a:cubicBezTo>
                      <a:pt x="394" y="1403"/>
                      <a:pt x="394" y="1403"/>
                      <a:pt x="415" y="1403"/>
                    </a:cubicBezTo>
                    <a:lnTo>
                      <a:pt x="447" y="1403"/>
                    </a:lnTo>
                    <a:cubicBezTo>
                      <a:pt x="458" y="1372"/>
                      <a:pt x="469" y="1350"/>
                      <a:pt x="479" y="1318"/>
                    </a:cubicBezTo>
                    <a:cubicBezTo>
                      <a:pt x="490" y="1265"/>
                      <a:pt x="522" y="1233"/>
                      <a:pt x="554" y="1190"/>
                    </a:cubicBezTo>
                    <a:cubicBezTo>
                      <a:pt x="564" y="1180"/>
                      <a:pt x="585" y="1190"/>
                      <a:pt x="564" y="1148"/>
                    </a:cubicBezTo>
                    <a:lnTo>
                      <a:pt x="564" y="1148"/>
                    </a:lnTo>
                    <a:cubicBezTo>
                      <a:pt x="578" y="1152"/>
                      <a:pt x="587" y="1155"/>
                      <a:pt x="594" y="1155"/>
                    </a:cubicBezTo>
                    <a:cubicBezTo>
                      <a:pt x="603" y="1155"/>
                      <a:pt x="607" y="1150"/>
                      <a:pt x="607" y="1137"/>
                    </a:cubicBezTo>
                    <a:cubicBezTo>
                      <a:pt x="607" y="1095"/>
                      <a:pt x="639" y="1084"/>
                      <a:pt x="660" y="1052"/>
                    </a:cubicBezTo>
                    <a:cubicBezTo>
                      <a:pt x="671" y="1052"/>
                      <a:pt x="660" y="1031"/>
                      <a:pt x="671" y="1031"/>
                    </a:cubicBezTo>
                    <a:cubicBezTo>
                      <a:pt x="713" y="1031"/>
                      <a:pt x="703" y="967"/>
                      <a:pt x="746" y="956"/>
                    </a:cubicBezTo>
                    <a:lnTo>
                      <a:pt x="735" y="946"/>
                    </a:lnTo>
                    <a:lnTo>
                      <a:pt x="746" y="946"/>
                    </a:lnTo>
                    <a:cubicBezTo>
                      <a:pt x="749" y="949"/>
                      <a:pt x="751" y="950"/>
                      <a:pt x="753" y="950"/>
                    </a:cubicBezTo>
                    <a:cubicBezTo>
                      <a:pt x="757" y="950"/>
                      <a:pt x="760" y="946"/>
                      <a:pt x="767" y="946"/>
                    </a:cubicBezTo>
                    <a:cubicBezTo>
                      <a:pt x="777" y="935"/>
                      <a:pt x="798" y="935"/>
                      <a:pt x="798" y="913"/>
                    </a:cubicBezTo>
                    <a:cubicBezTo>
                      <a:pt x="810" y="882"/>
                      <a:pt x="820" y="861"/>
                      <a:pt x="841" y="861"/>
                    </a:cubicBezTo>
                    <a:cubicBezTo>
                      <a:pt x="862" y="850"/>
                      <a:pt x="862" y="839"/>
                      <a:pt x="873" y="828"/>
                    </a:cubicBezTo>
                    <a:cubicBezTo>
                      <a:pt x="884" y="807"/>
                      <a:pt x="926" y="818"/>
                      <a:pt x="916" y="786"/>
                    </a:cubicBezTo>
                    <a:cubicBezTo>
                      <a:pt x="916" y="754"/>
                      <a:pt x="959" y="764"/>
                      <a:pt x="947" y="733"/>
                    </a:cubicBezTo>
                    <a:lnTo>
                      <a:pt x="947" y="733"/>
                    </a:lnTo>
                    <a:lnTo>
                      <a:pt x="959" y="743"/>
                    </a:lnTo>
                    <a:lnTo>
                      <a:pt x="969" y="743"/>
                    </a:lnTo>
                    <a:cubicBezTo>
                      <a:pt x="962" y="723"/>
                      <a:pt x="969" y="716"/>
                      <a:pt x="979" y="716"/>
                    </a:cubicBezTo>
                    <a:cubicBezTo>
                      <a:pt x="986" y="716"/>
                      <a:pt x="993" y="718"/>
                      <a:pt x="1001" y="722"/>
                    </a:cubicBezTo>
                    <a:cubicBezTo>
                      <a:pt x="1004" y="723"/>
                      <a:pt x="1007" y="724"/>
                      <a:pt x="1009" y="724"/>
                    </a:cubicBezTo>
                    <a:cubicBezTo>
                      <a:pt x="1023" y="724"/>
                      <a:pt x="1024" y="699"/>
                      <a:pt x="1033" y="690"/>
                    </a:cubicBezTo>
                    <a:cubicBezTo>
                      <a:pt x="1033" y="679"/>
                      <a:pt x="1044" y="679"/>
                      <a:pt x="1044" y="679"/>
                    </a:cubicBezTo>
                    <a:cubicBezTo>
                      <a:pt x="1054" y="669"/>
                      <a:pt x="1065" y="669"/>
                      <a:pt x="1075" y="658"/>
                    </a:cubicBezTo>
                    <a:cubicBezTo>
                      <a:pt x="1086" y="648"/>
                      <a:pt x="1086" y="637"/>
                      <a:pt x="1108" y="637"/>
                    </a:cubicBezTo>
                    <a:cubicBezTo>
                      <a:pt x="1111" y="638"/>
                      <a:pt x="1114" y="638"/>
                      <a:pt x="1117" y="638"/>
                    </a:cubicBezTo>
                    <a:cubicBezTo>
                      <a:pt x="1137" y="638"/>
                      <a:pt x="1131" y="605"/>
                      <a:pt x="1150" y="605"/>
                    </a:cubicBezTo>
                    <a:cubicBezTo>
                      <a:pt x="1154" y="608"/>
                      <a:pt x="1156" y="610"/>
                      <a:pt x="1158" y="610"/>
                    </a:cubicBezTo>
                    <a:cubicBezTo>
                      <a:pt x="1162" y="610"/>
                      <a:pt x="1164" y="605"/>
                      <a:pt x="1172" y="605"/>
                    </a:cubicBezTo>
                    <a:cubicBezTo>
                      <a:pt x="1182" y="584"/>
                      <a:pt x="1193" y="573"/>
                      <a:pt x="1214" y="573"/>
                    </a:cubicBezTo>
                    <a:cubicBezTo>
                      <a:pt x="1224" y="573"/>
                      <a:pt x="1224" y="562"/>
                      <a:pt x="1214" y="562"/>
                    </a:cubicBezTo>
                    <a:cubicBezTo>
                      <a:pt x="1210" y="550"/>
                      <a:pt x="1215" y="547"/>
                      <a:pt x="1223" y="547"/>
                    </a:cubicBezTo>
                    <a:cubicBezTo>
                      <a:pt x="1229" y="547"/>
                      <a:pt x="1237" y="549"/>
                      <a:pt x="1242" y="549"/>
                    </a:cubicBezTo>
                    <a:cubicBezTo>
                      <a:pt x="1247" y="549"/>
                      <a:pt x="1249" y="547"/>
                      <a:pt x="1246" y="541"/>
                    </a:cubicBezTo>
                    <a:lnTo>
                      <a:pt x="1246" y="541"/>
                    </a:lnTo>
                    <a:cubicBezTo>
                      <a:pt x="1255" y="546"/>
                      <a:pt x="1262" y="548"/>
                      <a:pt x="1267" y="548"/>
                    </a:cubicBezTo>
                    <a:cubicBezTo>
                      <a:pt x="1283" y="548"/>
                      <a:pt x="1275" y="525"/>
                      <a:pt x="1267" y="509"/>
                    </a:cubicBezTo>
                    <a:lnTo>
                      <a:pt x="1278" y="509"/>
                    </a:lnTo>
                    <a:cubicBezTo>
                      <a:pt x="1278" y="509"/>
                      <a:pt x="1299" y="520"/>
                      <a:pt x="1310" y="520"/>
                    </a:cubicBezTo>
                    <a:cubicBezTo>
                      <a:pt x="1331" y="509"/>
                      <a:pt x="1342" y="499"/>
                      <a:pt x="1352" y="488"/>
                    </a:cubicBezTo>
                    <a:cubicBezTo>
                      <a:pt x="1384" y="477"/>
                      <a:pt x="1406" y="456"/>
                      <a:pt x="1448" y="445"/>
                    </a:cubicBezTo>
                    <a:cubicBezTo>
                      <a:pt x="1448" y="445"/>
                      <a:pt x="1459" y="445"/>
                      <a:pt x="1448" y="424"/>
                    </a:cubicBezTo>
                    <a:cubicBezTo>
                      <a:pt x="1448" y="415"/>
                      <a:pt x="1435" y="386"/>
                      <a:pt x="1446" y="386"/>
                    </a:cubicBezTo>
                    <a:lnTo>
                      <a:pt x="1446" y="386"/>
                    </a:lnTo>
                    <a:cubicBezTo>
                      <a:pt x="1448" y="386"/>
                      <a:pt x="1452" y="388"/>
                      <a:pt x="1459" y="392"/>
                    </a:cubicBezTo>
                    <a:cubicBezTo>
                      <a:pt x="1462" y="396"/>
                      <a:pt x="1465" y="397"/>
                      <a:pt x="1466" y="397"/>
                    </a:cubicBezTo>
                    <a:cubicBezTo>
                      <a:pt x="1470" y="397"/>
                      <a:pt x="1470" y="392"/>
                      <a:pt x="1470" y="392"/>
                    </a:cubicBezTo>
                    <a:cubicBezTo>
                      <a:pt x="1464" y="381"/>
                      <a:pt x="1464" y="379"/>
                      <a:pt x="1467" y="379"/>
                    </a:cubicBezTo>
                    <a:lnTo>
                      <a:pt x="1467" y="379"/>
                    </a:lnTo>
                    <a:cubicBezTo>
                      <a:pt x="1470" y="379"/>
                      <a:pt x="1475" y="381"/>
                      <a:pt x="1480" y="381"/>
                    </a:cubicBezTo>
                    <a:cubicBezTo>
                      <a:pt x="1485" y="381"/>
                      <a:pt x="1494" y="386"/>
                      <a:pt x="1498" y="386"/>
                    </a:cubicBezTo>
                    <a:cubicBezTo>
                      <a:pt x="1502" y="386"/>
                      <a:pt x="1502" y="381"/>
                      <a:pt x="1491" y="360"/>
                    </a:cubicBezTo>
                    <a:cubicBezTo>
                      <a:pt x="1470" y="350"/>
                      <a:pt x="1491" y="338"/>
                      <a:pt x="1448" y="307"/>
                    </a:cubicBezTo>
                    <a:cubicBezTo>
                      <a:pt x="1437" y="296"/>
                      <a:pt x="1448" y="296"/>
                      <a:pt x="1448" y="296"/>
                    </a:cubicBezTo>
                    <a:cubicBezTo>
                      <a:pt x="1455" y="300"/>
                      <a:pt x="1461" y="301"/>
                      <a:pt x="1466" y="301"/>
                    </a:cubicBezTo>
                    <a:cubicBezTo>
                      <a:pt x="1477" y="301"/>
                      <a:pt x="1484" y="296"/>
                      <a:pt x="1491" y="296"/>
                    </a:cubicBezTo>
                    <a:cubicBezTo>
                      <a:pt x="1501" y="296"/>
                      <a:pt x="1491" y="275"/>
                      <a:pt x="1470" y="253"/>
                    </a:cubicBezTo>
                    <a:cubicBezTo>
                      <a:pt x="1448" y="211"/>
                      <a:pt x="1427" y="200"/>
                      <a:pt x="1406" y="200"/>
                    </a:cubicBezTo>
                    <a:cubicBezTo>
                      <a:pt x="1406" y="200"/>
                      <a:pt x="1401" y="196"/>
                      <a:pt x="1398" y="196"/>
                    </a:cubicBezTo>
                    <a:cubicBezTo>
                      <a:pt x="1396" y="196"/>
                      <a:pt x="1395" y="197"/>
                      <a:pt x="1395" y="200"/>
                    </a:cubicBezTo>
                    <a:lnTo>
                      <a:pt x="1342" y="200"/>
                    </a:lnTo>
                    <a:cubicBezTo>
                      <a:pt x="1310" y="211"/>
                      <a:pt x="1267" y="211"/>
                      <a:pt x="1257" y="232"/>
                    </a:cubicBezTo>
                    <a:lnTo>
                      <a:pt x="1246" y="232"/>
                    </a:lnTo>
                    <a:cubicBezTo>
                      <a:pt x="1235" y="222"/>
                      <a:pt x="1224" y="211"/>
                      <a:pt x="1224" y="200"/>
                    </a:cubicBezTo>
                    <a:lnTo>
                      <a:pt x="1235" y="200"/>
                    </a:lnTo>
                    <a:cubicBezTo>
                      <a:pt x="1246" y="189"/>
                      <a:pt x="1257" y="189"/>
                      <a:pt x="1267" y="179"/>
                    </a:cubicBezTo>
                    <a:cubicBezTo>
                      <a:pt x="1278" y="179"/>
                      <a:pt x="1299" y="179"/>
                      <a:pt x="1288" y="158"/>
                    </a:cubicBezTo>
                    <a:cubicBezTo>
                      <a:pt x="1288" y="137"/>
                      <a:pt x="1278" y="115"/>
                      <a:pt x="1288" y="104"/>
                    </a:cubicBezTo>
                    <a:cubicBezTo>
                      <a:pt x="1299" y="104"/>
                      <a:pt x="1278" y="83"/>
                      <a:pt x="1267" y="62"/>
                    </a:cubicBezTo>
                    <a:lnTo>
                      <a:pt x="1214" y="9"/>
                    </a:lnTo>
                    <a:cubicBezTo>
                      <a:pt x="1203" y="3"/>
                      <a:pt x="1198" y="0"/>
                      <a:pt x="11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3"/>
            <p:cNvGrpSpPr/>
            <p:nvPr/>
          </p:nvGrpSpPr>
          <p:grpSpPr>
            <a:xfrm rot="10800000" flipH="1">
              <a:off x="335794" y="3904479"/>
              <a:ext cx="8347271" cy="1009090"/>
              <a:chOff x="335794" y="155129"/>
              <a:chExt cx="8347271" cy="1009090"/>
            </a:xfrm>
          </p:grpSpPr>
          <p:sp>
            <p:nvSpPr>
              <p:cNvPr id="38" name="Google Shape;38;p3"/>
              <p:cNvSpPr/>
              <p:nvPr/>
            </p:nvSpPr>
            <p:spPr>
              <a:xfrm>
                <a:off x="5534016" y="326517"/>
                <a:ext cx="167961" cy="157002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404" extrusionOk="0">
                    <a:moveTo>
                      <a:pt x="64" y="1148"/>
                    </a:moveTo>
                    <a:cubicBezTo>
                      <a:pt x="64" y="1159"/>
                      <a:pt x="74" y="1159"/>
                      <a:pt x="74" y="1159"/>
                    </a:cubicBezTo>
                    <a:lnTo>
                      <a:pt x="64" y="1159"/>
                    </a:lnTo>
                    <a:lnTo>
                      <a:pt x="64" y="1148"/>
                    </a:lnTo>
                    <a:close/>
                    <a:moveTo>
                      <a:pt x="1194" y="0"/>
                    </a:moveTo>
                    <a:cubicBezTo>
                      <a:pt x="1190" y="0"/>
                      <a:pt x="1187" y="3"/>
                      <a:pt x="1182" y="9"/>
                    </a:cubicBezTo>
                    <a:cubicBezTo>
                      <a:pt x="1174" y="9"/>
                      <a:pt x="1172" y="22"/>
                      <a:pt x="1155" y="22"/>
                    </a:cubicBezTo>
                    <a:cubicBezTo>
                      <a:pt x="1151" y="22"/>
                      <a:pt x="1146" y="21"/>
                      <a:pt x="1139" y="19"/>
                    </a:cubicBezTo>
                    <a:cubicBezTo>
                      <a:pt x="1130" y="16"/>
                      <a:pt x="1123" y="15"/>
                      <a:pt x="1116" y="15"/>
                    </a:cubicBezTo>
                    <a:cubicBezTo>
                      <a:pt x="1101" y="15"/>
                      <a:pt x="1094" y="22"/>
                      <a:pt x="1086" y="30"/>
                    </a:cubicBezTo>
                    <a:cubicBezTo>
                      <a:pt x="1075" y="51"/>
                      <a:pt x="1065" y="73"/>
                      <a:pt x="1044" y="73"/>
                    </a:cubicBezTo>
                    <a:cubicBezTo>
                      <a:pt x="1011" y="94"/>
                      <a:pt x="990" y="125"/>
                      <a:pt x="947" y="137"/>
                    </a:cubicBezTo>
                    <a:cubicBezTo>
                      <a:pt x="916" y="137"/>
                      <a:pt x="905" y="168"/>
                      <a:pt x="873" y="168"/>
                    </a:cubicBezTo>
                    <a:cubicBezTo>
                      <a:pt x="862" y="179"/>
                      <a:pt x="852" y="179"/>
                      <a:pt x="873" y="211"/>
                    </a:cubicBezTo>
                    <a:lnTo>
                      <a:pt x="862" y="200"/>
                    </a:lnTo>
                    <a:cubicBezTo>
                      <a:pt x="852" y="189"/>
                      <a:pt x="841" y="189"/>
                      <a:pt x="841" y="189"/>
                    </a:cubicBezTo>
                    <a:cubicBezTo>
                      <a:pt x="841" y="211"/>
                      <a:pt x="798" y="179"/>
                      <a:pt x="831" y="232"/>
                    </a:cubicBezTo>
                    <a:cubicBezTo>
                      <a:pt x="825" y="229"/>
                      <a:pt x="821" y="228"/>
                      <a:pt x="818" y="228"/>
                    </a:cubicBezTo>
                    <a:lnTo>
                      <a:pt x="818" y="228"/>
                    </a:lnTo>
                    <a:cubicBezTo>
                      <a:pt x="810" y="228"/>
                      <a:pt x="812" y="238"/>
                      <a:pt x="820" y="253"/>
                    </a:cubicBezTo>
                    <a:cubicBezTo>
                      <a:pt x="825" y="259"/>
                      <a:pt x="828" y="262"/>
                      <a:pt x="827" y="262"/>
                    </a:cubicBezTo>
                    <a:cubicBezTo>
                      <a:pt x="825" y="262"/>
                      <a:pt x="820" y="259"/>
                      <a:pt x="810" y="253"/>
                    </a:cubicBezTo>
                    <a:cubicBezTo>
                      <a:pt x="802" y="246"/>
                      <a:pt x="796" y="242"/>
                      <a:pt x="792" y="242"/>
                    </a:cubicBezTo>
                    <a:lnTo>
                      <a:pt x="792" y="242"/>
                    </a:lnTo>
                    <a:cubicBezTo>
                      <a:pt x="784" y="242"/>
                      <a:pt x="785" y="254"/>
                      <a:pt x="798" y="275"/>
                    </a:cubicBezTo>
                    <a:cubicBezTo>
                      <a:pt x="812" y="289"/>
                      <a:pt x="816" y="293"/>
                      <a:pt x="815" y="293"/>
                    </a:cubicBezTo>
                    <a:cubicBezTo>
                      <a:pt x="814" y="293"/>
                      <a:pt x="805" y="286"/>
                      <a:pt x="798" y="286"/>
                    </a:cubicBezTo>
                    <a:cubicBezTo>
                      <a:pt x="790" y="277"/>
                      <a:pt x="775" y="261"/>
                      <a:pt x="769" y="261"/>
                    </a:cubicBezTo>
                    <a:cubicBezTo>
                      <a:pt x="768" y="261"/>
                      <a:pt x="767" y="262"/>
                      <a:pt x="767" y="264"/>
                    </a:cubicBezTo>
                    <a:cubicBezTo>
                      <a:pt x="767" y="275"/>
                      <a:pt x="746" y="264"/>
                      <a:pt x="746" y="286"/>
                    </a:cubicBezTo>
                    <a:cubicBezTo>
                      <a:pt x="746" y="296"/>
                      <a:pt x="735" y="296"/>
                      <a:pt x="746" y="307"/>
                    </a:cubicBezTo>
                    <a:cubicBezTo>
                      <a:pt x="731" y="298"/>
                      <a:pt x="722" y="295"/>
                      <a:pt x="716" y="295"/>
                    </a:cubicBezTo>
                    <a:cubicBezTo>
                      <a:pt x="701" y="295"/>
                      <a:pt x="710" y="317"/>
                      <a:pt x="703" y="317"/>
                    </a:cubicBezTo>
                    <a:cubicBezTo>
                      <a:pt x="703" y="328"/>
                      <a:pt x="703" y="350"/>
                      <a:pt x="692" y="350"/>
                    </a:cubicBezTo>
                    <a:cubicBezTo>
                      <a:pt x="671" y="350"/>
                      <a:pt x="660" y="350"/>
                      <a:pt x="660" y="360"/>
                    </a:cubicBezTo>
                    <a:cubicBezTo>
                      <a:pt x="649" y="381"/>
                      <a:pt x="639" y="392"/>
                      <a:pt x="628" y="402"/>
                    </a:cubicBezTo>
                    <a:cubicBezTo>
                      <a:pt x="607" y="424"/>
                      <a:pt x="597" y="445"/>
                      <a:pt x="575" y="456"/>
                    </a:cubicBezTo>
                    <a:cubicBezTo>
                      <a:pt x="554" y="477"/>
                      <a:pt x="533" y="499"/>
                      <a:pt x="522" y="520"/>
                    </a:cubicBezTo>
                    <a:cubicBezTo>
                      <a:pt x="511" y="541"/>
                      <a:pt x="490" y="541"/>
                      <a:pt x="469" y="551"/>
                    </a:cubicBezTo>
                    <a:cubicBezTo>
                      <a:pt x="458" y="562"/>
                      <a:pt x="458" y="584"/>
                      <a:pt x="447" y="584"/>
                    </a:cubicBezTo>
                    <a:cubicBezTo>
                      <a:pt x="405" y="605"/>
                      <a:pt x="384" y="648"/>
                      <a:pt x="351" y="669"/>
                    </a:cubicBezTo>
                    <a:cubicBezTo>
                      <a:pt x="330" y="690"/>
                      <a:pt x="320" y="712"/>
                      <a:pt x="309" y="733"/>
                    </a:cubicBezTo>
                    <a:cubicBezTo>
                      <a:pt x="277" y="754"/>
                      <a:pt x="245" y="786"/>
                      <a:pt x="223" y="818"/>
                    </a:cubicBezTo>
                    <a:cubicBezTo>
                      <a:pt x="192" y="850"/>
                      <a:pt x="149" y="861"/>
                      <a:pt x="128" y="903"/>
                    </a:cubicBezTo>
                    <a:cubicBezTo>
                      <a:pt x="117" y="903"/>
                      <a:pt x="128" y="925"/>
                      <a:pt x="117" y="925"/>
                    </a:cubicBezTo>
                    <a:cubicBezTo>
                      <a:pt x="96" y="925"/>
                      <a:pt x="85" y="935"/>
                      <a:pt x="74" y="946"/>
                    </a:cubicBezTo>
                    <a:cubicBezTo>
                      <a:pt x="53" y="967"/>
                      <a:pt x="32" y="988"/>
                      <a:pt x="10" y="1020"/>
                    </a:cubicBezTo>
                    <a:cubicBezTo>
                      <a:pt x="0" y="1031"/>
                      <a:pt x="10" y="1041"/>
                      <a:pt x="43" y="1084"/>
                    </a:cubicBezTo>
                    <a:cubicBezTo>
                      <a:pt x="53" y="1105"/>
                      <a:pt x="53" y="1105"/>
                      <a:pt x="64" y="1116"/>
                    </a:cubicBezTo>
                    <a:cubicBezTo>
                      <a:pt x="74" y="1137"/>
                      <a:pt x="53" y="1137"/>
                      <a:pt x="64" y="1159"/>
                    </a:cubicBezTo>
                    <a:cubicBezTo>
                      <a:pt x="58" y="1155"/>
                      <a:pt x="53" y="1154"/>
                      <a:pt x="50" y="1154"/>
                    </a:cubicBezTo>
                    <a:cubicBezTo>
                      <a:pt x="43" y="1154"/>
                      <a:pt x="43" y="1162"/>
                      <a:pt x="43" y="1169"/>
                    </a:cubicBezTo>
                    <a:cubicBezTo>
                      <a:pt x="32" y="1180"/>
                      <a:pt x="53" y="1201"/>
                      <a:pt x="74" y="1223"/>
                    </a:cubicBezTo>
                    <a:lnTo>
                      <a:pt x="107" y="1254"/>
                    </a:lnTo>
                    <a:cubicBezTo>
                      <a:pt x="121" y="1254"/>
                      <a:pt x="130" y="1250"/>
                      <a:pt x="138" y="1250"/>
                    </a:cubicBezTo>
                    <a:cubicBezTo>
                      <a:pt x="142" y="1250"/>
                      <a:pt x="146" y="1251"/>
                      <a:pt x="149" y="1254"/>
                    </a:cubicBezTo>
                    <a:cubicBezTo>
                      <a:pt x="160" y="1254"/>
                      <a:pt x="181" y="1265"/>
                      <a:pt x="181" y="1265"/>
                    </a:cubicBezTo>
                    <a:cubicBezTo>
                      <a:pt x="181" y="1257"/>
                      <a:pt x="176" y="1250"/>
                      <a:pt x="180" y="1250"/>
                    </a:cubicBezTo>
                    <a:lnTo>
                      <a:pt x="180" y="1250"/>
                    </a:lnTo>
                    <a:cubicBezTo>
                      <a:pt x="182" y="1250"/>
                      <a:pt x="186" y="1251"/>
                      <a:pt x="192" y="1254"/>
                    </a:cubicBezTo>
                    <a:cubicBezTo>
                      <a:pt x="202" y="1265"/>
                      <a:pt x="192" y="1265"/>
                      <a:pt x="192" y="1265"/>
                    </a:cubicBezTo>
                    <a:cubicBezTo>
                      <a:pt x="192" y="1287"/>
                      <a:pt x="202" y="1297"/>
                      <a:pt x="245" y="1339"/>
                    </a:cubicBezTo>
                    <a:cubicBezTo>
                      <a:pt x="245" y="1339"/>
                      <a:pt x="256" y="1339"/>
                      <a:pt x="256" y="1350"/>
                    </a:cubicBezTo>
                    <a:cubicBezTo>
                      <a:pt x="266" y="1361"/>
                      <a:pt x="277" y="1361"/>
                      <a:pt x="287" y="1372"/>
                    </a:cubicBezTo>
                    <a:cubicBezTo>
                      <a:pt x="306" y="1379"/>
                      <a:pt x="320" y="1383"/>
                      <a:pt x="330" y="1383"/>
                    </a:cubicBezTo>
                    <a:cubicBezTo>
                      <a:pt x="348" y="1383"/>
                      <a:pt x="355" y="1371"/>
                      <a:pt x="362" y="1350"/>
                    </a:cubicBezTo>
                    <a:cubicBezTo>
                      <a:pt x="394" y="1403"/>
                      <a:pt x="394" y="1403"/>
                      <a:pt x="415" y="1403"/>
                    </a:cubicBezTo>
                    <a:lnTo>
                      <a:pt x="447" y="1403"/>
                    </a:lnTo>
                    <a:cubicBezTo>
                      <a:pt x="458" y="1372"/>
                      <a:pt x="469" y="1350"/>
                      <a:pt x="479" y="1318"/>
                    </a:cubicBezTo>
                    <a:cubicBezTo>
                      <a:pt x="490" y="1265"/>
                      <a:pt x="522" y="1233"/>
                      <a:pt x="554" y="1190"/>
                    </a:cubicBezTo>
                    <a:cubicBezTo>
                      <a:pt x="564" y="1180"/>
                      <a:pt x="585" y="1190"/>
                      <a:pt x="564" y="1148"/>
                    </a:cubicBezTo>
                    <a:lnTo>
                      <a:pt x="564" y="1148"/>
                    </a:lnTo>
                    <a:cubicBezTo>
                      <a:pt x="578" y="1152"/>
                      <a:pt x="587" y="1155"/>
                      <a:pt x="594" y="1155"/>
                    </a:cubicBezTo>
                    <a:cubicBezTo>
                      <a:pt x="603" y="1155"/>
                      <a:pt x="607" y="1150"/>
                      <a:pt x="607" y="1137"/>
                    </a:cubicBezTo>
                    <a:cubicBezTo>
                      <a:pt x="607" y="1095"/>
                      <a:pt x="639" y="1084"/>
                      <a:pt x="660" y="1052"/>
                    </a:cubicBezTo>
                    <a:cubicBezTo>
                      <a:pt x="671" y="1052"/>
                      <a:pt x="660" y="1031"/>
                      <a:pt x="671" y="1031"/>
                    </a:cubicBezTo>
                    <a:cubicBezTo>
                      <a:pt x="713" y="1031"/>
                      <a:pt x="703" y="967"/>
                      <a:pt x="746" y="956"/>
                    </a:cubicBezTo>
                    <a:lnTo>
                      <a:pt x="735" y="946"/>
                    </a:lnTo>
                    <a:lnTo>
                      <a:pt x="746" y="946"/>
                    </a:lnTo>
                    <a:cubicBezTo>
                      <a:pt x="749" y="949"/>
                      <a:pt x="751" y="950"/>
                      <a:pt x="753" y="950"/>
                    </a:cubicBezTo>
                    <a:cubicBezTo>
                      <a:pt x="757" y="950"/>
                      <a:pt x="760" y="946"/>
                      <a:pt x="767" y="946"/>
                    </a:cubicBezTo>
                    <a:cubicBezTo>
                      <a:pt x="777" y="935"/>
                      <a:pt x="798" y="935"/>
                      <a:pt x="798" y="913"/>
                    </a:cubicBezTo>
                    <a:cubicBezTo>
                      <a:pt x="810" y="882"/>
                      <a:pt x="820" y="861"/>
                      <a:pt x="841" y="861"/>
                    </a:cubicBezTo>
                    <a:cubicBezTo>
                      <a:pt x="862" y="850"/>
                      <a:pt x="862" y="839"/>
                      <a:pt x="873" y="828"/>
                    </a:cubicBezTo>
                    <a:cubicBezTo>
                      <a:pt x="884" y="807"/>
                      <a:pt x="926" y="818"/>
                      <a:pt x="916" y="786"/>
                    </a:cubicBezTo>
                    <a:cubicBezTo>
                      <a:pt x="916" y="754"/>
                      <a:pt x="959" y="764"/>
                      <a:pt x="947" y="733"/>
                    </a:cubicBezTo>
                    <a:lnTo>
                      <a:pt x="947" y="733"/>
                    </a:lnTo>
                    <a:lnTo>
                      <a:pt x="959" y="743"/>
                    </a:lnTo>
                    <a:lnTo>
                      <a:pt x="969" y="743"/>
                    </a:lnTo>
                    <a:cubicBezTo>
                      <a:pt x="962" y="723"/>
                      <a:pt x="969" y="716"/>
                      <a:pt x="979" y="716"/>
                    </a:cubicBezTo>
                    <a:cubicBezTo>
                      <a:pt x="986" y="716"/>
                      <a:pt x="993" y="718"/>
                      <a:pt x="1001" y="722"/>
                    </a:cubicBezTo>
                    <a:cubicBezTo>
                      <a:pt x="1004" y="723"/>
                      <a:pt x="1007" y="724"/>
                      <a:pt x="1009" y="724"/>
                    </a:cubicBezTo>
                    <a:cubicBezTo>
                      <a:pt x="1023" y="724"/>
                      <a:pt x="1024" y="699"/>
                      <a:pt x="1033" y="690"/>
                    </a:cubicBezTo>
                    <a:cubicBezTo>
                      <a:pt x="1033" y="679"/>
                      <a:pt x="1044" y="679"/>
                      <a:pt x="1044" y="679"/>
                    </a:cubicBezTo>
                    <a:cubicBezTo>
                      <a:pt x="1054" y="669"/>
                      <a:pt x="1065" y="669"/>
                      <a:pt x="1075" y="658"/>
                    </a:cubicBezTo>
                    <a:cubicBezTo>
                      <a:pt x="1086" y="648"/>
                      <a:pt x="1086" y="637"/>
                      <a:pt x="1108" y="637"/>
                    </a:cubicBezTo>
                    <a:cubicBezTo>
                      <a:pt x="1111" y="638"/>
                      <a:pt x="1114" y="638"/>
                      <a:pt x="1117" y="638"/>
                    </a:cubicBezTo>
                    <a:cubicBezTo>
                      <a:pt x="1137" y="638"/>
                      <a:pt x="1131" y="605"/>
                      <a:pt x="1150" y="605"/>
                    </a:cubicBezTo>
                    <a:cubicBezTo>
                      <a:pt x="1154" y="608"/>
                      <a:pt x="1156" y="610"/>
                      <a:pt x="1158" y="610"/>
                    </a:cubicBezTo>
                    <a:cubicBezTo>
                      <a:pt x="1162" y="610"/>
                      <a:pt x="1164" y="605"/>
                      <a:pt x="1172" y="605"/>
                    </a:cubicBezTo>
                    <a:cubicBezTo>
                      <a:pt x="1182" y="584"/>
                      <a:pt x="1193" y="573"/>
                      <a:pt x="1214" y="573"/>
                    </a:cubicBezTo>
                    <a:cubicBezTo>
                      <a:pt x="1224" y="573"/>
                      <a:pt x="1224" y="562"/>
                      <a:pt x="1214" y="562"/>
                    </a:cubicBezTo>
                    <a:cubicBezTo>
                      <a:pt x="1210" y="550"/>
                      <a:pt x="1215" y="547"/>
                      <a:pt x="1223" y="547"/>
                    </a:cubicBezTo>
                    <a:cubicBezTo>
                      <a:pt x="1229" y="547"/>
                      <a:pt x="1237" y="549"/>
                      <a:pt x="1242" y="549"/>
                    </a:cubicBezTo>
                    <a:cubicBezTo>
                      <a:pt x="1247" y="549"/>
                      <a:pt x="1249" y="547"/>
                      <a:pt x="1246" y="541"/>
                    </a:cubicBezTo>
                    <a:lnTo>
                      <a:pt x="1246" y="541"/>
                    </a:lnTo>
                    <a:cubicBezTo>
                      <a:pt x="1255" y="546"/>
                      <a:pt x="1262" y="548"/>
                      <a:pt x="1267" y="548"/>
                    </a:cubicBezTo>
                    <a:cubicBezTo>
                      <a:pt x="1283" y="548"/>
                      <a:pt x="1275" y="525"/>
                      <a:pt x="1267" y="509"/>
                    </a:cubicBezTo>
                    <a:lnTo>
                      <a:pt x="1278" y="509"/>
                    </a:lnTo>
                    <a:cubicBezTo>
                      <a:pt x="1278" y="509"/>
                      <a:pt x="1299" y="520"/>
                      <a:pt x="1310" y="520"/>
                    </a:cubicBezTo>
                    <a:cubicBezTo>
                      <a:pt x="1331" y="509"/>
                      <a:pt x="1342" y="499"/>
                      <a:pt x="1352" y="488"/>
                    </a:cubicBezTo>
                    <a:cubicBezTo>
                      <a:pt x="1384" y="477"/>
                      <a:pt x="1406" y="456"/>
                      <a:pt x="1448" y="445"/>
                    </a:cubicBezTo>
                    <a:cubicBezTo>
                      <a:pt x="1448" y="445"/>
                      <a:pt x="1459" y="445"/>
                      <a:pt x="1448" y="424"/>
                    </a:cubicBezTo>
                    <a:cubicBezTo>
                      <a:pt x="1448" y="415"/>
                      <a:pt x="1435" y="386"/>
                      <a:pt x="1446" y="386"/>
                    </a:cubicBezTo>
                    <a:lnTo>
                      <a:pt x="1446" y="386"/>
                    </a:lnTo>
                    <a:cubicBezTo>
                      <a:pt x="1448" y="386"/>
                      <a:pt x="1452" y="388"/>
                      <a:pt x="1459" y="392"/>
                    </a:cubicBezTo>
                    <a:cubicBezTo>
                      <a:pt x="1462" y="396"/>
                      <a:pt x="1465" y="397"/>
                      <a:pt x="1466" y="397"/>
                    </a:cubicBezTo>
                    <a:cubicBezTo>
                      <a:pt x="1470" y="397"/>
                      <a:pt x="1470" y="392"/>
                      <a:pt x="1470" y="392"/>
                    </a:cubicBezTo>
                    <a:cubicBezTo>
                      <a:pt x="1464" y="381"/>
                      <a:pt x="1464" y="379"/>
                      <a:pt x="1467" y="379"/>
                    </a:cubicBezTo>
                    <a:lnTo>
                      <a:pt x="1467" y="379"/>
                    </a:lnTo>
                    <a:cubicBezTo>
                      <a:pt x="1470" y="379"/>
                      <a:pt x="1475" y="381"/>
                      <a:pt x="1480" y="381"/>
                    </a:cubicBezTo>
                    <a:cubicBezTo>
                      <a:pt x="1485" y="381"/>
                      <a:pt x="1494" y="386"/>
                      <a:pt x="1498" y="386"/>
                    </a:cubicBezTo>
                    <a:cubicBezTo>
                      <a:pt x="1502" y="386"/>
                      <a:pt x="1502" y="381"/>
                      <a:pt x="1491" y="360"/>
                    </a:cubicBezTo>
                    <a:cubicBezTo>
                      <a:pt x="1470" y="350"/>
                      <a:pt x="1491" y="338"/>
                      <a:pt x="1448" y="307"/>
                    </a:cubicBezTo>
                    <a:cubicBezTo>
                      <a:pt x="1437" y="296"/>
                      <a:pt x="1448" y="296"/>
                      <a:pt x="1448" y="296"/>
                    </a:cubicBezTo>
                    <a:cubicBezTo>
                      <a:pt x="1455" y="300"/>
                      <a:pt x="1461" y="301"/>
                      <a:pt x="1466" y="301"/>
                    </a:cubicBezTo>
                    <a:cubicBezTo>
                      <a:pt x="1477" y="301"/>
                      <a:pt x="1484" y="296"/>
                      <a:pt x="1491" y="296"/>
                    </a:cubicBezTo>
                    <a:cubicBezTo>
                      <a:pt x="1501" y="296"/>
                      <a:pt x="1491" y="275"/>
                      <a:pt x="1470" y="253"/>
                    </a:cubicBezTo>
                    <a:cubicBezTo>
                      <a:pt x="1448" y="211"/>
                      <a:pt x="1427" y="200"/>
                      <a:pt x="1406" y="200"/>
                    </a:cubicBezTo>
                    <a:cubicBezTo>
                      <a:pt x="1406" y="200"/>
                      <a:pt x="1401" y="196"/>
                      <a:pt x="1398" y="196"/>
                    </a:cubicBezTo>
                    <a:cubicBezTo>
                      <a:pt x="1396" y="196"/>
                      <a:pt x="1395" y="197"/>
                      <a:pt x="1395" y="200"/>
                    </a:cubicBezTo>
                    <a:lnTo>
                      <a:pt x="1342" y="200"/>
                    </a:lnTo>
                    <a:cubicBezTo>
                      <a:pt x="1310" y="211"/>
                      <a:pt x="1267" y="211"/>
                      <a:pt x="1257" y="232"/>
                    </a:cubicBezTo>
                    <a:lnTo>
                      <a:pt x="1246" y="232"/>
                    </a:lnTo>
                    <a:cubicBezTo>
                      <a:pt x="1235" y="222"/>
                      <a:pt x="1224" y="211"/>
                      <a:pt x="1224" y="200"/>
                    </a:cubicBezTo>
                    <a:lnTo>
                      <a:pt x="1235" y="200"/>
                    </a:lnTo>
                    <a:cubicBezTo>
                      <a:pt x="1246" y="189"/>
                      <a:pt x="1257" y="189"/>
                      <a:pt x="1267" y="179"/>
                    </a:cubicBezTo>
                    <a:cubicBezTo>
                      <a:pt x="1278" y="179"/>
                      <a:pt x="1299" y="179"/>
                      <a:pt x="1288" y="158"/>
                    </a:cubicBezTo>
                    <a:cubicBezTo>
                      <a:pt x="1288" y="137"/>
                      <a:pt x="1278" y="115"/>
                      <a:pt x="1288" y="104"/>
                    </a:cubicBezTo>
                    <a:cubicBezTo>
                      <a:pt x="1299" y="104"/>
                      <a:pt x="1278" y="83"/>
                      <a:pt x="1267" y="62"/>
                    </a:cubicBezTo>
                    <a:lnTo>
                      <a:pt x="1214" y="9"/>
                    </a:lnTo>
                    <a:cubicBezTo>
                      <a:pt x="1203" y="3"/>
                      <a:pt x="1198" y="0"/>
                      <a:pt x="11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7066600" y="290431"/>
                <a:ext cx="167961" cy="157338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407" extrusionOk="0">
                    <a:moveTo>
                      <a:pt x="1182" y="1"/>
                    </a:moveTo>
                    <a:cubicBezTo>
                      <a:pt x="1174" y="10"/>
                      <a:pt x="1172" y="25"/>
                      <a:pt x="1155" y="25"/>
                    </a:cubicBezTo>
                    <a:cubicBezTo>
                      <a:pt x="1151" y="25"/>
                      <a:pt x="1146" y="24"/>
                      <a:pt x="1139" y="22"/>
                    </a:cubicBezTo>
                    <a:cubicBezTo>
                      <a:pt x="1130" y="19"/>
                      <a:pt x="1122" y="18"/>
                      <a:pt x="1115" y="18"/>
                    </a:cubicBezTo>
                    <a:cubicBezTo>
                      <a:pt x="1097" y="18"/>
                      <a:pt x="1087" y="25"/>
                      <a:pt x="1087" y="33"/>
                    </a:cubicBezTo>
                    <a:cubicBezTo>
                      <a:pt x="1065" y="43"/>
                      <a:pt x="1065" y="76"/>
                      <a:pt x="1044" y="76"/>
                    </a:cubicBezTo>
                    <a:cubicBezTo>
                      <a:pt x="1001" y="97"/>
                      <a:pt x="990" y="128"/>
                      <a:pt x="948" y="128"/>
                    </a:cubicBezTo>
                    <a:cubicBezTo>
                      <a:pt x="916" y="140"/>
                      <a:pt x="905" y="171"/>
                      <a:pt x="874" y="171"/>
                    </a:cubicBezTo>
                    <a:cubicBezTo>
                      <a:pt x="863" y="171"/>
                      <a:pt x="852" y="182"/>
                      <a:pt x="874" y="203"/>
                    </a:cubicBezTo>
                    <a:cubicBezTo>
                      <a:pt x="879" y="214"/>
                      <a:pt x="881" y="219"/>
                      <a:pt x="880" y="219"/>
                    </a:cubicBezTo>
                    <a:cubicBezTo>
                      <a:pt x="879" y="219"/>
                      <a:pt x="873" y="214"/>
                      <a:pt x="863" y="203"/>
                    </a:cubicBezTo>
                    <a:cubicBezTo>
                      <a:pt x="852" y="192"/>
                      <a:pt x="841" y="192"/>
                      <a:pt x="841" y="192"/>
                    </a:cubicBezTo>
                    <a:cubicBezTo>
                      <a:pt x="841" y="214"/>
                      <a:pt x="799" y="182"/>
                      <a:pt x="831" y="235"/>
                    </a:cubicBezTo>
                    <a:cubicBezTo>
                      <a:pt x="822" y="231"/>
                      <a:pt x="817" y="228"/>
                      <a:pt x="815" y="228"/>
                    </a:cubicBezTo>
                    <a:lnTo>
                      <a:pt x="815" y="228"/>
                    </a:lnTo>
                    <a:cubicBezTo>
                      <a:pt x="811" y="228"/>
                      <a:pt x="814" y="233"/>
                      <a:pt x="820" y="246"/>
                    </a:cubicBezTo>
                    <a:cubicBezTo>
                      <a:pt x="826" y="258"/>
                      <a:pt x="829" y="264"/>
                      <a:pt x="826" y="264"/>
                    </a:cubicBezTo>
                    <a:cubicBezTo>
                      <a:pt x="824" y="264"/>
                      <a:pt x="819" y="261"/>
                      <a:pt x="810" y="256"/>
                    </a:cubicBezTo>
                    <a:cubicBezTo>
                      <a:pt x="795" y="247"/>
                      <a:pt x="787" y="241"/>
                      <a:pt x="785" y="241"/>
                    </a:cubicBezTo>
                    <a:lnTo>
                      <a:pt x="785" y="241"/>
                    </a:lnTo>
                    <a:cubicBezTo>
                      <a:pt x="782" y="241"/>
                      <a:pt x="787" y="249"/>
                      <a:pt x="799" y="267"/>
                    </a:cubicBezTo>
                    <a:cubicBezTo>
                      <a:pt x="813" y="287"/>
                      <a:pt x="815" y="293"/>
                      <a:pt x="812" y="293"/>
                    </a:cubicBezTo>
                    <a:cubicBezTo>
                      <a:pt x="808" y="293"/>
                      <a:pt x="799" y="284"/>
                      <a:pt x="799" y="278"/>
                    </a:cubicBezTo>
                    <a:cubicBezTo>
                      <a:pt x="791" y="278"/>
                      <a:pt x="775" y="264"/>
                      <a:pt x="770" y="264"/>
                    </a:cubicBezTo>
                    <a:cubicBezTo>
                      <a:pt x="768" y="264"/>
                      <a:pt x="767" y="265"/>
                      <a:pt x="767" y="267"/>
                    </a:cubicBezTo>
                    <a:cubicBezTo>
                      <a:pt x="767" y="278"/>
                      <a:pt x="746" y="267"/>
                      <a:pt x="746" y="289"/>
                    </a:cubicBezTo>
                    <a:cubicBezTo>
                      <a:pt x="746" y="299"/>
                      <a:pt x="735" y="289"/>
                      <a:pt x="746" y="310"/>
                    </a:cubicBezTo>
                    <a:cubicBezTo>
                      <a:pt x="729" y="300"/>
                      <a:pt x="719" y="296"/>
                      <a:pt x="714" y="296"/>
                    </a:cubicBezTo>
                    <a:cubicBezTo>
                      <a:pt x="703" y="296"/>
                      <a:pt x="710" y="313"/>
                      <a:pt x="703" y="320"/>
                    </a:cubicBezTo>
                    <a:cubicBezTo>
                      <a:pt x="703" y="331"/>
                      <a:pt x="703" y="352"/>
                      <a:pt x="692" y="352"/>
                    </a:cubicBezTo>
                    <a:cubicBezTo>
                      <a:pt x="671" y="352"/>
                      <a:pt x="661" y="352"/>
                      <a:pt x="661" y="363"/>
                    </a:cubicBezTo>
                    <a:cubicBezTo>
                      <a:pt x="650" y="374"/>
                      <a:pt x="639" y="395"/>
                      <a:pt x="628" y="405"/>
                    </a:cubicBezTo>
                    <a:cubicBezTo>
                      <a:pt x="607" y="416"/>
                      <a:pt x="597" y="448"/>
                      <a:pt x="575" y="459"/>
                    </a:cubicBezTo>
                    <a:cubicBezTo>
                      <a:pt x="554" y="469"/>
                      <a:pt x="533" y="490"/>
                      <a:pt x="512" y="523"/>
                    </a:cubicBezTo>
                    <a:cubicBezTo>
                      <a:pt x="512" y="544"/>
                      <a:pt x="490" y="544"/>
                      <a:pt x="469" y="554"/>
                    </a:cubicBezTo>
                    <a:cubicBezTo>
                      <a:pt x="458" y="565"/>
                      <a:pt x="458" y="587"/>
                      <a:pt x="448" y="587"/>
                    </a:cubicBezTo>
                    <a:cubicBezTo>
                      <a:pt x="405" y="608"/>
                      <a:pt x="384" y="651"/>
                      <a:pt x="351" y="672"/>
                    </a:cubicBezTo>
                    <a:cubicBezTo>
                      <a:pt x="330" y="693"/>
                      <a:pt x="320" y="715"/>
                      <a:pt x="309" y="736"/>
                    </a:cubicBezTo>
                    <a:cubicBezTo>
                      <a:pt x="277" y="757"/>
                      <a:pt x="245" y="789"/>
                      <a:pt x="224" y="821"/>
                    </a:cubicBezTo>
                    <a:cubicBezTo>
                      <a:pt x="192" y="853"/>
                      <a:pt x="150" y="864"/>
                      <a:pt x="128" y="906"/>
                    </a:cubicBezTo>
                    <a:cubicBezTo>
                      <a:pt x="117" y="906"/>
                      <a:pt x="128" y="927"/>
                      <a:pt x="117" y="927"/>
                    </a:cubicBezTo>
                    <a:cubicBezTo>
                      <a:pt x="96" y="927"/>
                      <a:pt x="86" y="938"/>
                      <a:pt x="75" y="938"/>
                    </a:cubicBezTo>
                    <a:cubicBezTo>
                      <a:pt x="53" y="970"/>
                      <a:pt x="32" y="991"/>
                      <a:pt x="11" y="1023"/>
                    </a:cubicBezTo>
                    <a:cubicBezTo>
                      <a:pt x="0" y="1023"/>
                      <a:pt x="11" y="1044"/>
                      <a:pt x="43" y="1087"/>
                    </a:cubicBezTo>
                    <a:cubicBezTo>
                      <a:pt x="53" y="1098"/>
                      <a:pt x="53" y="1108"/>
                      <a:pt x="64" y="1119"/>
                    </a:cubicBezTo>
                    <a:cubicBezTo>
                      <a:pt x="75" y="1140"/>
                      <a:pt x="53" y="1129"/>
                      <a:pt x="64" y="1151"/>
                    </a:cubicBezTo>
                    <a:cubicBezTo>
                      <a:pt x="64" y="1151"/>
                      <a:pt x="75" y="1162"/>
                      <a:pt x="64" y="1162"/>
                    </a:cubicBezTo>
                    <a:cubicBezTo>
                      <a:pt x="55" y="1158"/>
                      <a:pt x="49" y="1157"/>
                      <a:pt x="46" y="1157"/>
                    </a:cubicBezTo>
                    <a:cubicBezTo>
                      <a:pt x="38" y="1157"/>
                      <a:pt x="43" y="1165"/>
                      <a:pt x="43" y="1172"/>
                    </a:cubicBezTo>
                    <a:cubicBezTo>
                      <a:pt x="32" y="1183"/>
                      <a:pt x="53" y="1204"/>
                      <a:pt x="75" y="1226"/>
                    </a:cubicBezTo>
                    <a:lnTo>
                      <a:pt x="107" y="1257"/>
                    </a:lnTo>
                    <a:cubicBezTo>
                      <a:pt x="121" y="1257"/>
                      <a:pt x="130" y="1253"/>
                      <a:pt x="138" y="1253"/>
                    </a:cubicBezTo>
                    <a:cubicBezTo>
                      <a:pt x="142" y="1253"/>
                      <a:pt x="146" y="1254"/>
                      <a:pt x="150" y="1257"/>
                    </a:cubicBezTo>
                    <a:cubicBezTo>
                      <a:pt x="156" y="1257"/>
                      <a:pt x="168" y="1262"/>
                      <a:pt x="175" y="1262"/>
                    </a:cubicBezTo>
                    <a:cubicBezTo>
                      <a:pt x="179" y="1262"/>
                      <a:pt x="181" y="1261"/>
                      <a:pt x="181" y="1257"/>
                    </a:cubicBezTo>
                    <a:lnTo>
                      <a:pt x="192" y="1268"/>
                    </a:lnTo>
                    <a:cubicBezTo>
                      <a:pt x="192" y="1290"/>
                      <a:pt x="202" y="1300"/>
                      <a:pt x="245" y="1332"/>
                    </a:cubicBezTo>
                    <a:cubicBezTo>
                      <a:pt x="245" y="1342"/>
                      <a:pt x="256" y="1342"/>
                      <a:pt x="256" y="1342"/>
                    </a:cubicBezTo>
                    <a:cubicBezTo>
                      <a:pt x="266" y="1364"/>
                      <a:pt x="277" y="1364"/>
                      <a:pt x="288" y="1364"/>
                    </a:cubicBezTo>
                    <a:cubicBezTo>
                      <a:pt x="305" y="1377"/>
                      <a:pt x="320" y="1383"/>
                      <a:pt x="331" y="1383"/>
                    </a:cubicBezTo>
                    <a:cubicBezTo>
                      <a:pt x="346" y="1383"/>
                      <a:pt x="356" y="1372"/>
                      <a:pt x="363" y="1353"/>
                    </a:cubicBezTo>
                    <a:cubicBezTo>
                      <a:pt x="394" y="1406"/>
                      <a:pt x="394" y="1406"/>
                      <a:pt x="415" y="1406"/>
                    </a:cubicBezTo>
                    <a:cubicBezTo>
                      <a:pt x="426" y="1406"/>
                      <a:pt x="437" y="1406"/>
                      <a:pt x="437" y="1396"/>
                    </a:cubicBezTo>
                    <a:cubicBezTo>
                      <a:pt x="458" y="1375"/>
                      <a:pt x="469" y="1353"/>
                      <a:pt x="479" y="1321"/>
                    </a:cubicBezTo>
                    <a:cubicBezTo>
                      <a:pt x="490" y="1268"/>
                      <a:pt x="522" y="1236"/>
                      <a:pt x="554" y="1193"/>
                    </a:cubicBezTo>
                    <a:cubicBezTo>
                      <a:pt x="564" y="1183"/>
                      <a:pt x="586" y="1193"/>
                      <a:pt x="564" y="1151"/>
                    </a:cubicBezTo>
                    <a:lnTo>
                      <a:pt x="564" y="1151"/>
                    </a:lnTo>
                    <a:cubicBezTo>
                      <a:pt x="574" y="1154"/>
                      <a:pt x="581" y="1155"/>
                      <a:pt x="586" y="1155"/>
                    </a:cubicBezTo>
                    <a:cubicBezTo>
                      <a:pt x="598" y="1155"/>
                      <a:pt x="600" y="1148"/>
                      <a:pt x="607" y="1140"/>
                    </a:cubicBezTo>
                    <a:cubicBezTo>
                      <a:pt x="607" y="1098"/>
                      <a:pt x="639" y="1077"/>
                      <a:pt x="661" y="1055"/>
                    </a:cubicBezTo>
                    <a:cubicBezTo>
                      <a:pt x="671" y="1055"/>
                      <a:pt x="661" y="1023"/>
                      <a:pt x="671" y="1023"/>
                    </a:cubicBezTo>
                    <a:cubicBezTo>
                      <a:pt x="674" y="1024"/>
                      <a:pt x="677" y="1024"/>
                      <a:pt x="680" y="1024"/>
                    </a:cubicBezTo>
                    <a:cubicBezTo>
                      <a:pt x="712" y="1024"/>
                      <a:pt x="706" y="969"/>
                      <a:pt x="735" y="959"/>
                    </a:cubicBezTo>
                    <a:cubicBezTo>
                      <a:pt x="742" y="959"/>
                      <a:pt x="740" y="955"/>
                      <a:pt x="737" y="949"/>
                    </a:cubicBezTo>
                    <a:lnTo>
                      <a:pt x="767" y="949"/>
                    </a:lnTo>
                    <a:cubicBezTo>
                      <a:pt x="777" y="938"/>
                      <a:pt x="799" y="938"/>
                      <a:pt x="799" y="916"/>
                    </a:cubicBezTo>
                    <a:cubicBezTo>
                      <a:pt x="810" y="885"/>
                      <a:pt x="820" y="864"/>
                      <a:pt x="841" y="864"/>
                    </a:cubicBezTo>
                    <a:cubicBezTo>
                      <a:pt x="863" y="853"/>
                      <a:pt x="863" y="842"/>
                      <a:pt x="874" y="831"/>
                    </a:cubicBezTo>
                    <a:cubicBezTo>
                      <a:pt x="884" y="800"/>
                      <a:pt x="926" y="821"/>
                      <a:pt x="916" y="778"/>
                    </a:cubicBezTo>
                    <a:cubicBezTo>
                      <a:pt x="916" y="757"/>
                      <a:pt x="948" y="767"/>
                      <a:pt x="948" y="736"/>
                    </a:cubicBezTo>
                    <a:cubicBezTo>
                      <a:pt x="948" y="730"/>
                      <a:pt x="948" y="728"/>
                      <a:pt x="949" y="728"/>
                    </a:cubicBezTo>
                    <a:cubicBezTo>
                      <a:pt x="951" y="728"/>
                      <a:pt x="953" y="730"/>
                      <a:pt x="959" y="736"/>
                    </a:cubicBezTo>
                    <a:cubicBezTo>
                      <a:pt x="964" y="741"/>
                      <a:pt x="966" y="743"/>
                      <a:pt x="968" y="743"/>
                    </a:cubicBezTo>
                    <a:cubicBezTo>
                      <a:pt x="969" y="743"/>
                      <a:pt x="969" y="741"/>
                      <a:pt x="969" y="736"/>
                    </a:cubicBezTo>
                    <a:cubicBezTo>
                      <a:pt x="964" y="720"/>
                      <a:pt x="967" y="714"/>
                      <a:pt x="973" y="714"/>
                    </a:cubicBezTo>
                    <a:cubicBezTo>
                      <a:pt x="980" y="714"/>
                      <a:pt x="991" y="720"/>
                      <a:pt x="1001" y="725"/>
                    </a:cubicBezTo>
                    <a:cubicBezTo>
                      <a:pt x="1023" y="725"/>
                      <a:pt x="1023" y="703"/>
                      <a:pt x="1033" y="693"/>
                    </a:cubicBezTo>
                    <a:cubicBezTo>
                      <a:pt x="1033" y="682"/>
                      <a:pt x="1044" y="682"/>
                      <a:pt x="1044" y="682"/>
                    </a:cubicBezTo>
                    <a:cubicBezTo>
                      <a:pt x="1054" y="672"/>
                      <a:pt x="1065" y="672"/>
                      <a:pt x="1076" y="661"/>
                    </a:cubicBezTo>
                    <a:cubicBezTo>
                      <a:pt x="1076" y="653"/>
                      <a:pt x="1083" y="637"/>
                      <a:pt x="1097" y="637"/>
                    </a:cubicBezTo>
                    <a:cubicBezTo>
                      <a:pt x="1100" y="637"/>
                      <a:pt x="1104" y="638"/>
                      <a:pt x="1108" y="640"/>
                    </a:cubicBezTo>
                    <a:cubicBezTo>
                      <a:pt x="1111" y="641"/>
                      <a:pt x="1114" y="641"/>
                      <a:pt x="1117" y="641"/>
                    </a:cubicBezTo>
                    <a:cubicBezTo>
                      <a:pt x="1137" y="641"/>
                      <a:pt x="1130" y="607"/>
                      <a:pt x="1139" y="597"/>
                    </a:cubicBezTo>
                    <a:lnTo>
                      <a:pt x="1161" y="608"/>
                    </a:lnTo>
                    <a:cubicBezTo>
                      <a:pt x="1172" y="587"/>
                      <a:pt x="1193" y="565"/>
                      <a:pt x="1214" y="565"/>
                    </a:cubicBezTo>
                    <a:cubicBezTo>
                      <a:pt x="1210" y="553"/>
                      <a:pt x="1215" y="550"/>
                      <a:pt x="1223" y="550"/>
                    </a:cubicBezTo>
                    <a:cubicBezTo>
                      <a:pt x="1229" y="550"/>
                      <a:pt x="1237" y="552"/>
                      <a:pt x="1242" y="552"/>
                    </a:cubicBezTo>
                    <a:cubicBezTo>
                      <a:pt x="1247" y="552"/>
                      <a:pt x="1249" y="550"/>
                      <a:pt x="1246" y="544"/>
                    </a:cubicBezTo>
                    <a:lnTo>
                      <a:pt x="1246" y="544"/>
                    </a:lnTo>
                    <a:cubicBezTo>
                      <a:pt x="1253" y="549"/>
                      <a:pt x="1258" y="551"/>
                      <a:pt x="1262" y="551"/>
                    </a:cubicBezTo>
                    <a:cubicBezTo>
                      <a:pt x="1274" y="551"/>
                      <a:pt x="1267" y="528"/>
                      <a:pt x="1267" y="512"/>
                    </a:cubicBezTo>
                    <a:cubicBezTo>
                      <a:pt x="1269" y="510"/>
                      <a:pt x="1272" y="509"/>
                      <a:pt x="1275" y="509"/>
                    </a:cubicBezTo>
                    <a:cubicBezTo>
                      <a:pt x="1286" y="509"/>
                      <a:pt x="1302" y="523"/>
                      <a:pt x="1310" y="523"/>
                    </a:cubicBezTo>
                    <a:cubicBezTo>
                      <a:pt x="1321" y="512"/>
                      <a:pt x="1342" y="490"/>
                      <a:pt x="1352" y="490"/>
                    </a:cubicBezTo>
                    <a:cubicBezTo>
                      <a:pt x="1385" y="469"/>
                      <a:pt x="1406" y="448"/>
                      <a:pt x="1438" y="448"/>
                    </a:cubicBezTo>
                    <a:cubicBezTo>
                      <a:pt x="1449" y="448"/>
                      <a:pt x="1449" y="448"/>
                      <a:pt x="1449" y="427"/>
                    </a:cubicBezTo>
                    <a:cubicBezTo>
                      <a:pt x="1449" y="418"/>
                      <a:pt x="1428" y="389"/>
                      <a:pt x="1442" y="389"/>
                    </a:cubicBezTo>
                    <a:lnTo>
                      <a:pt x="1442" y="389"/>
                    </a:lnTo>
                    <a:cubicBezTo>
                      <a:pt x="1445" y="389"/>
                      <a:pt x="1451" y="391"/>
                      <a:pt x="1459" y="395"/>
                    </a:cubicBezTo>
                    <a:cubicBezTo>
                      <a:pt x="1470" y="395"/>
                      <a:pt x="1470" y="395"/>
                      <a:pt x="1470" y="384"/>
                    </a:cubicBezTo>
                    <a:cubicBezTo>
                      <a:pt x="1464" y="379"/>
                      <a:pt x="1464" y="376"/>
                      <a:pt x="1467" y="376"/>
                    </a:cubicBezTo>
                    <a:lnTo>
                      <a:pt x="1467" y="376"/>
                    </a:lnTo>
                    <a:cubicBezTo>
                      <a:pt x="1470" y="376"/>
                      <a:pt x="1475" y="379"/>
                      <a:pt x="1480" y="384"/>
                    </a:cubicBezTo>
                    <a:cubicBezTo>
                      <a:pt x="1486" y="384"/>
                      <a:pt x="1494" y="389"/>
                      <a:pt x="1498" y="389"/>
                    </a:cubicBezTo>
                    <a:cubicBezTo>
                      <a:pt x="1502" y="389"/>
                      <a:pt x="1502" y="384"/>
                      <a:pt x="1491" y="363"/>
                    </a:cubicBezTo>
                    <a:cubicBezTo>
                      <a:pt x="1470" y="341"/>
                      <a:pt x="1491" y="341"/>
                      <a:pt x="1449" y="310"/>
                    </a:cubicBezTo>
                    <a:cubicBezTo>
                      <a:pt x="1438" y="299"/>
                      <a:pt x="1435" y="296"/>
                      <a:pt x="1437" y="296"/>
                    </a:cubicBezTo>
                    <a:lnTo>
                      <a:pt x="1437" y="296"/>
                    </a:lnTo>
                    <a:cubicBezTo>
                      <a:pt x="1438" y="296"/>
                      <a:pt x="1443" y="299"/>
                      <a:pt x="1449" y="299"/>
                    </a:cubicBezTo>
                    <a:cubicBezTo>
                      <a:pt x="1456" y="303"/>
                      <a:pt x="1460" y="304"/>
                      <a:pt x="1464" y="304"/>
                    </a:cubicBezTo>
                    <a:cubicBezTo>
                      <a:pt x="1472" y="304"/>
                      <a:pt x="1477" y="299"/>
                      <a:pt x="1491" y="299"/>
                    </a:cubicBezTo>
                    <a:cubicBezTo>
                      <a:pt x="1501" y="299"/>
                      <a:pt x="1491" y="267"/>
                      <a:pt x="1470" y="246"/>
                    </a:cubicBezTo>
                    <a:cubicBezTo>
                      <a:pt x="1449" y="214"/>
                      <a:pt x="1427" y="203"/>
                      <a:pt x="1406" y="203"/>
                    </a:cubicBezTo>
                    <a:cubicBezTo>
                      <a:pt x="1406" y="192"/>
                      <a:pt x="1395" y="192"/>
                      <a:pt x="1395" y="192"/>
                    </a:cubicBezTo>
                    <a:cubicBezTo>
                      <a:pt x="1374" y="203"/>
                      <a:pt x="1352" y="203"/>
                      <a:pt x="1342" y="203"/>
                    </a:cubicBezTo>
                    <a:cubicBezTo>
                      <a:pt x="1310" y="214"/>
                      <a:pt x="1267" y="214"/>
                      <a:pt x="1257" y="235"/>
                    </a:cubicBezTo>
                    <a:lnTo>
                      <a:pt x="1246" y="225"/>
                    </a:lnTo>
                    <a:cubicBezTo>
                      <a:pt x="1236" y="214"/>
                      <a:pt x="1225" y="214"/>
                      <a:pt x="1225" y="203"/>
                    </a:cubicBezTo>
                    <a:lnTo>
                      <a:pt x="1236" y="203"/>
                    </a:lnTo>
                    <a:cubicBezTo>
                      <a:pt x="1246" y="192"/>
                      <a:pt x="1257" y="192"/>
                      <a:pt x="1267" y="182"/>
                    </a:cubicBezTo>
                    <a:cubicBezTo>
                      <a:pt x="1278" y="182"/>
                      <a:pt x="1300" y="182"/>
                      <a:pt x="1288" y="161"/>
                    </a:cubicBezTo>
                    <a:cubicBezTo>
                      <a:pt x="1288" y="140"/>
                      <a:pt x="1278" y="118"/>
                      <a:pt x="1288" y="107"/>
                    </a:cubicBezTo>
                    <a:cubicBezTo>
                      <a:pt x="1300" y="97"/>
                      <a:pt x="1278" y="76"/>
                      <a:pt x="1267" y="54"/>
                    </a:cubicBezTo>
                    <a:cubicBezTo>
                      <a:pt x="1246" y="33"/>
                      <a:pt x="1225" y="22"/>
                      <a:pt x="1214" y="12"/>
                    </a:cubicBezTo>
                    <a:cubicBezTo>
                      <a:pt x="1193" y="1"/>
                      <a:pt x="1193" y="1"/>
                      <a:pt x="1182" y="1"/>
                    </a:cubicBezTo>
                    <a:close/>
                  </a:path>
                </a:pathLst>
              </a:custGeom>
              <a:solidFill>
                <a:srgbClr val="FF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8541271" y="279972"/>
                <a:ext cx="141794" cy="178249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594" extrusionOk="0">
                    <a:moveTo>
                      <a:pt x="448" y="0"/>
                    </a:moveTo>
                    <a:cubicBezTo>
                      <a:pt x="448" y="0"/>
                      <a:pt x="427" y="0"/>
                      <a:pt x="384" y="32"/>
                    </a:cubicBezTo>
                    <a:cubicBezTo>
                      <a:pt x="363" y="43"/>
                      <a:pt x="363" y="43"/>
                      <a:pt x="342" y="43"/>
                    </a:cubicBezTo>
                    <a:cubicBezTo>
                      <a:pt x="337" y="45"/>
                      <a:pt x="334" y="46"/>
                      <a:pt x="332" y="46"/>
                    </a:cubicBezTo>
                    <a:cubicBezTo>
                      <a:pt x="325" y="46"/>
                      <a:pt x="325" y="40"/>
                      <a:pt x="319" y="40"/>
                    </a:cubicBezTo>
                    <a:cubicBezTo>
                      <a:pt x="317" y="40"/>
                      <a:pt x="314" y="41"/>
                      <a:pt x="309" y="43"/>
                    </a:cubicBezTo>
                    <a:cubicBezTo>
                      <a:pt x="309" y="38"/>
                      <a:pt x="307" y="38"/>
                      <a:pt x="304" y="38"/>
                    </a:cubicBezTo>
                    <a:cubicBezTo>
                      <a:pt x="302" y="38"/>
                      <a:pt x="299" y="38"/>
                      <a:pt x="299" y="32"/>
                    </a:cubicBezTo>
                    <a:cubicBezTo>
                      <a:pt x="320" y="11"/>
                      <a:pt x="299" y="21"/>
                      <a:pt x="299" y="11"/>
                    </a:cubicBezTo>
                    <a:cubicBezTo>
                      <a:pt x="297" y="9"/>
                      <a:pt x="294" y="8"/>
                      <a:pt x="291" y="8"/>
                    </a:cubicBezTo>
                    <a:cubicBezTo>
                      <a:pt x="279" y="8"/>
                      <a:pt x="261" y="24"/>
                      <a:pt x="235" y="32"/>
                    </a:cubicBezTo>
                    <a:cubicBezTo>
                      <a:pt x="214" y="54"/>
                      <a:pt x="214" y="64"/>
                      <a:pt x="203" y="64"/>
                    </a:cubicBezTo>
                    <a:cubicBezTo>
                      <a:pt x="193" y="85"/>
                      <a:pt x="203" y="96"/>
                      <a:pt x="193" y="107"/>
                    </a:cubicBezTo>
                    <a:cubicBezTo>
                      <a:pt x="193" y="118"/>
                      <a:pt x="182" y="139"/>
                      <a:pt x="182" y="139"/>
                    </a:cubicBezTo>
                    <a:cubicBezTo>
                      <a:pt x="182" y="139"/>
                      <a:pt x="203" y="139"/>
                      <a:pt x="193" y="149"/>
                    </a:cubicBezTo>
                    <a:lnTo>
                      <a:pt x="171" y="149"/>
                    </a:lnTo>
                    <a:cubicBezTo>
                      <a:pt x="150" y="149"/>
                      <a:pt x="139" y="149"/>
                      <a:pt x="96" y="192"/>
                    </a:cubicBezTo>
                    <a:lnTo>
                      <a:pt x="86" y="203"/>
                    </a:lnTo>
                    <a:cubicBezTo>
                      <a:pt x="75" y="213"/>
                      <a:pt x="65" y="213"/>
                      <a:pt x="65" y="224"/>
                    </a:cubicBezTo>
                    <a:cubicBezTo>
                      <a:pt x="32" y="267"/>
                      <a:pt x="32" y="288"/>
                      <a:pt x="65" y="298"/>
                    </a:cubicBezTo>
                    <a:cubicBezTo>
                      <a:pt x="11" y="331"/>
                      <a:pt x="11" y="331"/>
                      <a:pt x="1" y="352"/>
                    </a:cubicBezTo>
                    <a:lnTo>
                      <a:pt x="1" y="373"/>
                    </a:lnTo>
                    <a:cubicBezTo>
                      <a:pt x="32" y="394"/>
                      <a:pt x="54" y="405"/>
                      <a:pt x="75" y="416"/>
                    </a:cubicBezTo>
                    <a:cubicBezTo>
                      <a:pt x="129" y="447"/>
                      <a:pt x="160" y="480"/>
                      <a:pt x="193" y="522"/>
                    </a:cubicBezTo>
                    <a:cubicBezTo>
                      <a:pt x="200" y="522"/>
                      <a:pt x="190" y="540"/>
                      <a:pt x="207" y="540"/>
                    </a:cubicBezTo>
                    <a:cubicBezTo>
                      <a:pt x="213" y="540"/>
                      <a:pt x="222" y="538"/>
                      <a:pt x="235" y="532"/>
                    </a:cubicBezTo>
                    <a:cubicBezTo>
                      <a:pt x="245" y="532"/>
                      <a:pt x="235" y="532"/>
                      <a:pt x="235" y="544"/>
                    </a:cubicBezTo>
                    <a:cubicBezTo>
                      <a:pt x="214" y="565"/>
                      <a:pt x="224" y="575"/>
                      <a:pt x="235" y="575"/>
                    </a:cubicBezTo>
                    <a:cubicBezTo>
                      <a:pt x="278" y="586"/>
                      <a:pt x="288" y="618"/>
                      <a:pt x="309" y="650"/>
                    </a:cubicBezTo>
                    <a:cubicBezTo>
                      <a:pt x="309" y="650"/>
                      <a:pt x="342" y="650"/>
                      <a:pt x="331" y="660"/>
                    </a:cubicBezTo>
                    <a:cubicBezTo>
                      <a:pt x="331" y="703"/>
                      <a:pt x="384" y="703"/>
                      <a:pt x="384" y="735"/>
                    </a:cubicBezTo>
                    <a:cubicBezTo>
                      <a:pt x="388" y="739"/>
                      <a:pt x="391" y="740"/>
                      <a:pt x="394" y="740"/>
                    </a:cubicBezTo>
                    <a:cubicBezTo>
                      <a:pt x="401" y="740"/>
                      <a:pt x="406" y="735"/>
                      <a:pt x="406" y="735"/>
                    </a:cubicBezTo>
                    <a:lnTo>
                      <a:pt x="406" y="745"/>
                    </a:lnTo>
                    <a:cubicBezTo>
                      <a:pt x="394" y="756"/>
                      <a:pt x="394" y="756"/>
                      <a:pt x="394" y="767"/>
                    </a:cubicBezTo>
                    <a:cubicBezTo>
                      <a:pt x="406" y="778"/>
                      <a:pt x="406" y="799"/>
                      <a:pt x="427" y="809"/>
                    </a:cubicBezTo>
                    <a:cubicBezTo>
                      <a:pt x="458" y="820"/>
                      <a:pt x="469" y="831"/>
                      <a:pt x="469" y="863"/>
                    </a:cubicBezTo>
                    <a:lnTo>
                      <a:pt x="501" y="894"/>
                    </a:lnTo>
                    <a:cubicBezTo>
                      <a:pt x="522" y="906"/>
                      <a:pt x="501" y="937"/>
                      <a:pt x="533" y="948"/>
                    </a:cubicBezTo>
                    <a:cubicBezTo>
                      <a:pt x="565" y="948"/>
                      <a:pt x="544" y="980"/>
                      <a:pt x="576" y="980"/>
                    </a:cubicBezTo>
                    <a:cubicBezTo>
                      <a:pt x="586" y="980"/>
                      <a:pt x="586" y="980"/>
                      <a:pt x="576" y="991"/>
                    </a:cubicBezTo>
                    <a:lnTo>
                      <a:pt x="565" y="1001"/>
                    </a:lnTo>
                    <a:cubicBezTo>
                      <a:pt x="607" y="1001"/>
                      <a:pt x="597" y="1012"/>
                      <a:pt x="586" y="1033"/>
                    </a:cubicBezTo>
                    <a:cubicBezTo>
                      <a:pt x="576" y="1055"/>
                      <a:pt x="597" y="1065"/>
                      <a:pt x="607" y="1076"/>
                    </a:cubicBezTo>
                    <a:cubicBezTo>
                      <a:pt x="619" y="1076"/>
                      <a:pt x="619" y="1076"/>
                      <a:pt x="619" y="1086"/>
                    </a:cubicBezTo>
                    <a:cubicBezTo>
                      <a:pt x="629" y="1097"/>
                      <a:pt x="629" y="1107"/>
                      <a:pt x="640" y="1119"/>
                    </a:cubicBezTo>
                    <a:cubicBezTo>
                      <a:pt x="640" y="1129"/>
                      <a:pt x="661" y="1129"/>
                      <a:pt x="650" y="1150"/>
                    </a:cubicBezTo>
                    <a:cubicBezTo>
                      <a:pt x="640" y="1182"/>
                      <a:pt x="671" y="1182"/>
                      <a:pt x="682" y="1193"/>
                    </a:cubicBezTo>
                    <a:cubicBezTo>
                      <a:pt x="671" y="1204"/>
                      <a:pt x="671" y="1214"/>
                      <a:pt x="671" y="1214"/>
                    </a:cubicBezTo>
                    <a:cubicBezTo>
                      <a:pt x="682" y="1235"/>
                      <a:pt x="704" y="1246"/>
                      <a:pt x="704" y="1268"/>
                    </a:cubicBezTo>
                    <a:lnTo>
                      <a:pt x="704" y="1278"/>
                    </a:lnTo>
                    <a:cubicBezTo>
                      <a:pt x="708" y="1277"/>
                      <a:pt x="712" y="1276"/>
                      <a:pt x="714" y="1276"/>
                    </a:cubicBezTo>
                    <a:cubicBezTo>
                      <a:pt x="736" y="1276"/>
                      <a:pt x="696" y="1310"/>
                      <a:pt x="725" y="1310"/>
                    </a:cubicBezTo>
                    <a:cubicBezTo>
                      <a:pt x="705" y="1329"/>
                      <a:pt x="710" y="1333"/>
                      <a:pt x="721" y="1333"/>
                    </a:cubicBezTo>
                    <a:cubicBezTo>
                      <a:pt x="728" y="1333"/>
                      <a:pt x="738" y="1331"/>
                      <a:pt x="746" y="1331"/>
                    </a:cubicBezTo>
                    <a:lnTo>
                      <a:pt x="746" y="1342"/>
                    </a:lnTo>
                    <a:cubicBezTo>
                      <a:pt x="756" y="1342"/>
                      <a:pt x="735" y="1363"/>
                      <a:pt x="735" y="1363"/>
                    </a:cubicBezTo>
                    <a:cubicBezTo>
                      <a:pt x="735" y="1384"/>
                      <a:pt x="756" y="1406"/>
                      <a:pt x="756" y="1427"/>
                    </a:cubicBezTo>
                    <a:cubicBezTo>
                      <a:pt x="768" y="1459"/>
                      <a:pt x="789" y="1481"/>
                      <a:pt x="778" y="1512"/>
                    </a:cubicBezTo>
                    <a:cubicBezTo>
                      <a:pt x="778" y="1523"/>
                      <a:pt x="789" y="1523"/>
                      <a:pt x="799" y="1523"/>
                    </a:cubicBezTo>
                    <a:cubicBezTo>
                      <a:pt x="808" y="1523"/>
                      <a:pt x="820" y="1521"/>
                      <a:pt x="829" y="1521"/>
                    </a:cubicBezTo>
                    <a:cubicBezTo>
                      <a:pt x="843" y="1521"/>
                      <a:pt x="850" y="1525"/>
                      <a:pt x="831" y="1544"/>
                    </a:cubicBezTo>
                    <a:cubicBezTo>
                      <a:pt x="824" y="1544"/>
                      <a:pt x="827" y="1549"/>
                      <a:pt x="832" y="1549"/>
                    </a:cubicBezTo>
                    <a:cubicBezTo>
                      <a:pt x="835" y="1549"/>
                      <a:pt x="838" y="1548"/>
                      <a:pt x="842" y="1544"/>
                    </a:cubicBezTo>
                    <a:cubicBezTo>
                      <a:pt x="853" y="1544"/>
                      <a:pt x="842" y="1555"/>
                      <a:pt x="842" y="1566"/>
                    </a:cubicBezTo>
                    <a:cubicBezTo>
                      <a:pt x="842" y="1573"/>
                      <a:pt x="832" y="1585"/>
                      <a:pt x="836" y="1585"/>
                    </a:cubicBezTo>
                    <a:cubicBezTo>
                      <a:pt x="838" y="1585"/>
                      <a:pt x="843" y="1583"/>
                      <a:pt x="853" y="1576"/>
                    </a:cubicBezTo>
                    <a:cubicBezTo>
                      <a:pt x="874" y="1566"/>
                      <a:pt x="884" y="1576"/>
                      <a:pt x="917" y="1544"/>
                    </a:cubicBezTo>
                    <a:cubicBezTo>
                      <a:pt x="924" y="1541"/>
                      <a:pt x="927" y="1540"/>
                      <a:pt x="929" y="1540"/>
                    </a:cubicBezTo>
                    <a:lnTo>
                      <a:pt x="929" y="1540"/>
                    </a:lnTo>
                    <a:cubicBezTo>
                      <a:pt x="932" y="1540"/>
                      <a:pt x="927" y="1544"/>
                      <a:pt x="927" y="1544"/>
                    </a:cubicBezTo>
                    <a:cubicBezTo>
                      <a:pt x="917" y="1566"/>
                      <a:pt x="927" y="1576"/>
                      <a:pt x="927" y="1587"/>
                    </a:cubicBezTo>
                    <a:cubicBezTo>
                      <a:pt x="923" y="1591"/>
                      <a:pt x="925" y="1594"/>
                      <a:pt x="932" y="1594"/>
                    </a:cubicBezTo>
                    <a:cubicBezTo>
                      <a:pt x="941" y="1594"/>
                      <a:pt x="957" y="1589"/>
                      <a:pt x="969" y="1576"/>
                    </a:cubicBezTo>
                    <a:cubicBezTo>
                      <a:pt x="1012" y="1555"/>
                      <a:pt x="1023" y="1533"/>
                      <a:pt x="1033" y="1523"/>
                    </a:cubicBezTo>
                    <a:lnTo>
                      <a:pt x="1033" y="1512"/>
                    </a:lnTo>
                    <a:cubicBezTo>
                      <a:pt x="1044" y="1491"/>
                      <a:pt x="1044" y="1469"/>
                      <a:pt x="1044" y="1448"/>
                    </a:cubicBezTo>
                    <a:cubicBezTo>
                      <a:pt x="1033" y="1427"/>
                      <a:pt x="1044" y="1384"/>
                      <a:pt x="1023" y="1363"/>
                    </a:cubicBezTo>
                    <a:lnTo>
                      <a:pt x="1033" y="1353"/>
                    </a:lnTo>
                    <a:cubicBezTo>
                      <a:pt x="1044" y="1342"/>
                      <a:pt x="1055" y="1342"/>
                      <a:pt x="1055" y="1342"/>
                    </a:cubicBezTo>
                    <a:lnTo>
                      <a:pt x="1055" y="1353"/>
                    </a:lnTo>
                    <a:cubicBezTo>
                      <a:pt x="1066" y="1363"/>
                      <a:pt x="1066" y="1374"/>
                      <a:pt x="1076" y="1384"/>
                    </a:cubicBezTo>
                    <a:cubicBezTo>
                      <a:pt x="1076" y="1395"/>
                      <a:pt x="1066" y="1417"/>
                      <a:pt x="1087" y="1417"/>
                    </a:cubicBezTo>
                    <a:cubicBezTo>
                      <a:pt x="1103" y="1411"/>
                      <a:pt x="1116" y="1408"/>
                      <a:pt x="1125" y="1408"/>
                    </a:cubicBezTo>
                    <a:cubicBezTo>
                      <a:pt x="1135" y="1408"/>
                      <a:pt x="1140" y="1411"/>
                      <a:pt x="1140" y="1417"/>
                    </a:cubicBezTo>
                    <a:cubicBezTo>
                      <a:pt x="1143" y="1420"/>
                      <a:pt x="1147" y="1421"/>
                      <a:pt x="1152" y="1421"/>
                    </a:cubicBezTo>
                    <a:cubicBezTo>
                      <a:pt x="1163" y="1421"/>
                      <a:pt x="1178" y="1413"/>
                      <a:pt x="1193" y="1406"/>
                    </a:cubicBezTo>
                    <a:cubicBezTo>
                      <a:pt x="1215" y="1395"/>
                      <a:pt x="1236" y="1374"/>
                      <a:pt x="1257" y="1363"/>
                    </a:cubicBezTo>
                    <a:cubicBezTo>
                      <a:pt x="1268" y="1342"/>
                      <a:pt x="1268" y="1342"/>
                      <a:pt x="1257" y="1331"/>
                    </a:cubicBezTo>
                    <a:cubicBezTo>
                      <a:pt x="1257" y="1320"/>
                      <a:pt x="1236" y="1310"/>
                      <a:pt x="1257" y="1278"/>
                    </a:cubicBezTo>
                    <a:cubicBezTo>
                      <a:pt x="1268" y="1257"/>
                      <a:pt x="1268" y="1235"/>
                      <a:pt x="1257" y="1225"/>
                    </a:cubicBezTo>
                    <a:cubicBezTo>
                      <a:pt x="1236" y="1214"/>
                      <a:pt x="1215" y="1204"/>
                      <a:pt x="1215" y="1182"/>
                    </a:cubicBezTo>
                    <a:cubicBezTo>
                      <a:pt x="1204" y="1140"/>
                      <a:pt x="1172" y="1119"/>
                      <a:pt x="1172" y="1076"/>
                    </a:cubicBezTo>
                    <a:cubicBezTo>
                      <a:pt x="1172" y="1044"/>
                      <a:pt x="1140" y="1033"/>
                      <a:pt x="1140" y="1001"/>
                    </a:cubicBezTo>
                    <a:cubicBezTo>
                      <a:pt x="1140" y="994"/>
                      <a:pt x="1140" y="986"/>
                      <a:pt x="1129" y="986"/>
                    </a:cubicBezTo>
                    <a:cubicBezTo>
                      <a:pt x="1124" y="986"/>
                      <a:pt x="1118" y="987"/>
                      <a:pt x="1108" y="991"/>
                    </a:cubicBezTo>
                    <a:cubicBezTo>
                      <a:pt x="1105" y="994"/>
                      <a:pt x="1103" y="995"/>
                      <a:pt x="1102" y="995"/>
                    </a:cubicBezTo>
                    <a:cubicBezTo>
                      <a:pt x="1099" y="995"/>
                      <a:pt x="1103" y="988"/>
                      <a:pt x="1119" y="980"/>
                    </a:cubicBezTo>
                    <a:lnTo>
                      <a:pt x="1130" y="969"/>
                    </a:lnTo>
                    <a:cubicBezTo>
                      <a:pt x="1113" y="969"/>
                      <a:pt x="1136" y="942"/>
                      <a:pt x="1119" y="942"/>
                    </a:cubicBezTo>
                    <a:cubicBezTo>
                      <a:pt x="1115" y="942"/>
                      <a:pt x="1108" y="944"/>
                      <a:pt x="1097" y="948"/>
                    </a:cubicBezTo>
                    <a:cubicBezTo>
                      <a:pt x="1087" y="948"/>
                      <a:pt x="1087" y="948"/>
                      <a:pt x="1097" y="937"/>
                    </a:cubicBezTo>
                    <a:cubicBezTo>
                      <a:pt x="1103" y="932"/>
                      <a:pt x="1103" y="929"/>
                      <a:pt x="1099" y="929"/>
                    </a:cubicBezTo>
                    <a:cubicBezTo>
                      <a:pt x="1095" y="929"/>
                      <a:pt x="1087" y="932"/>
                      <a:pt x="1076" y="937"/>
                    </a:cubicBezTo>
                    <a:cubicBezTo>
                      <a:pt x="1066" y="937"/>
                      <a:pt x="1066" y="937"/>
                      <a:pt x="1076" y="927"/>
                    </a:cubicBezTo>
                    <a:cubicBezTo>
                      <a:pt x="1090" y="906"/>
                      <a:pt x="1095" y="894"/>
                      <a:pt x="1085" y="894"/>
                    </a:cubicBezTo>
                    <a:cubicBezTo>
                      <a:pt x="1080" y="894"/>
                      <a:pt x="1070" y="898"/>
                      <a:pt x="1055" y="906"/>
                    </a:cubicBezTo>
                    <a:cubicBezTo>
                      <a:pt x="1055" y="894"/>
                      <a:pt x="1087" y="884"/>
                      <a:pt x="1076" y="884"/>
                    </a:cubicBezTo>
                    <a:cubicBezTo>
                      <a:pt x="1055" y="873"/>
                      <a:pt x="1076" y="852"/>
                      <a:pt x="1055" y="852"/>
                    </a:cubicBezTo>
                    <a:cubicBezTo>
                      <a:pt x="1044" y="852"/>
                      <a:pt x="1055" y="842"/>
                      <a:pt x="1033" y="842"/>
                    </a:cubicBezTo>
                    <a:cubicBezTo>
                      <a:pt x="1076" y="809"/>
                      <a:pt x="1033" y="820"/>
                      <a:pt x="1023" y="809"/>
                    </a:cubicBezTo>
                    <a:cubicBezTo>
                      <a:pt x="1012" y="799"/>
                      <a:pt x="1002" y="799"/>
                      <a:pt x="1002" y="788"/>
                    </a:cubicBezTo>
                    <a:cubicBezTo>
                      <a:pt x="1002" y="778"/>
                      <a:pt x="1002" y="756"/>
                      <a:pt x="991" y="756"/>
                    </a:cubicBezTo>
                    <a:cubicBezTo>
                      <a:pt x="981" y="745"/>
                      <a:pt x="959" y="735"/>
                      <a:pt x="959" y="714"/>
                    </a:cubicBezTo>
                    <a:cubicBezTo>
                      <a:pt x="948" y="693"/>
                      <a:pt x="927" y="682"/>
                      <a:pt x="917" y="650"/>
                    </a:cubicBezTo>
                    <a:cubicBezTo>
                      <a:pt x="906" y="629"/>
                      <a:pt x="884" y="607"/>
                      <a:pt x="863" y="586"/>
                    </a:cubicBezTo>
                    <a:cubicBezTo>
                      <a:pt x="842" y="575"/>
                      <a:pt x="842" y="554"/>
                      <a:pt x="831" y="532"/>
                    </a:cubicBezTo>
                    <a:cubicBezTo>
                      <a:pt x="831" y="522"/>
                      <a:pt x="810" y="522"/>
                      <a:pt x="810" y="511"/>
                    </a:cubicBezTo>
                    <a:cubicBezTo>
                      <a:pt x="799" y="458"/>
                      <a:pt x="756" y="437"/>
                      <a:pt x="735" y="394"/>
                    </a:cubicBezTo>
                    <a:cubicBezTo>
                      <a:pt x="725" y="373"/>
                      <a:pt x="704" y="362"/>
                      <a:pt x="682" y="352"/>
                    </a:cubicBezTo>
                    <a:cubicBezTo>
                      <a:pt x="661" y="309"/>
                      <a:pt x="640" y="277"/>
                      <a:pt x="619" y="245"/>
                    </a:cubicBezTo>
                    <a:cubicBezTo>
                      <a:pt x="586" y="213"/>
                      <a:pt x="586" y="170"/>
                      <a:pt x="555" y="139"/>
                    </a:cubicBezTo>
                    <a:cubicBezTo>
                      <a:pt x="544" y="139"/>
                      <a:pt x="522" y="139"/>
                      <a:pt x="522" y="128"/>
                    </a:cubicBezTo>
                    <a:cubicBezTo>
                      <a:pt x="522" y="107"/>
                      <a:pt x="522" y="96"/>
                      <a:pt x="512" y="85"/>
                    </a:cubicBezTo>
                    <a:cubicBezTo>
                      <a:pt x="491" y="54"/>
                      <a:pt x="469" y="32"/>
                      <a:pt x="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4165190" y="155129"/>
                <a:ext cx="149622" cy="172546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543" extrusionOk="0">
                    <a:moveTo>
                      <a:pt x="951" y="1"/>
                    </a:moveTo>
                    <a:cubicBezTo>
                      <a:pt x="948" y="1"/>
                      <a:pt x="948" y="4"/>
                      <a:pt x="948" y="9"/>
                    </a:cubicBezTo>
                    <a:cubicBezTo>
                      <a:pt x="940" y="17"/>
                      <a:pt x="938" y="33"/>
                      <a:pt x="915" y="33"/>
                    </a:cubicBezTo>
                    <a:cubicBezTo>
                      <a:pt x="910" y="33"/>
                      <a:pt x="903" y="32"/>
                      <a:pt x="895" y="30"/>
                    </a:cubicBezTo>
                    <a:cubicBezTo>
                      <a:pt x="863" y="30"/>
                      <a:pt x="853" y="41"/>
                      <a:pt x="853" y="52"/>
                    </a:cubicBezTo>
                    <a:cubicBezTo>
                      <a:pt x="842" y="73"/>
                      <a:pt x="842" y="94"/>
                      <a:pt x="820" y="105"/>
                    </a:cubicBezTo>
                    <a:cubicBezTo>
                      <a:pt x="789" y="126"/>
                      <a:pt x="778" y="168"/>
                      <a:pt x="735" y="180"/>
                    </a:cubicBezTo>
                    <a:cubicBezTo>
                      <a:pt x="714" y="190"/>
                      <a:pt x="704" y="222"/>
                      <a:pt x="682" y="232"/>
                    </a:cubicBezTo>
                    <a:cubicBezTo>
                      <a:pt x="671" y="243"/>
                      <a:pt x="661" y="243"/>
                      <a:pt x="682" y="275"/>
                    </a:cubicBezTo>
                    <a:cubicBezTo>
                      <a:pt x="688" y="280"/>
                      <a:pt x="690" y="283"/>
                      <a:pt x="689" y="283"/>
                    </a:cubicBezTo>
                    <a:cubicBezTo>
                      <a:pt x="687" y="283"/>
                      <a:pt x="682" y="280"/>
                      <a:pt x="671" y="275"/>
                    </a:cubicBezTo>
                    <a:cubicBezTo>
                      <a:pt x="661" y="265"/>
                      <a:pt x="650" y="265"/>
                      <a:pt x="650" y="265"/>
                    </a:cubicBezTo>
                    <a:lnTo>
                      <a:pt x="650" y="265"/>
                    </a:lnTo>
                    <a:cubicBezTo>
                      <a:pt x="661" y="286"/>
                      <a:pt x="607" y="265"/>
                      <a:pt x="650" y="307"/>
                    </a:cubicBezTo>
                    <a:lnTo>
                      <a:pt x="640" y="307"/>
                    </a:lnTo>
                    <a:cubicBezTo>
                      <a:pt x="634" y="304"/>
                      <a:pt x="630" y="303"/>
                      <a:pt x="627" y="303"/>
                    </a:cubicBezTo>
                    <a:lnTo>
                      <a:pt x="627" y="303"/>
                    </a:lnTo>
                    <a:cubicBezTo>
                      <a:pt x="620" y="303"/>
                      <a:pt x="624" y="313"/>
                      <a:pt x="640" y="329"/>
                    </a:cubicBezTo>
                    <a:cubicBezTo>
                      <a:pt x="624" y="325"/>
                      <a:pt x="614" y="322"/>
                      <a:pt x="610" y="322"/>
                    </a:cubicBezTo>
                    <a:lnTo>
                      <a:pt x="610" y="322"/>
                    </a:lnTo>
                    <a:cubicBezTo>
                      <a:pt x="602" y="322"/>
                      <a:pt x="609" y="329"/>
                      <a:pt x="629" y="350"/>
                    </a:cubicBezTo>
                    <a:cubicBezTo>
                      <a:pt x="643" y="363"/>
                      <a:pt x="645" y="367"/>
                      <a:pt x="642" y="367"/>
                    </a:cubicBezTo>
                    <a:cubicBezTo>
                      <a:pt x="639" y="367"/>
                      <a:pt x="629" y="360"/>
                      <a:pt x="629" y="360"/>
                    </a:cubicBezTo>
                    <a:cubicBezTo>
                      <a:pt x="621" y="360"/>
                      <a:pt x="599" y="347"/>
                      <a:pt x="590" y="347"/>
                    </a:cubicBezTo>
                    <a:cubicBezTo>
                      <a:pt x="588" y="347"/>
                      <a:pt x="586" y="348"/>
                      <a:pt x="586" y="350"/>
                    </a:cubicBezTo>
                    <a:cubicBezTo>
                      <a:pt x="597" y="360"/>
                      <a:pt x="565" y="360"/>
                      <a:pt x="576" y="371"/>
                    </a:cubicBezTo>
                    <a:cubicBezTo>
                      <a:pt x="576" y="381"/>
                      <a:pt x="565" y="381"/>
                      <a:pt x="576" y="403"/>
                    </a:cubicBezTo>
                    <a:cubicBezTo>
                      <a:pt x="563" y="398"/>
                      <a:pt x="555" y="396"/>
                      <a:pt x="549" y="396"/>
                    </a:cubicBezTo>
                    <a:cubicBezTo>
                      <a:pt x="531" y="396"/>
                      <a:pt x="544" y="416"/>
                      <a:pt x="544" y="424"/>
                    </a:cubicBezTo>
                    <a:cubicBezTo>
                      <a:pt x="544" y="424"/>
                      <a:pt x="544" y="445"/>
                      <a:pt x="533" y="445"/>
                    </a:cubicBezTo>
                    <a:cubicBezTo>
                      <a:pt x="522" y="445"/>
                      <a:pt x="512" y="456"/>
                      <a:pt x="501" y="467"/>
                    </a:cubicBezTo>
                    <a:cubicBezTo>
                      <a:pt x="501" y="488"/>
                      <a:pt x="501" y="509"/>
                      <a:pt x="480" y="520"/>
                    </a:cubicBezTo>
                    <a:lnTo>
                      <a:pt x="448" y="584"/>
                    </a:lnTo>
                    <a:cubicBezTo>
                      <a:pt x="427" y="605"/>
                      <a:pt x="406" y="627"/>
                      <a:pt x="406" y="648"/>
                    </a:cubicBezTo>
                    <a:cubicBezTo>
                      <a:pt x="394" y="669"/>
                      <a:pt x="373" y="680"/>
                      <a:pt x="363" y="701"/>
                    </a:cubicBezTo>
                    <a:cubicBezTo>
                      <a:pt x="352" y="701"/>
                      <a:pt x="352" y="722"/>
                      <a:pt x="342" y="733"/>
                    </a:cubicBezTo>
                    <a:cubicBezTo>
                      <a:pt x="309" y="765"/>
                      <a:pt x="299" y="807"/>
                      <a:pt x="267" y="840"/>
                    </a:cubicBezTo>
                    <a:cubicBezTo>
                      <a:pt x="256" y="861"/>
                      <a:pt x="256" y="882"/>
                      <a:pt x="245" y="904"/>
                    </a:cubicBezTo>
                    <a:cubicBezTo>
                      <a:pt x="224" y="935"/>
                      <a:pt x="193" y="967"/>
                      <a:pt x="182" y="1010"/>
                    </a:cubicBezTo>
                    <a:cubicBezTo>
                      <a:pt x="160" y="1042"/>
                      <a:pt x="118" y="1063"/>
                      <a:pt x="96" y="1105"/>
                    </a:cubicBezTo>
                    <a:cubicBezTo>
                      <a:pt x="96" y="1117"/>
                      <a:pt x="107" y="1138"/>
                      <a:pt x="96" y="1138"/>
                    </a:cubicBezTo>
                    <a:cubicBezTo>
                      <a:pt x="86" y="1138"/>
                      <a:pt x="65" y="1148"/>
                      <a:pt x="65" y="1159"/>
                    </a:cubicBezTo>
                    <a:cubicBezTo>
                      <a:pt x="44" y="1191"/>
                      <a:pt x="32" y="1223"/>
                      <a:pt x="11" y="1255"/>
                    </a:cubicBezTo>
                    <a:cubicBezTo>
                      <a:pt x="1" y="1255"/>
                      <a:pt x="22" y="1276"/>
                      <a:pt x="54" y="1308"/>
                    </a:cubicBezTo>
                    <a:cubicBezTo>
                      <a:pt x="75" y="1318"/>
                      <a:pt x="75" y="1318"/>
                      <a:pt x="86" y="1330"/>
                    </a:cubicBezTo>
                    <a:cubicBezTo>
                      <a:pt x="107" y="1351"/>
                      <a:pt x="86" y="1351"/>
                      <a:pt x="96" y="1372"/>
                    </a:cubicBezTo>
                    <a:cubicBezTo>
                      <a:pt x="65" y="1372"/>
                      <a:pt x="75" y="1382"/>
                      <a:pt x="75" y="1393"/>
                    </a:cubicBezTo>
                    <a:cubicBezTo>
                      <a:pt x="75" y="1404"/>
                      <a:pt x="96" y="1415"/>
                      <a:pt x="118" y="1436"/>
                    </a:cubicBezTo>
                    <a:cubicBezTo>
                      <a:pt x="139" y="1457"/>
                      <a:pt x="150" y="1457"/>
                      <a:pt x="160" y="1457"/>
                    </a:cubicBezTo>
                    <a:cubicBezTo>
                      <a:pt x="182" y="1457"/>
                      <a:pt x="182" y="1446"/>
                      <a:pt x="203" y="1446"/>
                    </a:cubicBezTo>
                    <a:cubicBezTo>
                      <a:pt x="210" y="1446"/>
                      <a:pt x="222" y="1451"/>
                      <a:pt x="229" y="1451"/>
                    </a:cubicBezTo>
                    <a:cubicBezTo>
                      <a:pt x="233" y="1451"/>
                      <a:pt x="235" y="1450"/>
                      <a:pt x="235" y="1446"/>
                    </a:cubicBezTo>
                    <a:cubicBezTo>
                      <a:pt x="245" y="1446"/>
                      <a:pt x="245" y="1446"/>
                      <a:pt x="245" y="1457"/>
                    </a:cubicBezTo>
                    <a:cubicBezTo>
                      <a:pt x="256" y="1479"/>
                      <a:pt x="256" y="1479"/>
                      <a:pt x="309" y="1510"/>
                    </a:cubicBezTo>
                    <a:lnTo>
                      <a:pt x="320" y="1510"/>
                    </a:lnTo>
                    <a:cubicBezTo>
                      <a:pt x="342" y="1521"/>
                      <a:pt x="352" y="1531"/>
                      <a:pt x="352" y="1531"/>
                    </a:cubicBezTo>
                    <a:cubicBezTo>
                      <a:pt x="368" y="1534"/>
                      <a:pt x="381" y="1536"/>
                      <a:pt x="391" y="1536"/>
                    </a:cubicBezTo>
                    <a:cubicBezTo>
                      <a:pt x="421" y="1536"/>
                      <a:pt x="427" y="1523"/>
                      <a:pt x="427" y="1500"/>
                    </a:cubicBezTo>
                    <a:cubicBezTo>
                      <a:pt x="480" y="1542"/>
                      <a:pt x="469" y="1542"/>
                      <a:pt x="491" y="1542"/>
                    </a:cubicBezTo>
                    <a:cubicBezTo>
                      <a:pt x="501" y="1531"/>
                      <a:pt x="512" y="1531"/>
                      <a:pt x="522" y="1531"/>
                    </a:cubicBezTo>
                    <a:cubicBezTo>
                      <a:pt x="522" y="1500"/>
                      <a:pt x="533" y="1468"/>
                      <a:pt x="533" y="1446"/>
                    </a:cubicBezTo>
                    <a:cubicBezTo>
                      <a:pt x="544" y="1393"/>
                      <a:pt x="565" y="1351"/>
                      <a:pt x="586" y="1297"/>
                    </a:cubicBezTo>
                    <a:cubicBezTo>
                      <a:pt x="586" y="1287"/>
                      <a:pt x="619" y="1297"/>
                      <a:pt x="586" y="1255"/>
                    </a:cubicBezTo>
                    <a:lnTo>
                      <a:pt x="586" y="1255"/>
                    </a:lnTo>
                    <a:cubicBezTo>
                      <a:pt x="596" y="1258"/>
                      <a:pt x="602" y="1259"/>
                      <a:pt x="607" y="1259"/>
                    </a:cubicBezTo>
                    <a:cubicBezTo>
                      <a:pt x="619" y="1259"/>
                      <a:pt x="619" y="1252"/>
                      <a:pt x="619" y="1244"/>
                    </a:cubicBezTo>
                    <a:cubicBezTo>
                      <a:pt x="619" y="1202"/>
                      <a:pt x="640" y="1169"/>
                      <a:pt x="661" y="1148"/>
                    </a:cubicBezTo>
                    <a:cubicBezTo>
                      <a:pt x="661" y="1138"/>
                      <a:pt x="650" y="1117"/>
                      <a:pt x="661" y="1117"/>
                    </a:cubicBezTo>
                    <a:cubicBezTo>
                      <a:pt x="704" y="1105"/>
                      <a:pt x="682" y="1053"/>
                      <a:pt x="714" y="1031"/>
                    </a:cubicBezTo>
                    <a:lnTo>
                      <a:pt x="714" y="1020"/>
                    </a:lnTo>
                    <a:lnTo>
                      <a:pt x="735" y="1020"/>
                    </a:lnTo>
                    <a:cubicBezTo>
                      <a:pt x="746" y="999"/>
                      <a:pt x="768" y="999"/>
                      <a:pt x="768" y="978"/>
                    </a:cubicBezTo>
                    <a:cubicBezTo>
                      <a:pt x="768" y="946"/>
                      <a:pt x="768" y="925"/>
                      <a:pt x="799" y="914"/>
                    </a:cubicBezTo>
                    <a:cubicBezTo>
                      <a:pt x="810" y="904"/>
                      <a:pt x="810" y="893"/>
                      <a:pt x="820" y="871"/>
                    </a:cubicBezTo>
                    <a:cubicBezTo>
                      <a:pt x="820" y="850"/>
                      <a:pt x="863" y="861"/>
                      <a:pt x="853" y="818"/>
                    </a:cubicBezTo>
                    <a:cubicBezTo>
                      <a:pt x="842" y="797"/>
                      <a:pt x="884" y="797"/>
                      <a:pt x="863" y="776"/>
                    </a:cubicBezTo>
                    <a:cubicBezTo>
                      <a:pt x="863" y="770"/>
                      <a:pt x="866" y="768"/>
                      <a:pt x="870" y="768"/>
                    </a:cubicBezTo>
                    <a:cubicBezTo>
                      <a:pt x="874" y="768"/>
                      <a:pt x="879" y="770"/>
                      <a:pt x="884" y="776"/>
                    </a:cubicBezTo>
                    <a:cubicBezTo>
                      <a:pt x="895" y="776"/>
                      <a:pt x="895" y="776"/>
                      <a:pt x="895" y="765"/>
                    </a:cubicBezTo>
                    <a:cubicBezTo>
                      <a:pt x="874" y="743"/>
                      <a:pt x="895" y="743"/>
                      <a:pt x="917" y="743"/>
                    </a:cubicBezTo>
                    <a:cubicBezTo>
                      <a:pt x="948" y="743"/>
                      <a:pt x="938" y="722"/>
                      <a:pt x="938" y="712"/>
                    </a:cubicBezTo>
                    <a:cubicBezTo>
                      <a:pt x="948" y="701"/>
                      <a:pt x="948" y="701"/>
                      <a:pt x="948" y="691"/>
                    </a:cubicBezTo>
                    <a:cubicBezTo>
                      <a:pt x="959" y="680"/>
                      <a:pt x="969" y="680"/>
                      <a:pt x="981" y="669"/>
                    </a:cubicBezTo>
                    <a:cubicBezTo>
                      <a:pt x="981" y="658"/>
                      <a:pt x="981" y="637"/>
                      <a:pt x="1002" y="637"/>
                    </a:cubicBezTo>
                    <a:cubicBezTo>
                      <a:pt x="1005" y="638"/>
                      <a:pt x="1008" y="639"/>
                      <a:pt x="1011" y="639"/>
                    </a:cubicBezTo>
                    <a:cubicBezTo>
                      <a:pt x="1031" y="639"/>
                      <a:pt x="1024" y="604"/>
                      <a:pt x="1033" y="594"/>
                    </a:cubicBezTo>
                    <a:cubicBezTo>
                      <a:pt x="1039" y="600"/>
                      <a:pt x="1044" y="603"/>
                      <a:pt x="1048" y="603"/>
                    </a:cubicBezTo>
                    <a:cubicBezTo>
                      <a:pt x="1052" y="603"/>
                      <a:pt x="1055" y="600"/>
                      <a:pt x="1055" y="594"/>
                    </a:cubicBezTo>
                    <a:cubicBezTo>
                      <a:pt x="1066" y="573"/>
                      <a:pt x="1066" y="552"/>
                      <a:pt x="1097" y="552"/>
                    </a:cubicBezTo>
                    <a:lnTo>
                      <a:pt x="1097" y="542"/>
                    </a:lnTo>
                    <a:cubicBezTo>
                      <a:pt x="1087" y="525"/>
                      <a:pt x="1095" y="525"/>
                      <a:pt x="1104" y="525"/>
                    </a:cubicBezTo>
                    <a:cubicBezTo>
                      <a:pt x="1113" y="525"/>
                      <a:pt x="1124" y="525"/>
                      <a:pt x="1119" y="509"/>
                    </a:cubicBezTo>
                    <a:lnTo>
                      <a:pt x="1119" y="509"/>
                    </a:lnTo>
                    <a:cubicBezTo>
                      <a:pt x="1131" y="515"/>
                      <a:pt x="1138" y="518"/>
                      <a:pt x="1141" y="518"/>
                    </a:cubicBezTo>
                    <a:cubicBezTo>
                      <a:pt x="1150" y="518"/>
                      <a:pt x="1137" y="503"/>
                      <a:pt x="1130" y="488"/>
                    </a:cubicBezTo>
                    <a:cubicBezTo>
                      <a:pt x="1140" y="488"/>
                      <a:pt x="1140" y="488"/>
                      <a:pt x="1140" y="478"/>
                    </a:cubicBezTo>
                    <a:cubicBezTo>
                      <a:pt x="1140" y="478"/>
                      <a:pt x="1149" y="482"/>
                      <a:pt x="1159" y="482"/>
                    </a:cubicBezTo>
                    <a:cubicBezTo>
                      <a:pt x="1164" y="482"/>
                      <a:pt x="1169" y="481"/>
                      <a:pt x="1172" y="478"/>
                    </a:cubicBezTo>
                    <a:cubicBezTo>
                      <a:pt x="1194" y="467"/>
                      <a:pt x="1194" y="445"/>
                      <a:pt x="1215" y="435"/>
                    </a:cubicBezTo>
                    <a:cubicBezTo>
                      <a:pt x="1236" y="424"/>
                      <a:pt x="1257" y="392"/>
                      <a:pt x="1289" y="381"/>
                    </a:cubicBezTo>
                    <a:cubicBezTo>
                      <a:pt x="1300" y="381"/>
                      <a:pt x="1300" y="371"/>
                      <a:pt x="1300" y="360"/>
                    </a:cubicBezTo>
                    <a:cubicBezTo>
                      <a:pt x="1291" y="352"/>
                      <a:pt x="1269" y="323"/>
                      <a:pt x="1283" y="323"/>
                    </a:cubicBezTo>
                    <a:lnTo>
                      <a:pt x="1283" y="323"/>
                    </a:lnTo>
                    <a:cubicBezTo>
                      <a:pt x="1286" y="323"/>
                      <a:pt x="1292" y="324"/>
                      <a:pt x="1300" y="329"/>
                    </a:cubicBezTo>
                    <a:cubicBezTo>
                      <a:pt x="1310" y="329"/>
                      <a:pt x="1310" y="329"/>
                      <a:pt x="1300" y="318"/>
                    </a:cubicBezTo>
                    <a:cubicBezTo>
                      <a:pt x="1289" y="307"/>
                      <a:pt x="1310" y="307"/>
                      <a:pt x="1310" y="307"/>
                    </a:cubicBezTo>
                    <a:cubicBezTo>
                      <a:pt x="1316" y="307"/>
                      <a:pt x="1326" y="310"/>
                      <a:pt x="1331" y="310"/>
                    </a:cubicBezTo>
                    <a:cubicBezTo>
                      <a:pt x="1337" y="310"/>
                      <a:pt x="1337" y="307"/>
                      <a:pt x="1321" y="296"/>
                    </a:cubicBezTo>
                    <a:cubicBezTo>
                      <a:pt x="1300" y="275"/>
                      <a:pt x="1310" y="265"/>
                      <a:pt x="1268" y="243"/>
                    </a:cubicBezTo>
                    <a:cubicBezTo>
                      <a:pt x="1246" y="232"/>
                      <a:pt x="1257" y="232"/>
                      <a:pt x="1268" y="232"/>
                    </a:cubicBezTo>
                    <a:cubicBezTo>
                      <a:pt x="1274" y="236"/>
                      <a:pt x="1278" y="237"/>
                      <a:pt x="1282" y="237"/>
                    </a:cubicBezTo>
                    <a:cubicBezTo>
                      <a:pt x="1290" y="237"/>
                      <a:pt x="1292" y="229"/>
                      <a:pt x="1300" y="222"/>
                    </a:cubicBezTo>
                    <a:cubicBezTo>
                      <a:pt x="1321" y="222"/>
                      <a:pt x="1300" y="201"/>
                      <a:pt x="1279" y="180"/>
                    </a:cubicBezTo>
                    <a:cubicBezTo>
                      <a:pt x="1246" y="158"/>
                      <a:pt x="1225" y="147"/>
                      <a:pt x="1204" y="147"/>
                    </a:cubicBezTo>
                    <a:lnTo>
                      <a:pt x="1194" y="147"/>
                    </a:lnTo>
                    <a:cubicBezTo>
                      <a:pt x="1172" y="158"/>
                      <a:pt x="1151" y="158"/>
                      <a:pt x="1140" y="168"/>
                    </a:cubicBezTo>
                    <a:cubicBezTo>
                      <a:pt x="1108" y="180"/>
                      <a:pt x="1076" y="190"/>
                      <a:pt x="1055" y="211"/>
                    </a:cubicBezTo>
                    <a:cubicBezTo>
                      <a:pt x="1055" y="211"/>
                      <a:pt x="1060" y="216"/>
                      <a:pt x="1057" y="216"/>
                    </a:cubicBezTo>
                    <a:cubicBezTo>
                      <a:pt x="1055" y="216"/>
                      <a:pt x="1052" y="215"/>
                      <a:pt x="1044" y="211"/>
                    </a:cubicBezTo>
                    <a:cubicBezTo>
                      <a:pt x="1033" y="201"/>
                      <a:pt x="1033" y="201"/>
                      <a:pt x="1033" y="190"/>
                    </a:cubicBezTo>
                    <a:lnTo>
                      <a:pt x="1055" y="168"/>
                    </a:lnTo>
                    <a:cubicBezTo>
                      <a:pt x="1066" y="158"/>
                      <a:pt x="1087" y="158"/>
                      <a:pt x="1076" y="137"/>
                    </a:cubicBezTo>
                    <a:cubicBezTo>
                      <a:pt x="1066" y="116"/>
                      <a:pt x="1066" y="94"/>
                      <a:pt x="1066" y="83"/>
                    </a:cubicBezTo>
                    <a:cubicBezTo>
                      <a:pt x="1076" y="73"/>
                      <a:pt x="1055" y="62"/>
                      <a:pt x="1033" y="41"/>
                    </a:cubicBezTo>
                    <a:cubicBezTo>
                      <a:pt x="1012" y="19"/>
                      <a:pt x="991" y="9"/>
                      <a:pt x="969" y="9"/>
                    </a:cubicBezTo>
                    <a:cubicBezTo>
                      <a:pt x="959" y="4"/>
                      <a:pt x="954" y="1"/>
                      <a:pt x="951" y="1"/>
                    </a:cubicBezTo>
                    <a:close/>
                  </a:path>
                </a:pathLst>
              </a:custGeom>
              <a:solidFill>
                <a:srgbClr val="B9D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335794" y="901436"/>
                <a:ext cx="183505" cy="1057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946" extrusionOk="0">
                    <a:moveTo>
                      <a:pt x="173" y="0"/>
                    </a:moveTo>
                    <a:cubicBezTo>
                      <a:pt x="171" y="0"/>
                      <a:pt x="167" y="5"/>
                      <a:pt x="160" y="19"/>
                    </a:cubicBezTo>
                    <a:cubicBezTo>
                      <a:pt x="150" y="40"/>
                      <a:pt x="139" y="40"/>
                      <a:pt x="129" y="83"/>
                    </a:cubicBezTo>
                    <a:lnTo>
                      <a:pt x="129" y="94"/>
                    </a:lnTo>
                    <a:cubicBezTo>
                      <a:pt x="118" y="73"/>
                      <a:pt x="107" y="73"/>
                      <a:pt x="96" y="51"/>
                    </a:cubicBezTo>
                    <a:cubicBezTo>
                      <a:pt x="96" y="49"/>
                      <a:pt x="96" y="48"/>
                      <a:pt x="95" y="48"/>
                    </a:cubicBezTo>
                    <a:cubicBezTo>
                      <a:pt x="89" y="48"/>
                      <a:pt x="75" y="67"/>
                      <a:pt x="75" y="94"/>
                    </a:cubicBezTo>
                    <a:cubicBezTo>
                      <a:pt x="54" y="137"/>
                      <a:pt x="54" y="158"/>
                      <a:pt x="54" y="179"/>
                    </a:cubicBezTo>
                    <a:cubicBezTo>
                      <a:pt x="65" y="179"/>
                      <a:pt x="65" y="189"/>
                      <a:pt x="65" y="189"/>
                    </a:cubicBezTo>
                    <a:cubicBezTo>
                      <a:pt x="75" y="200"/>
                      <a:pt x="86" y="222"/>
                      <a:pt x="96" y="232"/>
                    </a:cubicBezTo>
                    <a:cubicBezTo>
                      <a:pt x="118" y="253"/>
                      <a:pt x="139" y="286"/>
                      <a:pt x="171" y="296"/>
                    </a:cubicBezTo>
                    <a:lnTo>
                      <a:pt x="171" y="307"/>
                    </a:lnTo>
                    <a:cubicBezTo>
                      <a:pt x="171" y="317"/>
                      <a:pt x="160" y="328"/>
                      <a:pt x="160" y="328"/>
                    </a:cubicBezTo>
                    <a:lnTo>
                      <a:pt x="150" y="328"/>
                    </a:lnTo>
                    <a:lnTo>
                      <a:pt x="129" y="307"/>
                    </a:lnTo>
                    <a:cubicBezTo>
                      <a:pt x="112" y="307"/>
                      <a:pt x="108" y="293"/>
                      <a:pt x="96" y="293"/>
                    </a:cubicBezTo>
                    <a:cubicBezTo>
                      <a:pt x="94" y="293"/>
                      <a:pt x="90" y="294"/>
                      <a:pt x="86" y="296"/>
                    </a:cubicBezTo>
                    <a:cubicBezTo>
                      <a:pt x="75" y="317"/>
                      <a:pt x="54" y="328"/>
                      <a:pt x="44" y="328"/>
                    </a:cubicBezTo>
                    <a:cubicBezTo>
                      <a:pt x="42" y="327"/>
                      <a:pt x="40" y="326"/>
                      <a:pt x="39" y="326"/>
                    </a:cubicBezTo>
                    <a:cubicBezTo>
                      <a:pt x="30" y="326"/>
                      <a:pt x="21" y="353"/>
                      <a:pt x="11" y="371"/>
                    </a:cubicBezTo>
                    <a:cubicBezTo>
                      <a:pt x="1" y="402"/>
                      <a:pt x="1" y="424"/>
                      <a:pt x="1" y="445"/>
                    </a:cubicBezTo>
                    <a:cubicBezTo>
                      <a:pt x="1" y="466"/>
                      <a:pt x="1" y="466"/>
                      <a:pt x="11" y="466"/>
                    </a:cubicBezTo>
                    <a:cubicBezTo>
                      <a:pt x="22" y="477"/>
                      <a:pt x="44" y="466"/>
                      <a:pt x="54" y="499"/>
                    </a:cubicBezTo>
                    <a:cubicBezTo>
                      <a:pt x="54" y="530"/>
                      <a:pt x="75" y="541"/>
                      <a:pt x="86" y="541"/>
                    </a:cubicBezTo>
                    <a:cubicBezTo>
                      <a:pt x="107" y="541"/>
                      <a:pt x="129" y="541"/>
                      <a:pt x="150" y="551"/>
                    </a:cubicBezTo>
                    <a:cubicBezTo>
                      <a:pt x="182" y="573"/>
                      <a:pt x="214" y="573"/>
                      <a:pt x="245" y="605"/>
                    </a:cubicBezTo>
                    <a:cubicBezTo>
                      <a:pt x="267" y="626"/>
                      <a:pt x="299" y="615"/>
                      <a:pt x="320" y="648"/>
                    </a:cubicBezTo>
                    <a:cubicBezTo>
                      <a:pt x="320" y="648"/>
                      <a:pt x="322" y="649"/>
                      <a:pt x="325" y="649"/>
                    </a:cubicBezTo>
                    <a:cubicBezTo>
                      <a:pt x="329" y="649"/>
                      <a:pt x="335" y="645"/>
                      <a:pt x="342" y="626"/>
                    </a:cubicBezTo>
                    <a:cubicBezTo>
                      <a:pt x="345" y="622"/>
                      <a:pt x="349" y="620"/>
                      <a:pt x="352" y="620"/>
                    </a:cubicBezTo>
                    <a:lnTo>
                      <a:pt x="352" y="620"/>
                    </a:lnTo>
                    <a:cubicBezTo>
                      <a:pt x="357" y="620"/>
                      <a:pt x="359" y="627"/>
                      <a:pt x="352" y="648"/>
                    </a:cubicBezTo>
                    <a:lnTo>
                      <a:pt x="352" y="658"/>
                    </a:lnTo>
                    <a:cubicBezTo>
                      <a:pt x="353" y="657"/>
                      <a:pt x="354" y="657"/>
                      <a:pt x="355" y="657"/>
                    </a:cubicBezTo>
                    <a:cubicBezTo>
                      <a:pt x="360" y="657"/>
                      <a:pt x="363" y="672"/>
                      <a:pt x="369" y="672"/>
                    </a:cubicBezTo>
                    <a:cubicBezTo>
                      <a:pt x="372" y="672"/>
                      <a:pt x="377" y="666"/>
                      <a:pt x="384" y="648"/>
                    </a:cubicBezTo>
                    <a:cubicBezTo>
                      <a:pt x="387" y="644"/>
                      <a:pt x="389" y="643"/>
                      <a:pt x="391" y="643"/>
                    </a:cubicBezTo>
                    <a:cubicBezTo>
                      <a:pt x="395" y="643"/>
                      <a:pt x="395" y="651"/>
                      <a:pt x="395" y="658"/>
                    </a:cubicBezTo>
                    <a:cubicBezTo>
                      <a:pt x="395" y="668"/>
                      <a:pt x="395" y="673"/>
                      <a:pt x="396" y="673"/>
                    </a:cubicBezTo>
                    <a:cubicBezTo>
                      <a:pt x="397" y="673"/>
                      <a:pt x="400" y="665"/>
                      <a:pt x="406" y="648"/>
                    </a:cubicBezTo>
                    <a:cubicBezTo>
                      <a:pt x="410" y="643"/>
                      <a:pt x="412" y="640"/>
                      <a:pt x="414" y="640"/>
                    </a:cubicBezTo>
                    <a:cubicBezTo>
                      <a:pt x="416" y="640"/>
                      <a:pt x="416" y="646"/>
                      <a:pt x="416" y="658"/>
                    </a:cubicBezTo>
                    <a:cubicBezTo>
                      <a:pt x="416" y="675"/>
                      <a:pt x="419" y="686"/>
                      <a:pt x="423" y="686"/>
                    </a:cubicBezTo>
                    <a:cubicBezTo>
                      <a:pt x="427" y="686"/>
                      <a:pt x="432" y="678"/>
                      <a:pt x="437" y="658"/>
                    </a:cubicBezTo>
                    <a:cubicBezTo>
                      <a:pt x="445" y="642"/>
                      <a:pt x="449" y="636"/>
                      <a:pt x="450" y="636"/>
                    </a:cubicBezTo>
                    <a:lnTo>
                      <a:pt x="450" y="636"/>
                    </a:lnTo>
                    <a:cubicBezTo>
                      <a:pt x="452" y="636"/>
                      <a:pt x="448" y="652"/>
                      <a:pt x="448" y="658"/>
                    </a:cubicBezTo>
                    <a:cubicBezTo>
                      <a:pt x="448" y="669"/>
                      <a:pt x="437" y="690"/>
                      <a:pt x="448" y="690"/>
                    </a:cubicBezTo>
                    <a:cubicBezTo>
                      <a:pt x="450" y="689"/>
                      <a:pt x="451" y="688"/>
                      <a:pt x="453" y="688"/>
                    </a:cubicBezTo>
                    <a:cubicBezTo>
                      <a:pt x="460" y="688"/>
                      <a:pt x="468" y="703"/>
                      <a:pt x="475" y="703"/>
                    </a:cubicBezTo>
                    <a:cubicBezTo>
                      <a:pt x="477" y="703"/>
                      <a:pt x="478" y="702"/>
                      <a:pt x="480" y="700"/>
                    </a:cubicBezTo>
                    <a:cubicBezTo>
                      <a:pt x="485" y="695"/>
                      <a:pt x="488" y="695"/>
                      <a:pt x="491" y="695"/>
                    </a:cubicBezTo>
                    <a:cubicBezTo>
                      <a:pt x="493" y="695"/>
                      <a:pt x="496" y="695"/>
                      <a:pt x="501" y="690"/>
                    </a:cubicBezTo>
                    <a:cubicBezTo>
                      <a:pt x="501" y="714"/>
                      <a:pt x="505" y="721"/>
                      <a:pt x="511" y="721"/>
                    </a:cubicBezTo>
                    <a:cubicBezTo>
                      <a:pt x="518" y="721"/>
                      <a:pt x="527" y="712"/>
                      <a:pt x="533" y="712"/>
                    </a:cubicBezTo>
                    <a:cubicBezTo>
                      <a:pt x="540" y="712"/>
                      <a:pt x="547" y="707"/>
                      <a:pt x="554" y="707"/>
                    </a:cubicBezTo>
                    <a:cubicBezTo>
                      <a:pt x="558" y="707"/>
                      <a:pt x="561" y="708"/>
                      <a:pt x="565" y="712"/>
                    </a:cubicBezTo>
                    <a:cubicBezTo>
                      <a:pt x="565" y="722"/>
                      <a:pt x="576" y="733"/>
                      <a:pt x="586" y="733"/>
                    </a:cubicBezTo>
                    <a:lnTo>
                      <a:pt x="650" y="733"/>
                    </a:lnTo>
                    <a:cubicBezTo>
                      <a:pt x="671" y="743"/>
                      <a:pt x="693" y="743"/>
                      <a:pt x="714" y="754"/>
                    </a:cubicBezTo>
                    <a:cubicBezTo>
                      <a:pt x="746" y="764"/>
                      <a:pt x="768" y="775"/>
                      <a:pt x="799" y="775"/>
                    </a:cubicBezTo>
                    <a:cubicBezTo>
                      <a:pt x="803" y="773"/>
                      <a:pt x="808" y="772"/>
                      <a:pt x="812" y="772"/>
                    </a:cubicBezTo>
                    <a:cubicBezTo>
                      <a:pt x="828" y="772"/>
                      <a:pt x="844" y="788"/>
                      <a:pt x="853" y="797"/>
                    </a:cubicBezTo>
                    <a:cubicBezTo>
                      <a:pt x="855" y="799"/>
                      <a:pt x="857" y="800"/>
                      <a:pt x="860" y="800"/>
                    </a:cubicBezTo>
                    <a:cubicBezTo>
                      <a:pt x="868" y="800"/>
                      <a:pt x="879" y="793"/>
                      <a:pt x="887" y="793"/>
                    </a:cubicBezTo>
                    <a:cubicBezTo>
                      <a:pt x="890" y="793"/>
                      <a:pt x="893" y="794"/>
                      <a:pt x="895" y="797"/>
                    </a:cubicBezTo>
                    <a:cubicBezTo>
                      <a:pt x="927" y="828"/>
                      <a:pt x="981" y="818"/>
                      <a:pt x="1023" y="839"/>
                    </a:cubicBezTo>
                    <a:lnTo>
                      <a:pt x="1087" y="839"/>
                    </a:lnTo>
                    <a:cubicBezTo>
                      <a:pt x="1130" y="850"/>
                      <a:pt x="1161" y="861"/>
                      <a:pt x="1204" y="871"/>
                    </a:cubicBezTo>
                    <a:cubicBezTo>
                      <a:pt x="1246" y="882"/>
                      <a:pt x="1279" y="903"/>
                      <a:pt x="1332" y="913"/>
                    </a:cubicBezTo>
                    <a:cubicBezTo>
                      <a:pt x="1332" y="913"/>
                      <a:pt x="1345" y="900"/>
                      <a:pt x="1350" y="900"/>
                    </a:cubicBezTo>
                    <a:cubicBezTo>
                      <a:pt x="1352" y="900"/>
                      <a:pt x="1353" y="901"/>
                      <a:pt x="1353" y="903"/>
                    </a:cubicBezTo>
                    <a:cubicBezTo>
                      <a:pt x="1364" y="913"/>
                      <a:pt x="1374" y="925"/>
                      <a:pt x="1385" y="925"/>
                    </a:cubicBezTo>
                    <a:cubicBezTo>
                      <a:pt x="1417" y="935"/>
                      <a:pt x="1459" y="946"/>
                      <a:pt x="1492" y="946"/>
                    </a:cubicBezTo>
                    <a:cubicBezTo>
                      <a:pt x="1502" y="946"/>
                      <a:pt x="1513" y="935"/>
                      <a:pt x="1523" y="882"/>
                    </a:cubicBezTo>
                    <a:cubicBezTo>
                      <a:pt x="1534" y="861"/>
                      <a:pt x="1534" y="861"/>
                      <a:pt x="1545" y="850"/>
                    </a:cubicBezTo>
                    <a:cubicBezTo>
                      <a:pt x="1550" y="839"/>
                      <a:pt x="1555" y="839"/>
                      <a:pt x="1561" y="839"/>
                    </a:cubicBezTo>
                    <a:cubicBezTo>
                      <a:pt x="1566" y="839"/>
                      <a:pt x="1571" y="839"/>
                      <a:pt x="1577" y="828"/>
                    </a:cubicBezTo>
                    <a:lnTo>
                      <a:pt x="1587" y="828"/>
                    </a:lnTo>
                    <a:cubicBezTo>
                      <a:pt x="1587" y="839"/>
                      <a:pt x="1590" y="842"/>
                      <a:pt x="1593" y="842"/>
                    </a:cubicBezTo>
                    <a:cubicBezTo>
                      <a:pt x="1596" y="842"/>
                      <a:pt x="1598" y="839"/>
                      <a:pt x="1598" y="839"/>
                    </a:cubicBezTo>
                    <a:cubicBezTo>
                      <a:pt x="1608" y="839"/>
                      <a:pt x="1619" y="818"/>
                      <a:pt x="1630" y="786"/>
                    </a:cubicBezTo>
                    <a:cubicBezTo>
                      <a:pt x="1641" y="754"/>
                      <a:pt x="1641" y="743"/>
                      <a:pt x="1641" y="733"/>
                    </a:cubicBezTo>
                    <a:cubicBezTo>
                      <a:pt x="1630" y="712"/>
                      <a:pt x="1619" y="722"/>
                      <a:pt x="1608" y="700"/>
                    </a:cubicBezTo>
                    <a:lnTo>
                      <a:pt x="1608" y="669"/>
                    </a:lnTo>
                    <a:cubicBezTo>
                      <a:pt x="1602" y="669"/>
                      <a:pt x="1599" y="678"/>
                      <a:pt x="1599" y="678"/>
                    </a:cubicBezTo>
                    <a:cubicBezTo>
                      <a:pt x="1598" y="678"/>
                      <a:pt x="1598" y="676"/>
                      <a:pt x="1598" y="669"/>
                    </a:cubicBezTo>
                    <a:cubicBezTo>
                      <a:pt x="1598" y="658"/>
                      <a:pt x="1608" y="658"/>
                      <a:pt x="1608" y="658"/>
                    </a:cubicBezTo>
                    <a:cubicBezTo>
                      <a:pt x="1630" y="648"/>
                      <a:pt x="1630" y="637"/>
                      <a:pt x="1641" y="584"/>
                    </a:cubicBezTo>
                    <a:lnTo>
                      <a:pt x="1641" y="562"/>
                    </a:lnTo>
                    <a:lnTo>
                      <a:pt x="1641" y="530"/>
                    </a:lnTo>
                    <a:cubicBezTo>
                      <a:pt x="1641" y="480"/>
                      <a:pt x="1628" y="463"/>
                      <a:pt x="1606" y="463"/>
                    </a:cubicBezTo>
                    <a:cubicBezTo>
                      <a:pt x="1604" y="463"/>
                      <a:pt x="1602" y="463"/>
                      <a:pt x="1599" y="463"/>
                    </a:cubicBezTo>
                    <a:lnTo>
                      <a:pt x="1599" y="463"/>
                    </a:lnTo>
                    <a:cubicBezTo>
                      <a:pt x="1619" y="413"/>
                      <a:pt x="1619" y="413"/>
                      <a:pt x="1608" y="392"/>
                    </a:cubicBezTo>
                    <a:cubicBezTo>
                      <a:pt x="1598" y="381"/>
                      <a:pt x="1598" y="381"/>
                      <a:pt x="1587" y="381"/>
                    </a:cubicBezTo>
                    <a:cubicBezTo>
                      <a:pt x="1556" y="381"/>
                      <a:pt x="1534" y="381"/>
                      <a:pt x="1502" y="392"/>
                    </a:cubicBezTo>
                    <a:cubicBezTo>
                      <a:pt x="1484" y="396"/>
                      <a:pt x="1468" y="397"/>
                      <a:pt x="1452" y="397"/>
                    </a:cubicBezTo>
                    <a:cubicBezTo>
                      <a:pt x="1419" y="397"/>
                      <a:pt x="1389" y="392"/>
                      <a:pt x="1353" y="392"/>
                    </a:cubicBezTo>
                    <a:cubicBezTo>
                      <a:pt x="1347" y="386"/>
                      <a:pt x="1341" y="377"/>
                      <a:pt x="1334" y="377"/>
                    </a:cubicBezTo>
                    <a:cubicBezTo>
                      <a:pt x="1327" y="377"/>
                      <a:pt x="1320" y="383"/>
                      <a:pt x="1310" y="402"/>
                    </a:cubicBezTo>
                    <a:cubicBezTo>
                      <a:pt x="1300" y="371"/>
                      <a:pt x="1300" y="371"/>
                      <a:pt x="1289" y="371"/>
                    </a:cubicBezTo>
                    <a:cubicBezTo>
                      <a:pt x="1275" y="378"/>
                      <a:pt x="1262" y="380"/>
                      <a:pt x="1250" y="380"/>
                    </a:cubicBezTo>
                    <a:cubicBezTo>
                      <a:pt x="1225" y="380"/>
                      <a:pt x="1204" y="371"/>
                      <a:pt x="1182" y="371"/>
                    </a:cubicBezTo>
                    <a:cubicBezTo>
                      <a:pt x="1174" y="371"/>
                      <a:pt x="1166" y="384"/>
                      <a:pt x="1157" y="384"/>
                    </a:cubicBezTo>
                    <a:cubicBezTo>
                      <a:pt x="1155" y="384"/>
                      <a:pt x="1153" y="383"/>
                      <a:pt x="1151" y="381"/>
                    </a:cubicBezTo>
                    <a:cubicBezTo>
                      <a:pt x="1141" y="360"/>
                      <a:pt x="1125" y="357"/>
                      <a:pt x="1108" y="357"/>
                    </a:cubicBezTo>
                    <a:cubicBezTo>
                      <a:pt x="1102" y="357"/>
                      <a:pt x="1095" y="358"/>
                      <a:pt x="1088" y="358"/>
                    </a:cubicBezTo>
                    <a:cubicBezTo>
                      <a:pt x="1077" y="358"/>
                      <a:pt x="1065" y="356"/>
                      <a:pt x="1055" y="350"/>
                    </a:cubicBezTo>
                    <a:lnTo>
                      <a:pt x="1044" y="360"/>
                    </a:lnTo>
                    <a:cubicBezTo>
                      <a:pt x="1044" y="338"/>
                      <a:pt x="1044" y="338"/>
                      <a:pt x="1033" y="338"/>
                    </a:cubicBezTo>
                    <a:cubicBezTo>
                      <a:pt x="1023" y="328"/>
                      <a:pt x="1002" y="317"/>
                      <a:pt x="981" y="317"/>
                    </a:cubicBezTo>
                    <a:cubicBezTo>
                      <a:pt x="972" y="326"/>
                      <a:pt x="962" y="330"/>
                      <a:pt x="953" y="330"/>
                    </a:cubicBezTo>
                    <a:cubicBezTo>
                      <a:pt x="941" y="330"/>
                      <a:pt x="929" y="324"/>
                      <a:pt x="917" y="317"/>
                    </a:cubicBezTo>
                    <a:cubicBezTo>
                      <a:pt x="906" y="307"/>
                      <a:pt x="895" y="307"/>
                      <a:pt x="874" y="307"/>
                    </a:cubicBezTo>
                    <a:cubicBezTo>
                      <a:pt x="872" y="308"/>
                      <a:pt x="870" y="308"/>
                      <a:pt x="869" y="308"/>
                    </a:cubicBezTo>
                    <a:cubicBezTo>
                      <a:pt x="855" y="308"/>
                      <a:pt x="845" y="286"/>
                      <a:pt x="829" y="286"/>
                    </a:cubicBezTo>
                    <a:cubicBezTo>
                      <a:pt x="824" y="286"/>
                      <a:pt x="818" y="288"/>
                      <a:pt x="810" y="296"/>
                    </a:cubicBezTo>
                    <a:cubicBezTo>
                      <a:pt x="808" y="297"/>
                      <a:pt x="805" y="298"/>
                      <a:pt x="803" y="298"/>
                    </a:cubicBezTo>
                    <a:cubicBezTo>
                      <a:pt x="793" y="298"/>
                      <a:pt x="788" y="284"/>
                      <a:pt x="777" y="284"/>
                    </a:cubicBezTo>
                    <a:cubicBezTo>
                      <a:pt x="772" y="284"/>
                      <a:pt x="766" y="287"/>
                      <a:pt x="757" y="296"/>
                    </a:cubicBezTo>
                    <a:lnTo>
                      <a:pt x="757" y="275"/>
                    </a:lnTo>
                    <a:cubicBezTo>
                      <a:pt x="757" y="264"/>
                      <a:pt x="746" y="264"/>
                      <a:pt x="746" y="264"/>
                    </a:cubicBezTo>
                    <a:cubicBezTo>
                      <a:pt x="739" y="276"/>
                      <a:pt x="734" y="280"/>
                      <a:pt x="730" y="280"/>
                    </a:cubicBezTo>
                    <a:cubicBezTo>
                      <a:pt x="724" y="280"/>
                      <a:pt x="721" y="267"/>
                      <a:pt x="714" y="253"/>
                    </a:cubicBezTo>
                    <a:cubicBezTo>
                      <a:pt x="714" y="240"/>
                      <a:pt x="710" y="236"/>
                      <a:pt x="704" y="236"/>
                    </a:cubicBezTo>
                    <a:cubicBezTo>
                      <a:pt x="696" y="236"/>
                      <a:pt x="684" y="243"/>
                      <a:pt x="671" y="243"/>
                    </a:cubicBezTo>
                    <a:cubicBezTo>
                      <a:pt x="671" y="243"/>
                      <a:pt x="661" y="243"/>
                      <a:pt x="661" y="232"/>
                    </a:cubicBezTo>
                    <a:cubicBezTo>
                      <a:pt x="650" y="232"/>
                      <a:pt x="640" y="222"/>
                      <a:pt x="629" y="222"/>
                    </a:cubicBezTo>
                    <a:cubicBezTo>
                      <a:pt x="619" y="222"/>
                      <a:pt x="597" y="222"/>
                      <a:pt x="597" y="200"/>
                    </a:cubicBezTo>
                    <a:cubicBezTo>
                      <a:pt x="593" y="189"/>
                      <a:pt x="587" y="186"/>
                      <a:pt x="580" y="186"/>
                    </a:cubicBezTo>
                    <a:cubicBezTo>
                      <a:pt x="570" y="186"/>
                      <a:pt x="558" y="192"/>
                      <a:pt x="550" y="192"/>
                    </a:cubicBezTo>
                    <a:cubicBezTo>
                      <a:pt x="548" y="192"/>
                      <a:pt x="545" y="191"/>
                      <a:pt x="544" y="189"/>
                    </a:cubicBezTo>
                    <a:cubicBezTo>
                      <a:pt x="544" y="179"/>
                      <a:pt x="544" y="168"/>
                      <a:pt x="533" y="168"/>
                    </a:cubicBezTo>
                    <a:cubicBezTo>
                      <a:pt x="512" y="168"/>
                      <a:pt x="491" y="168"/>
                      <a:pt x="480" y="147"/>
                    </a:cubicBezTo>
                    <a:lnTo>
                      <a:pt x="469" y="147"/>
                    </a:lnTo>
                    <a:cubicBezTo>
                      <a:pt x="465" y="154"/>
                      <a:pt x="462" y="156"/>
                      <a:pt x="460" y="156"/>
                    </a:cubicBezTo>
                    <a:cubicBezTo>
                      <a:pt x="453" y="156"/>
                      <a:pt x="453" y="132"/>
                      <a:pt x="445" y="132"/>
                    </a:cubicBezTo>
                    <a:cubicBezTo>
                      <a:pt x="443" y="132"/>
                      <a:pt x="440" y="133"/>
                      <a:pt x="437" y="137"/>
                    </a:cubicBezTo>
                    <a:cubicBezTo>
                      <a:pt x="437" y="119"/>
                      <a:pt x="433" y="112"/>
                      <a:pt x="428" y="112"/>
                    </a:cubicBezTo>
                    <a:cubicBezTo>
                      <a:pt x="421" y="112"/>
                      <a:pt x="411" y="124"/>
                      <a:pt x="406" y="137"/>
                    </a:cubicBezTo>
                    <a:lnTo>
                      <a:pt x="395" y="125"/>
                    </a:lnTo>
                    <a:cubicBezTo>
                      <a:pt x="395" y="125"/>
                      <a:pt x="395" y="104"/>
                      <a:pt x="384" y="94"/>
                    </a:cubicBezTo>
                    <a:cubicBezTo>
                      <a:pt x="373" y="83"/>
                      <a:pt x="352" y="83"/>
                      <a:pt x="331" y="73"/>
                    </a:cubicBezTo>
                    <a:cubicBezTo>
                      <a:pt x="309" y="51"/>
                      <a:pt x="278" y="51"/>
                      <a:pt x="257" y="19"/>
                    </a:cubicBezTo>
                    <a:cubicBezTo>
                      <a:pt x="257" y="14"/>
                      <a:pt x="254" y="11"/>
                      <a:pt x="250" y="11"/>
                    </a:cubicBezTo>
                    <a:cubicBezTo>
                      <a:pt x="246" y="11"/>
                      <a:pt x="240" y="14"/>
                      <a:pt x="235" y="19"/>
                    </a:cubicBezTo>
                    <a:cubicBezTo>
                      <a:pt x="228" y="27"/>
                      <a:pt x="215" y="49"/>
                      <a:pt x="208" y="49"/>
                    </a:cubicBezTo>
                    <a:cubicBezTo>
                      <a:pt x="205" y="49"/>
                      <a:pt x="203" y="44"/>
                      <a:pt x="203" y="30"/>
                    </a:cubicBezTo>
                    <a:cubicBezTo>
                      <a:pt x="203" y="25"/>
                      <a:pt x="200" y="22"/>
                      <a:pt x="198" y="22"/>
                    </a:cubicBezTo>
                    <a:cubicBezTo>
                      <a:pt x="195" y="22"/>
                      <a:pt x="193" y="25"/>
                      <a:pt x="193" y="30"/>
                    </a:cubicBezTo>
                    <a:cubicBezTo>
                      <a:pt x="189" y="33"/>
                      <a:pt x="187" y="34"/>
                      <a:pt x="186" y="34"/>
                    </a:cubicBezTo>
                    <a:cubicBezTo>
                      <a:pt x="182" y="34"/>
                      <a:pt x="182" y="27"/>
                      <a:pt x="182" y="19"/>
                    </a:cubicBezTo>
                    <a:cubicBezTo>
                      <a:pt x="175" y="19"/>
                      <a:pt x="177" y="0"/>
                      <a:pt x="1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61541" y="202822"/>
                <a:ext cx="188313" cy="77159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690" extrusionOk="0">
                    <a:moveTo>
                      <a:pt x="171" y="0"/>
                    </a:moveTo>
                    <a:cubicBezTo>
                      <a:pt x="168" y="0"/>
                      <a:pt x="166" y="3"/>
                      <a:pt x="160" y="8"/>
                    </a:cubicBezTo>
                    <a:cubicBezTo>
                      <a:pt x="153" y="23"/>
                      <a:pt x="146" y="48"/>
                      <a:pt x="138" y="48"/>
                    </a:cubicBezTo>
                    <a:cubicBezTo>
                      <a:pt x="135" y="48"/>
                      <a:pt x="132" y="43"/>
                      <a:pt x="129" y="30"/>
                    </a:cubicBezTo>
                    <a:cubicBezTo>
                      <a:pt x="129" y="24"/>
                      <a:pt x="126" y="21"/>
                      <a:pt x="123" y="21"/>
                    </a:cubicBezTo>
                    <a:cubicBezTo>
                      <a:pt x="120" y="21"/>
                      <a:pt x="117" y="24"/>
                      <a:pt x="117" y="30"/>
                    </a:cubicBezTo>
                    <a:cubicBezTo>
                      <a:pt x="114" y="33"/>
                      <a:pt x="112" y="34"/>
                      <a:pt x="110" y="34"/>
                    </a:cubicBezTo>
                    <a:cubicBezTo>
                      <a:pt x="107" y="34"/>
                      <a:pt x="107" y="30"/>
                      <a:pt x="107" y="30"/>
                    </a:cubicBezTo>
                    <a:cubicBezTo>
                      <a:pt x="100" y="23"/>
                      <a:pt x="98" y="8"/>
                      <a:pt x="94" y="8"/>
                    </a:cubicBezTo>
                    <a:cubicBezTo>
                      <a:pt x="92" y="8"/>
                      <a:pt x="90" y="13"/>
                      <a:pt x="86" y="30"/>
                    </a:cubicBezTo>
                    <a:cubicBezTo>
                      <a:pt x="86" y="51"/>
                      <a:pt x="75" y="51"/>
                      <a:pt x="75" y="94"/>
                    </a:cubicBezTo>
                    <a:cubicBezTo>
                      <a:pt x="75" y="104"/>
                      <a:pt x="72" y="107"/>
                      <a:pt x="70" y="107"/>
                    </a:cubicBezTo>
                    <a:cubicBezTo>
                      <a:pt x="67" y="107"/>
                      <a:pt x="65" y="104"/>
                      <a:pt x="65" y="104"/>
                    </a:cubicBezTo>
                    <a:cubicBezTo>
                      <a:pt x="54" y="82"/>
                      <a:pt x="43" y="82"/>
                      <a:pt x="32" y="72"/>
                    </a:cubicBezTo>
                    <a:cubicBezTo>
                      <a:pt x="32" y="70"/>
                      <a:pt x="32" y="69"/>
                      <a:pt x="30" y="69"/>
                    </a:cubicBezTo>
                    <a:cubicBezTo>
                      <a:pt x="25" y="69"/>
                      <a:pt x="11" y="88"/>
                      <a:pt x="11" y="115"/>
                    </a:cubicBezTo>
                    <a:cubicBezTo>
                      <a:pt x="1" y="157"/>
                      <a:pt x="11" y="179"/>
                      <a:pt x="11" y="200"/>
                    </a:cubicBezTo>
                    <a:cubicBezTo>
                      <a:pt x="22" y="200"/>
                      <a:pt x="22" y="210"/>
                      <a:pt x="22" y="210"/>
                    </a:cubicBezTo>
                    <a:cubicBezTo>
                      <a:pt x="32" y="221"/>
                      <a:pt x="54" y="232"/>
                      <a:pt x="65" y="243"/>
                    </a:cubicBezTo>
                    <a:cubicBezTo>
                      <a:pt x="96" y="264"/>
                      <a:pt x="117" y="295"/>
                      <a:pt x="139" y="295"/>
                    </a:cubicBezTo>
                    <a:cubicBezTo>
                      <a:pt x="144" y="295"/>
                      <a:pt x="147" y="293"/>
                      <a:pt x="148" y="293"/>
                    </a:cubicBezTo>
                    <a:cubicBezTo>
                      <a:pt x="150" y="293"/>
                      <a:pt x="150" y="296"/>
                      <a:pt x="150" y="306"/>
                    </a:cubicBezTo>
                    <a:cubicBezTo>
                      <a:pt x="150" y="317"/>
                      <a:pt x="150" y="328"/>
                      <a:pt x="139" y="328"/>
                    </a:cubicBezTo>
                    <a:cubicBezTo>
                      <a:pt x="129" y="328"/>
                      <a:pt x="117" y="317"/>
                      <a:pt x="107" y="317"/>
                    </a:cubicBezTo>
                    <a:cubicBezTo>
                      <a:pt x="100" y="317"/>
                      <a:pt x="88" y="307"/>
                      <a:pt x="78" y="307"/>
                    </a:cubicBezTo>
                    <a:cubicBezTo>
                      <a:pt x="73" y="307"/>
                      <a:pt x="68" y="310"/>
                      <a:pt x="65" y="317"/>
                    </a:cubicBezTo>
                    <a:cubicBezTo>
                      <a:pt x="54" y="338"/>
                      <a:pt x="43" y="349"/>
                      <a:pt x="22" y="349"/>
                    </a:cubicBezTo>
                    <a:cubicBezTo>
                      <a:pt x="22" y="349"/>
                      <a:pt x="11" y="370"/>
                      <a:pt x="11" y="402"/>
                    </a:cubicBezTo>
                    <a:cubicBezTo>
                      <a:pt x="1" y="423"/>
                      <a:pt x="1" y="456"/>
                      <a:pt x="11" y="466"/>
                    </a:cubicBezTo>
                    <a:cubicBezTo>
                      <a:pt x="11" y="487"/>
                      <a:pt x="11" y="498"/>
                      <a:pt x="22" y="498"/>
                    </a:cubicBezTo>
                    <a:cubicBezTo>
                      <a:pt x="26" y="498"/>
                      <a:pt x="32" y="496"/>
                      <a:pt x="39" y="496"/>
                    </a:cubicBezTo>
                    <a:cubicBezTo>
                      <a:pt x="48" y="496"/>
                      <a:pt x="58" y="500"/>
                      <a:pt x="65" y="519"/>
                    </a:cubicBezTo>
                    <a:cubicBezTo>
                      <a:pt x="86" y="551"/>
                      <a:pt x="96" y="551"/>
                      <a:pt x="107" y="551"/>
                    </a:cubicBezTo>
                    <a:cubicBezTo>
                      <a:pt x="121" y="551"/>
                      <a:pt x="136" y="546"/>
                      <a:pt x="150" y="546"/>
                    </a:cubicBezTo>
                    <a:cubicBezTo>
                      <a:pt x="157" y="546"/>
                      <a:pt x="164" y="548"/>
                      <a:pt x="171" y="551"/>
                    </a:cubicBezTo>
                    <a:cubicBezTo>
                      <a:pt x="203" y="572"/>
                      <a:pt x="245" y="562"/>
                      <a:pt x="278" y="583"/>
                    </a:cubicBezTo>
                    <a:cubicBezTo>
                      <a:pt x="299" y="605"/>
                      <a:pt x="330" y="594"/>
                      <a:pt x="352" y="615"/>
                    </a:cubicBezTo>
                    <a:cubicBezTo>
                      <a:pt x="356" y="615"/>
                      <a:pt x="361" y="617"/>
                      <a:pt x="365" y="617"/>
                    </a:cubicBezTo>
                    <a:cubicBezTo>
                      <a:pt x="371" y="617"/>
                      <a:pt x="378" y="613"/>
                      <a:pt x="384" y="594"/>
                    </a:cubicBezTo>
                    <a:cubicBezTo>
                      <a:pt x="384" y="584"/>
                      <a:pt x="386" y="579"/>
                      <a:pt x="388" y="579"/>
                    </a:cubicBezTo>
                    <a:lnTo>
                      <a:pt x="388" y="579"/>
                    </a:lnTo>
                    <a:cubicBezTo>
                      <a:pt x="389" y="579"/>
                      <a:pt x="390" y="587"/>
                      <a:pt x="384" y="605"/>
                    </a:cubicBezTo>
                    <a:cubicBezTo>
                      <a:pt x="384" y="615"/>
                      <a:pt x="384" y="626"/>
                      <a:pt x="394" y="626"/>
                    </a:cubicBezTo>
                    <a:cubicBezTo>
                      <a:pt x="396" y="622"/>
                      <a:pt x="398" y="621"/>
                      <a:pt x="400" y="621"/>
                    </a:cubicBezTo>
                    <a:cubicBezTo>
                      <a:pt x="405" y="621"/>
                      <a:pt x="410" y="629"/>
                      <a:pt x="415" y="629"/>
                    </a:cubicBezTo>
                    <a:cubicBezTo>
                      <a:pt x="419" y="629"/>
                      <a:pt x="423" y="624"/>
                      <a:pt x="427" y="605"/>
                    </a:cubicBezTo>
                    <a:cubicBezTo>
                      <a:pt x="427" y="601"/>
                      <a:pt x="427" y="600"/>
                      <a:pt x="427" y="600"/>
                    </a:cubicBezTo>
                    <a:cubicBezTo>
                      <a:pt x="428" y="600"/>
                      <a:pt x="430" y="605"/>
                      <a:pt x="437" y="605"/>
                    </a:cubicBezTo>
                    <a:cubicBezTo>
                      <a:pt x="437" y="615"/>
                      <a:pt x="437" y="621"/>
                      <a:pt x="438" y="621"/>
                    </a:cubicBezTo>
                    <a:cubicBezTo>
                      <a:pt x="440" y="621"/>
                      <a:pt x="442" y="615"/>
                      <a:pt x="448" y="605"/>
                    </a:cubicBezTo>
                    <a:cubicBezTo>
                      <a:pt x="448" y="594"/>
                      <a:pt x="451" y="589"/>
                      <a:pt x="453" y="589"/>
                    </a:cubicBezTo>
                    <a:cubicBezTo>
                      <a:pt x="456" y="589"/>
                      <a:pt x="458" y="594"/>
                      <a:pt x="458" y="605"/>
                    </a:cubicBezTo>
                    <a:cubicBezTo>
                      <a:pt x="458" y="622"/>
                      <a:pt x="461" y="633"/>
                      <a:pt x="466" y="633"/>
                    </a:cubicBezTo>
                    <a:cubicBezTo>
                      <a:pt x="470" y="633"/>
                      <a:pt x="475" y="624"/>
                      <a:pt x="480" y="605"/>
                    </a:cubicBezTo>
                    <a:cubicBezTo>
                      <a:pt x="484" y="587"/>
                      <a:pt x="487" y="582"/>
                      <a:pt x="488" y="582"/>
                    </a:cubicBezTo>
                    <a:cubicBezTo>
                      <a:pt x="491" y="582"/>
                      <a:pt x="491" y="594"/>
                      <a:pt x="491" y="594"/>
                    </a:cubicBezTo>
                    <a:lnTo>
                      <a:pt x="491" y="636"/>
                    </a:lnTo>
                    <a:cubicBezTo>
                      <a:pt x="493" y="634"/>
                      <a:pt x="495" y="633"/>
                      <a:pt x="497" y="633"/>
                    </a:cubicBezTo>
                    <a:cubicBezTo>
                      <a:pt x="503" y="633"/>
                      <a:pt x="509" y="639"/>
                      <a:pt x="515" y="639"/>
                    </a:cubicBezTo>
                    <a:cubicBezTo>
                      <a:pt x="518" y="639"/>
                      <a:pt x="520" y="639"/>
                      <a:pt x="522" y="636"/>
                    </a:cubicBezTo>
                    <a:cubicBezTo>
                      <a:pt x="533" y="626"/>
                      <a:pt x="543" y="636"/>
                      <a:pt x="543" y="615"/>
                    </a:cubicBezTo>
                    <a:cubicBezTo>
                      <a:pt x="548" y="642"/>
                      <a:pt x="553" y="650"/>
                      <a:pt x="557" y="650"/>
                    </a:cubicBezTo>
                    <a:cubicBezTo>
                      <a:pt x="563" y="650"/>
                      <a:pt x="569" y="636"/>
                      <a:pt x="576" y="636"/>
                    </a:cubicBezTo>
                    <a:cubicBezTo>
                      <a:pt x="583" y="636"/>
                      <a:pt x="590" y="632"/>
                      <a:pt x="597" y="632"/>
                    </a:cubicBezTo>
                    <a:cubicBezTo>
                      <a:pt x="600" y="632"/>
                      <a:pt x="604" y="633"/>
                      <a:pt x="607" y="636"/>
                    </a:cubicBezTo>
                    <a:cubicBezTo>
                      <a:pt x="618" y="647"/>
                      <a:pt x="629" y="647"/>
                      <a:pt x="640" y="647"/>
                    </a:cubicBezTo>
                    <a:cubicBezTo>
                      <a:pt x="661" y="647"/>
                      <a:pt x="682" y="636"/>
                      <a:pt x="692" y="636"/>
                    </a:cubicBezTo>
                    <a:cubicBezTo>
                      <a:pt x="709" y="642"/>
                      <a:pt x="722" y="642"/>
                      <a:pt x="734" y="642"/>
                    </a:cubicBezTo>
                    <a:cubicBezTo>
                      <a:pt x="746" y="642"/>
                      <a:pt x="757" y="642"/>
                      <a:pt x="767" y="647"/>
                    </a:cubicBezTo>
                    <a:cubicBezTo>
                      <a:pt x="783" y="652"/>
                      <a:pt x="796" y="655"/>
                      <a:pt x="810" y="655"/>
                    </a:cubicBezTo>
                    <a:cubicBezTo>
                      <a:pt x="823" y="655"/>
                      <a:pt x="836" y="652"/>
                      <a:pt x="853" y="647"/>
                    </a:cubicBezTo>
                    <a:cubicBezTo>
                      <a:pt x="859" y="644"/>
                      <a:pt x="865" y="643"/>
                      <a:pt x="871" y="643"/>
                    </a:cubicBezTo>
                    <a:cubicBezTo>
                      <a:pt x="886" y="643"/>
                      <a:pt x="901" y="650"/>
                      <a:pt x="917" y="657"/>
                    </a:cubicBezTo>
                    <a:cubicBezTo>
                      <a:pt x="919" y="660"/>
                      <a:pt x="921" y="661"/>
                      <a:pt x="923" y="661"/>
                    </a:cubicBezTo>
                    <a:cubicBezTo>
                      <a:pt x="929" y="661"/>
                      <a:pt x="936" y="655"/>
                      <a:pt x="942" y="655"/>
                    </a:cubicBezTo>
                    <a:cubicBezTo>
                      <a:pt x="944" y="655"/>
                      <a:pt x="946" y="655"/>
                      <a:pt x="948" y="657"/>
                    </a:cubicBezTo>
                    <a:cubicBezTo>
                      <a:pt x="969" y="663"/>
                      <a:pt x="991" y="663"/>
                      <a:pt x="1012" y="663"/>
                    </a:cubicBezTo>
                    <a:cubicBezTo>
                      <a:pt x="1033" y="663"/>
                      <a:pt x="1055" y="663"/>
                      <a:pt x="1076" y="669"/>
                    </a:cubicBezTo>
                    <a:cubicBezTo>
                      <a:pt x="1108" y="669"/>
                      <a:pt x="1129" y="657"/>
                      <a:pt x="1151" y="657"/>
                    </a:cubicBezTo>
                    <a:cubicBezTo>
                      <a:pt x="1193" y="669"/>
                      <a:pt x="1225" y="669"/>
                      <a:pt x="1267" y="669"/>
                    </a:cubicBezTo>
                    <a:cubicBezTo>
                      <a:pt x="1301" y="669"/>
                      <a:pt x="1335" y="682"/>
                      <a:pt x="1369" y="682"/>
                    </a:cubicBezTo>
                    <a:cubicBezTo>
                      <a:pt x="1378" y="682"/>
                      <a:pt x="1386" y="681"/>
                      <a:pt x="1395" y="679"/>
                    </a:cubicBezTo>
                    <a:cubicBezTo>
                      <a:pt x="1404" y="679"/>
                      <a:pt x="1412" y="665"/>
                      <a:pt x="1421" y="665"/>
                    </a:cubicBezTo>
                    <a:cubicBezTo>
                      <a:pt x="1423" y="665"/>
                      <a:pt x="1425" y="666"/>
                      <a:pt x="1428" y="669"/>
                    </a:cubicBezTo>
                    <a:cubicBezTo>
                      <a:pt x="1438" y="679"/>
                      <a:pt x="1449" y="690"/>
                      <a:pt x="1459" y="690"/>
                    </a:cubicBezTo>
                    <a:lnTo>
                      <a:pt x="1566" y="690"/>
                    </a:lnTo>
                    <a:cubicBezTo>
                      <a:pt x="1577" y="690"/>
                      <a:pt x="1587" y="669"/>
                      <a:pt x="1587" y="626"/>
                    </a:cubicBezTo>
                    <a:cubicBezTo>
                      <a:pt x="1587" y="594"/>
                      <a:pt x="1598" y="594"/>
                      <a:pt x="1598" y="583"/>
                    </a:cubicBezTo>
                    <a:cubicBezTo>
                      <a:pt x="1603" y="573"/>
                      <a:pt x="1608" y="573"/>
                      <a:pt x="1614" y="573"/>
                    </a:cubicBezTo>
                    <a:cubicBezTo>
                      <a:pt x="1619" y="573"/>
                      <a:pt x="1624" y="573"/>
                      <a:pt x="1629" y="562"/>
                    </a:cubicBezTo>
                    <a:cubicBezTo>
                      <a:pt x="1634" y="571"/>
                      <a:pt x="1639" y="574"/>
                      <a:pt x="1642" y="574"/>
                    </a:cubicBezTo>
                    <a:cubicBezTo>
                      <a:pt x="1647" y="574"/>
                      <a:pt x="1651" y="568"/>
                      <a:pt x="1651" y="562"/>
                    </a:cubicBezTo>
                    <a:cubicBezTo>
                      <a:pt x="1662" y="562"/>
                      <a:pt x="1672" y="541"/>
                      <a:pt x="1672" y="508"/>
                    </a:cubicBezTo>
                    <a:cubicBezTo>
                      <a:pt x="1683" y="477"/>
                      <a:pt x="1672" y="466"/>
                      <a:pt x="1672" y="456"/>
                    </a:cubicBezTo>
                    <a:cubicBezTo>
                      <a:pt x="1662" y="434"/>
                      <a:pt x="1651" y="444"/>
                      <a:pt x="1641" y="423"/>
                    </a:cubicBezTo>
                    <a:cubicBezTo>
                      <a:pt x="1641" y="413"/>
                      <a:pt x="1629" y="402"/>
                      <a:pt x="1629" y="402"/>
                    </a:cubicBezTo>
                    <a:cubicBezTo>
                      <a:pt x="1629" y="402"/>
                      <a:pt x="1625" y="407"/>
                      <a:pt x="1622" y="407"/>
                    </a:cubicBezTo>
                    <a:cubicBezTo>
                      <a:pt x="1620" y="407"/>
                      <a:pt x="1619" y="406"/>
                      <a:pt x="1619" y="402"/>
                    </a:cubicBezTo>
                    <a:cubicBezTo>
                      <a:pt x="1619" y="391"/>
                      <a:pt x="1622" y="389"/>
                      <a:pt x="1624" y="389"/>
                    </a:cubicBezTo>
                    <a:cubicBezTo>
                      <a:pt x="1627" y="389"/>
                      <a:pt x="1629" y="392"/>
                      <a:pt x="1629" y="392"/>
                    </a:cubicBezTo>
                    <a:cubicBezTo>
                      <a:pt x="1641" y="370"/>
                      <a:pt x="1641" y="359"/>
                      <a:pt x="1641" y="306"/>
                    </a:cubicBezTo>
                    <a:lnTo>
                      <a:pt x="1641" y="285"/>
                    </a:lnTo>
                    <a:lnTo>
                      <a:pt x="1641" y="253"/>
                    </a:lnTo>
                    <a:cubicBezTo>
                      <a:pt x="1624" y="212"/>
                      <a:pt x="1608" y="196"/>
                      <a:pt x="1591" y="196"/>
                    </a:cubicBezTo>
                    <a:cubicBezTo>
                      <a:pt x="1586" y="196"/>
                      <a:pt x="1582" y="197"/>
                      <a:pt x="1577" y="200"/>
                    </a:cubicBezTo>
                    <a:cubicBezTo>
                      <a:pt x="1587" y="146"/>
                      <a:pt x="1587" y="146"/>
                      <a:pt x="1577" y="125"/>
                    </a:cubicBezTo>
                    <a:cubicBezTo>
                      <a:pt x="1566" y="115"/>
                      <a:pt x="1566" y="115"/>
                      <a:pt x="1555" y="115"/>
                    </a:cubicBezTo>
                    <a:cubicBezTo>
                      <a:pt x="1523" y="115"/>
                      <a:pt x="1502" y="125"/>
                      <a:pt x="1470" y="136"/>
                    </a:cubicBezTo>
                    <a:cubicBezTo>
                      <a:pt x="1428" y="168"/>
                      <a:pt x="1374" y="157"/>
                      <a:pt x="1331" y="168"/>
                    </a:cubicBezTo>
                    <a:cubicBezTo>
                      <a:pt x="1320" y="168"/>
                      <a:pt x="1311" y="158"/>
                      <a:pt x="1304" y="158"/>
                    </a:cubicBezTo>
                    <a:cubicBezTo>
                      <a:pt x="1299" y="158"/>
                      <a:pt x="1294" y="165"/>
                      <a:pt x="1289" y="189"/>
                    </a:cubicBezTo>
                    <a:cubicBezTo>
                      <a:pt x="1289" y="193"/>
                      <a:pt x="1289" y="194"/>
                      <a:pt x="1288" y="194"/>
                    </a:cubicBezTo>
                    <a:cubicBezTo>
                      <a:pt x="1288" y="194"/>
                      <a:pt x="1285" y="189"/>
                      <a:pt x="1279" y="189"/>
                    </a:cubicBezTo>
                    <a:cubicBezTo>
                      <a:pt x="1279" y="173"/>
                      <a:pt x="1273" y="164"/>
                      <a:pt x="1265" y="164"/>
                    </a:cubicBezTo>
                    <a:cubicBezTo>
                      <a:pt x="1263" y="164"/>
                      <a:pt x="1260" y="165"/>
                      <a:pt x="1257" y="168"/>
                    </a:cubicBezTo>
                    <a:cubicBezTo>
                      <a:pt x="1241" y="178"/>
                      <a:pt x="1222" y="181"/>
                      <a:pt x="1203" y="181"/>
                    </a:cubicBezTo>
                    <a:cubicBezTo>
                      <a:pt x="1184" y="181"/>
                      <a:pt x="1166" y="179"/>
                      <a:pt x="1151" y="179"/>
                    </a:cubicBezTo>
                    <a:cubicBezTo>
                      <a:pt x="1142" y="179"/>
                      <a:pt x="1140" y="192"/>
                      <a:pt x="1135" y="192"/>
                    </a:cubicBezTo>
                    <a:cubicBezTo>
                      <a:pt x="1133" y="192"/>
                      <a:pt x="1132" y="191"/>
                      <a:pt x="1129" y="189"/>
                    </a:cubicBezTo>
                    <a:cubicBezTo>
                      <a:pt x="1120" y="180"/>
                      <a:pt x="1111" y="177"/>
                      <a:pt x="1102" y="177"/>
                    </a:cubicBezTo>
                    <a:cubicBezTo>
                      <a:pt x="1083" y="177"/>
                      <a:pt x="1064" y="191"/>
                      <a:pt x="1045" y="191"/>
                    </a:cubicBezTo>
                    <a:cubicBezTo>
                      <a:pt x="1041" y="191"/>
                      <a:pt x="1037" y="190"/>
                      <a:pt x="1033" y="189"/>
                    </a:cubicBezTo>
                    <a:cubicBezTo>
                      <a:pt x="1030" y="186"/>
                      <a:pt x="1028" y="185"/>
                      <a:pt x="1027" y="185"/>
                    </a:cubicBezTo>
                    <a:cubicBezTo>
                      <a:pt x="1023" y="185"/>
                      <a:pt x="1023" y="192"/>
                      <a:pt x="1023" y="200"/>
                    </a:cubicBezTo>
                    <a:cubicBezTo>
                      <a:pt x="1012" y="179"/>
                      <a:pt x="1012" y="179"/>
                      <a:pt x="1002" y="179"/>
                    </a:cubicBezTo>
                    <a:cubicBezTo>
                      <a:pt x="993" y="179"/>
                      <a:pt x="977" y="165"/>
                      <a:pt x="960" y="165"/>
                    </a:cubicBezTo>
                    <a:cubicBezTo>
                      <a:pt x="956" y="165"/>
                      <a:pt x="952" y="166"/>
                      <a:pt x="948" y="168"/>
                    </a:cubicBezTo>
                    <a:cubicBezTo>
                      <a:pt x="935" y="180"/>
                      <a:pt x="923" y="185"/>
                      <a:pt x="910" y="185"/>
                    </a:cubicBezTo>
                    <a:cubicBezTo>
                      <a:pt x="902" y="185"/>
                      <a:pt x="893" y="183"/>
                      <a:pt x="884" y="179"/>
                    </a:cubicBezTo>
                    <a:cubicBezTo>
                      <a:pt x="879" y="173"/>
                      <a:pt x="871" y="170"/>
                      <a:pt x="863" y="170"/>
                    </a:cubicBezTo>
                    <a:cubicBezTo>
                      <a:pt x="855" y="170"/>
                      <a:pt x="847" y="173"/>
                      <a:pt x="842" y="179"/>
                    </a:cubicBezTo>
                    <a:cubicBezTo>
                      <a:pt x="839" y="180"/>
                      <a:pt x="837" y="180"/>
                      <a:pt x="835" y="180"/>
                    </a:cubicBezTo>
                    <a:cubicBezTo>
                      <a:pt x="820" y="180"/>
                      <a:pt x="805" y="162"/>
                      <a:pt x="791" y="162"/>
                    </a:cubicBezTo>
                    <a:cubicBezTo>
                      <a:pt x="786" y="162"/>
                      <a:pt x="782" y="163"/>
                      <a:pt x="778" y="168"/>
                    </a:cubicBezTo>
                    <a:cubicBezTo>
                      <a:pt x="772" y="174"/>
                      <a:pt x="767" y="175"/>
                      <a:pt x="762" y="175"/>
                    </a:cubicBezTo>
                    <a:cubicBezTo>
                      <a:pt x="754" y="175"/>
                      <a:pt x="748" y="171"/>
                      <a:pt x="741" y="171"/>
                    </a:cubicBezTo>
                    <a:cubicBezTo>
                      <a:pt x="736" y="171"/>
                      <a:pt x="731" y="173"/>
                      <a:pt x="725" y="179"/>
                    </a:cubicBezTo>
                    <a:cubicBezTo>
                      <a:pt x="725" y="183"/>
                      <a:pt x="723" y="185"/>
                      <a:pt x="721" y="185"/>
                    </a:cubicBezTo>
                    <a:cubicBezTo>
                      <a:pt x="718" y="185"/>
                      <a:pt x="714" y="180"/>
                      <a:pt x="714" y="168"/>
                    </a:cubicBezTo>
                    <a:lnTo>
                      <a:pt x="714" y="157"/>
                    </a:lnTo>
                    <a:cubicBezTo>
                      <a:pt x="705" y="171"/>
                      <a:pt x="700" y="176"/>
                      <a:pt x="696" y="176"/>
                    </a:cubicBezTo>
                    <a:cubicBezTo>
                      <a:pt x="691" y="176"/>
                      <a:pt x="688" y="165"/>
                      <a:pt x="682" y="146"/>
                    </a:cubicBezTo>
                    <a:cubicBezTo>
                      <a:pt x="679" y="139"/>
                      <a:pt x="674" y="137"/>
                      <a:pt x="669" y="137"/>
                    </a:cubicBezTo>
                    <a:cubicBezTo>
                      <a:pt x="658" y="137"/>
                      <a:pt x="646" y="146"/>
                      <a:pt x="640" y="146"/>
                    </a:cubicBezTo>
                    <a:lnTo>
                      <a:pt x="618" y="146"/>
                    </a:lnTo>
                    <a:cubicBezTo>
                      <a:pt x="607" y="146"/>
                      <a:pt x="597" y="136"/>
                      <a:pt x="586" y="136"/>
                    </a:cubicBezTo>
                    <a:cubicBezTo>
                      <a:pt x="577" y="140"/>
                      <a:pt x="570" y="143"/>
                      <a:pt x="565" y="143"/>
                    </a:cubicBezTo>
                    <a:cubicBezTo>
                      <a:pt x="556" y="143"/>
                      <a:pt x="550" y="138"/>
                      <a:pt x="543" y="125"/>
                    </a:cubicBezTo>
                    <a:cubicBezTo>
                      <a:pt x="540" y="118"/>
                      <a:pt x="535" y="116"/>
                      <a:pt x="530" y="116"/>
                    </a:cubicBezTo>
                    <a:cubicBezTo>
                      <a:pt x="519" y="116"/>
                      <a:pt x="505" y="125"/>
                      <a:pt x="491" y="125"/>
                    </a:cubicBezTo>
                    <a:cubicBezTo>
                      <a:pt x="491" y="104"/>
                      <a:pt x="491" y="104"/>
                      <a:pt x="480" y="104"/>
                    </a:cubicBezTo>
                    <a:cubicBezTo>
                      <a:pt x="471" y="108"/>
                      <a:pt x="462" y="111"/>
                      <a:pt x="453" y="111"/>
                    </a:cubicBezTo>
                    <a:cubicBezTo>
                      <a:pt x="440" y="111"/>
                      <a:pt x="428" y="106"/>
                      <a:pt x="416" y="94"/>
                    </a:cubicBezTo>
                    <a:cubicBezTo>
                      <a:pt x="411" y="100"/>
                      <a:pt x="408" y="103"/>
                      <a:pt x="405" y="103"/>
                    </a:cubicBezTo>
                    <a:cubicBezTo>
                      <a:pt x="397" y="103"/>
                      <a:pt x="394" y="84"/>
                      <a:pt x="390" y="84"/>
                    </a:cubicBezTo>
                    <a:cubicBezTo>
                      <a:pt x="388" y="84"/>
                      <a:pt x="386" y="87"/>
                      <a:pt x="384" y="94"/>
                    </a:cubicBezTo>
                    <a:cubicBezTo>
                      <a:pt x="379" y="76"/>
                      <a:pt x="375" y="69"/>
                      <a:pt x="370" y="69"/>
                    </a:cubicBezTo>
                    <a:cubicBezTo>
                      <a:pt x="362" y="69"/>
                      <a:pt x="354" y="81"/>
                      <a:pt x="342" y="94"/>
                    </a:cubicBezTo>
                    <a:cubicBezTo>
                      <a:pt x="330" y="94"/>
                      <a:pt x="330" y="61"/>
                      <a:pt x="320" y="61"/>
                    </a:cubicBezTo>
                    <a:cubicBezTo>
                      <a:pt x="309" y="51"/>
                      <a:pt x="288" y="51"/>
                      <a:pt x="267" y="40"/>
                    </a:cubicBezTo>
                    <a:cubicBezTo>
                      <a:pt x="235" y="30"/>
                      <a:pt x="203" y="30"/>
                      <a:pt x="181" y="8"/>
                    </a:cubicBezTo>
                    <a:cubicBezTo>
                      <a:pt x="176" y="3"/>
                      <a:pt x="174" y="0"/>
                      <a:pt x="171" y="0"/>
                    </a:cubicBezTo>
                    <a:close/>
                  </a:path>
                </a:pathLst>
              </a:custGeom>
              <a:solidFill>
                <a:srgbClr val="F7B5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2346071" y="279972"/>
                <a:ext cx="141794" cy="178249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594" extrusionOk="0">
                    <a:moveTo>
                      <a:pt x="448" y="0"/>
                    </a:moveTo>
                    <a:cubicBezTo>
                      <a:pt x="448" y="0"/>
                      <a:pt x="427" y="0"/>
                      <a:pt x="384" y="32"/>
                    </a:cubicBezTo>
                    <a:cubicBezTo>
                      <a:pt x="363" y="43"/>
                      <a:pt x="363" y="43"/>
                      <a:pt x="342" y="43"/>
                    </a:cubicBezTo>
                    <a:cubicBezTo>
                      <a:pt x="337" y="45"/>
                      <a:pt x="334" y="46"/>
                      <a:pt x="332" y="46"/>
                    </a:cubicBezTo>
                    <a:cubicBezTo>
                      <a:pt x="325" y="46"/>
                      <a:pt x="325" y="40"/>
                      <a:pt x="319" y="40"/>
                    </a:cubicBezTo>
                    <a:cubicBezTo>
                      <a:pt x="317" y="40"/>
                      <a:pt x="314" y="41"/>
                      <a:pt x="309" y="43"/>
                    </a:cubicBezTo>
                    <a:cubicBezTo>
                      <a:pt x="309" y="38"/>
                      <a:pt x="307" y="38"/>
                      <a:pt x="304" y="38"/>
                    </a:cubicBezTo>
                    <a:cubicBezTo>
                      <a:pt x="302" y="38"/>
                      <a:pt x="299" y="38"/>
                      <a:pt x="299" y="32"/>
                    </a:cubicBezTo>
                    <a:cubicBezTo>
                      <a:pt x="320" y="11"/>
                      <a:pt x="299" y="21"/>
                      <a:pt x="299" y="11"/>
                    </a:cubicBezTo>
                    <a:cubicBezTo>
                      <a:pt x="297" y="9"/>
                      <a:pt x="294" y="8"/>
                      <a:pt x="291" y="8"/>
                    </a:cubicBezTo>
                    <a:cubicBezTo>
                      <a:pt x="279" y="8"/>
                      <a:pt x="261" y="24"/>
                      <a:pt x="235" y="32"/>
                    </a:cubicBezTo>
                    <a:cubicBezTo>
                      <a:pt x="214" y="54"/>
                      <a:pt x="214" y="64"/>
                      <a:pt x="203" y="64"/>
                    </a:cubicBezTo>
                    <a:cubicBezTo>
                      <a:pt x="193" y="85"/>
                      <a:pt x="203" y="96"/>
                      <a:pt x="193" y="107"/>
                    </a:cubicBezTo>
                    <a:cubicBezTo>
                      <a:pt x="193" y="118"/>
                      <a:pt x="182" y="139"/>
                      <a:pt x="182" y="139"/>
                    </a:cubicBezTo>
                    <a:cubicBezTo>
                      <a:pt x="182" y="139"/>
                      <a:pt x="203" y="139"/>
                      <a:pt x="193" y="149"/>
                    </a:cubicBezTo>
                    <a:lnTo>
                      <a:pt x="171" y="149"/>
                    </a:lnTo>
                    <a:cubicBezTo>
                      <a:pt x="150" y="149"/>
                      <a:pt x="139" y="149"/>
                      <a:pt x="96" y="192"/>
                    </a:cubicBezTo>
                    <a:lnTo>
                      <a:pt x="86" y="203"/>
                    </a:lnTo>
                    <a:cubicBezTo>
                      <a:pt x="75" y="213"/>
                      <a:pt x="65" y="213"/>
                      <a:pt x="65" y="224"/>
                    </a:cubicBezTo>
                    <a:cubicBezTo>
                      <a:pt x="32" y="267"/>
                      <a:pt x="32" y="288"/>
                      <a:pt x="65" y="298"/>
                    </a:cubicBezTo>
                    <a:cubicBezTo>
                      <a:pt x="11" y="331"/>
                      <a:pt x="11" y="331"/>
                      <a:pt x="1" y="352"/>
                    </a:cubicBezTo>
                    <a:lnTo>
                      <a:pt x="1" y="373"/>
                    </a:lnTo>
                    <a:cubicBezTo>
                      <a:pt x="32" y="394"/>
                      <a:pt x="54" y="405"/>
                      <a:pt x="75" y="416"/>
                    </a:cubicBezTo>
                    <a:cubicBezTo>
                      <a:pt x="129" y="447"/>
                      <a:pt x="160" y="480"/>
                      <a:pt x="193" y="522"/>
                    </a:cubicBezTo>
                    <a:cubicBezTo>
                      <a:pt x="200" y="522"/>
                      <a:pt x="190" y="540"/>
                      <a:pt x="207" y="540"/>
                    </a:cubicBezTo>
                    <a:cubicBezTo>
                      <a:pt x="213" y="540"/>
                      <a:pt x="222" y="538"/>
                      <a:pt x="235" y="532"/>
                    </a:cubicBezTo>
                    <a:cubicBezTo>
                      <a:pt x="245" y="532"/>
                      <a:pt x="235" y="532"/>
                      <a:pt x="235" y="544"/>
                    </a:cubicBezTo>
                    <a:cubicBezTo>
                      <a:pt x="214" y="565"/>
                      <a:pt x="224" y="575"/>
                      <a:pt x="235" y="575"/>
                    </a:cubicBezTo>
                    <a:cubicBezTo>
                      <a:pt x="278" y="586"/>
                      <a:pt x="288" y="618"/>
                      <a:pt x="309" y="650"/>
                    </a:cubicBezTo>
                    <a:cubicBezTo>
                      <a:pt x="309" y="650"/>
                      <a:pt x="342" y="650"/>
                      <a:pt x="331" y="660"/>
                    </a:cubicBezTo>
                    <a:cubicBezTo>
                      <a:pt x="331" y="703"/>
                      <a:pt x="384" y="703"/>
                      <a:pt x="384" y="735"/>
                    </a:cubicBezTo>
                    <a:cubicBezTo>
                      <a:pt x="388" y="739"/>
                      <a:pt x="391" y="740"/>
                      <a:pt x="394" y="740"/>
                    </a:cubicBezTo>
                    <a:cubicBezTo>
                      <a:pt x="401" y="740"/>
                      <a:pt x="406" y="735"/>
                      <a:pt x="406" y="735"/>
                    </a:cubicBezTo>
                    <a:lnTo>
                      <a:pt x="406" y="745"/>
                    </a:lnTo>
                    <a:cubicBezTo>
                      <a:pt x="394" y="756"/>
                      <a:pt x="394" y="756"/>
                      <a:pt x="394" y="767"/>
                    </a:cubicBezTo>
                    <a:cubicBezTo>
                      <a:pt x="406" y="778"/>
                      <a:pt x="406" y="799"/>
                      <a:pt x="427" y="809"/>
                    </a:cubicBezTo>
                    <a:cubicBezTo>
                      <a:pt x="458" y="820"/>
                      <a:pt x="469" y="831"/>
                      <a:pt x="469" y="863"/>
                    </a:cubicBezTo>
                    <a:lnTo>
                      <a:pt x="501" y="894"/>
                    </a:lnTo>
                    <a:cubicBezTo>
                      <a:pt x="522" y="906"/>
                      <a:pt x="501" y="937"/>
                      <a:pt x="533" y="948"/>
                    </a:cubicBezTo>
                    <a:cubicBezTo>
                      <a:pt x="565" y="948"/>
                      <a:pt x="544" y="980"/>
                      <a:pt x="576" y="980"/>
                    </a:cubicBezTo>
                    <a:cubicBezTo>
                      <a:pt x="586" y="980"/>
                      <a:pt x="586" y="980"/>
                      <a:pt x="576" y="991"/>
                    </a:cubicBezTo>
                    <a:lnTo>
                      <a:pt x="565" y="1001"/>
                    </a:lnTo>
                    <a:cubicBezTo>
                      <a:pt x="607" y="1001"/>
                      <a:pt x="597" y="1012"/>
                      <a:pt x="586" y="1033"/>
                    </a:cubicBezTo>
                    <a:cubicBezTo>
                      <a:pt x="576" y="1055"/>
                      <a:pt x="597" y="1065"/>
                      <a:pt x="607" y="1076"/>
                    </a:cubicBezTo>
                    <a:cubicBezTo>
                      <a:pt x="619" y="1076"/>
                      <a:pt x="619" y="1076"/>
                      <a:pt x="619" y="1086"/>
                    </a:cubicBezTo>
                    <a:cubicBezTo>
                      <a:pt x="629" y="1097"/>
                      <a:pt x="629" y="1107"/>
                      <a:pt x="640" y="1119"/>
                    </a:cubicBezTo>
                    <a:cubicBezTo>
                      <a:pt x="640" y="1129"/>
                      <a:pt x="661" y="1129"/>
                      <a:pt x="650" y="1150"/>
                    </a:cubicBezTo>
                    <a:cubicBezTo>
                      <a:pt x="640" y="1182"/>
                      <a:pt x="671" y="1182"/>
                      <a:pt x="682" y="1193"/>
                    </a:cubicBezTo>
                    <a:cubicBezTo>
                      <a:pt x="671" y="1204"/>
                      <a:pt x="671" y="1214"/>
                      <a:pt x="671" y="1214"/>
                    </a:cubicBezTo>
                    <a:cubicBezTo>
                      <a:pt x="682" y="1235"/>
                      <a:pt x="704" y="1246"/>
                      <a:pt x="704" y="1268"/>
                    </a:cubicBezTo>
                    <a:lnTo>
                      <a:pt x="704" y="1278"/>
                    </a:lnTo>
                    <a:cubicBezTo>
                      <a:pt x="708" y="1277"/>
                      <a:pt x="712" y="1276"/>
                      <a:pt x="714" y="1276"/>
                    </a:cubicBezTo>
                    <a:cubicBezTo>
                      <a:pt x="736" y="1276"/>
                      <a:pt x="696" y="1310"/>
                      <a:pt x="725" y="1310"/>
                    </a:cubicBezTo>
                    <a:cubicBezTo>
                      <a:pt x="705" y="1329"/>
                      <a:pt x="710" y="1333"/>
                      <a:pt x="721" y="1333"/>
                    </a:cubicBezTo>
                    <a:cubicBezTo>
                      <a:pt x="728" y="1333"/>
                      <a:pt x="738" y="1331"/>
                      <a:pt x="746" y="1331"/>
                    </a:cubicBezTo>
                    <a:lnTo>
                      <a:pt x="746" y="1342"/>
                    </a:lnTo>
                    <a:cubicBezTo>
                      <a:pt x="756" y="1342"/>
                      <a:pt x="735" y="1363"/>
                      <a:pt x="735" y="1363"/>
                    </a:cubicBezTo>
                    <a:cubicBezTo>
                      <a:pt x="735" y="1384"/>
                      <a:pt x="756" y="1406"/>
                      <a:pt x="756" y="1427"/>
                    </a:cubicBezTo>
                    <a:cubicBezTo>
                      <a:pt x="768" y="1459"/>
                      <a:pt x="789" y="1481"/>
                      <a:pt x="778" y="1512"/>
                    </a:cubicBezTo>
                    <a:cubicBezTo>
                      <a:pt x="778" y="1523"/>
                      <a:pt x="789" y="1523"/>
                      <a:pt x="799" y="1523"/>
                    </a:cubicBezTo>
                    <a:cubicBezTo>
                      <a:pt x="808" y="1523"/>
                      <a:pt x="820" y="1521"/>
                      <a:pt x="829" y="1521"/>
                    </a:cubicBezTo>
                    <a:cubicBezTo>
                      <a:pt x="843" y="1521"/>
                      <a:pt x="850" y="1525"/>
                      <a:pt x="831" y="1544"/>
                    </a:cubicBezTo>
                    <a:cubicBezTo>
                      <a:pt x="824" y="1544"/>
                      <a:pt x="827" y="1549"/>
                      <a:pt x="832" y="1549"/>
                    </a:cubicBezTo>
                    <a:cubicBezTo>
                      <a:pt x="835" y="1549"/>
                      <a:pt x="838" y="1548"/>
                      <a:pt x="842" y="1544"/>
                    </a:cubicBezTo>
                    <a:cubicBezTo>
                      <a:pt x="853" y="1544"/>
                      <a:pt x="842" y="1555"/>
                      <a:pt x="842" y="1566"/>
                    </a:cubicBezTo>
                    <a:cubicBezTo>
                      <a:pt x="842" y="1573"/>
                      <a:pt x="832" y="1585"/>
                      <a:pt x="836" y="1585"/>
                    </a:cubicBezTo>
                    <a:cubicBezTo>
                      <a:pt x="838" y="1585"/>
                      <a:pt x="843" y="1583"/>
                      <a:pt x="853" y="1576"/>
                    </a:cubicBezTo>
                    <a:cubicBezTo>
                      <a:pt x="874" y="1566"/>
                      <a:pt x="884" y="1576"/>
                      <a:pt x="917" y="1544"/>
                    </a:cubicBezTo>
                    <a:cubicBezTo>
                      <a:pt x="924" y="1541"/>
                      <a:pt x="927" y="1540"/>
                      <a:pt x="929" y="1540"/>
                    </a:cubicBezTo>
                    <a:lnTo>
                      <a:pt x="929" y="1540"/>
                    </a:lnTo>
                    <a:cubicBezTo>
                      <a:pt x="932" y="1540"/>
                      <a:pt x="927" y="1544"/>
                      <a:pt x="927" y="1544"/>
                    </a:cubicBezTo>
                    <a:cubicBezTo>
                      <a:pt x="917" y="1566"/>
                      <a:pt x="927" y="1576"/>
                      <a:pt x="927" y="1587"/>
                    </a:cubicBezTo>
                    <a:cubicBezTo>
                      <a:pt x="923" y="1591"/>
                      <a:pt x="925" y="1594"/>
                      <a:pt x="932" y="1594"/>
                    </a:cubicBezTo>
                    <a:cubicBezTo>
                      <a:pt x="941" y="1594"/>
                      <a:pt x="957" y="1589"/>
                      <a:pt x="969" y="1576"/>
                    </a:cubicBezTo>
                    <a:cubicBezTo>
                      <a:pt x="1012" y="1555"/>
                      <a:pt x="1023" y="1533"/>
                      <a:pt x="1033" y="1523"/>
                    </a:cubicBezTo>
                    <a:lnTo>
                      <a:pt x="1033" y="1512"/>
                    </a:lnTo>
                    <a:cubicBezTo>
                      <a:pt x="1044" y="1491"/>
                      <a:pt x="1044" y="1469"/>
                      <a:pt x="1044" y="1448"/>
                    </a:cubicBezTo>
                    <a:cubicBezTo>
                      <a:pt x="1033" y="1427"/>
                      <a:pt x="1044" y="1384"/>
                      <a:pt x="1023" y="1363"/>
                    </a:cubicBezTo>
                    <a:lnTo>
                      <a:pt x="1033" y="1353"/>
                    </a:lnTo>
                    <a:cubicBezTo>
                      <a:pt x="1044" y="1342"/>
                      <a:pt x="1055" y="1342"/>
                      <a:pt x="1055" y="1342"/>
                    </a:cubicBezTo>
                    <a:lnTo>
                      <a:pt x="1055" y="1353"/>
                    </a:lnTo>
                    <a:cubicBezTo>
                      <a:pt x="1066" y="1363"/>
                      <a:pt x="1066" y="1374"/>
                      <a:pt x="1076" y="1384"/>
                    </a:cubicBezTo>
                    <a:cubicBezTo>
                      <a:pt x="1076" y="1395"/>
                      <a:pt x="1066" y="1417"/>
                      <a:pt x="1087" y="1417"/>
                    </a:cubicBezTo>
                    <a:cubicBezTo>
                      <a:pt x="1103" y="1411"/>
                      <a:pt x="1116" y="1408"/>
                      <a:pt x="1125" y="1408"/>
                    </a:cubicBezTo>
                    <a:cubicBezTo>
                      <a:pt x="1135" y="1408"/>
                      <a:pt x="1140" y="1411"/>
                      <a:pt x="1140" y="1417"/>
                    </a:cubicBezTo>
                    <a:cubicBezTo>
                      <a:pt x="1143" y="1420"/>
                      <a:pt x="1147" y="1421"/>
                      <a:pt x="1152" y="1421"/>
                    </a:cubicBezTo>
                    <a:cubicBezTo>
                      <a:pt x="1163" y="1421"/>
                      <a:pt x="1178" y="1413"/>
                      <a:pt x="1193" y="1406"/>
                    </a:cubicBezTo>
                    <a:cubicBezTo>
                      <a:pt x="1215" y="1395"/>
                      <a:pt x="1236" y="1374"/>
                      <a:pt x="1257" y="1363"/>
                    </a:cubicBezTo>
                    <a:cubicBezTo>
                      <a:pt x="1268" y="1342"/>
                      <a:pt x="1268" y="1342"/>
                      <a:pt x="1257" y="1331"/>
                    </a:cubicBezTo>
                    <a:cubicBezTo>
                      <a:pt x="1257" y="1320"/>
                      <a:pt x="1236" y="1310"/>
                      <a:pt x="1257" y="1278"/>
                    </a:cubicBezTo>
                    <a:cubicBezTo>
                      <a:pt x="1268" y="1257"/>
                      <a:pt x="1268" y="1235"/>
                      <a:pt x="1257" y="1225"/>
                    </a:cubicBezTo>
                    <a:cubicBezTo>
                      <a:pt x="1236" y="1214"/>
                      <a:pt x="1215" y="1204"/>
                      <a:pt x="1215" y="1182"/>
                    </a:cubicBezTo>
                    <a:cubicBezTo>
                      <a:pt x="1204" y="1140"/>
                      <a:pt x="1172" y="1119"/>
                      <a:pt x="1172" y="1076"/>
                    </a:cubicBezTo>
                    <a:cubicBezTo>
                      <a:pt x="1172" y="1044"/>
                      <a:pt x="1140" y="1033"/>
                      <a:pt x="1140" y="1001"/>
                    </a:cubicBezTo>
                    <a:cubicBezTo>
                      <a:pt x="1140" y="994"/>
                      <a:pt x="1140" y="986"/>
                      <a:pt x="1129" y="986"/>
                    </a:cubicBezTo>
                    <a:cubicBezTo>
                      <a:pt x="1124" y="986"/>
                      <a:pt x="1118" y="987"/>
                      <a:pt x="1108" y="991"/>
                    </a:cubicBezTo>
                    <a:cubicBezTo>
                      <a:pt x="1105" y="994"/>
                      <a:pt x="1103" y="995"/>
                      <a:pt x="1102" y="995"/>
                    </a:cubicBezTo>
                    <a:cubicBezTo>
                      <a:pt x="1099" y="995"/>
                      <a:pt x="1103" y="988"/>
                      <a:pt x="1119" y="980"/>
                    </a:cubicBezTo>
                    <a:lnTo>
                      <a:pt x="1130" y="969"/>
                    </a:lnTo>
                    <a:cubicBezTo>
                      <a:pt x="1113" y="969"/>
                      <a:pt x="1136" y="942"/>
                      <a:pt x="1119" y="942"/>
                    </a:cubicBezTo>
                    <a:cubicBezTo>
                      <a:pt x="1115" y="942"/>
                      <a:pt x="1108" y="944"/>
                      <a:pt x="1097" y="948"/>
                    </a:cubicBezTo>
                    <a:cubicBezTo>
                      <a:pt x="1087" y="948"/>
                      <a:pt x="1087" y="948"/>
                      <a:pt x="1097" y="937"/>
                    </a:cubicBezTo>
                    <a:cubicBezTo>
                      <a:pt x="1103" y="932"/>
                      <a:pt x="1103" y="929"/>
                      <a:pt x="1099" y="929"/>
                    </a:cubicBezTo>
                    <a:cubicBezTo>
                      <a:pt x="1095" y="929"/>
                      <a:pt x="1087" y="932"/>
                      <a:pt x="1076" y="937"/>
                    </a:cubicBezTo>
                    <a:cubicBezTo>
                      <a:pt x="1066" y="937"/>
                      <a:pt x="1066" y="937"/>
                      <a:pt x="1076" y="927"/>
                    </a:cubicBezTo>
                    <a:cubicBezTo>
                      <a:pt x="1090" y="906"/>
                      <a:pt x="1095" y="894"/>
                      <a:pt x="1085" y="894"/>
                    </a:cubicBezTo>
                    <a:cubicBezTo>
                      <a:pt x="1080" y="894"/>
                      <a:pt x="1070" y="898"/>
                      <a:pt x="1055" y="906"/>
                    </a:cubicBezTo>
                    <a:cubicBezTo>
                      <a:pt x="1055" y="894"/>
                      <a:pt x="1087" y="884"/>
                      <a:pt x="1076" y="884"/>
                    </a:cubicBezTo>
                    <a:cubicBezTo>
                      <a:pt x="1055" y="873"/>
                      <a:pt x="1076" y="852"/>
                      <a:pt x="1055" y="852"/>
                    </a:cubicBezTo>
                    <a:cubicBezTo>
                      <a:pt x="1044" y="852"/>
                      <a:pt x="1055" y="842"/>
                      <a:pt x="1033" y="842"/>
                    </a:cubicBezTo>
                    <a:cubicBezTo>
                      <a:pt x="1076" y="809"/>
                      <a:pt x="1033" y="820"/>
                      <a:pt x="1023" y="809"/>
                    </a:cubicBezTo>
                    <a:cubicBezTo>
                      <a:pt x="1012" y="799"/>
                      <a:pt x="1002" y="799"/>
                      <a:pt x="1002" y="788"/>
                    </a:cubicBezTo>
                    <a:cubicBezTo>
                      <a:pt x="1002" y="778"/>
                      <a:pt x="1002" y="756"/>
                      <a:pt x="991" y="756"/>
                    </a:cubicBezTo>
                    <a:cubicBezTo>
                      <a:pt x="981" y="745"/>
                      <a:pt x="959" y="735"/>
                      <a:pt x="959" y="714"/>
                    </a:cubicBezTo>
                    <a:cubicBezTo>
                      <a:pt x="948" y="693"/>
                      <a:pt x="927" y="682"/>
                      <a:pt x="917" y="650"/>
                    </a:cubicBezTo>
                    <a:cubicBezTo>
                      <a:pt x="906" y="629"/>
                      <a:pt x="884" y="607"/>
                      <a:pt x="863" y="586"/>
                    </a:cubicBezTo>
                    <a:cubicBezTo>
                      <a:pt x="842" y="575"/>
                      <a:pt x="842" y="554"/>
                      <a:pt x="831" y="532"/>
                    </a:cubicBezTo>
                    <a:cubicBezTo>
                      <a:pt x="831" y="522"/>
                      <a:pt x="810" y="522"/>
                      <a:pt x="810" y="511"/>
                    </a:cubicBezTo>
                    <a:cubicBezTo>
                      <a:pt x="799" y="458"/>
                      <a:pt x="756" y="437"/>
                      <a:pt x="735" y="394"/>
                    </a:cubicBezTo>
                    <a:cubicBezTo>
                      <a:pt x="725" y="373"/>
                      <a:pt x="704" y="362"/>
                      <a:pt x="682" y="352"/>
                    </a:cubicBezTo>
                    <a:cubicBezTo>
                      <a:pt x="661" y="309"/>
                      <a:pt x="640" y="277"/>
                      <a:pt x="619" y="245"/>
                    </a:cubicBezTo>
                    <a:cubicBezTo>
                      <a:pt x="586" y="213"/>
                      <a:pt x="586" y="170"/>
                      <a:pt x="555" y="139"/>
                    </a:cubicBezTo>
                    <a:cubicBezTo>
                      <a:pt x="544" y="139"/>
                      <a:pt x="522" y="139"/>
                      <a:pt x="522" y="128"/>
                    </a:cubicBezTo>
                    <a:cubicBezTo>
                      <a:pt x="522" y="107"/>
                      <a:pt x="522" y="96"/>
                      <a:pt x="512" y="85"/>
                    </a:cubicBezTo>
                    <a:cubicBezTo>
                      <a:pt x="491" y="54"/>
                      <a:pt x="469" y="32"/>
                      <a:pt x="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8423991" y="1007217"/>
                <a:ext cx="167961" cy="157002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404" extrusionOk="0">
                    <a:moveTo>
                      <a:pt x="64" y="1148"/>
                    </a:moveTo>
                    <a:cubicBezTo>
                      <a:pt x="64" y="1159"/>
                      <a:pt x="74" y="1159"/>
                      <a:pt x="74" y="1159"/>
                    </a:cubicBezTo>
                    <a:lnTo>
                      <a:pt x="64" y="1159"/>
                    </a:lnTo>
                    <a:lnTo>
                      <a:pt x="64" y="1148"/>
                    </a:lnTo>
                    <a:close/>
                    <a:moveTo>
                      <a:pt x="1194" y="0"/>
                    </a:moveTo>
                    <a:cubicBezTo>
                      <a:pt x="1190" y="0"/>
                      <a:pt x="1187" y="3"/>
                      <a:pt x="1182" y="9"/>
                    </a:cubicBezTo>
                    <a:cubicBezTo>
                      <a:pt x="1174" y="9"/>
                      <a:pt x="1172" y="22"/>
                      <a:pt x="1155" y="22"/>
                    </a:cubicBezTo>
                    <a:cubicBezTo>
                      <a:pt x="1151" y="22"/>
                      <a:pt x="1146" y="21"/>
                      <a:pt x="1139" y="19"/>
                    </a:cubicBezTo>
                    <a:cubicBezTo>
                      <a:pt x="1130" y="16"/>
                      <a:pt x="1123" y="15"/>
                      <a:pt x="1116" y="15"/>
                    </a:cubicBezTo>
                    <a:cubicBezTo>
                      <a:pt x="1101" y="15"/>
                      <a:pt x="1094" y="22"/>
                      <a:pt x="1086" y="30"/>
                    </a:cubicBezTo>
                    <a:cubicBezTo>
                      <a:pt x="1075" y="51"/>
                      <a:pt x="1065" y="73"/>
                      <a:pt x="1044" y="73"/>
                    </a:cubicBezTo>
                    <a:cubicBezTo>
                      <a:pt x="1011" y="94"/>
                      <a:pt x="990" y="125"/>
                      <a:pt x="947" y="137"/>
                    </a:cubicBezTo>
                    <a:cubicBezTo>
                      <a:pt x="916" y="137"/>
                      <a:pt x="905" y="168"/>
                      <a:pt x="873" y="168"/>
                    </a:cubicBezTo>
                    <a:cubicBezTo>
                      <a:pt x="862" y="179"/>
                      <a:pt x="852" y="179"/>
                      <a:pt x="873" y="211"/>
                    </a:cubicBezTo>
                    <a:lnTo>
                      <a:pt x="862" y="200"/>
                    </a:lnTo>
                    <a:cubicBezTo>
                      <a:pt x="852" y="189"/>
                      <a:pt x="841" y="189"/>
                      <a:pt x="841" y="189"/>
                    </a:cubicBezTo>
                    <a:cubicBezTo>
                      <a:pt x="841" y="211"/>
                      <a:pt x="798" y="179"/>
                      <a:pt x="831" y="232"/>
                    </a:cubicBezTo>
                    <a:cubicBezTo>
                      <a:pt x="825" y="229"/>
                      <a:pt x="821" y="228"/>
                      <a:pt x="818" y="228"/>
                    </a:cubicBezTo>
                    <a:lnTo>
                      <a:pt x="818" y="228"/>
                    </a:lnTo>
                    <a:cubicBezTo>
                      <a:pt x="810" y="228"/>
                      <a:pt x="812" y="238"/>
                      <a:pt x="820" y="253"/>
                    </a:cubicBezTo>
                    <a:cubicBezTo>
                      <a:pt x="825" y="259"/>
                      <a:pt x="828" y="262"/>
                      <a:pt x="827" y="262"/>
                    </a:cubicBezTo>
                    <a:cubicBezTo>
                      <a:pt x="825" y="262"/>
                      <a:pt x="820" y="259"/>
                      <a:pt x="810" y="253"/>
                    </a:cubicBezTo>
                    <a:cubicBezTo>
                      <a:pt x="802" y="246"/>
                      <a:pt x="796" y="242"/>
                      <a:pt x="792" y="242"/>
                    </a:cubicBezTo>
                    <a:lnTo>
                      <a:pt x="792" y="242"/>
                    </a:lnTo>
                    <a:cubicBezTo>
                      <a:pt x="784" y="242"/>
                      <a:pt x="785" y="254"/>
                      <a:pt x="798" y="275"/>
                    </a:cubicBezTo>
                    <a:cubicBezTo>
                      <a:pt x="812" y="289"/>
                      <a:pt x="816" y="293"/>
                      <a:pt x="815" y="293"/>
                    </a:cubicBezTo>
                    <a:cubicBezTo>
                      <a:pt x="814" y="293"/>
                      <a:pt x="805" y="286"/>
                      <a:pt x="798" y="286"/>
                    </a:cubicBezTo>
                    <a:cubicBezTo>
                      <a:pt x="790" y="277"/>
                      <a:pt x="775" y="261"/>
                      <a:pt x="769" y="261"/>
                    </a:cubicBezTo>
                    <a:cubicBezTo>
                      <a:pt x="768" y="261"/>
                      <a:pt x="767" y="262"/>
                      <a:pt x="767" y="264"/>
                    </a:cubicBezTo>
                    <a:cubicBezTo>
                      <a:pt x="767" y="275"/>
                      <a:pt x="746" y="264"/>
                      <a:pt x="746" y="286"/>
                    </a:cubicBezTo>
                    <a:cubicBezTo>
                      <a:pt x="746" y="296"/>
                      <a:pt x="735" y="296"/>
                      <a:pt x="746" y="307"/>
                    </a:cubicBezTo>
                    <a:cubicBezTo>
                      <a:pt x="731" y="298"/>
                      <a:pt x="722" y="295"/>
                      <a:pt x="716" y="295"/>
                    </a:cubicBezTo>
                    <a:cubicBezTo>
                      <a:pt x="701" y="295"/>
                      <a:pt x="710" y="317"/>
                      <a:pt x="703" y="317"/>
                    </a:cubicBezTo>
                    <a:cubicBezTo>
                      <a:pt x="703" y="328"/>
                      <a:pt x="703" y="350"/>
                      <a:pt x="692" y="350"/>
                    </a:cubicBezTo>
                    <a:cubicBezTo>
                      <a:pt x="671" y="350"/>
                      <a:pt x="660" y="350"/>
                      <a:pt x="660" y="360"/>
                    </a:cubicBezTo>
                    <a:cubicBezTo>
                      <a:pt x="649" y="381"/>
                      <a:pt x="639" y="392"/>
                      <a:pt x="628" y="402"/>
                    </a:cubicBezTo>
                    <a:cubicBezTo>
                      <a:pt x="607" y="424"/>
                      <a:pt x="597" y="445"/>
                      <a:pt x="575" y="456"/>
                    </a:cubicBezTo>
                    <a:cubicBezTo>
                      <a:pt x="554" y="477"/>
                      <a:pt x="533" y="499"/>
                      <a:pt x="522" y="520"/>
                    </a:cubicBezTo>
                    <a:cubicBezTo>
                      <a:pt x="511" y="541"/>
                      <a:pt x="490" y="541"/>
                      <a:pt x="469" y="551"/>
                    </a:cubicBezTo>
                    <a:cubicBezTo>
                      <a:pt x="458" y="562"/>
                      <a:pt x="458" y="584"/>
                      <a:pt x="447" y="584"/>
                    </a:cubicBezTo>
                    <a:cubicBezTo>
                      <a:pt x="405" y="605"/>
                      <a:pt x="384" y="648"/>
                      <a:pt x="351" y="669"/>
                    </a:cubicBezTo>
                    <a:cubicBezTo>
                      <a:pt x="330" y="690"/>
                      <a:pt x="320" y="712"/>
                      <a:pt x="309" y="733"/>
                    </a:cubicBezTo>
                    <a:cubicBezTo>
                      <a:pt x="277" y="754"/>
                      <a:pt x="245" y="786"/>
                      <a:pt x="223" y="818"/>
                    </a:cubicBezTo>
                    <a:cubicBezTo>
                      <a:pt x="192" y="850"/>
                      <a:pt x="149" y="861"/>
                      <a:pt x="128" y="903"/>
                    </a:cubicBezTo>
                    <a:cubicBezTo>
                      <a:pt x="117" y="903"/>
                      <a:pt x="128" y="925"/>
                      <a:pt x="117" y="925"/>
                    </a:cubicBezTo>
                    <a:cubicBezTo>
                      <a:pt x="96" y="925"/>
                      <a:pt x="85" y="935"/>
                      <a:pt x="74" y="946"/>
                    </a:cubicBezTo>
                    <a:cubicBezTo>
                      <a:pt x="53" y="967"/>
                      <a:pt x="32" y="988"/>
                      <a:pt x="10" y="1020"/>
                    </a:cubicBezTo>
                    <a:cubicBezTo>
                      <a:pt x="0" y="1031"/>
                      <a:pt x="10" y="1041"/>
                      <a:pt x="43" y="1084"/>
                    </a:cubicBezTo>
                    <a:cubicBezTo>
                      <a:pt x="53" y="1105"/>
                      <a:pt x="53" y="1105"/>
                      <a:pt x="64" y="1116"/>
                    </a:cubicBezTo>
                    <a:cubicBezTo>
                      <a:pt x="74" y="1137"/>
                      <a:pt x="53" y="1137"/>
                      <a:pt x="64" y="1159"/>
                    </a:cubicBezTo>
                    <a:cubicBezTo>
                      <a:pt x="58" y="1155"/>
                      <a:pt x="53" y="1154"/>
                      <a:pt x="50" y="1154"/>
                    </a:cubicBezTo>
                    <a:cubicBezTo>
                      <a:pt x="43" y="1154"/>
                      <a:pt x="43" y="1162"/>
                      <a:pt x="43" y="1169"/>
                    </a:cubicBezTo>
                    <a:cubicBezTo>
                      <a:pt x="32" y="1180"/>
                      <a:pt x="53" y="1201"/>
                      <a:pt x="74" y="1223"/>
                    </a:cubicBezTo>
                    <a:lnTo>
                      <a:pt x="107" y="1254"/>
                    </a:lnTo>
                    <a:cubicBezTo>
                      <a:pt x="121" y="1254"/>
                      <a:pt x="130" y="1250"/>
                      <a:pt x="138" y="1250"/>
                    </a:cubicBezTo>
                    <a:cubicBezTo>
                      <a:pt x="142" y="1250"/>
                      <a:pt x="146" y="1251"/>
                      <a:pt x="149" y="1254"/>
                    </a:cubicBezTo>
                    <a:cubicBezTo>
                      <a:pt x="160" y="1254"/>
                      <a:pt x="181" y="1265"/>
                      <a:pt x="181" y="1265"/>
                    </a:cubicBezTo>
                    <a:cubicBezTo>
                      <a:pt x="181" y="1257"/>
                      <a:pt x="176" y="1250"/>
                      <a:pt x="180" y="1250"/>
                    </a:cubicBezTo>
                    <a:lnTo>
                      <a:pt x="180" y="1250"/>
                    </a:lnTo>
                    <a:cubicBezTo>
                      <a:pt x="182" y="1250"/>
                      <a:pt x="186" y="1251"/>
                      <a:pt x="192" y="1254"/>
                    </a:cubicBezTo>
                    <a:cubicBezTo>
                      <a:pt x="202" y="1265"/>
                      <a:pt x="192" y="1265"/>
                      <a:pt x="192" y="1265"/>
                    </a:cubicBezTo>
                    <a:cubicBezTo>
                      <a:pt x="192" y="1287"/>
                      <a:pt x="202" y="1297"/>
                      <a:pt x="245" y="1339"/>
                    </a:cubicBezTo>
                    <a:cubicBezTo>
                      <a:pt x="245" y="1339"/>
                      <a:pt x="256" y="1339"/>
                      <a:pt x="256" y="1350"/>
                    </a:cubicBezTo>
                    <a:cubicBezTo>
                      <a:pt x="266" y="1361"/>
                      <a:pt x="277" y="1361"/>
                      <a:pt x="287" y="1372"/>
                    </a:cubicBezTo>
                    <a:cubicBezTo>
                      <a:pt x="306" y="1379"/>
                      <a:pt x="320" y="1383"/>
                      <a:pt x="330" y="1383"/>
                    </a:cubicBezTo>
                    <a:cubicBezTo>
                      <a:pt x="348" y="1383"/>
                      <a:pt x="355" y="1371"/>
                      <a:pt x="362" y="1350"/>
                    </a:cubicBezTo>
                    <a:cubicBezTo>
                      <a:pt x="394" y="1403"/>
                      <a:pt x="394" y="1403"/>
                      <a:pt x="415" y="1403"/>
                    </a:cubicBezTo>
                    <a:lnTo>
                      <a:pt x="447" y="1403"/>
                    </a:lnTo>
                    <a:cubicBezTo>
                      <a:pt x="458" y="1372"/>
                      <a:pt x="469" y="1350"/>
                      <a:pt x="479" y="1318"/>
                    </a:cubicBezTo>
                    <a:cubicBezTo>
                      <a:pt x="490" y="1265"/>
                      <a:pt x="522" y="1233"/>
                      <a:pt x="554" y="1190"/>
                    </a:cubicBezTo>
                    <a:cubicBezTo>
                      <a:pt x="564" y="1180"/>
                      <a:pt x="585" y="1190"/>
                      <a:pt x="564" y="1148"/>
                    </a:cubicBezTo>
                    <a:lnTo>
                      <a:pt x="564" y="1148"/>
                    </a:lnTo>
                    <a:cubicBezTo>
                      <a:pt x="578" y="1152"/>
                      <a:pt x="587" y="1155"/>
                      <a:pt x="594" y="1155"/>
                    </a:cubicBezTo>
                    <a:cubicBezTo>
                      <a:pt x="603" y="1155"/>
                      <a:pt x="607" y="1150"/>
                      <a:pt x="607" y="1137"/>
                    </a:cubicBezTo>
                    <a:cubicBezTo>
                      <a:pt x="607" y="1095"/>
                      <a:pt x="639" y="1084"/>
                      <a:pt x="660" y="1052"/>
                    </a:cubicBezTo>
                    <a:cubicBezTo>
                      <a:pt x="671" y="1052"/>
                      <a:pt x="660" y="1031"/>
                      <a:pt x="671" y="1031"/>
                    </a:cubicBezTo>
                    <a:cubicBezTo>
                      <a:pt x="713" y="1031"/>
                      <a:pt x="703" y="967"/>
                      <a:pt x="746" y="956"/>
                    </a:cubicBezTo>
                    <a:lnTo>
                      <a:pt x="735" y="946"/>
                    </a:lnTo>
                    <a:lnTo>
                      <a:pt x="746" y="946"/>
                    </a:lnTo>
                    <a:cubicBezTo>
                      <a:pt x="749" y="949"/>
                      <a:pt x="751" y="950"/>
                      <a:pt x="753" y="950"/>
                    </a:cubicBezTo>
                    <a:cubicBezTo>
                      <a:pt x="757" y="950"/>
                      <a:pt x="760" y="946"/>
                      <a:pt x="767" y="946"/>
                    </a:cubicBezTo>
                    <a:cubicBezTo>
                      <a:pt x="777" y="935"/>
                      <a:pt x="798" y="935"/>
                      <a:pt x="798" y="913"/>
                    </a:cubicBezTo>
                    <a:cubicBezTo>
                      <a:pt x="810" y="882"/>
                      <a:pt x="820" y="861"/>
                      <a:pt x="841" y="861"/>
                    </a:cubicBezTo>
                    <a:cubicBezTo>
                      <a:pt x="862" y="850"/>
                      <a:pt x="862" y="839"/>
                      <a:pt x="873" y="828"/>
                    </a:cubicBezTo>
                    <a:cubicBezTo>
                      <a:pt x="884" y="807"/>
                      <a:pt x="926" y="818"/>
                      <a:pt x="916" y="786"/>
                    </a:cubicBezTo>
                    <a:cubicBezTo>
                      <a:pt x="916" y="754"/>
                      <a:pt x="959" y="764"/>
                      <a:pt x="947" y="733"/>
                    </a:cubicBezTo>
                    <a:lnTo>
                      <a:pt x="947" y="733"/>
                    </a:lnTo>
                    <a:lnTo>
                      <a:pt x="959" y="743"/>
                    </a:lnTo>
                    <a:lnTo>
                      <a:pt x="969" y="743"/>
                    </a:lnTo>
                    <a:cubicBezTo>
                      <a:pt x="962" y="723"/>
                      <a:pt x="969" y="716"/>
                      <a:pt x="979" y="716"/>
                    </a:cubicBezTo>
                    <a:cubicBezTo>
                      <a:pt x="986" y="716"/>
                      <a:pt x="993" y="718"/>
                      <a:pt x="1001" y="722"/>
                    </a:cubicBezTo>
                    <a:cubicBezTo>
                      <a:pt x="1004" y="723"/>
                      <a:pt x="1007" y="724"/>
                      <a:pt x="1009" y="724"/>
                    </a:cubicBezTo>
                    <a:cubicBezTo>
                      <a:pt x="1023" y="724"/>
                      <a:pt x="1024" y="699"/>
                      <a:pt x="1033" y="690"/>
                    </a:cubicBezTo>
                    <a:cubicBezTo>
                      <a:pt x="1033" y="679"/>
                      <a:pt x="1044" y="679"/>
                      <a:pt x="1044" y="679"/>
                    </a:cubicBezTo>
                    <a:cubicBezTo>
                      <a:pt x="1054" y="669"/>
                      <a:pt x="1065" y="669"/>
                      <a:pt x="1075" y="658"/>
                    </a:cubicBezTo>
                    <a:cubicBezTo>
                      <a:pt x="1086" y="648"/>
                      <a:pt x="1086" y="637"/>
                      <a:pt x="1108" y="637"/>
                    </a:cubicBezTo>
                    <a:cubicBezTo>
                      <a:pt x="1111" y="638"/>
                      <a:pt x="1114" y="638"/>
                      <a:pt x="1117" y="638"/>
                    </a:cubicBezTo>
                    <a:cubicBezTo>
                      <a:pt x="1137" y="638"/>
                      <a:pt x="1131" y="605"/>
                      <a:pt x="1150" y="605"/>
                    </a:cubicBezTo>
                    <a:cubicBezTo>
                      <a:pt x="1154" y="608"/>
                      <a:pt x="1156" y="610"/>
                      <a:pt x="1158" y="610"/>
                    </a:cubicBezTo>
                    <a:cubicBezTo>
                      <a:pt x="1162" y="610"/>
                      <a:pt x="1164" y="605"/>
                      <a:pt x="1172" y="605"/>
                    </a:cubicBezTo>
                    <a:cubicBezTo>
                      <a:pt x="1182" y="584"/>
                      <a:pt x="1193" y="573"/>
                      <a:pt x="1214" y="573"/>
                    </a:cubicBezTo>
                    <a:cubicBezTo>
                      <a:pt x="1224" y="573"/>
                      <a:pt x="1224" y="562"/>
                      <a:pt x="1214" y="562"/>
                    </a:cubicBezTo>
                    <a:cubicBezTo>
                      <a:pt x="1210" y="550"/>
                      <a:pt x="1215" y="547"/>
                      <a:pt x="1223" y="547"/>
                    </a:cubicBezTo>
                    <a:cubicBezTo>
                      <a:pt x="1229" y="547"/>
                      <a:pt x="1237" y="549"/>
                      <a:pt x="1242" y="549"/>
                    </a:cubicBezTo>
                    <a:cubicBezTo>
                      <a:pt x="1247" y="549"/>
                      <a:pt x="1249" y="547"/>
                      <a:pt x="1246" y="541"/>
                    </a:cubicBezTo>
                    <a:lnTo>
                      <a:pt x="1246" y="541"/>
                    </a:lnTo>
                    <a:cubicBezTo>
                      <a:pt x="1255" y="546"/>
                      <a:pt x="1262" y="548"/>
                      <a:pt x="1267" y="548"/>
                    </a:cubicBezTo>
                    <a:cubicBezTo>
                      <a:pt x="1283" y="548"/>
                      <a:pt x="1275" y="525"/>
                      <a:pt x="1267" y="509"/>
                    </a:cubicBezTo>
                    <a:lnTo>
                      <a:pt x="1278" y="509"/>
                    </a:lnTo>
                    <a:cubicBezTo>
                      <a:pt x="1278" y="509"/>
                      <a:pt x="1299" y="520"/>
                      <a:pt x="1310" y="520"/>
                    </a:cubicBezTo>
                    <a:cubicBezTo>
                      <a:pt x="1331" y="509"/>
                      <a:pt x="1342" y="499"/>
                      <a:pt x="1352" y="488"/>
                    </a:cubicBezTo>
                    <a:cubicBezTo>
                      <a:pt x="1384" y="477"/>
                      <a:pt x="1406" y="456"/>
                      <a:pt x="1448" y="445"/>
                    </a:cubicBezTo>
                    <a:cubicBezTo>
                      <a:pt x="1448" y="445"/>
                      <a:pt x="1459" y="445"/>
                      <a:pt x="1448" y="424"/>
                    </a:cubicBezTo>
                    <a:cubicBezTo>
                      <a:pt x="1448" y="415"/>
                      <a:pt x="1435" y="386"/>
                      <a:pt x="1446" y="386"/>
                    </a:cubicBezTo>
                    <a:lnTo>
                      <a:pt x="1446" y="386"/>
                    </a:lnTo>
                    <a:cubicBezTo>
                      <a:pt x="1448" y="386"/>
                      <a:pt x="1452" y="388"/>
                      <a:pt x="1459" y="392"/>
                    </a:cubicBezTo>
                    <a:cubicBezTo>
                      <a:pt x="1462" y="396"/>
                      <a:pt x="1465" y="397"/>
                      <a:pt x="1466" y="397"/>
                    </a:cubicBezTo>
                    <a:cubicBezTo>
                      <a:pt x="1470" y="397"/>
                      <a:pt x="1470" y="392"/>
                      <a:pt x="1470" y="392"/>
                    </a:cubicBezTo>
                    <a:cubicBezTo>
                      <a:pt x="1464" y="381"/>
                      <a:pt x="1464" y="379"/>
                      <a:pt x="1467" y="379"/>
                    </a:cubicBezTo>
                    <a:lnTo>
                      <a:pt x="1467" y="379"/>
                    </a:lnTo>
                    <a:cubicBezTo>
                      <a:pt x="1470" y="379"/>
                      <a:pt x="1475" y="381"/>
                      <a:pt x="1480" y="381"/>
                    </a:cubicBezTo>
                    <a:cubicBezTo>
                      <a:pt x="1485" y="381"/>
                      <a:pt x="1494" y="386"/>
                      <a:pt x="1498" y="386"/>
                    </a:cubicBezTo>
                    <a:cubicBezTo>
                      <a:pt x="1502" y="386"/>
                      <a:pt x="1502" y="381"/>
                      <a:pt x="1491" y="360"/>
                    </a:cubicBezTo>
                    <a:cubicBezTo>
                      <a:pt x="1470" y="350"/>
                      <a:pt x="1491" y="338"/>
                      <a:pt x="1448" y="307"/>
                    </a:cubicBezTo>
                    <a:cubicBezTo>
                      <a:pt x="1437" y="296"/>
                      <a:pt x="1448" y="296"/>
                      <a:pt x="1448" y="296"/>
                    </a:cubicBezTo>
                    <a:cubicBezTo>
                      <a:pt x="1455" y="300"/>
                      <a:pt x="1461" y="301"/>
                      <a:pt x="1466" y="301"/>
                    </a:cubicBezTo>
                    <a:cubicBezTo>
                      <a:pt x="1477" y="301"/>
                      <a:pt x="1484" y="296"/>
                      <a:pt x="1491" y="296"/>
                    </a:cubicBezTo>
                    <a:cubicBezTo>
                      <a:pt x="1501" y="296"/>
                      <a:pt x="1491" y="275"/>
                      <a:pt x="1470" y="253"/>
                    </a:cubicBezTo>
                    <a:cubicBezTo>
                      <a:pt x="1448" y="211"/>
                      <a:pt x="1427" y="200"/>
                      <a:pt x="1406" y="200"/>
                    </a:cubicBezTo>
                    <a:cubicBezTo>
                      <a:pt x="1406" y="200"/>
                      <a:pt x="1401" y="196"/>
                      <a:pt x="1398" y="196"/>
                    </a:cubicBezTo>
                    <a:cubicBezTo>
                      <a:pt x="1396" y="196"/>
                      <a:pt x="1395" y="197"/>
                      <a:pt x="1395" y="200"/>
                    </a:cubicBezTo>
                    <a:lnTo>
                      <a:pt x="1342" y="200"/>
                    </a:lnTo>
                    <a:cubicBezTo>
                      <a:pt x="1310" y="211"/>
                      <a:pt x="1267" y="211"/>
                      <a:pt x="1257" y="232"/>
                    </a:cubicBezTo>
                    <a:lnTo>
                      <a:pt x="1246" y="232"/>
                    </a:lnTo>
                    <a:cubicBezTo>
                      <a:pt x="1235" y="222"/>
                      <a:pt x="1224" y="211"/>
                      <a:pt x="1224" y="200"/>
                    </a:cubicBezTo>
                    <a:lnTo>
                      <a:pt x="1235" y="200"/>
                    </a:lnTo>
                    <a:cubicBezTo>
                      <a:pt x="1246" y="189"/>
                      <a:pt x="1257" y="189"/>
                      <a:pt x="1267" y="179"/>
                    </a:cubicBezTo>
                    <a:cubicBezTo>
                      <a:pt x="1278" y="179"/>
                      <a:pt x="1299" y="179"/>
                      <a:pt x="1288" y="158"/>
                    </a:cubicBezTo>
                    <a:cubicBezTo>
                      <a:pt x="1288" y="137"/>
                      <a:pt x="1278" y="115"/>
                      <a:pt x="1288" y="104"/>
                    </a:cubicBezTo>
                    <a:cubicBezTo>
                      <a:pt x="1299" y="104"/>
                      <a:pt x="1278" y="83"/>
                      <a:pt x="1267" y="62"/>
                    </a:cubicBezTo>
                    <a:lnTo>
                      <a:pt x="1214" y="9"/>
                    </a:lnTo>
                    <a:cubicBezTo>
                      <a:pt x="1203" y="3"/>
                      <a:pt x="1198" y="0"/>
                      <a:pt x="11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" name="Google Shape;46;p3"/>
            <p:cNvSpPr/>
            <p:nvPr/>
          </p:nvSpPr>
          <p:spPr>
            <a:xfrm rot="10800000" flipH="1">
              <a:off x="372090" y="3016761"/>
              <a:ext cx="149622" cy="172546"/>
            </a:xfrm>
            <a:custGeom>
              <a:avLst/>
              <a:gdLst/>
              <a:ahLst/>
              <a:cxnLst/>
              <a:rect l="l" t="t" r="r" b="b"/>
              <a:pathLst>
                <a:path w="1338" h="1543" extrusionOk="0">
                  <a:moveTo>
                    <a:pt x="951" y="1"/>
                  </a:moveTo>
                  <a:cubicBezTo>
                    <a:pt x="948" y="1"/>
                    <a:pt x="948" y="4"/>
                    <a:pt x="948" y="9"/>
                  </a:cubicBezTo>
                  <a:cubicBezTo>
                    <a:pt x="940" y="17"/>
                    <a:pt x="938" y="33"/>
                    <a:pt x="915" y="33"/>
                  </a:cubicBezTo>
                  <a:cubicBezTo>
                    <a:pt x="910" y="33"/>
                    <a:pt x="903" y="32"/>
                    <a:pt x="895" y="30"/>
                  </a:cubicBezTo>
                  <a:cubicBezTo>
                    <a:pt x="863" y="30"/>
                    <a:pt x="853" y="41"/>
                    <a:pt x="853" y="52"/>
                  </a:cubicBezTo>
                  <a:cubicBezTo>
                    <a:pt x="842" y="73"/>
                    <a:pt x="842" y="94"/>
                    <a:pt x="820" y="105"/>
                  </a:cubicBezTo>
                  <a:cubicBezTo>
                    <a:pt x="789" y="126"/>
                    <a:pt x="778" y="168"/>
                    <a:pt x="735" y="180"/>
                  </a:cubicBezTo>
                  <a:cubicBezTo>
                    <a:pt x="714" y="190"/>
                    <a:pt x="704" y="222"/>
                    <a:pt x="682" y="232"/>
                  </a:cubicBezTo>
                  <a:cubicBezTo>
                    <a:pt x="671" y="243"/>
                    <a:pt x="661" y="243"/>
                    <a:pt x="682" y="275"/>
                  </a:cubicBezTo>
                  <a:cubicBezTo>
                    <a:pt x="688" y="280"/>
                    <a:pt x="690" y="283"/>
                    <a:pt x="689" y="283"/>
                  </a:cubicBezTo>
                  <a:cubicBezTo>
                    <a:pt x="687" y="283"/>
                    <a:pt x="682" y="280"/>
                    <a:pt x="671" y="275"/>
                  </a:cubicBezTo>
                  <a:cubicBezTo>
                    <a:pt x="661" y="265"/>
                    <a:pt x="650" y="265"/>
                    <a:pt x="650" y="265"/>
                  </a:cubicBezTo>
                  <a:lnTo>
                    <a:pt x="650" y="265"/>
                  </a:lnTo>
                  <a:cubicBezTo>
                    <a:pt x="661" y="286"/>
                    <a:pt x="607" y="265"/>
                    <a:pt x="650" y="307"/>
                  </a:cubicBezTo>
                  <a:lnTo>
                    <a:pt x="640" y="307"/>
                  </a:lnTo>
                  <a:cubicBezTo>
                    <a:pt x="634" y="304"/>
                    <a:pt x="630" y="303"/>
                    <a:pt x="627" y="303"/>
                  </a:cubicBezTo>
                  <a:lnTo>
                    <a:pt x="627" y="303"/>
                  </a:lnTo>
                  <a:cubicBezTo>
                    <a:pt x="620" y="303"/>
                    <a:pt x="624" y="313"/>
                    <a:pt x="640" y="329"/>
                  </a:cubicBezTo>
                  <a:cubicBezTo>
                    <a:pt x="624" y="325"/>
                    <a:pt x="614" y="322"/>
                    <a:pt x="610" y="322"/>
                  </a:cubicBezTo>
                  <a:lnTo>
                    <a:pt x="610" y="322"/>
                  </a:lnTo>
                  <a:cubicBezTo>
                    <a:pt x="602" y="322"/>
                    <a:pt x="609" y="329"/>
                    <a:pt x="629" y="350"/>
                  </a:cubicBezTo>
                  <a:cubicBezTo>
                    <a:pt x="643" y="363"/>
                    <a:pt x="645" y="367"/>
                    <a:pt x="642" y="367"/>
                  </a:cubicBezTo>
                  <a:cubicBezTo>
                    <a:pt x="639" y="367"/>
                    <a:pt x="629" y="360"/>
                    <a:pt x="629" y="360"/>
                  </a:cubicBezTo>
                  <a:cubicBezTo>
                    <a:pt x="621" y="360"/>
                    <a:pt x="599" y="347"/>
                    <a:pt x="590" y="347"/>
                  </a:cubicBezTo>
                  <a:cubicBezTo>
                    <a:pt x="588" y="347"/>
                    <a:pt x="586" y="348"/>
                    <a:pt x="586" y="350"/>
                  </a:cubicBezTo>
                  <a:cubicBezTo>
                    <a:pt x="597" y="360"/>
                    <a:pt x="565" y="360"/>
                    <a:pt x="576" y="371"/>
                  </a:cubicBezTo>
                  <a:cubicBezTo>
                    <a:pt x="576" y="381"/>
                    <a:pt x="565" y="381"/>
                    <a:pt x="576" y="403"/>
                  </a:cubicBezTo>
                  <a:cubicBezTo>
                    <a:pt x="563" y="398"/>
                    <a:pt x="555" y="396"/>
                    <a:pt x="549" y="396"/>
                  </a:cubicBezTo>
                  <a:cubicBezTo>
                    <a:pt x="531" y="396"/>
                    <a:pt x="544" y="416"/>
                    <a:pt x="544" y="424"/>
                  </a:cubicBezTo>
                  <a:cubicBezTo>
                    <a:pt x="544" y="424"/>
                    <a:pt x="544" y="445"/>
                    <a:pt x="533" y="445"/>
                  </a:cubicBezTo>
                  <a:cubicBezTo>
                    <a:pt x="522" y="445"/>
                    <a:pt x="512" y="456"/>
                    <a:pt x="501" y="467"/>
                  </a:cubicBezTo>
                  <a:cubicBezTo>
                    <a:pt x="501" y="488"/>
                    <a:pt x="501" y="509"/>
                    <a:pt x="480" y="520"/>
                  </a:cubicBezTo>
                  <a:lnTo>
                    <a:pt x="448" y="584"/>
                  </a:lnTo>
                  <a:cubicBezTo>
                    <a:pt x="427" y="605"/>
                    <a:pt x="406" y="627"/>
                    <a:pt x="406" y="648"/>
                  </a:cubicBezTo>
                  <a:cubicBezTo>
                    <a:pt x="394" y="669"/>
                    <a:pt x="373" y="680"/>
                    <a:pt x="363" y="701"/>
                  </a:cubicBezTo>
                  <a:cubicBezTo>
                    <a:pt x="352" y="701"/>
                    <a:pt x="352" y="722"/>
                    <a:pt x="342" y="733"/>
                  </a:cubicBezTo>
                  <a:cubicBezTo>
                    <a:pt x="309" y="765"/>
                    <a:pt x="299" y="807"/>
                    <a:pt x="267" y="840"/>
                  </a:cubicBezTo>
                  <a:cubicBezTo>
                    <a:pt x="256" y="861"/>
                    <a:pt x="256" y="882"/>
                    <a:pt x="245" y="904"/>
                  </a:cubicBezTo>
                  <a:cubicBezTo>
                    <a:pt x="224" y="935"/>
                    <a:pt x="193" y="967"/>
                    <a:pt x="182" y="1010"/>
                  </a:cubicBezTo>
                  <a:cubicBezTo>
                    <a:pt x="160" y="1042"/>
                    <a:pt x="118" y="1063"/>
                    <a:pt x="96" y="1105"/>
                  </a:cubicBezTo>
                  <a:cubicBezTo>
                    <a:pt x="96" y="1117"/>
                    <a:pt x="107" y="1138"/>
                    <a:pt x="96" y="1138"/>
                  </a:cubicBezTo>
                  <a:cubicBezTo>
                    <a:pt x="86" y="1138"/>
                    <a:pt x="65" y="1148"/>
                    <a:pt x="65" y="1159"/>
                  </a:cubicBezTo>
                  <a:cubicBezTo>
                    <a:pt x="44" y="1191"/>
                    <a:pt x="32" y="1223"/>
                    <a:pt x="11" y="1255"/>
                  </a:cubicBezTo>
                  <a:cubicBezTo>
                    <a:pt x="1" y="1255"/>
                    <a:pt x="22" y="1276"/>
                    <a:pt x="54" y="1308"/>
                  </a:cubicBezTo>
                  <a:cubicBezTo>
                    <a:pt x="75" y="1318"/>
                    <a:pt x="75" y="1318"/>
                    <a:pt x="86" y="1330"/>
                  </a:cubicBezTo>
                  <a:cubicBezTo>
                    <a:pt x="107" y="1351"/>
                    <a:pt x="86" y="1351"/>
                    <a:pt x="96" y="1372"/>
                  </a:cubicBezTo>
                  <a:cubicBezTo>
                    <a:pt x="65" y="1372"/>
                    <a:pt x="75" y="1382"/>
                    <a:pt x="75" y="1393"/>
                  </a:cubicBezTo>
                  <a:cubicBezTo>
                    <a:pt x="75" y="1404"/>
                    <a:pt x="96" y="1415"/>
                    <a:pt x="118" y="1436"/>
                  </a:cubicBezTo>
                  <a:cubicBezTo>
                    <a:pt x="139" y="1457"/>
                    <a:pt x="150" y="1457"/>
                    <a:pt x="160" y="1457"/>
                  </a:cubicBezTo>
                  <a:cubicBezTo>
                    <a:pt x="182" y="1457"/>
                    <a:pt x="182" y="1446"/>
                    <a:pt x="203" y="1446"/>
                  </a:cubicBezTo>
                  <a:cubicBezTo>
                    <a:pt x="210" y="1446"/>
                    <a:pt x="222" y="1451"/>
                    <a:pt x="229" y="1451"/>
                  </a:cubicBezTo>
                  <a:cubicBezTo>
                    <a:pt x="233" y="1451"/>
                    <a:pt x="235" y="1450"/>
                    <a:pt x="235" y="1446"/>
                  </a:cubicBezTo>
                  <a:cubicBezTo>
                    <a:pt x="245" y="1446"/>
                    <a:pt x="245" y="1446"/>
                    <a:pt x="245" y="1457"/>
                  </a:cubicBezTo>
                  <a:cubicBezTo>
                    <a:pt x="256" y="1479"/>
                    <a:pt x="256" y="1479"/>
                    <a:pt x="309" y="1510"/>
                  </a:cubicBezTo>
                  <a:lnTo>
                    <a:pt x="320" y="1510"/>
                  </a:lnTo>
                  <a:cubicBezTo>
                    <a:pt x="342" y="1521"/>
                    <a:pt x="352" y="1531"/>
                    <a:pt x="352" y="1531"/>
                  </a:cubicBezTo>
                  <a:cubicBezTo>
                    <a:pt x="368" y="1534"/>
                    <a:pt x="381" y="1536"/>
                    <a:pt x="391" y="1536"/>
                  </a:cubicBezTo>
                  <a:cubicBezTo>
                    <a:pt x="421" y="1536"/>
                    <a:pt x="427" y="1523"/>
                    <a:pt x="427" y="1500"/>
                  </a:cubicBezTo>
                  <a:cubicBezTo>
                    <a:pt x="480" y="1542"/>
                    <a:pt x="469" y="1542"/>
                    <a:pt x="491" y="1542"/>
                  </a:cubicBezTo>
                  <a:cubicBezTo>
                    <a:pt x="501" y="1531"/>
                    <a:pt x="512" y="1531"/>
                    <a:pt x="522" y="1531"/>
                  </a:cubicBezTo>
                  <a:cubicBezTo>
                    <a:pt x="522" y="1500"/>
                    <a:pt x="533" y="1468"/>
                    <a:pt x="533" y="1446"/>
                  </a:cubicBezTo>
                  <a:cubicBezTo>
                    <a:pt x="544" y="1393"/>
                    <a:pt x="565" y="1351"/>
                    <a:pt x="586" y="1297"/>
                  </a:cubicBezTo>
                  <a:cubicBezTo>
                    <a:pt x="586" y="1287"/>
                    <a:pt x="619" y="1297"/>
                    <a:pt x="586" y="1255"/>
                  </a:cubicBezTo>
                  <a:lnTo>
                    <a:pt x="586" y="1255"/>
                  </a:lnTo>
                  <a:cubicBezTo>
                    <a:pt x="596" y="1258"/>
                    <a:pt x="602" y="1259"/>
                    <a:pt x="607" y="1259"/>
                  </a:cubicBezTo>
                  <a:cubicBezTo>
                    <a:pt x="619" y="1259"/>
                    <a:pt x="619" y="1252"/>
                    <a:pt x="619" y="1244"/>
                  </a:cubicBezTo>
                  <a:cubicBezTo>
                    <a:pt x="619" y="1202"/>
                    <a:pt x="640" y="1169"/>
                    <a:pt x="661" y="1148"/>
                  </a:cubicBezTo>
                  <a:cubicBezTo>
                    <a:pt x="661" y="1138"/>
                    <a:pt x="650" y="1117"/>
                    <a:pt x="661" y="1117"/>
                  </a:cubicBezTo>
                  <a:cubicBezTo>
                    <a:pt x="704" y="1105"/>
                    <a:pt x="682" y="1053"/>
                    <a:pt x="714" y="1031"/>
                  </a:cubicBezTo>
                  <a:lnTo>
                    <a:pt x="714" y="1020"/>
                  </a:lnTo>
                  <a:lnTo>
                    <a:pt x="735" y="1020"/>
                  </a:lnTo>
                  <a:cubicBezTo>
                    <a:pt x="746" y="999"/>
                    <a:pt x="768" y="999"/>
                    <a:pt x="768" y="978"/>
                  </a:cubicBezTo>
                  <a:cubicBezTo>
                    <a:pt x="768" y="946"/>
                    <a:pt x="768" y="925"/>
                    <a:pt x="799" y="914"/>
                  </a:cubicBezTo>
                  <a:cubicBezTo>
                    <a:pt x="810" y="904"/>
                    <a:pt x="810" y="893"/>
                    <a:pt x="820" y="871"/>
                  </a:cubicBezTo>
                  <a:cubicBezTo>
                    <a:pt x="820" y="850"/>
                    <a:pt x="863" y="861"/>
                    <a:pt x="853" y="818"/>
                  </a:cubicBezTo>
                  <a:cubicBezTo>
                    <a:pt x="842" y="797"/>
                    <a:pt x="884" y="797"/>
                    <a:pt x="863" y="776"/>
                  </a:cubicBezTo>
                  <a:cubicBezTo>
                    <a:pt x="863" y="770"/>
                    <a:pt x="866" y="768"/>
                    <a:pt x="870" y="768"/>
                  </a:cubicBezTo>
                  <a:cubicBezTo>
                    <a:pt x="874" y="768"/>
                    <a:pt x="879" y="770"/>
                    <a:pt x="884" y="776"/>
                  </a:cubicBezTo>
                  <a:cubicBezTo>
                    <a:pt x="895" y="776"/>
                    <a:pt x="895" y="776"/>
                    <a:pt x="895" y="765"/>
                  </a:cubicBezTo>
                  <a:cubicBezTo>
                    <a:pt x="874" y="743"/>
                    <a:pt x="895" y="743"/>
                    <a:pt x="917" y="743"/>
                  </a:cubicBezTo>
                  <a:cubicBezTo>
                    <a:pt x="948" y="743"/>
                    <a:pt x="938" y="722"/>
                    <a:pt x="938" y="712"/>
                  </a:cubicBezTo>
                  <a:cubicBezTo>
                    <a:pt x="948" y="701"/>
                    <a:pt x="948" y="701"/>
                    <a:pt x="948" y="691"/>
                  </a:cubicBezTo>
                  <a:cubicBezTo>
                    <a:pt x="959" y="680"/>
                    <a:pt x="969" y="680"/>
                    <a:pt x="981" y="669"/>
                  </a:cubicBezTo>
                  <a:cubicBezTo>
                    <a:pt x="981" y="658"/>
                    <a:pt x="981" y="637"/>
                    <a:pt x="1002" y="637"/>
                  </a:cubicBezTo>
                  <a:cubicBezTo>
                    <a:pt x="1005" y="638"/>
                    <a:pt x="1008" y="639"/>
                    <a:pt x="1011" y="639"/>
                  </a:cubicBezTo>
                  <a:cubicBezTo>
                    <a:pt x="1031" y="639"/>
                    <a:pt x="1024" y="604"/>
                    <a:pt x="1033" y="594"/>
                  </a:cubicBezTo>
                  <a:cubicBezTo>
                    <a:pt x="1039" y="600"/>
                    <a:pt x="1044" y="603"/>
                    <a:pt x="1048" y="603"/>
                  </a:cubicBezTo>
                  <a:cubicBezTo>
                    <a:pt x="1052" y="603"/>
                    <a:pt x="1055" y="600"/>
                    <a:pt x="1055" y="594"/>
                  </a:cubicBezTo>
                  <a:cubicBezTo>
                    <a:pt x="1066" y="573"/>
                    <a:pt x="1066" y="552"/>
                    <a:pt x="1097" y="552"/>
                  </a:cubicBezTo>
                  <a:lnTo>
                    <a:pt x="1097" y="542"/>
                  </a:lnTo>
                  <a:cubicBezTo>
                    <a:pt x="1087" y="525"/>
                    <a:pt x="1095" y="525"/>
                    <a:pt x="1104" y="525"/>
                  </a:cubicBezTo>
                  <a:cubicBezTo>
                    <a:pt x="1113" y="525"/>
                    <a:pt x="1124" y="525"/>
                    <a:pt x="1119" y="509"/>
                  </a:cubicBezTo>
                  <a:lnTo>
                    <a:pt x="1119" y="509"/>
                  </a:lnTo>
                  <a:cubicBezTo>
                    <a:pt x="1131" y="515"/>
                    <a:pt x="1138" y="518"/>
                    <a:pt x="1141" y="518"/>
                  </a:cubicBezTo>
                  <a:cubicBezTo>
                    <a:pt x="1150" y="518"/>
                    <a:pt x="1137" y="503"/>
                    <a:pt x="1130" y="488"/>
                  </a:cubicBezTo>
                  <a:cubicBezTo>
                    <a:pt x="1140" y="488"/>
                    <a:pt x="1140" y="488"/>
                    <a:pt x="1140" y="478"/>
                  </a:cubicBezTo>
                  <a:cubicBezTo>
                    <a:pt x="1140" y="478"/>
                    <a:pt x="1149" y="482"/>
                    <a:pt x="1159" y="482"/>
                  </a:cubicBezTo>
                  <a:cubicBezTo>
                    <a:pt x="1164" y="482"/>
                    <a:pt x="1169" y="481"/>
                    <a:pt x="1172" y="478"/>
                  </a:cubicBezTo>
                  <a:cubicBezTo>
                    <a:pt x="1194" y="467"/>
                    <a:pt x="1194" y="445"/>
                    <a:pt x="1215" y="435"/>
                  </a:cubicBezTo>
                  <a:cubicBezTo>
                    <a:pt x="1236" y="424"/>
                    <a:pt x="1257" y="392"/>
                    <a:pt x="1289" y="381"/>
                  </a:cubicBezTo>
                  <a:cubicBezTo>
                    <a:pt x="1300" y="381"/>
                    <a:pt x="1300" y="371"/>
                    <a:pt x="1300" y="360"/>
                  </a:cubicBezTo>
                  <a:cubicBezTo>
                    <a:pt x="1291" y="352"/>
                    <a:pt x="1269" y="323"/>
                    <a:pt x="1283" y="323"/>
                  </a:cubicBezTo>
                  <a:lnTo>
                    <a:pt x="1283" y="323"/>
                  </a:lnTo>
                  <a:cubicBezTo>
                    <a:pt x="1286" y="323"/>
                    <a:pt x="1292" y="324"/>
                    <a:pt x="1300" y="329"/>
                  </a:cubicBezTo>
                  <a:cubicBezTo>
                    <a:pt x="1310" y="329"/>
                    <a:pt x="1310" y="329"/>
                    <a:pt x="1300" y="318"/>
                  </a:cubicBezTo>
                  <a:cubicBezTo>
                    <a:pt x="1289" y="307"/>
                    <a:pt x="1310" y="307"/>
                    <a:pt x="1310" y="307"/>
                  </a:cubicBezTo>
                  <a:cubicBezTo>
                    <a:pt x="1316" y="307"/>
                    <a:pt x="1326" y="310"/>
                    <a:pt x="1331" y="310"/>
                  </a:cubicBezTo>
                  <a:cubicBezTo>
                    <a:pt x="1337" y="310"/>
                    <a:pt x="1337" y="307"/>
                    <a:pt x="1321" y="296"/>
                  </a:cubicBezTo>
                  <a:cubicBezTo>
                    <a:pt x="1300" y="275"/>
                    <a:pt x="1310" y="265"/>
                    <a:pt x="1268" y="243"/>
                  </a:cubicBezTo>
                  <a:cubicBezTo>
                    <a:pt x="1246" y="232"/>
                    <a:pt x="1257" y="232"/>
                    <a:pt x="1268" y="232"/>
                  </a:cubicBezTo>
                  <a:cubicBezTo>
                    <a:pt x="1274" y="236"/>
                    <a:pt x="1278" y="237"/>
                    <a:pt x="1282" y="237"/>
                  </a:cubicBezTo>
                  <a:cubicBezTo>
                    <a:pt x="1290" y="237"/>
                    <a:pt x="1292" y="229"/>
                    <a:pt x="1300" y="222"/>
                  </a:cubicBezTo>
                  <a:cubicBezTo>
                    <a:pt x="1321" y="222"/>
                    <a:pt x="1300" y="201"/>
                    <a:pt x="1279" y="180"/>
                  </a:cubicBezTo>
                  <a:cubicBezTo>
                    <a:pt x="1246" y="158"/>
                    <a:pt x="1225" y="147"/>
                    <a:pt x="1204" y="147"/>
                  </a:cubicBezTo>
                  <a:lnTo>
                    <a:pt x="1194" y="147"/>
                  </a:lnTo>
                  <a:cubicBezTo>
                    <a:pt x="1172" y="158"/>
                    <a:pt x="1151" y="158"/>
                    <a:pt x="1140" y="168"/>
                  </a:cubicBezTo>
                  <a:cubicBezTo>
                    <a:pt x="1108" y="180"/>
                    <a:pt x="1076" y="190"/>
                    <a:pt x="1055" y="211"/>
                  </a:cubicBezTo>
                  <a:cubicBezTo>
                    <a:pt x="1055" y="211"/>
                    <a:pt x="1060" y="216"/>
                    <a:pt x="1057" y="216"/>
                  </a:cubicBezTo>
                  <a:cubicBezTo>
                    <a:pt x="1055" y="216"/>
                    <a:pt x="1052" y="215"/>
                    <a:pt x="1044" y="211"/>
                  </a:cubicBezTo>
                  <a:cubicBezTo>
                    <a:pt x="1033" y="201"/>
                    <a:pt x="1033" y="201"/>
                    <a:pt x="1033" y="190"/>
                  </a:cubicBezTo>
                  <a:lnTo>
                    <a:pt x="1055" y="168"/>
                  </a:lnTo>
                  <a:cubicBezTo>
                    <a:pt x="1066" y="158"/>
                    <a:pt x="1087" y="158"/>
                    <a:pt x="1076" y="137"/>
                  </a:cubicBezTo>
                  <a:cubicBezTo>
                    <a:pt x="1066" y="116"/>
                    <a:pt x="1066" y="94"/>
                    <a:pt x="1066" y="83"/>
                  </a:cubicBezTo>
                  <a:cubicBezTo>
                    <a:pt x="1076" y="73"/>
                    <a:pt x="1055" y="62"/>
                    <a:pt x="1033" y="41"/>
                  </a:cubicBezTo>
                  <a:cubicBezTo>
                    <a:pt x="1012" y="19"/>
                    <a:pt x="991" y="9"/>
                    <a:pt x="969" y="9"/>
                  </a:cubicBezTo>
                  <a:cubicBezTo>
                    <a:pt x="959" y="4"/>
                    <a:pt x="954" y="1"/>
                    <a:pt x="951" y="1"/>
                  </a:cubicBezTo>
                  <a:close/>
                </a:path>
              </a:pathLst>
            </a:custGeom>
            <a:solidFill>
              <a:srgbClr val="B9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 rot="10800000" flipH="1">
              <a:off x="333391" y="2224442"/>
              <a:ext cx="188313" cy="77159"/>
            </a:xfrm>
            <a:custGeom>
              <a:avLst/>
              <a:gdLst/>
              <a:ahLst/>
              <a:cxnLst/>
              <a:rect l="l" t="t" r="r" b="b"/>
              <a:pathLst>
                <a:path w="1684" h="690" extrusionOk="0">
                  <a:moveTo>
                    <a:pt x="171" y="0"/>
                  </a:moveTo>
                  <a:cubicBezTo>
                    <a:pt x="168" y="0"/>
                    <a:pt x="166" y="3"/>
                    <a:pt x="160" y="8"/>
                  </a:cubicBezTo>
                  <a:cubicBezTo>
                    <a:pt x="153" y="23"/>
                    <a:pt x="146" y="48"/>
                    <a:pt x="138" y="48"/>
                  </a:cubicBezTo>
                  <a:cubicBezTo>
                    <a:pt x="135" y="48"/>
                    <a:pt x="132" y="43"/>
                    <a:pt x="129" y="30"/>
                  </a:cubicBezTo>
                  <a:cubicBezTo>
                    <a:pt x="129" y="24"/>
                    <a:pt x="126" y="21"/>
                    <a:pt x="123" y="21"/>
                  </a:cubicBezTo>
                  <a:cubicBezTo>
                    <a:pt x="120" y="21"/>
                    <a:pt x="117" y="24"/>
                    <a:pt x="117" y="30"/>
                  </a:cubicBezTo>
                  <a:cubicBezTo>
                    <a:pt x="114" y="33"/>
                    <a:pt x="112" y="34"/>
                    <a:pt x="110" y="34"/>
                  </a:cubicBezTo>
                  <a:cubicBezTo>
                    <a:pt x="107" y="34"/>
                    <a:pt x="107" y="30"/>
                    <a:pt x="107" y="30"/>
                  </a:cubicBezTo>
                  <a:cubicBezTo>
                    <a:pt x="100" y="23"/>
                    <a:pt x="98" y="8"/>
                    <a:pt x="94" y="8"/>
                  </a:cubicBezTo>
                  <a:cubicBezTo>
                    <a:pt x="92" y="8"/>
                    <a:pt x="90" y="13"/>
                    <a:pt x="86" y="30"/>
                  </a:cubicBezTo>
                  <a:cubicBezTo>
                    <a:pt x="86" y="51"/>
                    <a:pt x="75" y="51"/>
                    <a:pt x="75" y="94"/>
                  </a:cubicBezTo>
                  <a:cubicBezTo>
                    <a:pt x="75" y="104"/>
                    <a:pt x="72" y="107"/>
                    <a:pt x="70" y="107"/>
                  </a:cubicBezTo>
                  <a:cubicBezTo>
                    <a:pt x="67" y="107"/>
                    <a:pt x="65" y="104"/>
                    <a:pt x="65" y="104"/>
                  </a:cubicBezTo>
                  <a:cubicBezTo>
                    <a:pt x="54" y="82"/>
                    <a:pt x="43" y="82"/>
                    <a:pt x="32" y="72"/>
                  </a:cubicBezTo>
                  <a:cubicBezTo>
                    <a:pt x="32" y="70"/>
                    <a:pt x="32" y="69"/>
                    <a:pt x="30" y="69"/>
                  </a:cubicBezTo>
                  <a:cubicBezTo>
                    <a:pt x="25" y="69"/>
                    <a:pt x="11" y="88"/>
                    <a:pt x="11" y="115"/>
                  </a:cubicBezTo>
                  <a:cubicBezTo>
                    <a:pt x="1" y="157"/>
                    <a:pt x="11" y="179"/>
                    <a:pt x="11" y="200"/>
                  </a:cubicBezTo>
                  <a:cubicBezTo>
                    <a:pt x="22" y="200"/>
                    <a:pt x="22" y="210"/>
                    <a:pt x="22" y="210"/>
                  </a:cubicBezTo>
                  <a:cubicBezTo>
                    <a:pt x="32" y="221"/>
                    <a:pt x="54" y="232"/>
                    <a:pt x="65" y="243"/>
                  </a:cubicBezTo>
                  <a:cubicBezTo>
                    <a:pt x="96" y="264"/>
                    <a:pt x="117" y="295"/>
                    <a:pt x="139" y="295"/>
                  </a:cubicBezTo>
                  <a:cubicBezTo>
                    <a:pt x="144" y="295"/>
                    <a:pt x="147" y="293"/>
                    <a:pt x="148" y="293"/>
                  </a:cubicBezTo>
                  <a:cubicBezTo>
                    <a:pt x="150" y="293"/>
                    <a:pt x="150" y="296"/>
                    <a:pt x="150" y="306"/>
                  </a:cubicBezTo>
                  <a:cubicBezTo>
                    <a:pt x="150" y="317"/>
                    <a:pt x="150" y="328"/>
                    <a:pt x="139" y="328"/>
                  </a:cubicBezTo>
                  <a:cubicBezTo>
                    <a:pt x="129" y="328"/>
                    <a:pt x="117" y="317"/>
                    <a:pt x="107" y="317"/>
                  </a:cubicBezTo>
                  <a:cubicBezTo>
                    <a:pt x="100" y="317"/>
                    <a:pt x="88" y="307"/>
                    <a:pt x="78" y="307"/>
                  </a:cubicBezTo>
                  <a:cubicBezTo>
                    <a:pt x="73" y="307"/>
                    <a:pt x="68" y="310"/>
                    <a:pt x="65" y="317"/>
                  </a:cubicBezTo>
                  <a:cubicBezTo>
                    <a:pt x="54" y="338"/>
                    <a:pt x="43" y="349"/>
                    <a:pt x="22" y="349"/>
                  </a:cubicBezTo>
                  <a:cubicBezTo>
                    <a:pt x="22" y="349"/>
                    <a:pt x="11" y="370"/>
                    <a:pt x="11" y="402"/>
                  </a:cubicBezTo>
                  <a:cubicBezTo>
                    <a:pt x="1" y="423"/>
                    <a:pt x="1" y="456"/>
                    <a:pt x="11" y="466"/>
                  </a:cubicBezTo>
                  <a:cubicBezTo>
                    <a:pt x="11" y="487"/>
                    <a:pt x="11" y="498"/>
                    <a:pt x="22" y="498"/>
                  </a:cubicBezTo>
                  <a:cubicBezTo>
                    <a:pt x="26" y="498"/>
                    <a:pt x="32" y="496"/>
                    <a:pt x="39" y="496"/>
                  </a:cubicBezTo>
                  <a:cubicBezTo>
                    <a:pt x="48" y="496"/>
                    <a:pt x="58" y="500"/>
                    <a:pt x="65" y="519"/>
                  </a:cubicBezTo>
                  <a:cubicBezTo>
                    <a:pt x="86" y="551"/>
                    <a:pt x="96" y="551"/>
                    <a:pt x="107" y="551"/>
                  </a:cubicBezTo>
                  <a:cubicBezTo>
                    <a:pt x="121" y="551"/>
                    <a:pt x="136" y="546"/>
                    <a:pt x="150" y="546"/>
                  </a:cubicBezTo>
                  <a:cubicBezTo>
                    <a:pt x="157" y="546"/>
                    <a:pt x="164" y="548"/>
                    <a:pt x="171" y="551"/>
                  </a:cubicBezTo>
                  <a:cubicBezTo>
                    <a:pt x="203" y="572"/>
                    <a:pt x="245" y="562"/>
                    <a:pt x="278" y="583"/>
                  </a:cubicBezTo>
                  <a:cubicBezTo>
                    <a:pt x="299" y="605"/>
                    <a:pt x="330" y="594"/>
                    <a:pt x="352" y="615"/>
                  </a:cubicBezTo>
                  <a:cubicBezTo>
                    <a:pt x="356" y="615"/>
                    <a:pt x="361" y="617"/>
                    <a:pt x="365" y="617"/>
                  </a:cubicBezTo>
                  <a:cubicBezTo>
                    <a:pt x="371" y="617"/>
                    <a:pt x="378" y="613"/>
                    <a:pt x="384" y="594"/>
                  </a:cubicBezTo>
                  <a:cubicBezTo>
                    <a:pt x="384" y="584"/>
                    <a:pt x="386" y="579"/>
                    <a:pt x="388" y="579"/>
                  </a:cubicBezTo>
                  <a:lnTo>
                    <a:pt x="388" y="579"/>
                  </a:lnTo>
                  <a:cubicBezTo>
                    <a:pt x="389" y="579"/>
                    <a:pt x="390" y="587"/>
                    <a:pt x="384" y="605"/>
                  </a:cubicBezTo>
                  <a:cubicBezTo>
                    <a:pt x="384" y="615"/>
                    <a:pt x="384" y="626"/>
                    <a:pt x="394" y="626"/>
                  </a:cubicBezTo>
                  <a:cubicBezTo>
                    <a:pt x="396" y="622"/>
                    <a:pt x="398" y="621"/>
                    <a:pt x="400" y="621"/>
                  </a:cubicBezTo>
                  <a:cubicBezTo>
                    <a:pt x="405" y="621"/>
                    <a:pt x="410" y="629"/>
                    <a:pt x="415" y="629"/>
                  </a:cubicBezTo>
                  <a:cubicBezTo>
                    <a:pt x="419" y="629"/>
                    <a:pt x="423" y="624"/>
                    <a:pt x="427" y="605"/>
                  </a:cubicBezTo>
                  <a:cubicBezTo>
                    <a:pt x="427" y="601"/>
                    <a:pt x="427" y="600"/>
                    <a:pt x="427" y="600"/>
                  </a:cubicBezTo>
                  <a:cubicBezTo>
                    <a:pt x="428" y="600"/>
                    <a:pt x="430" y="605"/>
                    <a:pt x="437" y="605"/>
                  </a:cubicBezTo>
                  <a:cubicBezTo>
                    <a:pt x="437" y="615"/>
                    <a:pt x="437" y="621"/>
                    <a:pt x="438" y="621"/>
                  </a:cubicBezTo>
                  <a:cubicBezTo>
                    <a:pt x="440" y="621"/>
                    <a:pt x="442" y="615"/>
                    <a:pt x="448" y="605"/>
                  </a:cubicBezTo>
                  <a:cubicBezTo>
                    <a:pt x="448" y="594"/>
                    <a:pt x="451" y="589"/>
                    <a:pt x="453" y="589"/>
                  </a:cubicBezTo>
                  <a:cubicBezTo>
                    <a:pt x="456" y="589"/>
                    <a:pt x="458" y="594"/>
                    <a:pt x="458" y="605"/>
                  </a:cubicBezTo>
                  <a:cubicBezTo>
                    <a:pt x="458" y="622"/>
                    <a:pt x="461" y="633"/>
                    <a:pt x="466" y="633"/>
                  </a:cubicBezTo>
                  <a:cubicBezTo>
                    <a:pt x="470" y="633"/>
                    <a:pt x="475" y="624"/>
                    <a:pt x="480" y="605"/>
                  </a:cubicBezTo>
                  <a:cubicBezTo>
                    <a:pt x="484" y="587"/>
                    <a:pt x="487" y="582"/>
                    <a:pt x="488" y="582"/>
                  </a:cubicBezTo>
                  <a:cubicBezTo>
                    <a:pt x="491" y="582"/>
                    <a:pt x="491" y="594"/>
                    <a:pt x="491" y="594"/>
                  </a:cubicBezTo>
                  <a:lnTo>
                    <a:pt x="491" y="636"/>
                  </a:lnTo>
                  <a:cubicBezTo>
                    <a:pt x="493" y="634"/>
                    <a:pt x="495" y="633"/>
                    <a:pt x="497" y="633"/>
                  </a:cubicBezTo>
                  <a:cubicBezTo>
                    <a:pt x="503" y="633"/>
                    <a:pt x="509" y="639"/>
                    <a:pt x="515" y="639"/>
                  </a:cubicBezTo>
                  <a:cubicBezTo>
                    <a:pt x="518" y="639"/>
                    <a:pt x="520" y="639"/>
                    <a:pt x="522" y="636"/>
                  </a:cubicBezTo>
                  <a:cubicBezTo>
                    <a:pt x="533" y="626"/>
                    <a:pt x="543" y="636"/>
                    <a:pt x="543" y="615"/>
                  </a:cubicBezTo>
                  <a:cubicBezTo>
                    <a:pt x="548" y="642"/>
                    <a:pt x="553" y="650"/>
                    <a:pt x="557" y="650"/>
                  </a:cubicBezTo>
                  <a:cubicBezTo>
                    <a:pt x="563" y="650"/>
                    <a:pt x="569" y="636"/>
                    <a:pt x="576" y="636"/>
                  </a:cubicBezTo>
                  <a:cubicBezTo>
                    <a:pt x="583" y="636"/>
                    <a:pt x="590" y="632"/>
                    <a:pt x="597" y="632"/>
                  </a:cubicBezTo>
                  <a:cubicBezTo>
                    <a:pt x="600" y="632"/>
                    <a:pt x="604" y="633"/>
                    <a:pt x="607" y="636"/>
                  </a:cubicBezTo>
                  <a:cubicBezTo>
                    <a:pt x="618" y="647"/>
                    <a:pt x="629" y="647"/>
                    <a:pt x="640" y="647"/>
                  </a:cubicBezTo>
                  <a:cubicBezTo>
                    <a:pt x="661" y="647"/>
                    <a:pt x="682" y="636"/>
                    <a:pt x="692" y="636"/>
                  </a:cubicBezTo>
                  <a:cubicBezTo>
                    <a:pt x="709" y="642"/>
                    <a:pt x="722" y="642"/>
                    <a:pt x="734" y="642"/>
                  </a:cubicBezTo>
                  <a:cubicBezTo>
                    <a:pt x="746" y="642"/>
                    <a:pt x="757" y="642"/>
                    <a:pt x="767" y="647"/>
                  </a:cubicBezTo>
                  <a:cubicBezTo>
                    <a:pt x="783" y="652"/>
                    <a:pt x="796" y="655"/>
                    <a:pt x="810" y="655"/>
                  </a:cubicBezTo>
                  <a:cubicBezTo>
                    <a:pt x="823" y="655"/>
                    <a:pt x="836" y="652"/>
                    <a:pt x="853" y="647"/>
                  </a:cubicBezTo>
                  <a:cubicBezTo>
                    <a:pt x="859" y="644"/>
                    <a:pt x="865" y="643"/>
                    <a:pt x="871" y="643"/>
                  </a:cubicBezTo>
                  <a:cubicBezTo>
                    <a:pt x="886" y="643"/>
                    <a:pt x="901" y="650"/>
                    <a:pt x="917" y="657"/>
                  </a:cubicBezTo>
                  <a:cubicBezTo>
                    <a:pt x="919" y="660"/>
                    <a:pt x="921" y="661"/>
                    <a:pt x="923" y="661"/>
                  </a:cubicBezTo>
                  <a:cubicBezTo>
                    <a:pt x="929" y="661"/>
                    <a:pt x="936" y="655"/>
                    <a:pt x="942" y="655"/>
                  </a:cubicBezTo>
                  <a:cubicBezTo>
                    <a:pt x="944" y="655"/>
                    <a:pt x="946" y="655"/>
                    <a:pt x="948" y="657"/>
                  </a:cubicBezTo>
                  <a:cubicBezTo>
                    <a:pt x="969" y="663"/>
                    <a:pt x="991" y="663"/>
                    <a:pt x="1012" y="663"/>
                  </a:cubicBezTo>
                  <a:cubicBezTo>
                    <a:pt x="1033" y="663"/>
                    <a:pt x="1055" y="663"/>
                    <a:pt x="1076" y="669"/>
                  </a:cubicBezTo>
                  <a:cubicBezTo>
                    <a:pt x="1108" y="669"/>
                    <a:pt x="1129" y="657"/>
                    <a:pt x="1151" y="657"/>
                  </a:cubicBezTo>
                  <a:cubicBezTo>
                    <a:pt x="1193" y="669"/>
                    <a:pt x="1225" y="669"/>
                    <a:pt x="1267" y="669"/>
                  </a:cubicBezTo>
                  <a:cubicBezTo>
                    <a:pt x="1301" y="669"/>
                    <a:pt x="1335" y="682"/>
                    <a:pt x="1369" y="682"/>
                  </a:cubicBezTo>
                  <a:cubicBezTo>
                    <a:pt x="1378" y="682"/>
                    <a:pt x="1386" y="681"/>
                    <a:pt x="1395" y="679"/>
                  </a:cubicBezTo>
                  <a:cubicBezTo>
                    <a:pt x="1404" y="679"/>
                    <a:pt x="1412" y="665"/>
                    <a:pt x="1421" y="665"/>
                  </a:cubicBezTo>
                  <a:cubicBezTo>
                    <a:pt x="1423" y="665"/>
                    <a:pt x="1425" y="666"/>
                    <a:pt x="1428" y="669"/>
                  </a:cubicBezTo>
                  <a:cubicBezTo>
                    <a:pt x="1438" y="679"/>
                    <a:pt x="1449" y="690"/>
                    <a:pt x="1459" y="690"/>
                  </a:cubicBezTo>
                  <a:lnTo>
                    <a:pt x="1566" y="690"/>
                  </a:lnTo>
                  <a:cubicBezTo>
                    <a:pt x="1577" y="690"/>
                    <a:pt x="1587" y="669"/>
                    <a:pt x="1587" y="626"/>
                  </a:cubicBezTo>
                  <a:cubicBezTo>
                    <a:pt x="1587" y="594"/>
                    <a:pt x="1598" y="594"/>
                    <a:pt x="1598" y="583"/>
                  </a:cubicBezTo>
                  <a:cubicBezTo>
                    <a:pt x="1603" y="573"/>
                    <a:pt x="1608" y="573"/>
                    <a:pt x="1614" y="573"/>
                  </a:cubicBezTo>
                  <a:cubicBezTo>
                    <a:pt x="1619" y="573"/>
                    <a:pt x="1624" y="573"/>
                    <a:pt x="1629" y="562"/>
                  </a:cubicBezTo>
                  <a:cubicBezTo>
                    <a:pt x="1634" y="571"/>
                    <a:pt x="1639" y="574"/>
                    <a:pt x="1642" y="574"/>
                  </a:cubicBezTo>
                  <a:cubicBezTo>
                    <a:pt x="1647" y="574"/>
                    <a:pt x="1651" y="568"/>
                    <a:pt x="1651" y="562"/>
                  </a:cubicBezTo>
                  <a:cubicBezTo>
                    <a:pt x="1662" y="562"/>
                    <a:pt x="1672" y="541"/>
                    <a:pt x="1672" y="508"/>
                  </a:cubicBezTo>
                  <a:cubicBezTo>
                    <a:pt x="1683" y="477"/>
                    <a:pt x="1672" y="466"/>
                    <a:pt x="1672" y="456"/>
                  </a:cubicBezTo>
                  <a:cubicBezTo>
                    <a:pt x="1662" y="434"/>
                    <a:pt x="1651" y="444"/>
                    <a:pt x="1641" y="423"/>
                  </a:cubicBezTo>
                  <a:cubicBezTo>
                    <a:pt x="1641" y="413"/>
                    <a:pt x="1629" y="402"/>
                    <a:pt x="1629" y="402"/>
                  </a:cubicBezTo>
                  <a:cubicBezTo>
                    <a:pt x="1629" y="402"/>
                    <a:pt x="1625" y="407"/>
                    <a:pt x="1622" y="407"/>
                  </a:cubicBezTo>
                  <a:cubicBezTo>
                    <a:pt x="1620" y="407"/>
                    <a:pt x="1619" y="406"/>
                    <a:pt x="1619" y="402"/>
                  </a:cubicBezTo>
                  <a:cubicBezTo>
                    <a:pt x="1619" y="391"/>
                    <a:pt x="1622" y="389"/>
                    <a:pt x="1624" y="389"/>
                  </a:cubicBezTo>
                  <a:cubicBezTo>
                    <a:pt x="1627" y="389"/>
                    <a:pt x="1629" y="392"/>
                    <a:pt x="1629" y="392"/>
                  </a:cubicBezTo>
                  <a:cubicBezTo>
                    <a:pt x="1641" y="370"/>
                    <a:pt x="1641" y="359"/>
                    <a:pt x="1641" y="306"/>
                  </a:cubicBezTo>
                  <a:lnTo>
                    <a:pt x="1641" y="285"/>
                  </a:lnTo>
                  <a:lnTo>
                    <a:pt x="1641" y="253"/>
                  </a:lnTo>
                  <a:cubicBezTo>
                    <a:pt x="1624" y="212"/>
                    <a:pt x="1608" y="196"/>
                    <a:pt x="1591" y="196"/>
                  </a:cubicBezTo>
                  <a:cubicBezTo>
                    <a:pt x="1586" y="196"/>
                    <a:pt x="1582" y="197"/>
                    <a:pt x="1577" y="200"/>
                  </a:cubicBezTo>
                  <a:cubicBezTo>
                    <a:pt x="1587" y="146"/>
                    <a:pt x="1587" y="146"/>
                    <a:pt x="1577" y="125"/>
                  </a:cubicBezTo>
                  <a:cubicBezTo>
                    <a:pt x="1566" y="115"/>
                    <a:pt x="1566" y="115"/>
                    <a:pt x="1555" y="115"/>
                  </a:cubicBezTo>
                  <a:cubicBezTo>
                    <a:pt x="1523" y="115"/>
                    <a:pt x="1502" y="125"/>
                    <a:pt x="1470" y="136"/>
                  </a:cubicBezTo>
                  <a:cubicBezTo>
                    <a:pt x="1428" y="168"/>
                    <a:pt x="1374" y="157"/>
                    <a:pt x="1331" y="168"/>
                  </a:cubicBezTo>
                  <a:cubicBezTo>
                    <a:pt x="1320" y="168"/>
                    <a:pt x="1311" y="158"/>
                    <a:pt x="1304" y="158"/>
                  </a:cubicBezTo>
                  <a:cubicBezTo>
                    <a:pt x="1299" y="158"/>
                    <a:pt x="1294" y="165"/>
                    <a:pt x="1289" y="189"/>
                  </a:cubicBezTo>
                  <a:cubicBezTo>
                    <a:pt x="1289" y="193"/>
                    <a:pt x="1289" y="194"/>
                    <a:pt x="1288" y="194"/>
                  </a:cubicBezTo>
                  <a:cubicBezTo>
                    <a:pt x="1288" y="194"/>
                    <a:pt x="1285" y="189"/>
                    <a:pt x="1279" y="189"/>
                  </a:cubicBezTo>
                  <a:cubicBezTo>
                    <a:pt x="1279" y="173"/>
                    <a:pt x="1273" y="164"/>
                    <a:pt x="1265" y="164"/>
                  </a:cubicBezTo>
                  <a:cubicBezTo>
                    <a:pt x="1263" y="164"/>
                    <a:pt x="1260" y="165"/>
                    <a:pt x="1257" y="168"/>
                  </a:cubicBezTo>
                  <a:cubicBezTo>
                    <a:pt x="1241" y="178"/>
                    <a:pt x="1222" y="181"/>
                    <a:pt x="1203" y="181"/>
                  </a:cubicBezTo>
                  <a:cubicBezTo>
                    <a:pt x="1184" y="181"/>
                    <a:pt x="1166" y="179"/>
                    <a:pt x="1151" y="179"/>
                  </a:cubicBezTo>
                  <a:cubicBezTo>
                    <a:pt x="1142" y="179"/>
                    <a:pt x="1140" y="192"/>
                    <a:pt x="1135" y="192"/>
                  </a:cubicBezTo>
                  <a:cubicBezTo>
                    <a:pt x="1133" y="192"/>
                    <a:pt x="1132" y="191"/>
                    <a:pt x="1129" y="189"/>
                  </a:cubicBezTo>
                  <a:cubicBezTo>
                    <a:pt x="1120" y="180"/>
                    <a:pt x="1111" y="177"/>
                    <a:pt x="1102" y="177"/>
                  </a:cubicBezTo>
                  <a:cubicBezTo>
                    <a:pt x="1083" y="177"/>
                    <a:pt x="1064" y="191"/>
                    <a:pt x="1045" y="191"/>
                  </a:cubicBezTo>
                  <a:cubicBezTo>
                    <a:pt x="1041" y="191"/>
                    <a:pt x="1037" y="190"/>
                    <a:pt x="1033" y="189"/>
                  </a:cubicBezTo>
                  <a:cubicBezTo>
                    <a:pt x="1030" y="186"/>
                    <a:pt x="1028" y="185"/>
                    <a:pt x="1027" y="185"/>
                  </a:cubicBezTo>
                  <a:cubicBezTo>
                    <a:pt x="1023" y="185"/>
                    <a:pt x="1023" y="192"/>
                    <a:pt x="1023" y="200"/>
                  </a:cubicBezTo>
                  <a:cubicBezTo>
                    <a:pt x="1012" y="179"/>
                    <a:pt x="1012" y="179"/>
                    <a:pt x="1002" y="179"/>
                  </a:cubicBezTo>
                  <a:cubicBezTo>
                    <a:pt x="993" y="179"/>
                    <a:pt x="977" y="165"/>
                    <a:pt x="960" y="165"/>
                  </a:cubicBezTo>
                  <a:cubicBezTo>
                    <a:pt x="956" y="165"/>
                    <a:pt x="952" y="166"/>
                    <a:pt x="948" y="168"/>
                  </a:cubicBezTo>
                  <a:cubicBezTo>
                    <a:pt x="935" y="180"/>
                    <a:pt x="923" y="185"/>
                    <a:pt x="910" y="185"/>
                  </a:cubicBezTo>
                  <a:cubicBezTo>
                    <a:pt x="902" y="185"/>
                    <a:pt x="893" y="183"/>
                    <a:pt x="884" y="179"/>
                  </a:cubicBezTo>
                  <a:cubicBezTo>
                    <a:pt x="879" y="173"/>
                    <a:pt x="871" y="170"/>
                    <a:pt x="863" y="170"/>
                  </a:cubicBezTo>
                  <a:cubicBezTo>
                    <a:pt x="855" y="170"/>
                    <a:pt x="847" y="173"/>
                    <a:pt x="842" y="179"/>
                  </a:cubicBezTo>
                  <a:cubicBezTo>
                    <a:pt x="839" y="180"/>
                    <a:pt x="837" y="180"/>
                    <a:pt x="835" y="180"/>
                  </a:cubicBezTo>
                  <a:cubicBezTo>
                    <a:pt x="820" y="180"/>
                    <a:pt x="805" y="162"/>
                    <a:pt x="791" y="162"/>
                  </a:cubicBezTo>
                  <a:cubicBezTo>
                    <a:pt x="786" y="162"/>
                    <a:pt x="782" y="163"/>
                    <a:pt x="778" y="168"/>
                  </a:cubicBezTo>
                  <a:cubicBezTo>
                    <a:pt x="772" y="174"/>
                    <a:pt x="767" y="175"/>
                    <a:pt x="762" y="175"/>
                  </a:cubicBezTo>
                  <a:cubicBezTo>
                    <a:pt x="754" y="175"/>
                    <a:pt x="748" y="171"/>
                    <a:pt x="741" y="171"/>
                  </a:cubicBezTo>
                  <a:cubicBezTo>
                    <a:pt x="736" y="171"/>
                    <a:pt x="731" y="173"/>
                    <a:pt x="725" y="179"/>
                  </a:cubicBezTo>
                  <a:cubicBezTo>
                    <a:pt x="725" y="183"/>
                    <a:pt x="723" y="185"/>
                    <a:pt x="721" y="185"/>
                  </a:cubicBezTo>
                  <a:cubicBezTo>
                    <a:pt x="718" y="185"/>
                    <a:pt x="714" y="180"/>
                    <a:pt x="714" y="168"/>
                  </a:cubicBezTo>
                  <a:lnTo>
                    <a:pt x="714" y="157"/>
                  </a:lnTo>
                  <a:cubicBezTo>
                    <a:pt x="705" y="171"/>
                    <a:pt x="700" y="176"/>
                    <a:pt x="696" y="176"/>
                  </a:cubicBezTo>
                  <a:cubicBezTo>
                    <a:pt x="691" y="176"/>
                    <a:pt x="688" y="165"/>
                    <a:pt x="682" y="146"/>
                  </a:cubicBezTo>
                  <a:cubicBezTo>
                    <a:pt x="679" y="139"/>
                    <a:pt x="674" y="137"/>
                    <a:pt x="669" y="137"/>
                  </a:cubicBezTo>
                  <a:cubicBezTo>
                    <a:pt x="658" y="137"/>
                    <a:pt x="646" y="146"/>
                    <a:pt x="640" y="146"/>
                  </a:cubicBezTo>
                  <a:lnTo>
                    <a:pt x="618" y="146"/>
                  </a:lnTo>
                  <a:cubicBezTo>
                    <a:pt x="607" y="146"/>
                    <a:pt x="597" y="136"/>
                    <a:pt x="586" y="136"/>
                  </a:cubicBezTo>
                  <a:cubicBezTo>
                    <a:pt x="577" y="140"/>
                    <a:pt x="570" y="143"/>
                    <a:pt x="565" y="143"/>
                  </a:cubicBezTo>
                  <a:cubicBezTo>
                    <a:pt x="556" y="143"/>
                    <a:pt x="550" y="138"/>
                    <a:pt x="543" y="125"/>
                  </a:cubicBezTo>
                  <a:cubicBezTo>
                    <a:pt x="540" y="118"/>
                    <a:pt x="535" y="116"/>
                    <a:pt x="530" y="116"/>
                  </a:cubicBezTo>
                  <a:cubicBezTo>
                    <a:pt x="519" y="116"/>
                    <a:pt x="505" y="125"/>
                    <a:pt x="491" y="125"/>
                  </a:cubicBezTo>
                  <a:cubicBezTo>
                    <a:pt x="491" y="104"/>
                    <a:pt x="491" y="104"/>
                    <a:pt x="480" y="104"/>
                  </a:cubicBezTo>
                  <a:cubicBezTo>
                    <a:pt x="471" y="108"/>
                    <a:pt x="462" y="111"/>
                    <a:pt x="453" y="111"/>
                  </a:cubicBezTo>
                  <a:cubicBezTo>
                    <a:pt x="440" y="111"/>
                    <a:pt x="428" y="106"/>
                    <a:pt x="416" y="94"/>
                  </a:cubicBezTo>
                  <a:cubicBezTo>
                    <a:pt x="411" y="100"/>
                    <a:pt x="408" y="103"/>
                    <a:pt x="405" y="103"/>
                  </a:cubicBezTo>
                  <a:cubicBezTo>
                    <a:pt x="397" y="103"/>
                    <a:pt x="394" y="84"/>
                    <a:pt x="390" y="84"/>
                  </a:cubicBezTo>
                  <a:cubicBezTo>
                    <a:pt x="388" y="84"/>
                    <a:pt x="386" y="87"/>
                    <a:pt x="384" y="94"/>
                  </a:cubicBezTo>
                  <a:cubicBezTo>
                    <a:pt x="379" y="76"/>
                    <a:pt x="375" y="69"/>
                    <a:pt x="370" y="69"/>
                  </a:cubicBezTo>
                  <a:cubicBezTo>
                    <a:pt x="362" y="69"/>
                    <a:pt x="354" y="81"/>
                    <a:pt x="342" y="94"/>
                  </a:cubicBezTo>
                  <a:cubicBezTo>
                    <a:pt x="330" y="94"/>
                    <a:pt x="330" y="61"/>
                    <a:pt x="320" y="61"/>
                  </a:cubicBezTo>
                  <a:cubicBezTo>
                    <a:pt x="309" y="51"/>
                    <a:pt x="288" y="51"/>
                    <a:pt x="267" y="40"/>
                  </a:cubicBezTo>
                  <a:cubicBezTo>
                    <a:pt x="235" y="30"/>
                    <a:pt x="203" y="30"/>
                    <a:pt x="181" y="8"/>
                  </a:cubicBezTo>
                  <a:cubicBezTo>
                    <a:pt x="176" y="3"/>
                    <a:pt x="174" y="0"/>
                    <a:pt x="171" y="0"/>
                  </a:cubicBezTo>
                  <a:close/>
                </a:path>
              </a:pathLst>
            </a:custGeom>
            <a:solidFill>
              <a:srgbClr val="F7B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rot="10800000" flipH="1">
              <a:off x="8683075" y="2749255"/>
              <a:ext cx="167961" cy="157338"/>
            </a:xfrm>
            <a:custGeom>
              <a:avLst/>
              <a:gdLst/>
              <a:ahLst/>
              <a:cxnLst/>
              <a:rect l="l" t="t" r="r" b="b"/>
              <a:pathLst>
                <a:path w="1502" h="1407" extrusionOk="0">
                  <a:moveTo>
                    <a:pt x="1182" y="1"/>
                  </a:moveTo>
                  <a:cubicBezTo>
                    <a:pt x="1174" y="10"/>
                    <a:pt x="1172" y="25"/>
                    <a:pt x="1155" y="25"/>
                  </a:cubicBezTo>
                  <a:cubicBezTo>
                    <a:pt x="1151" y="25"/>
                    <a:pt x="1146" y="24"/>
                    <a:pt x="1139" y="22"/>
                  </a:cubicBezTo>
                  <a:cubicBezTo>
                    <a:pt x="1130" y="19"/>
                    <a:pt x="1122" y="18"/>
                    <a:pt x="1115" y="18"/>
                  </a:cubicBezTo>
                  <a:cubicBezTo>
                    <a:pt x="1097" y="18"/>
                    <a:pt x="1087" y="25"/>
                    <a:pt x="1087" y="33"/>
                  </a:cubicBezTo>
                  <a:cubicBezTo>
                    <a:pt x="1065" y="43"/>
                    <a:pt x="1065" y="76"/>
                    <a:pt x="1044" y="76"/>
                  </a:cubicBezTo>
                  <a:cubicBezTo>
                    <a:pt x="1001" y="97"/>
                    <a:pt x="990" y="128"/>
                    <a:pt x="948" y="128"/>
                  </a:cubicBezTo>
                  <a:cubicBezTo>
                    <a:pt x="916" y="140"/>
                    <a:pt x="905" y="171"/>
                    <a:pt x="874" y="171"/>
                  </a:cubicBezTo>
                  <a:cubicBezTo>
                    <a:pt x="863" y="171"/>
                    <a:pt x="852" y="182"/>
                    <a:pt x="874" y="203"/>
                  </a:cubicBezTo>
                  <a:cubicBezTo>
                    <a:pt x="879" y="214"/>
                    <a:pt x="881" y="219"/>
                    <a:pt x="880" y="219"/>
                  </a:cubicBezTo>
                  <a:cubicBezTo>
                    <a:pt x="879" y="219"/>
                    <a:pt x="873" y="214"/>
                    <a:pt x="863" y="203"/>
                  </a:cubicBezTo>
                  <a:cubicBezTo>
                    <a:pt x="852" y="192"/>
                    <a:pt x="841" y="192"/>
                    <a:pt x="841" y="192"/>
                  </a:cubicBezTo>
                  <a:cubicBezTo>
                    <a:pt x="841" y="214"/>
                    <a:pt x="799" y="182"/>
                    <a:pt x="831" y="235"/>
                  </a:cubicBezTo>
                  <a:cubicBezTo>
                    <a:pt x="822" y="231"/>
                    <a:pt x="817" y="228"/>
                    <a:pt x="815" y="228"/>
                  </a:cubicBezTo>
                  <a:lnTo>
                    <a:pt x="815" y="228"/>
                  </a:lnTo>
                  <a:cubicBezTo>
                    <a:pt x="811" y="228"/>
                    <a:pt x="814" y="233"/>
                    <a:pt x="820" y="246"/>
                  </a:cubicBezTo>
                  <a:cubicBezTo>
                    <a:pt x="826" y="258"/>
                    <a:pt x="829" y="264"/>
                    <a:pt x="826" y="264"/>
                  </a:cubicBezTo>
                  <a:cubicBezTo>
                    <a:pt x="824" y="264"/>
                    <a:pt x="819" y="261"/>
                    <a:pt x="810" y="256"/>
                  </a:cubicBezTo>
                  <a:cubicBezTo>
                    <a:pt x="795" y="247"/>
                    <a:pt x="787" y="241"/>
                    <a:pt x="785" y="241"/>
                  </a:cubicBezTo>
                  <a:lnTo>
                    <a:pt x="785" y="241"/>
                  </a:lnTo>
                  <a:cubicBezTo>
                    <a:pt x="782" y="241"/>
                    <a:pt x="787" y="249"/>
                    <a:pt x="799" y="267"/>
                  </a:cubicBezTo>
                  <a:cubicBezTo>
                    <a:pt x="813" y="287"/>
                    <a:pt x="815" y="293"/>
                    <a:pt x="812" y="293"/>
                  </a:cubicBezTo>
                  <a:cubicBezTo>
                    <a:pt x="808" y="293"/>
                    <a:pt x="799" y="284"/>
                    <a:pt x="799" y="278"/>
                  </a:cubicBezTo>
                  <a:cubicBezTo>
                    <a:pt x="791" y="278"/>
                    <a:pt x="775" y="264"/>
                    <a:pt x="770" y="264"/>
                  </a:cubicBezTo>
                  <a:cubicBezTo>
                    <a:pt x="768" y="264"/>
                    <a:pt x="767" y="265"/>
                    <a:pt x="767" y="267"/>
                  </a:cubicBezTo>
                  <a:cubicBezTo>
                    <a:pt x="767" y="278"/>
                    <a:pt x="746" y="267"/>
                    <a:pt x="746" y="289"/>
                  </a:cubicBezTo>
                  <a:cubicBezTo>
                    <a:pt x="746" y="299"/>
                    <a:pt x="735" y="289"/>
                    <a:pt x="746" y="310"/>
                  </a:cubicBezTo>
                  <a:cubicBezTo>
                    <a:pt x="729" y="300"/>
                    <a:pt x="719" y="296"/>
                    <a:pt x="714" y="296"/>
                  </a:cubicBezTo>
                  <a:cubicBezTo>
                    <a:pt x="703" y="296"/>
                    <a:pt x="710" y="313"/>
                    <a:pt x="703" y="320"/>
                  </a:cubicBezTo>
                  <a:cubicBezTo>
                    <a:pt x="703" y="331"/>
                    <a:pt x="703" y="352"/>
                    <a:pt x="692" y="352"/>
                  </a:cubicBezTo>
                  <a:cubicBezTo>
                    <a:pt x="671" y="352"/>
                    <a:pt x="661" y="352"/>
                    <a:pt x="661" y="363"/>
                  </a:cubicBezTo>
                  <a:cubicBezTo>
                    <a:pt x="650" y="374"/>
                    <a:pt x="639" y="395"/>
                    <a:pt x="628" y="405"/>
                  </a:cubicBezTo>
                  <a:cubicBezTo>
                    <a:pt x="607" y="416"/>
                    <a:pt x="597" y="448"/>
                    <a:pt x="575" y="459"/>
                  </a:cubicBezTo>
                  <a:cubicBezTo>
                    <a:pt x="554" y="469"/>
                    <a:pt x="533" y="490"/>
                    <a:pt x="512" y="523"/>
                  </a:cubicBezTo>
                  <a:cubicBezTo>
                    <a:pt x="512" y="544"/>
                    <a:pt x="490" y="544"/>
                    <a:pt x="469" y="554"/>
                  </a:cubicBezTo>
                  <a:cubicBezTo>
                    <a:pt x="458" y="565"/>
                    <a:pt x="458" y="587"/>
                    <a:pt x="448" y="587"/>
                  </a:cubicBezTo>
                  <a:cubicBezTo>
                    <a:pt x="405" y="608"/>
                    <a:pt x="384" y="651"/>
                    <a:pt x="351" y="672"/>
                  </a:cubicBezTo>
                  <a:cubicBezTo>
                    <a:pt x="330" y="693"/>
                    <a:pt x="320" y="715"/>
                    <a:pt x="309" y="736"/>
                  </a:cubicBezTo>
                  <a:cubicBezTo>
                    <a:pt x="277" y="757"/>
                    <a:pt x="245" y="789"/>
                    <a:pt x="224" y="821"/>
                  </a:cubicBezTo>
                  <a:cubicBezTo>
                    <a:pt x="192" y="853"/>
                    <a:pt x="150" y="864"/>
                    <a:pt x="128" y="906"/>
                  </a:cubicBezTo>
                  <a:cubicBezTo>
                    <a:pt x="117" y="906"/>
                    <a:pt x="128" y="927"/>
                    <a:pt x="117" y="927"/>
                  </a:cubicBezTo>
                  <a:cubicBezTo>
                    <a:pt x="96" y="927"/>
                    <a:pt x="86" y="938"/>
                    <a:pt x="75" y="938"/>
                  </a:cubicBezTo>
                  <a:cubicBezTo>
                    <a:pt x="53" y="970"/>
                    <a:pt x="32" y="991"/>
                    <a:pt x="11" y="1023"/>
                  </a:cubicBezTo>
                  <a:cubicBezTo>
                    <a:pt x="0" y="1023"/>
                    <a:pt x="11" y="1044"/>
                    <a:pt x="43" y="1087"/>
                  </a:cubicBezTo>
                  <a:cubicBezTo>
                    <a:pt x="53" y="1098"/>
                    <a:pt x="53" y="1108"/>
                    <a:pt x="64" y="1119"/>
                  </a:cubicBezTo>
                  <a:cubicBezTo>
                    <a:pt x="75" y="1140"/>
                    <a:pt x="53" y="1129"/>
                    <a:pt x="64" y="1151"/>
                  </a:cubicBezTo>
                  <a:cubicBezTo>
                    <a:pt x="64" y="1151"/>
                    <a:pt x="75" y="1162"/>
                    <a:pt x="64" y="1162"/>
                  </a:cubicBezTo>
                  <a:cubicBezTo>
                    <a:pt x="55" y="1158"/>
                    <a:pt x="49" y="1157"/>
                    <a:pt x="46" y="1157"/>
                  </a:cubicBezTo>
                  <a:cubicBezTo>
                    <a:pt x="38" y="1157"/>
                    <a:pt x="43" y="1165"/>
                    <a:pt x="43" y="1172"/>
                  </a:cubicBezTo>
                  <a:cubicBezTo>
                    <a:pt x="32" y="1183"/>
                    <a:pt x="53" y="1204"/>
                    <a:pt x="75" y="1226"/>
                  </a:cubicBezTo>
                  <a:lnTo>
                    <a:pt x="107" y="1257"/>
                  </a:lnTo>
                  <a:cubicBezTo>
                    <a:pt x="121" y="1257"/>
                    <a:pt x="130" y="1253"/>
                    <a:pt x="138" y="1253"/>
                  </a:cubicBezTo>
                  <a:cubicBezTo>
                    <a:pt x="142" y="1253"/>
                    <a:pt x="146" y="1254"/>
                    <a:pt x="150" y="1257"/>
                  </a:cubicBezTo>
                  <a:cubicBezTo>
                    <a:pt x="156" y="1257"/>
                    <a:pt x="168" y="1262"/>
                    <a:pt x="175" y="1262"/>
                  </a:cubicBezTo>
                  <a:cubicBezTo>
                    <a:pt x="179" y="1262"/>
                    <a:pt x="181" y="1261"/>
                    <a:pt x="181" y="1257"/>
                  </a:cubicBezTo>
                  <a:lnTo>
                    <a:pt x="192" y="1268"/>
                  </a:lnTo>
                  <a:cubicBezTo>
                    <a:pt x="192" y="1290"/>
                    <a:pt x="202" y="1300"/>
                    <a:pt x="245" y="1332"/>
                  </a:cubicBezTo>
                  <a:cubicBezTo>
                    <a:pt x="245" y="1342"/>
                    <a:pt x="256" y="1342"/>
                    <a:pt x="256" y="1342"/>
                  </a:cubicBezTo>
                  <a:cubicBezTo>
                    <a:pt x="266" y="1364"/>
                    <a:pt x="277" y="1364"/>
                    <a:pt x="288" y="1364"/>
                  </a:cubicBezTo>
                  <a:cubicBezTo>
                    <a:pt x="305" y="1377"/>
                    <a:pt x="320" y="1383"/>
                    <a:pt x="331" y="1383"/>
                  </a:cubicBezTo>
                  <a:cubicBezTo>
                    <a:pt x="346" y="1383"/>
                    <a:pt x="356" y="1372"/>
                    <a:pt x="363" y="1353"/>
                  </a:cubicBezTo>
                  <a:cubicBezTo>
                    <a:pt x="394" y="1406"/>
                    <a:pt x="394" y="1406"/>
                    <a:pt x="415" y="1406"/>
                  </a:cubicBezTo>
                  <a:cubicBezTo>
                    <a:pt x="426" y="1406"/>
                    <a:pt x="437" y="1406"/>
                    <a:pt x="437" y="1396"/>
                  </a:cubicBezTo>
                  <a:cubicBezTo>
                    <a:pt x="458" y="1375"/>
                    <a:pt x="469" y="1353"/>
                    <a:pt x="479" y="1321"/>
                  </a:cubicBezTo>
                  <a:cubicBezTo>
                    <a:pt x="490" y="1268"/>
                    <a:pt x="522" y="1236"/>
                    <a:pt x="554" y="1193"/>
                  </a:cubicBezTo>
                  <a:cubicBezTo>
                    <a:pt x="564" y="1183"/>
                    <a:pt x="586" y="1193"/>
                    <a:pt x="564" y="1151"/>
                  </a:cubicBezTo>
                  <a:lnTo>
                    <a:pt x="564" y="1151"/>
                  </a:lnTo>
                  <a:cubicBezTo>
                    <a:pt x="574" y="1154"/>
                    <a:pt x="581" y="1155"/>
                    <a:pt x="586" y="1155"/>
                  </a:cubicBezTo>
                  <a:cubicBezTo>
                    <a:pt x="598" y="1155"/>
                    <a:pt x="600" y="1148"/>
                    <a:pt x="607" y="1140"/>
                  </a:cubicBezTo>
                  <a:cubicBezTo>
                    <a:pt x="607" y="1098"/>
                    <a:pt x="639" y="1077"/>
                    <a:pt x="661" y="1055"/>
                  </a:cubicBezTo>
                  <a:cubicBezTo>
                    <a:pt x="671" y="1055"/>
                    <a:pt x="661" y="1023"/>
                    <a:pt x="671" y="1023"/>
                  </a:cubicBezTo>
                  <a:cubicBezTo>
                    <a:pt x="674" y="1024"/>
                    <a:pt x="677" y="1024"/>
                    <a:pt x="680" y="1024"/>
                  </a:cubicBezTo>
                  <a:cubicBezTo>
                    <a:pt x="712" y="1024"/>
                    <a:pt x="706" y="969"/>
                    <a:pt x="735" y="959"/>
                  </a:cubicBezTo>
                  <a:cubicBezTo>
                    <a:pt x="742" y="959"/>
                    <a:pt x="740" y="955"/>
                    <a:pt x="737" y="949"/>
                  </a:cubicBezTo>
                  <a:lnTo>
                    <a:pt x="767" y="949"/>
                  </a:lnTo>
                  <a:cubicBezTo>
                    <a:pt x="777" y="938"/>
                    <a:pt x="799" y="938"/>
                    <a:pt x="799" y="916"/>
                  </a:cubicBezTo>
                  <a:cubicBezTo>
                    <a:pt x="810" y="885"/>
                    <a:pt x="820" y="864"/>
                    <a:pt x="841" y="864"/>
                  </a:cubicBezTo>
                  <a:cubicBezTo>
                    <a:pt x="863" y="853"/>
                    <a:pt x="863" y="842"/>
                    <a:pt x="874" y="831"/>
                  </a:cubicBezTo>
                  <a:cubicBezTo>
                    <a:pt x="884" y="800"/>
                    <a:pt x="926" y="821"/>
                    <a:pt x="916" y="778"/>
                  </a:cubicBezTo>
                  <a:cubicBezTo>
                    <a:pt x="916" y="757"/>
                    <a:pt x="948" y="767"/>
                    <a:pt x="948" y="736"/>
                  </a:cubicBezTo>
                  <a:cubicBezTo>
                    <a:pt x="948" y="730"/>
                    <a:pt x="948" y="728"/>
                    <a:pt x="949" y="728"/>
                  </a:cubicBezTo>
                  <a:cubicBezTo>
                    <a:pt x="951" y="728"/>
                    <a:pt x="953" y="730"/>
                    <a:pt x="959" y="736"/>
                  </a:cubicBezTo>
                  <a:cubicBezTo>
                    <a:pt x="964" y="741"/>
                    <a:pt x="966" y="743"/>
                    <a:pt x="968" y="743"/>
                  </a:cubicBezTo>
                  <a:cubicBezTo>
                    <a:pt x="969" y="743"/>
                    <a:pt x="969" y="741"/>
                    <a:pt x="969" y="736"/>
                  </a:cubicBezTo>
                  <a:cubicBezTo>
                    <a:pt x="964" y="720"/>
                    <a:pt x="967" y="714"/>
                    <a:pt x="973" y="714"/>
                  </a:cubicBezTo>
                  <a:cubicBezTo>
                    <a:pt x="980" y="714"/>
                    <a:pt x="991" y="720"/>
                    <a:pt x="1001" y="725"/>
                  </a:cubicBezTo>
                  <a:cubicBezTo>
                    <a:pt x="1023" y="725"/>
                    <a:pt x="1023" y="703"/>
                    <a:pt x="1033" y="693"/>
                  </a:cubicBezTo>
                  <a:cubicBezTo>
                    <a:pt x="1033" y="682"/>
                    <a:pt x="1044" y="682"/>
                    <a:pt x="1044" y="682"/>
                  </a:cubicBezTo>
                  <a:cubicBezTo>
                    <a:pt x="1054" y="672"/>
                    <a:pt x="1065" y="672"/>
                    <a:pt x="1076" y="661"/>
                  </a:cubicBezTo>
                  <a:cubicBezTo>
                    <a:pt x="1076" y="653"/>
                    <a:pt x="1083" y="637"/>
                    <a:pt x="1097" y="637"/>
                  </a:cubicBezTo>
                  <a:cubicBezTo>
                    <a:pt x="1100" y="637"/>
                    <a:pt x="1104" y="638"/>
                    <a:pt x="1108" y="640"/>
                  </a:cubicBezTo>
                  <a:cubicBezTo>
                    <a:pt x="1111" y="641"/>
                    <a:pt x="1114" y="641"/>
                    <a:pt x="1117" y="641"/>
                  </a:cubicBezTo>
                  <a:cubicBezTo>
                    <a:pt x="1137" y="641"/>
                    <a:pt x="1130" y="607"/>
                    <a:pt x="1139" y="597"/>
                  </a:cubicBezTo>
                  <a:lnTo>
                    <a:pt x="1161" y="608"/>
                  </a:lnTo>
                  <a:cubicBezTo>
                    <a:pt x="1172" y="587"/>
                    <a:pt x="1193" y="565"/>
                    <a:pt x="1214" y="565"/>
                  </a:cubicBezTo>
                  <a:cubicBezTo>
                    <a:pt x="1210" y="553"/>
                    <a:pt x="1215" y="550"/>
                    <a:pt x="1223" y="550"/>
                  </a:cubicBezTo>
                  <a:cubicBezTo>
                    <a:pt x="1229" y="550"/>
                    <a:pt x="1237" y="552"/>
                    <a:pt x="1242" y="552"/>
                  </a:cubicBezTo>
                  <a:cubicBezTo>
                    <a:pt x="1247" y="552"/>
                    <a:pt x="1249" y="550"/>
                    <a:pt x="1246" y="544"/>
                  </a:cubicBezTo>
                  <a:lnTo>
                    <a:pt x="1246" y="544"/>
                  </a:lnTo>
                  <a:cubicBezTo>
                    <a:pt x="1253" y="549"/>
                    <a:pt x="1258" y="551"/>
                    <a:pt x="1262" y="551"/>
                  </a:cubicBezTo>
                  <a:cubicBezTo>
                    <a:pt x="1274" y="551"/>
                    <a:pt x="1267" y="528"/>
                    <a:pt x="1267" y="512"/>
                  </a:cubicBezTo>
                  <a:cubicBezTo>
                    <a:pt x="1269" y="510"/>
                    <a:pt x="1272" y="509"/>
                    <a:pt x="1275" y="509"/>
                  </a:cubicBezTo>
                  <a:cubicBezTo>
                    <a:pt x="1286" y="509"/>
                    <a:pt x="1302" y="523"/>
                    <a:pt x="1310" y="523"/>
                  </a:cubicBezTo>
                  <a:cubicBezTo>
                    <a:pt x="1321" y="512"/>
                    <a:pt x="1342" y="490"/>
                    <a:pt x="1352" y="490"/>
                  </a:cubicBezTo>
                  <a:cubicBezTo>
                    <a:pt x="1385" y="469"/>
                    <a:pt x="1406" y="448"/>
                    <a:pt x="1438" y="448"/>
                  </a:cubicBezTo>
                  <a:cubicBezTo>
                    <a:pt x="1449" y="448"/>
                    <a:pt x="1449" y="448"/>
                    <a:pt x="1449" y="427"/>
                  </a:cubicBezTo>
                  <a:cubicBezTo>
                    <a:pt x="1449" y="418"/>
                    <a:pt x="1428" y="389"/>
                    <a:pt x="1442" y="389"/>
                  </a:cubicBezTo>
                  <a:lnTo>
                    <a:pt x="1442" y="389"/>
                  </a:lnTo>
                  <a:cubicBezTo>
                    <a:pt x="1445" y="389"/>
                    <a:pt x="1451" y="391"/>
                    <a:pt x="1459" y="395"/>
                  </a:cubicBezTo>
                  <a:cubicBezTo>
                    <a:pt x="1470" y="395"/>
                    <a:pt x="1470" y="395"/>
                    <a:pt x="1470" y="384"/>
                  </a:cubicBezTo>
                  <a:cubicBezTo>
                    <a:pt x="1464" y="379"/>
                    <a:pt x="1464" y="376"/>
                    <a:pt x="1467" y="376"/>
                  </a:cubicBezTo>
                  <a:lnTo>
                    <a:pt x="1467" y="376"/>
                  </a:lnTo>
                  <a:cubicBezTo>
                    <a:pt x="1470" y="376"/>
                    <a:pt x="1475" y="379"/>
                    <a:pt x="1480" y="384"/>
                  </a:cubicBezTo>
                  <a:cubicBezTo>
                    <a:pt x="1486" y="384"/>
                    <a:pt x="1494" y="389"/>
                    <a:pt x="1498" y="389"/>
                  </a:cubicBezTo>
                  <a:cubicBezTo>
                    <a:pt x="1502" y="389"/>
                    <a:pt x="1502" y="384"/>
                    <a:pt x="1491" y="363"/>
                  </a:cubicBezTo>
                  <a:cubicBezTo>
                    <a:pt x="1470" y="341"/>
                    <a:pt x="1491" y="341"/>
                    <a:pt x="1449" y="310"/>
                  </a:cubicBezTo>
                  <a:cubicBezTo>
                    <a:pt x="1438" y="299"/>
                    <a:pt x="1435" y="296"/>
                    <a:pt x="1437" y="296"/>
                  </a:cubicBezTo>
                  <a:lnTo>
                    <a:pt x="1437" y="296"/>
                  </a:lnTo>
                  <a:cubicBezTo>
                    <a:pt x="1438" y="296"/>
                    <a:pt x="1443" y="299"/>
                    <a:pt x="1449" y="299"/>
                  </a:cubicBezTo>
                  <a:cubicBezTo>
                    <a:pt x="1456" y="303"/>
                    <a:pt x="1460" y="304"/>
                    <a:pt x="1464" y="304"/>
                  </a:cubicBezTo>
                  <a:cubicBezTo>
                    <a:pt x="1472" y="304"/>
                    <a:pt x="1477" y="299"/>
                    <a:pt x="1491" y="299"/>
                  </a:cubicBezTo>
                  <a:cubicBezTo>
                    <a:pt x="1501" y="299"/>
                    <a:pt x="1491" y="267"/>
                    <a:pt x="1470" y="246"/>
                  </a:cubicBezTo>
                  <a:cubicBezTo>
                    <a:pt x="1449" y="214"/>
                    <a:pt x="1427" y="203"/>
                    <a:pt x="1406" y="203"/>
                  </a:cubicBezTo>
                  <a:cubicBezTo>
                    <a:pt x="1406" y="192"/>
                    <a:pt x="1395" y="192"/>
                    <a:pt x="1395" y="192"/>
                  </a:cubicBezTo>
                  <a:cubicBezTo>
                    <a:pt x="1374" y="203"/>
                    <a:pt x="1352" y="203"/>
                    <a:pt x="1342" y="203"/>
                  </a:cubicBezTo>
                  <a:cubicBezTo>
                    <a:pt x="1310" y="214"/>
                    <a:pt x="1267" y="214"/>
                    <a:pt x="1257" y="235"/>
                  </a:cubicBezTo>
                  <a:lnTo>
                    <a:pt x="1246" y="225"/>
                  </a:lnTo>
                  <a:cubicBezTo>
                    <a:pt x="1236" y="214"/>
                    <a:pt x="1225" y="214"/>
                    <a:pt x="1225" y="203"/>
                  </a:cubicBezTo>
                  <a:lnTo>
                    <a:pt x="1236" y="203"/>
                  </a:lnTo>
                  <a:cubicBezTo>
                    <a:pt x="1246" y="192"/>
                    <a:pt x="1257" y="192"/>
                    <a:pt x="1267" y="182"/>
                  </a:cubicBezTo>
                  <a:cubicBezTo>
                    <a:pt x="1278" y="182"/>
                    <a:pt x="1300" y="182"/>
                    <a:pt x="1288" y="161"/>
                  </a:cubicBezTo>
                  <a:cubicBezTo>
                    <a:pt x="1288" y="140"/>
                    <a:pt x="1278" y="118"/>
                    <a:pt x="1288" y="107"/>
                  </a:cubicBezTo>
                  <a:cubicBezTo>
                    <a:pt x="1300" y="97"/>
                    <a:pt x="1278" y="76"/>
                    <a:pt x="1267" y="54"/>
                  </a:cubicBezTo>
                  <a:cubicBezTo>
                    <a:pt x="1246" y="33"/>
                    <a:pt x="1225" y="22"/>
                    <a:pt x="1214" y="12"/>
                  </a:cubicBezTo>
                  <a:cubicBezTo>
                    <a:pt x="1193" y="1"/>
                    <a:pt x="1193" y="1"/>
                    <a:pt x="1182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 rot="10800000" flipH="1">
              <a:off x="8353096" y="1881303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2003300" y="2697638"/>
            <a:ext cx="2618400" cy="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1890650" y="1081313"/>
            <a:ext cx="2843700" cy="11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1890650" y="3581538"/>
            <a:ext cx="2843700" cy="4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1"/>
          </p:nvPr>
        </p:nvSpPr>
        <p:spPr>
          <a:xfrm>
            <a:off x="1370950" y="3762600"/>
            <a:ext cx="27081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subTitle" idx="2"/>
          </p:nvPr>
        </p:nvSpPr>
        <p:spPr>
          <a:xfrm>
            <a:off x="1370950" y="3293050"/>
            <a:ext cx="27081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subTitle" idx="3"/>
          </p:nvPr>
        </p:nvSpPr>
        <p:spPr>
          <a:xfrm>
            <a:off x="5064888" y="3762600"/>
            <a:ext cx="27081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4"/>
          </p:nvPr>
        </p:nvSpPr>
        <p:spPr>
          <a:xfrm>
            <a:off x="5064895" y="3293050"/>
            <a:ext cx="27081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grpSp>
        <p:nvGrpSpPr>
          <p:cNvPr id="72" name="Google Shape;72;p5"/>
          <p:cNvGrpSpPr/>
          <p:nvPr/>
        </p:nvGrpSpPr>
        <p:grpSpPr>
          <a:xfrm>
            <a:off x="335794" y="155129"/>
            <a:ext cx="8347271" cy="1009090"/>
            <a:chOff x="335794" y="155129"/>
            <a:chExt cx="8347271" cy="1009090"/>
          </a:xfrm>
        </p:grpSpPr>
        <p:sp>
          <p:nvSpPr>
            <p:cNvPr id="73" name="Google Shape;73;p5"/>
            <p:cNvSpPr/>
            <p:nvPr/>
          </p:nvSpPr>
          <p:spPr>
            <a:xfrm>
              <a:off x="5838816" y="4027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7066600" y="290431"/>
              <a:ext cx="167961" cy="157338"/>
            </a:xfrm>
            <a:custGeom>
              <a:avLst/>
              <a:gdLst/>
              <a:ahLst/>
              <a:cxnLst/>
              <a:rect l="l" t="t" r="r" b="b"/>
              <a:pathLst>
                <a:path w="1502" h="1407" extrusionOk="0">
                  <a:moveTo>
                    <a:pt x="1182" y="1"/>
                  </a:moveTo>
                  <a:cubicBezTo>
                    <a:pt x="1174" y="10"/>
                    <a:pt x="1172" y="25"/>
                    <a:pt x="1155" y="25"/>
                  </a:cubicBezTo>
                  <a:cubicBezTo>
                    <a:pt x="1151" y="25"/>
                    <a:pt x="1146" y="24"/>
                    <a:pt x="1139" y="22"/>
                  </a:cubicBezTo>
                  <a:cubicBezTo>
                    <a:pt x="1130" y="19"/>
                    <a:pt x="1122" y="18"/>
                    <a:pt x="1115" y="18"/>
                  </a:cubicBezTo>
                  <a:cubicBezTo>
                    <a:pt x="1097" y="18"/>
                    <a:pt x="1087" y="25"/>
                    <a:pt x="1087" y="33"/>
                  </a:cubicBezTo>
                  <a:cubicBezTo>
                    <a:pt x="1065" y="43"/>
                    <a:pt x="1065" y="76"/>
                    <a:pt x="1044" y="76"/>
                  </a:cubicBezTo>
                  <a:cubicBezTo>
                    <a:pt x="1001" y="97"/>
                    <a:pt x="990" y="128"/>
                    <a:pt x="948" y="128"/>
                  </a:cubicBezTo>
                  <a:cubicBezTo>
                    <a:pt x="916" y="140"/>
                    <a:pt x="905" y="171"/>
                    <a:pt x="874" y="171"/>
                  </a:cubicBezTo>
                  <a:cubicBezTo>
                    <a:pt x="863" y="171"/>
                    <a:pt x="852" y="182"/>
                    <a:pt x="874" y="203"/>
                  </a:cubicBezTo>
                  <a:cubicBezTo>
                    <a:pt x="879" y="214"/>
                    <a:pt x="881" y="219"/>
                    <a:pt x="880" y="219"/>
                  </a:cubicBezTo>
                  <a:cubicBezTo>
                    <a:pt x="879" y="219"/>
                    <a:pt x="873" y="214"/>
                    <a:pt x="863" y="203"/>
                  </a:cubicBezTo>
                  <a:cubicBezTo>
                    <a:pt x="852" y="192"/>
                    <a:pt x="841" y="192"/>
                    <a:pt x="841" y="192"/>
                  </a:cubicBezTo>
                  <a:cubicBezTo>
                    <a:pt x="841" y="214"/>
                    <a:pt x="799" y="182"/>
                    <a:pt x="831" y="235"/>
                  </a:cubicBezTo>
                  <a:cubicBezTo>
                    <a:pt x="822" y="231"/>
                    <a:pt x="817" y="228"/>
                    <a:pt x="815" y="228"/>
                  </a:cubicBezTo>
                  <a:lnTo>
                    <a:pt x="815" y="228"/>
                  </a:lnTo>
                  <a:cubicBezTo>
                    <a:pt x="811" y="228"/>
                    <a:pt x="814" y="233"/>
                    <a:pt x="820" y="246"/>
                  </a:cubicBezTo>
                  <a:cubicBezTo>
                    <a:pt x="826" y="258"/>
                    <a:pt x="829" y="264"/>
                    <a:pt x="826" y="264"/>
                  </a:cubicBezTo>
                  <a:cubicBezTo>
                    <a:pt x="824" y="264"/>
                    <a:pt x="819" y="261"/>
                    <a:pt x="810" y="256"/>
                  </a:cubicBezTo>
                  <a:cubicBezTo>
                    <a:pt x="795" y="247"/>
                    <a:pt x="787" y="241"/>
                    <a:pt x="785" y="241"/>
                  </a:cubicBezTo>
                  <a:lnTo>
                    <a:pt x="785" y="241"/>
                  </a:lnTo>
                  <a:cubicBezTo>
                    <a:pt x="782" y="241"/>
                    <a:pt x="787" y="249"/>
                    <a:pt x="799" y="267"/>
                  </a:cubicBezTo>
                  <a:cubicBezTo>
                    <a:pt x="813" y="287"/>
                    <a:pt x="815" y="293"/>
                    <a:pt x="812" y="293"/>
                  </a:cubicBezTo>
                  <a:cubicBezTo>
                    <a:pt x="808" y="293"/>
                    <a:pt x="799" y="284"/>
                    <a:pt x="799" y="278"/>
                  </a:cubicBezTo>
                  <a:cubicBezTo>
                    <a:pt x="791" y="278"/>
                    <a:pt x="775" y="264"/>
                    <a:pt x="770" y="264"/>
                  </a:cubicBezTo>
                  <a:cubicBezTo>
                    <a:pt x="768" y="264"/>
                    <a:pt x="767" y="265"/>
                    <a:pt x="767" y="267"/>
                  </a:cubicBezTo>
                  <a:cubicBezTo>
                    <a:pt x="767" y="278"/>
                    <a:pt x="746" y="267"/>
                    <a:pt x="746" y="289"/>
                  </a:cubicBezTo>
                  <a:cubicBezTo>
                    <a:pt x="746" y="299"/>
                    <a:pt x="735" y="289"/>
                    <a:pt x="746" y="310"/>
                  </a:cubicBezTo>
                  <a:cubicBezTo>
                    <a:pt x="729" y="300"/>
                    <a:pt x="719" y="296"/>
                    <a:pt x="714" y="296"/>
                  </a:cubicBezTo>
                  <a:cubicBezTo>
                    <a:pt x="703" y="296"/>
                    <a:pt x="710" y="313"/>
                    <a:pt x="703" y="320"/>
                  </a:cubicBezTo>
                  <a:cubicBezTo>
                    <a:pt x="703" y="331"/>
                    <a:pt x="703" y="352"/>
                    <a:pt x="692" y="352"/>
                  </a:cubicBezTo>
                  <a:cubicBezTo>
                    <a:pt x="671" y="352"/>
                    <a:pt x="661" y="352"/>
                    <a:pt x="661" y="363"/>
                  </a:cubicBezTo>
                  <a:cubicBezTo>
                    <a:pt x="650" y="374"/>
                    <a:pt x="639" y="395"/>
                    <a:pt x="628" y="405"/>
                  </a:cubicBezTo>
                  <a:cubicBezTo>
                    <a:pt x="607" y="416"/>
                    <a:pt x="597" y="448"/>
                    <a:pt x="575" y="459"/>
                  </a:cubicBezTo>
                  <a:cubicBezTo>
                    <a:pt x="554" y="469"/>
                    <a:pt x="533" y="490"/>
                    <a:pt x="512" y="523"/>
                  </a:cubicBezTo>
                  <a:cubicBezTo>
                    <a:pt x="512" y="544"/>
                    <a:pt x="490" y="544"/>
                    <a:pt x="469" y="554"/>
                  </a:cubicBezTo>
                  <a:cubicBezTo>
                    <a:pt x="458" y="565"/>
                    <a:pt x="458" y="587"/>
                    <a:pt x="448" y="587"/>
                  </a:cubicBezTo>
                  <a:cubicBezTo>
                    <a:pt x="405" y="608"/>
                    <a:pt x="384" y="651"/>
                    <a:pt x="351" y="672"/>
                  </a:cubicBezTo>
                  <a:cubicBezTo>
                    <a:pt x="330" y="693"/>
                    <a:pt x="320" y="715"/>
                    <a:pt x="309" y="736"/>
                  </a:cubicBezTo>
                  <a:cubicBezTo>
                    <a:pt x="277" y="757"/>
                    <a:pt x="245" y="789"/>
                    <a:pt x="224" y="821"/>
                  </a:cubicBezTo>
                  <a:cubicBezTo>
                    <a:pt x="192" y="853"/>
                    <a:pt x="150" y="864"/>
                    <a:pt x="128" y="906"/>
                  </a:cubicBezTo>
                  <a:cubicBezTo>
                    <a:pt x="117" y="906"/>
                    <a:pt x="128" y="927"/>
                    <a:pt x="117" y="927"/>
                  </a:cubicBezTo>
                  <a:cubicBezTo>
                    <a:pt x="96" y="927"/>
                    <a:pt x="86" y="938"/>
                    <a:pt x="75" y="938"/>
                  </a:cubicBezTo>
                  <a:cubicBezTo>
                    <a:pt x="53" y="970"/>
                    <a:pt x="32" y="991"/>
                    <a:pt x="11" y="1023"/>
                  </a:cubicBezTo>
                  <a:cubicBezTo>
                    <a:pt x="0" y="1023"/>
                    <a:pt x="11" y="1044"/>
                    <a:pt x="43" y="1087"/>
                  </a:cubicBezTo>
                  <a:cubicBezTo>
                    <a:pt x="53" y="1098"/>
                    <a:pt x="53" y="1108"/>
                    <a:pt x="64" y="1119"/>
                  </a:cubicBezTo>
                  <a:cubicBezTo>
                    <a:pt x="75" y="1140"/>
                    <a:pt x="53" y="1129"/>
                    <a:pt x="64" y="1151"/>
                  </a:cubicBezTo>
                  <a:cubicBezTo>
                    <a:pt x="64" y="1151"/>
                    <a:pt x="75" y="1162"/>
                    <a:pt x="64" y="1162"/>
                  </a:cubicBezTo>
                  <a:cubicBezTo>
                    <a:pt x="55" y="1158"/>
                    <a:pt x="49" y="1157"/>
                    <a:pt x="46" y="1157"/>
                  </a:cubicBezTo>
                  <a:cubicBezTo>
                    <a:pt x="38" y="1157"/>
                    <a:pt x="43" y="1165"/>
                    <a:pt x="43" y="1172"/>
                  </a:cubicBezTo>
                  <a:cubicBezTo>
                    <a:pt x="32" y="1183"/>
                    <a:pt x="53" y="1204"/>
                    <a:pt x="75" y="1226"/>
                  </a:cubicBezTo>
                  <a:lnTo>
                    <a:pt x="107" y="1257"/>
                  </a:lnTo>
                  <a:cubicBezTo>
                    <a:pt x="121" y="1257"/>
                    <a:pt x="130" y="1253"/>
                    <a:pt x="138" y="1253"/>
                  </a:cubicBezTo>
                  <a:cubicBezTo>
                    <a:pt x="142" y="1253"/>
                    <a:pt x="146" y="1254"/>
                    <a:pt x="150" y="1257"/>
                  </a:cubicBezTo>
                  <a:cubicBezTo>
                    <a:pt x="156" y="1257"/>
                    <a:pt x="168" y="1262"/>
                    <a:pt x="175" y="1262"/>
                  </a:cubicBezTo>
                  <a:cubicBezTo>
                    <a:pt x="179" y="1262"/>
                    <a:pt x="181" y="1261"/>
                    <a:pt x="181" y="1257"/>
                  </a:cubicBezTo>
                  <a:lnTo>
                    <a:pt x="192" y="1268"/>
                  </a:lnTo>
                  <a:cubicBezTo>
                    <a:pt x="192" y="1290"/>
                    <a:pt x="202" y="1300"/>
                    <a:pt x="245" y="1332"/>
                  </a:cubicBezTo>
                  <a:cubicBezTo>
                    <a:pt x="245" y="1342"/>
                    <a:pt x="256" y="1342"/>
                    <a:pt x="256" y="1342"/>
                  </a:cubicBezTo>
                  <a:cubicBezTo>
                    <a:pt x="266" y="1364"/>
                    <a:pt x="277" y="1364"/>
                    <a:pt x="288" y="1364"/>
                  </a:cubicBezTo>
                  <a:cubicBezTo>
                    <a:pt x="305" y="1377"/>
                    <a:pt x="320" y="1383"/>
                    <a:pt x="331" y="1383"/>
                  </a:cubicBezTo>
                  <a:cubicBezTo>
                    <a:pt x="346" y="1383"/>
                    <a:pt x="356" y="1372"/>
                    <a:pt x="363" y="1353"/>
                  </a:cubicBezTo>
                  <a:cubicBezTo>
                    <a:pt x="394" y="1406"/>
                    <a:pt x="394" y="1406"/>
                    <a:pt x="415" y="1406"/>
                  </a:cubicBezTo>
                  <a:cubicBezTo>
                    <a:pt x="426" y="1406"/>
                    <a:pt x="437" y="1406"/>
                    <a:pt x="437" y="1396"/>
                  </a:cubicBezTo>
                  <a:cubicBezTo>
                    <a:pt x="458" y="1375"/>
                    <a:pt x="469" y="1353"/>
                    <a:pt x="479" y="1321"/>
                  </a:cubicBezTo>
                  <a:cubicBezTo>
                    <a:pt x="490" y="1268"/>
                    <a:pt x="522" y="1236"/>
                    <a:pt x="554" y="1193"/>
                  </a:cubicBezTo>
                  <a:cubicBezTo>
                    <a:pt x="564" y="1183"/>
                    <a:pt x="586" y="1193"/>
                    <a:pt x="564" y="1151"/>
                  </a:cubicBezTo>
                  <a:lnTo>
                    <a:pt x="564" y="1151"/>
                  </a:lnTo>
                  <a:cubicBezTo>
                    <a:pt x="574" y="1154"/>
                    <a:pt x="581" y="1155"/>
                    <a:pt x="586" y="1155"/>
                  </a:cubicBezTo>
                  <a:cubicBezTo>
                    <a:pt x="598" y="1155"/>
                    <a:pt x="600" y="1148"/>
                    <a:pt x="607" y="1140"/>
                  </a:cubicBezTo>
                  <a:cubicBezTo>
                    <a:pt x="607" y="1098"/>
                    <a:pt x="639" y="1077"/>
                    <a:pt x="661" y="1055"/>
                  </a:cubicBezTo>
                  <a:cubicBezTo>
                    <a:pt x="671" y="1055"/>
                    <a:pt x="661" y="1023"/>
                    <a:pt x="671" y="1023"/>
                  </a:cubicBezTo>
                  <a:cubicBezTo>
                    <a:pt x="674" y="1024"/>
                    <a:pt x="677" y="1024"/>
                    <a:pt x="680" y="1024"/>
                  </a:cubicBezTo>
                  <a:cubicBezTo>
                    <a:pt x="712" y="1024"/>
                    <a:pt x="706" y="969"/>
                    <a:pt x="735" y="959"/>
                  </a:cubicBezTo>
                  <a:cubicBezTo>
                    <a:pt x="742" y="959"/>
                    <a:pt x="740" y="955"/>
                    <a:pt x="737" y="949"/>
                  </a:cubicBezTo>
                  <a:lnTo>
                    <a:pt x="767" y="949"/>
                  </a:lnTo>
                  <a:cubicBezTo>
                    <a:pt x="777" y="938"/>
                    <a:pt x="799" y="938"/>
                    <a:pt x="799" y="916"/>
                  </a:cubicBezTo>
                  <a:cubicBezTo>
                    <a:pt x="810" y="885"/>
                    <a:pt x="820" y="864"/>
                    <a:pt x="841" y="864"/>
                  </a:cubicBezTo>
                  <a:cubicBezTo>
                    <a:pt x="863" y="853"/>
                    <a:pt x="863" y="842"/>
                    <a:pt x="874" y="831"/>
                  </a:cubicBezTo>
                  <a:cubicBezTo>
                    <a:pt x="884" y="800"/>
                    <a:pt x="926" y="821"/>
                    <a:pt x="916" y="778"/>
                  </a:cubicBezTo>
                  <a:cubicBezTo>
                    <a:pt x="916" y="757"/>
                    <a:pt x="948" y="767"/>
                    <a:pt x="948" y="736"/>
                  </a:cubicBezTo>
                  <a:cubicBezTo>
                    <a:pt x="948" y="730"/>
                    <a:pt x="948" y="728"/>
                    <a:pt x="949" y="728"/>
                  </a:cubicBezTo>
                  <a:cubicBezTo>
                    <a:pt x="951" y="728"/>
                    <a:pt x="953" y="730"/>
                    <a:pt x="959" y="736"/>
                  </a:cubicBezTo>
                  <a:cubicBezTo>
                    <a:pt x="964" y="741"/>
                    <a:pt x="966" y="743"/>
                    <a:pt x="968" y="743"/>
                  </a:cubicBezTo>
                  <a:cubicBezTo>
                    <a:pt x="969" y="743"/>
                    <a:pt x="969" y="741"/>
                    <a:pt x="969" y="736"/>
                  </a:cubicBezTo>
                  <a:cubicBezTo>
                    <a:pt x="964" y="720"/>
                    <a:pt x="967" y="714"/>
                    <a:pt x="973" y="714"/>
                  </a:cubicBezTo>
                  <a:cubicBezTo>
                    <a:pt x="980" y="714"/>
                    <a:pt x="991" y="720"/>
                    <a:pt x="1001" y="725"/>
                  </a:cubicBezTo>
                  <a:cubicBezTo>
                    <a:pt x="1023" y="725"/>
                    <a:pt x="1023" y="703"/>
                    <a:pt x="1033" y="693"/>
                  </a:cubicBezTo>
                  <a:cubicBezTo>
                    <a:pt x="1033" y="682"/>
                    <a:pt x="1044" y="682"/>
                    <a:pt x="1044" y="682"/>
                  </a:cubicBezTo>
                  <a:cubicBezTo>
                    <a:pt x="1054" y="672"/>
                    <a:pt x="1065" y="672"/>
                    <a:pt x="1076" y="661"/>
                  </a:cubicBezTo>
                  <a:cubicBezTo>
                    <a:pt x="1076" y="653"/>
                    <a:pt x="1083" y="637"/>
                    <a:pt x="1097" y="637"/>
                  </a:cubicBezTo>
                  <a:cubicBezTo>
                    <a:pt x="1100" y="637"/>
                    <a:pt x="1104" y="638"/>
                    <a:pt x="1108" y="640"/>
                  </a:cubicBezTo>
                  <a:cubicBezTo>
                    <a:pt x="1111" y="641"/>
                    <a:pt x="1114" y="641"/>
                    <a:pt x="1117" y="641"/>
                  </a:cubicBezTo>
                  <a:cubicBezTo>
                    <a:pt x="1137" y="641"/>
                    <a:pt x="1130" y="607"/>
                    <a:pt x="1139" y="597"/>
                  </a:cubicBezTo>
                  <a:lnTo>
                    <a:pt x="1161" y="608"/>
                  </a:lnTo>
                  <a:cubicBezTo>
                    <a:pt x="1172" y="587"/>
                    <a:pt x="1193" y="565"/>
                    <a:pt x="1214" y="565"/>
                  </a:cubicBezTo>
                  <a:cubicBezTo>
                    <a:pt x="1210" y="553"/>
                    <a:pt x="1215" y="550"/>
                    <a:pt x="1223" y="550"/>
                  </a:cubicBezTo>
                  <a:cubicBezTo>
                    <a:pt x="1229" y="550"/>
                    <a:pt x="1237" y="552"/>
                    <a:pt x="1242" y="552"/>
                  </a:cubicBezTo>
                  <a:cubicBezTo>
                    <a:pt x="1247" y="552"/>
                    <a:pt x="1249" y="550"/>
                    <a:pt x="1246" y="544"/>
                  </a:cubicBezTo>
                  <a:lnTo>
                    <a:pt x="1246" y="544"/>
                  </a:lnTo>
                  <a:cubicBezTo>
                    <a:pt x="1253" y="549"/>
                    <a:pt x="1258" y="551"/>
                    <a:pt x="1262" y="551"/>
                  </a:cubicBezTo>
                  <a:cubicBezTo>
                    <a:pt x="1274" y="551"/>
                    <a:pt x="1267" y="528"/>
                    <a:pt x="1267" y="512"/>
                  </a:cubicBezTo>
                  <a:cubicBezTo>
                    <a:pt x="1269" y="510"/>
                    <a:pt x="1272" y="509"/>
                    <a:pt x="1275" y="509"/>
                  </a:cubicBezTo>
                  <a:cubicBezTo>
                    <a:pt x="1286" y="509"/>
                    <a:pt x="1302" y="523"/>
                    <a:pt x="1310" y="523"/>
                  </a:cubicBezTo>
                  <a:cubicBezTo>
                    <a:pt x="1321" y="512"/>
                    <a:pt x="1342" y="490"/>
                    <a:pt x="1352" y="490"/>
                  </a:cubicBezTo>
                  <a:cubicBezTo>
                    <a:pt x="1385" y="469"/>
                    <a:pt x="1406" y="448"/>
                    <a:pt x="1438" y="448"/>
                  </a:cubicBezTo>
                  <a:cubicBezTo>
                    <a:pt x="1449" y="448"/>
                    <a:pt x="1449" y="448"/>
                    <a:pt x="1449" y="427"/>
                  </a:cubicBezTo>
                  <a:cubicBezTo>
                    <a:pt x="1449" y="418"/>
                    <a:pt x="1428" y="389"/>
                    <a:pt x="1442" y="389"/>
                  </a:cubicBezTo>
                  <a:lnTo>
                    <a:pt x="1442" y="389"/>
                  </a:lnTo>
                  <a:cubicBezTo>
                    <a:pt x="1445" y="389"/>
                    <a:pt x="1451" y="391"/>
                    <a:pt x="1459" y="395"/>
                  </a:cubicBezTo>
                  <a:cubicBezTo>
                    <a:pt x="1470" y="395"/>
                    <a:pt x="1470" y="395"/>
                    <a:pt x="1470" y="384"/>
                  </a:cubicBezTo>
                  <a:cubicBezTo>
                    <a:pt x="1464" y="379"/>
                    <a:pt x="1464" y="376"/>
                    <a:pt x="1467" y="376"/>
                  </a:cubicBezTo>
                  <a:lnTo>
                    <a:pt x="1467" y="376"/>
                  </a:lnTo>
                  <a:cubicBezTo>
                    <a:pt x="1470" y="376"/>
                    <a:pt x="1475" y="379"/>
                    <a:pt x="1480" y="384"/>
                  </a:cubicBezTo>
                  <a:cubicBezTo>
                    <a:pt x="1486" y="384"/>
                    <a:pt x="1494" y="389"/>
                    <a:pt x="1498" y="389"/>
                  </a:cubicBezTo>
                  <a:cubicBezTo>
                    <a:pt x="1502" y="389"/>
                    <a:pt x="1502" y="384"/>
                    <a:pt x="1491" y="363"/>
                  </a:cubicBezTo>
                  <a:cubicBezTo>
                    <a:pt x="1470" y="341"/>
                    <a:pt x="1491" y="341"/>
                    <a:pt x="1449" y="310"/>
                  </a:cubicBezTo>
                  <a:cubicBezTo>
                    <a:pt x="1438" y="299"/>
                    <a:pt x="1435" y="296"/>
                    <a:pt x="1437" y="296"/>
                  </a:cubicBezTo>
                  <a:lnTo>
                    <a:pt x="1437" y="296"/>
                  </a:lnTo>
                  <a:cubicBezTo>
                    <a:pt x="1438" y="296"/>
                    <a:pt x="1443" y="299"/>
                    <a:pt x="1449" y="299"/>
                  </a:cubicBezTo>
                  <a:cubicBezTo>
                    <a:pt x="1456" y="303"/>
                    <a:pt x="1460" y="304"/>
                    <a:pt x="1464" y="304"/>
                  </a:cubicBezTo>
                  <a:cubicBezTo>
                    <a:pt x="1472" y="304"/>
                    <a:pt x="1477" y="299"/>
                    <a:pt x="1491" y="299"/>
                  </a:cubicBezTo>
                  <a:cubicBezTo>
                    <a:pt x="1501" y="299"/>
                    <a:pt x="1491" y="267"/>
                    <a:pt x="1470" y="246"/>
                  </a:cubicBezTo>
                  <a:cubicBezTo>
                    <a:pt x="1449" y="214"/>
                    <a:pt x="1427" y="203"/>
                    <a:pt x="1406" y="203"/>
                  </a:cubicBezTo>
                  <a:cubicBezTo>
                    <a:pt x="1406" y="192"/>
                    <a:pt x="1395" y="192"/>
                    <a:pt x="1395" y="192"/>
                  </a:cubicBezTo>
                  <a:cubicBezTo>
                    <a:pt x="1374" y="203"/>
                    <a:pt x="1352" y="203"/>
                    <a:pt x="1342" y="203"/>
                  </a:cubicBezTo>
                  <a:cubicBezTo>
                    <a:pt x="1310" y="214"/>
                    <a:pt x="1267" y="214"/>
                    <a:pt x="1257" y="235"/>
                  </a:cubicBezTo>
                  <a:lnTo>
                    <a:pt x="1246" y="225"/>
                  </a:lnTo>
                  <a:cubicBezTo>
                    <a:pt x="1236" y="214"/>
                    <a:pt x="1225" y="214"/>
                    <a:pt x="1225" y="203"/>
                  </a:cubicBezTo>
                  <a:lnTo>
                    <a:pt x="1236" y="203"/>
                  </a:lnTo>
                  <a:cubicBezTo>
                    <a:pt x="1246" y="192"/>
                    <a:pt x="1257" y="192"/>
                    <a:pt x="1267" y="182"/>
                  </a:cubicBezTo>
                  <a:cubicBezTo>
                    <a:pt x="1278" y="182"/>
                    <a:pt x="1300" y="182"/>
                    <a:pt x="1288" y="161"/>
                  </a:cubicBezTo>
                  <a:cubicBezTo>
                    <a:pt x="1288" y="140"/>
                    <a:pt x="1278" y="118"/>
                    <a:pt x="1288" y="107"/>
                  </a:cubicBezTo>
                  <a:cubicBezTo>
                    <a:pt x="1300" y="97"/>
                    <a:pt x="1278" y="76"/>
                    <a:pt x="1267" y="54"/>
                  </a:cubicBezTo>
                  <a:cubicBezTo>
                    <a:pt x="1246" y="33"/>
                    <a:pt x="1225" y="22"/>
                    <a:pt x="1214" y="12"/>
                  </a:cubicBezTo>
                  <a:cubicBezTo>
                    <a:pt x="1193" y="1"/>
                    <a:pt x="1193" y="1"/>
                    <a:pt x="1182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85412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165190" y="155129"/>
              <a:ext cx="149622" cy="172546"/>
            </a:xfrm>
            <a:custGeom>
              <a:avLst/>
              <a:gdLst/>
              <a:ahLst/>
              <a:cxnLst/>
              <a:rect l="l" t="t" r="r" b="b"/>
              <a:pathLst>
                <a:path w="1338" h="1543" extrusionOk="0">
                  <a:moveTo>
                    <a:pt x="951" y="1"/>
                  </a:moveTo>
                  <a:cubicBezTo>
                    <a:pt x="948" y="1"/>
                    <a:pt x="948" y="4"/>
                    <a:pt x="948" y="9"/>
                  </a:cubicBezTo>
                  <a:cubicBezTo>
                    <a:pt x="940" y="17"/>
                    <a:pt x="938" y="33"/>
                    <a:pt x="915" y="33"/>
                  </a:cubicBezTo>
                  <a:cubicBezTo>
                    <a:pt x="910" y="33"/>
                    <a:pt x="903" y="32"/>
                    <a:pt x="895" y="30"/>
                  </a:cubicBezTo>
                  <a:cubicBezTo>
                    <a:pt x="863" y="30"/>
                    <a:pt x="853" y="41"/>
                    <a:pt x="853" y="52"/>
                  </a:cubicBezTo>
                  <a:cubicBezTo>
                    <a:pt x="842" y="73"/>
                    <a:pt x="842" y="94"/>
                    <a:pt x="820" y="105"/>
                  </a:cubicBezTo>
                  <a:cubicBezTo>
                    <a:pt x="789" y="126"/>
                    <a:pt x="778" y="168"/>
                    <a:pt x="735" y="180"/>
                  </a:cubicBezTo>
                  <a:cubicBezTo>
                    <a:pt x="714" y="190"/>
                    <a:pt x="704" y="222"/>
                    <a:pt x="682" y="232"/>
                  </a:cubicBezTo>
                  <a:cubicBezTo>
                    <a:pt x="671" y="243"/>
                    <a:pt x="661" y="243"/>
                    <a:pt x="682" y="275"/>
                  </a:cubicBezTo>
                  <a:cubicBezTo>
                    <a:pt x="688" y="280"/>
                    <a:pt x="690" y="283"/>
                    <a:pt x="689" y="283"/>
                  </a:cubicBezTo>
                  <a:cubicBezTo>
                    <a:pt x="687" y="283"/>
                    <a:pt x="682" y="280"/>
                    <a:pt x="671" y="275"/>
                  </a:cubicBezTo>
                  <a:cubicBezTo>
                    <a:pt x="661" y="265"/>
                    <a:pt x="650" y="265"/>
                    <a:pt x="650" y="265"/>
                  </a:cubicBezTo>
                  <a:lnTo>
                    <a:pt x="650" y="265"/>
                  </a:lnTo>
                  <a:cubicBezTo>
                    <a:pt x="661" y="286"/>
                    <a:pt x="607" y="265"/>
                    <a:pt x="650" y="307"/>
                  </a:cubicBezTo>
                  <a:lnTo>
                    <a:pt x="640" y="307"/>
                  </a:lnTo>
                  <a:cubicBezTo>
                    <a:pt x="634" y="304"/>
                    <a:pt x="630" y="303"/>
                    <a:pt x="627" y="303"/>
                  </a:cubicBezTo>
                  <a:lnTo>
                    <a:pt x="627" y="303"/>
                  </a:lnTo>
                  <a:cubicBezTo>
                    <a:pt x="620" y="303"/>
                    <a:pt x="624" y="313"/>
                    <a:pt x="640" y="329"/>
                  </a:cubicBezTo>
                  <a:cubicBezTo>
                    <a:pt x="624" y="325"/>
                    <a:pt x="614" y="322"/>
                    <a:pt x="610" y="322"/>
                  </a:cubicBezTo>
                  <a:lnTo>
                    <a:pt x="610" y="322"/>
                  </a:lnTo>
                  <a:cubicBezTo>
                    <a:pt x="602" y="322"/>
                    <a:pt x="609" y="329"/>
                    <a:pt x="629" y="350"/>
                  </a:cubicBezTo>
                  <a:cubicBezTo>
                    <a:pt x="643" y="363"/>
                    <a:pt x="645" y="367"/>
                    <a:pt x="642" y="367"/>
                  </a:cubicBezTo>
                  <a:cubicBezTo>
                    <a:pt x="639" y="367"/>
                    <a:pt x="629" y="360"/>
                    <a:pt x="629" y="360"/>
                  </a:cubicBezTo>
                  <a:cubicBezTo>
                    <a:pt x="621" y="360"/>
                    <a:pt x="599" y="347"/>
                    <a:pt x="590" y="347"/>
                  </a:cubicBezTo>
                  <a:cubicBezTo>
                    <a:pt x="588" y="347"/>
                    <a:pt x="586" y="348"/>
                    <a:pt x="586" y="350"/>
                  </a:cubicBezTo>
                  <a:cubicBezTo>
                    <a:pt x="597" y="360"/>
                    <a:pt x="565" y="360"/>
                    <a:pt x="576" y="371"/>
                  </a:cubicBezTo>
                  <a:cubicBezTo>
                    <a:pt x="576" y="381"/>
                    <a:pt x="565" y="381"/>
                    <a:pt x="576" y="403"/>
                  </a:cubicBezTo>
                  <a:cubicBezTo>
                    <a:pt x="563" y="398"/>
                    <a:pt x="555" y="396"/>
                    <a:pt x="549" y="396"/>
                  </a:cubicBezTo>
                  <a:cubicBezTo>
                    <a:pt x="531" y="396"/>
                    <a:pt x="544" y="416"/>
                    <a:pt x="544" y="424"/>
                  </a:cubicBezTo>
                  <a:cubicBezTo>
                    <a:pt x="544" y="424"/>
                    <a:pt x="544" y="445"/>
                    <a:pt x="533" y="445"/>
                  </a:cubicBezTo>
                  <a:cubicBezTo>
                    <a:pt x="522" y="445"/>
                    <a:pt x="512" y="456"/>
                    <a:pt x="501" y="467"/>
                  </a:cubicBezTo>
                  <a:cubicBezTo>
                    <a:pt x="501" y="488"/>
                    <a:pt x="501" y="509"/>
                    <a:pt x="480" y="520"/>
                  </a:cubicBezTo>
                  <a:lnTo>
                    <a:pt x="448" y="584"/>
                  </a:lnTo>
                  <a:cubicBezTo>
                    <a:pt x="427" y="605"/>
                    <a:pt x="406" y="627"/>
                    <a:pt x="406" y="648"/>
                  </a:cubicBezTo>
                  <a:cubicBezTo>
                    <a:pt x="394" y="669"/>
                    <a:pt x="373" y="680"/>
                    <a:pt x="363" y="701"/>
                  </a:cubicBezTo>
                  <a:cubicBezTo>
                    <a:pt x="352" y="701"/>
                    <a:pt x="352" y="722"/>
                    <a:pt x="342" y="733"/>
                  </a:cubicBezTo>
                  <a:cubicBezTo>
                    <a:pt x="309" y="765"/>
                    <a:pt x="299" y="807"/>
                    <a:pt x="267" y="840"/>
                  </a:cubicBezTo>
                  <a:cubicBezTo>
                    <a:pt x="256" y="861"/>
                    <a:pt x="256" y="882"/>
                    <a:pt x="245" y="904"/>
                  </a:cubicBezTo>
                  <a:cubicBezTo>
                    <a:pt x="224" y="935"/>
                    <a:pt x="193" y="967"/>
                    <a:pt x="182" y="1010"/>
                  </a:cubicBezTo>
                  <a:cubicBezTo>
                    <a:pt x="160" y="1042"/>
                    <a:pt x="118" y="1063"/>
                    <a:pt x="96" y="1105"/>
                  </a:cubicBezTo>
                  <a:cubicBezTo>
                    <a:pt x="96" y="1117"/>
                    <a:pt x="107" y="1138"/>
                    <a:pt x="96" y="1138"/>
                  </a:cubicBezTo>
                  <a:cubicBezTo>
                    <a:pt x="86" y="1138"/>
                    <a:pt x="65" y="1148"/>
                    <a:pt x="65" y="1159"/>
                  </a:cubicBezTo>
                  <a:cubicBezTo>
                    <a:pt x="44" y="1191"/>
                    <a:pt x="32" y="1223"/>
                    <a:pt x="11" y="1255"/>
                  </a:cubicBezTo>
                  <a:cubicBezTo>
                    <a:pt x="1" y="1255"/>
                    <a:pt x="22" y="1276"/>
                    <a:pt x="54" y="1308"/>
                  </a:cubicBezTo>
                  <a:cubicBezTo>
                    <a:pt x="75" y="1318"/>
                    <a:pt x="75" y="1318"/>
                    <a:pt x="86" y="1330"/>
                  </a:cubicBezTo>
                  <a:cubicBezTo>
                    <a:pt x="107" y="1351"/>
                    <a:pt x="86" y="1351"/>
                    <a:pt x="96" y="1372"/>
                  </a:cubicBezTo>
                  <a:cubicBezTo>
                    <a:pt x="65" y="1372"/>
                    <a:pt x="75" y="1382"/>
                    <a:pt x="75" y="1393"/>
                  </a:cubicBezTo>
                  <a:cubicBezTo>
                    <a:pt x="75" y="1404"/>
                    <a:pt x="96" y="1415"/>
                    <a:pt x="118" y="1436"/>
                  </a:cubicBezTo>
                  <a:cubicBezTo>
                    <a:pt x="139" y="1457"/>
                    <a:pt x="150" y="1457"/>
                    <a:pt x="160" y="1457"/>
                  </a:cubicBezTo>
                  <a:cubicBezTo>
                    <a:pt x="182" y="1457"/>
                    <a:pt x="182" y="1446"/>
                    <a:pt x="203" y="1446"/>
                  </a:cubicBezTo>
                  <a:cubicBezTo>
                    <a:pt x="210" y="1446"/>
                    <a:pt x="222" y="1451"/>
                    <a:pt x="229" y="1451"/>
                  </a:cubicBezTo>
                  <a:cubicBezTo>
                    <a:pt x="233" y="1451"/>
                    <a:pt x="235" y="1450"/>
                    <a:pt x="235" y="1446"/>
                  </a:cubicBezTo>
                  <a:cubicBezTo>
                    <a:pt x="245" y="1446"/>
                    <a:pt x="245" y="1446"/>
                    <a:pt x="245" y="1457"/>
                  </a:cubicBezTo>
                  <a:cubicBezTo>
                    <a:pt x="256" y="1479"/>
                    <a:pt x="256" y="1479"/>
                    <a:pt x="309" y="1510"/>
                  </a:cubicBezTo>
                  <a:lnTo>
                    <a:pt x="320" y="1510"/>
                  </a:lnTo>
                  <a:cubicBezTo>
                    <a:pt x="342" y="1521"/>
                    <a:pt x="352" y="1531"/>
                    <a:pt x="352" y="1531"/>
                  </a:cubicBezTo>
                  <a:cubicBezTo>
                    <a:pt x="368" y="1534"/>
                    <a:pt x="381" y="1536"/>
                    <a:pt x="391" y="1536"/>
                  </a:cubicBezTo>
                  <a:cubicBezTo>
                    <a:pt x="421" y="1536"/>
                    <a:pt x="427" y="1523"/>
                    <a:pt x="427" y="1500"/>
                  </a:cubicBezTo>
                  <a:cubicBezTo>
                    <a:pt x="480" y="1542"/>
                    <a:pt x="469" y="1542"/>
                    <a:pt x="491" y="1542"/>
                  </a:cubicBezTo>
                  <a:cubicBezTo>
                    <a:pt x="501" y="1531"/>
                    <a:pt x="512" y="1531"/>
                    <a:pt x="522" y="1531"/>
                  </a:cubicBezTo>
                  <a:cubicBezTo>
                    <a:pt x="522" y="1500"/>
                    <a:pt x="533" y="1468"/>
                    <a:pt x="533" y="1446"/>
                  </a:cubicBezTo>
                  <a:cubicBezTo>
                    <a:pt x="544" y="1393"/>
                    <a:pt x="565" y="1351"/>
                    <a:pt x="586" y="1297"/>
                  </a:cubicBezTo>
                  <a:cubicBezTo>
                    <a:pt x="586" y="1287"/>
                    <a:pt x="619" y="1297"/>
                    <a:pt x="586" y="1255"/>
                  </a:cubicBezTo>
                  <a:lnTo>
                    <a:pt x="586" y="1255"/>
                  </a:lnTo>
                  <a:cubicBezTo>
                    <a:pt x="596" y="1258"/>
                    <a:pt x="602" y="1259"/>
                    <a:pt x="607" y="1259"/>
                  </a:cubicBezTo>
                  <a:cubicBezTo>
                    <a:pt x="619" y="1259"/>
                    <a:pt x="619" y="1252"/>
                    <a:pt x="619" y="1244"/>
                  </a:cubicBezTo>
                  <a:cubicBezTo>
                    <a:pt x="619" y="1202"/>
                    <a:pt x="640" y="1169"/>
                    <a:pt x="661" y="1148"/>
                  </a:cubicBezTo>
                  <a:cubicBezTo>
                    <a:pt x="661" y="1138"/>
                    <a:pt x="650" y="1117"/>
                    <a:pt x="661" y="1117"/>
                  </a:cubicBezTo>
                  <a:cubicBezTo>
                    <a:pt x="704" y="1105"/>
                    <a:pt x="682" y="1053"/>
                    <a:pt x="714" y="1031"/>
                  </a:cubicBezTo>
                  <a:lnTo>
                    <a:pt x="714" y="1020"/>
                  </a:lnTo>
                  <a:lnTo>
                    <a:pt x="735" y="1020"/>
                  </a:lnTo>
                  <a:cubicBezTo>
                    <a:pt x="746" y="999"/>
                    <a:pt x="768" y="999"/>
                    <a:pt x="768" y="978"/>
                  </a:cubicBezTo>
                  <a:cubicBezTo>
                    <a:pt x="768" y="946"/>
                    <a:pt x="768" y="925"/>
                    <a:pt x="799" y="914"/>
                  </a:cubicBezTo>
                  <a:cubicBezTo>
                    <a:pt x="810" y="904"/>
                    <a:pt x="810" y="893"/>
                    <a:pt x="820" y="871"/>
                  </a:cubicBezTo>
                  <a:cubicBezTo>
                    <a:pt x="820" y="850"/>
                    <a:pt x="863" y="861"/>
                    <a:pt x="853" y="818"/>
                  </a:cubicBezTo>
                  <a:cubicBezTo>
                    <a:pt x="842" y="797"/>
                    <a:pt x="884" y="797"/>
                    <a:pt x="863" y="776"/>
                  </a:cubicBezTo>
                  <a:cubicBezTo>
                    <a:pt x="863" y="770"/>
                    <a:pt x="866" y="768"/>
                    <a:pt x="870" y="768"/>
                  </a:cubicBezTo>
                  <a:cubicBezTo>
                    <a:pt x="874" y="768"/>
                    <a:pt x="879" y="770"/>
                    <a:pt x="884" y="776"/>
                  </a:cubicBezTo>
                  <a:cubicBezTo>
                    <a:pt x="895" y="776"/>
                    <a:pt x="895" y="776"/>
                    <a:pt x="895" y="765"/>
                  </a:cubicBezTo>
                  <a:cubicBezTo>
                    <a:pt x="874" y="743"/>
                    <a:pt x="895" y="743"/>
                    <a:pt x="917" y="743"/>
                  </a:cubicBezTo>
                  <a:cubicBezTo>
                    <a:pt x="948" y="743"/>
                    <a:pt x="938" y="722"/>
                    <a:pt x="938" y="712"/>
                  </a:cubicBezTo>
                  <a:cubicBezTo>
                    <a:pt x="948" y="701"/>
                    <a:pt x="948" y="701"/>
                    <a:pt x="948" y="691"/>
                  </a:cubicBezTo>
                  <a:cubicBezTo>
                    <a:pt x="959" y="680"/>
                    <a:pt x="969" y="680"/>
                    <a:pt x="981" y="669"/>
                  </a:cubicBezTo>
                  <a:cubicBezTo>
                    <a:pt x="981" y="658"/>
                    <a:pt x="981" y="637"/>
                    <a:pt x="1002" y="637"/>
                  </a:cubicBezTo>
                  <a:cubicBezTo>
                    <a:pt x="1005" y="638"/>
                    <a:pt x="1008" y="639"/>
                    <a:pt x="1011" y="639"/>
                  </a:cubicBezTo>
                  <a:cubicBezTo>
                    <a:pt x="1031" y="639"/>
                    <a:pt x="1024" y="604"/>
                    <a:pt x="1033" y="594"/>
                  </a:cubicBezTo>
                  <a:cubicBezTo>
                    <a:pt x="1039" y="600"/>
                    <a:pt x="1044" y="603"/>
                    <a:pt x="1048" y="603"/>
                  </a:cubicBezTo>
                  <a:cubicBezTo>
                    <a:pt x="1052" y="603"/>
                    <a:pt x="1055" y="600"/>
                    <a:pt x="1055" y="594"/>
                  </a:cubicBezTo>
                  <a:cubicBezTo>
                    <a:pt x="1066" y="573"/>
                    <a:pt x="1066" y="552"/>
                    <a:pt x="1097" y="552"/>
                  </a:cubicBezTo>
                  <a:lnTo>
                    <a:pt x="1097" y="542"/>
                  </a:lnTo>
                  <a:cubicBezTo>
                    <a:pt x="1087" y="525"/>
                    <a:pt x="1095" y="525"/>
                    <a:pt x="1104" y="525"/>
                  </a:cubicBezTo>
                  <a:cubicBezTo>
                    <a:pt x="1113" y="525"/>
                    <a:pt x="1124" y="525"/>
                    <a:pt x="1119" y="509"/>
                  </a:cubicBezTo>
                  <a:lnTo>
                    <a:pt x="1119" y="509"/>
                  </a:lnTo>
                  <a:cubicBezTo>
                    <a:pt x="1131" y="515"/>
                    <a:pt x="1138" y="518"/>
                    <a:pt x="1141" y="518"/>
                  </a:cubicBezTo>
                  <a:cubicBezTo>
                    <a:pt x="1150" y="518"/>
                    <a:pt x="1137" y="503"/>
                    <a:pt x="1130" y="488"/>
                  </a:cubicBezTo>
                  <a:cubicBezTo>
                    <a:pt x="1140" y="488"/>
                    <a:pt x="1140" y="488"/>
                    <a:pt x="1140" y="478"/>
                  </a:cubicBezTo>
                  <a:cubicBezTo>
                    <a:pt x="1140" y="478"/>
                    <a:pt x="1149" y="482"/>
                    <a:pt x="1159" y="482"/>
                  </a:cubicBezTo>
                  <a:cubicBezTo>
                    <a:pt x="1164" y="482"/>
                    <a:pt x="1169" y="481"/>
                    <a:pt x="1172" y="478"/>
                  </a:cubicBezTo>
                  <a:cubicBezTo>
                    <a:pt x="1194" y="467"/>
                    <a:pt x="1194" y="445"/>
                    <a:pt x="1215" y="435"/>
                  </a:cubicBezTo>
                  <a:cubicBezTo>
                    <a:pt x="1236" y="424"/>
                    <a:pt x="1257" y="392"/>
                    <a:pt x="1289" y="381"/>
                  </a:cubicBezTo>
                  <a:cubicBezTo>
                    <a:pt x="1300" y="381"/>
                    <a:pt x="1300" y="371"/>
                    <a:pt x="1300" y="360"/>
                  </a:cubicBezTo>
                  <a:cubicBezTo>
                    <a:pt x="1291" y="352"/>
                    <a:pt x="1269" y="323"/>
                    <a:pt x="1283" y="323"/>
                  </a:cubicBezTo>
                  <a:lnTo>
                    <a:pt x="1283" y="323"/>
                  </a:lnTo>
                  <a:cubicBezTo>
                    <a:pt x="1286" y="323"/>
                    <a:pt x="1292" y="324"/>
                    <a:pt x="1300" y="329"/>
                  </a:cubicBezTo>
                  <a:cubicBezTo>
                    <a:pt x="1310" y="329"/>
                    <a:pt x="1310" y="329"/>
                    <a:pt x="1300" y="318"/>
                  </a:cubicBezTo>
                  <a:cubicBezTo>
                    <a:pt x="1289" y="307"/>
                    <a:pt x="1310" y="307"/>
                    <a:pt x="1310" y="307"/>
                  </a:cubicBezTo>
                  <a:cubicBezTo>
                    <a:pt x="1316" y="307"/>
                    <a:pt x="1326" y="310"/>
                    <a:pt x="1331" y="310"/>
                  </a:cubicBezTo>
                  <a:cubicBezTo>
                    <a:pt x="1337" y="310"/>
                    <a:pt x="1337" y="307"/>
                    <a:pt x="1321" y="296"/>
                  </a:cubicBezTo>
                  <a:cubicBezTo>
                    <a:pt x="1300" y="275"/>
                    <a:pt x="1310" y="265"/>
                    <a:pt x="1268" y="243"/>
                  </a:cubicBezTo>
                  <a:cubicBezTo>
                    <a:pt x="1246" y="232"/>
                    <a:pt x="1257" y="232"/>
                    <a:pt x="1268" y="232"/>
                  </a:cubicBezTo>
                  <a:cubicBezTo>
                    <a:pt x="1274" y="236"/>
                    <a:pt x="1278" y="237"/>
                    <a:pt x="1282" y="237"/>
                  </a:cubicBezTo>
                  <a:cubicBezTo>
                    <a:pt x="1290" y="237"/>
                    <a:pt x="1292" y="229"/>
                    <a:pt x="1300" y="222"/>
                  </a:cubicBezTo>
                  <a:cubicBezTo>
                    <a:pt x="1321" y="222"/>
                    <a:pt x="1300" y="201"/>
                    <a:pt x="1279" y="180"/>
                  </a:cubicBezTo>
                  <a:cubicBezTo>
                    <a:pt x="1246" y="158"/>
                    <a:pt x="1225" y="147"/>
                    <a:pt x="1204" y="147"/>
                  </a:cubicBezTo>
                  <a:lnTo>
                    <a:pt x="1194" y="147"/>
                  </a:lnTo>
                  <a:cubicBezTo>
                    <a:pt x="1172" y="158"/>
                    <a:pt x="1151" y="158"/>
                    <a:pt x="1140" y="168"/>
                  </a:cubicBezTo>
                  <a:cubicBezTo>
                    <a:pt x="1108" y="180"/>
                    <a:pt x="1076" y="190"/>
                    <a:pt x="1055" y="211"/>
                  </a:cubicBezTo>
                  <a:cubicBezTo>
                    <a:pt x="1055" y="211"/>
                    <a:pt x="1060" y="216"/>
                    <a:pt x="1057" y="216"/>
                  </a:cubicBezTo>
                  <a:cubicBezTo>
                    <a:pt x="1055" y="216"/>
                    <a:pt x="1052" y="215"/>
                    <a:pt x="1044" y="211"/>
                  </a:cubicBezTo>
                  <a:cubicBezTo>
                    <a:pt x="1033" y="201"/>
                    <a:pt x="1033" y="201"/>
                    <a:pt x="1033" y="190"/>
                  </a:cubicBezTo>
                  <a:lnTo>
                    <a:pt x="1055" y="168"/>
                  </a:lnTo>
                  <a:cubicBezTo>
                    <a:pt x="1066" y="158"/>
                    <a:pt x="1087" y="158"/>
                    <a:pt x="1076" y="137"/>
                  </a:cubicBezTo>
                  <a:cubicBezTo>
                    <a:pt x="1066" y="116"/>
                    <a:pt x="1066" y="94"/>
                    <a:pt x="1066" y="83"/>
                  </a:cubicBezTo>
                  <a:cubicBezTo>
                    <a:pt x="1076" y="73"/>
                    <a:pt x="1055" y="62"/>
                    <a:pt x="1033" y="41"/>
                  </a:cubicBezTo>
                  <a:cubicBezTo>
                    <a:pt x="1012" y="19"/>
                    <a:pt x="991" y="9"/>
                    <a:pt x="969" y="9"/>
                  </a:cubicBezTo>
                  <a:cubicBezTo>
                    <a:pt x="959" y="4"/>
                    <a:pt x="954" y="1"/>
                    <a:pt x="951" y="1"/>
                  </a:cubicBezTo>
                  <a:close/>
                </a:path>
              </a:pathLst>
            </a:custGeom>
            <a:solidFill>
              <a:srgbClr val="B9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335794" y="901436"/>
              <a:ext cx="183505" cy="105786"/>
            </a:xfrm>
            <a:custGeom>
              <a:avLst/>
              <a:gdLst/>
              <a:ahLst/>
              <a:cxnLst/>
              <a:rect l="l" t="t" r="r" b="b"/>
              <a:pathLst>
                <a:path w="1641" h="946" extrusionOk="0">
                  <a:moveTo>
                    <a:pt x="173" y="0"/>
                  </a:moveTo>
                  <a:cubicBezTo>
                    <a:pt x="171" y="0"/>
                    <a:pt x="167" y="5"/>
                    <a:pt x="160" y="19"/>
                  </a:cubicBezTo>
                  <a:cubicBezTo>
                    <a:pt x="150" y="40"/>
                    <a:pt x="139" y="40"/>
                    <a:pt x="129" y="83"/>
                  </a:cubicBezTo>
                  <a:lnTo>
                    <a:pt x="129" y="94"/>
                  </a:lnTo>
                  <a:cubicBezTo>
                    <a:pt x="118" y="73"/>
                    <a:pt x="107" y="73"/>
                    <a:pt x="96" y="51"/>
                  </a:cubicBezTo>
                  <a:cubicBezTo>
                    <a:pt x="96" y="49"/>
                    <a:pt x="96" y="48"/>
                    <a:pt x="95" y="48"/>
                  </a:cubicBezTo>
                  <a:cubicBezTo>
                    <a:pt x="89" y="48"/>
                    <a:pt x="75" y="67"/>
                    <a:pt x="75" y="94"/>
                  </a:cubicBezTo>
                  <a:cubicBezTo>
                    <a:pt x="54" y="137"/>
                    <a:pt x="54" y="158"/>
                    <a:pt x="54" y="179"/>
                  </a:cubicBezTo>
                  <a:cubicBezTo>
                    <a:pt x="65" y="179"/>
                    <a:pt x="65" y="189"/>
                    <a:pt x="65" y="189"/>
                  </a:cubicBezTo>
                  <a:cubicBezTo>
                    <a:pt x="75" y="200"/>
                    <a:pt x="86" y="222"/>
                    <a:pt x="96" y="232"/>
                  </a:cubicBezTo>
                  <a:cubicBezTo>
                    <a:pt x="118" y="253"/>
                    <a:pt x="139" y="286"/>
                    <a:pt x="171" y="296"/>
                  </a:cubicBezTo>
                  <a:lnTo>
                    <a:pt x="171" y="307"/>
                  </a:lnTo>
                  <a:cubicBezTo>
                    <a:pt x="171" y="317"/>
                    <a:pt x="160" y="328"/>
                    <a:pt x="160" y="328"/>
                  </a:cubicBezTo>
                  <a:lnTo>
                    <a:pt x="150" y="328"/>
                  </a:lnTo>
                  <a:lnTo>
                    <a:pt x="129" y="307"/>
                  </a:lnTo>
                  <a:cubicBezTo>
                    <a:pt x="112" y="307"/>
                    <a:pt x="108" y="293"/>
                    <a:pt x="96" y="293"/>
                  </a:cubicBezTo>
                  <a:cubicBezTo>
                    <a:pt x="94" y="293"/>
                    <a:pt x="90" y="294"/>
                    <a:pt x="86" y="296"/>
                  </a:cubicBezTo>
                  <a:cubicBezTo>
                    <a:pt x="75" y="317"/>
                    <a:pt x="54" y="328"/>
                    <a:pt x="44" y="328"/>
                  </a:cubicBezTo>
                  <a:cubicBezTo>
                    <a:pt x="42" y="327"/>
                    <a:pt x="40" y="326"/>
                    <a:pt x="39" y="326"/>
                  </a:cubicBezTo>
                  <a:cubicBezTo>
                    <a:pt x="30" y="326"/>
                    <a:pt x="21" y="353"/>
                    <a:pt x="11" y="371"/>
                  </a:cubicBezTo>
                  <a:cubicBezTo>
                    <a:pt x="1" y="402"/>
                    <a:pt x="1" y="424"/>
                    <a:pt x="1" y="445"/>
                  </a:cubicBezTo>
                  <a:cubicBezTo>
                    <a:pt x="1" y="466"/>
                    <a:pt x="1" y="466"/>
                    <a:pt x="11" y="466"/>
                  </a:cubicBezTo>
                  <a:cubicBezTo>
                    <a:pt x="22" y="477"/>
                    <a:pt x="44" y="466"/>
                    <a:pt x="54" y="499"/>
                  </a:cubicBezTo>
                  <a:cubicBezTo>
                    <a:pt x="54" y="530"/>
                    <a:pt x="75" y="541"/>
                    <a:pt x="86" y="541"/>
                  </a:cubicBezTo>
                  <a:cubicBezTo>
                    <a:pt x="107" y="541"/>
                    <a:pt x="129" y="541"/>
                    <a:pt x="150" y="551"/>
                  </a:cubicBezTo>
                  <a:cubicBezTo>
                    <a:pt x="182" y="573"/>
                    <a:pt x="214" y="573"/>
                    <a:pt x="245" y="605"/>
                  </a:cubicBezTo>
                  <a:cubicBezTo>
                    <a:pt x="267" y="626"/>
                    <a:pt x="299" y="615"/>
                    <a:pt x="320" y="648"/>
                  </a:cubicBezTo>
                  <a:cubicBezTo>
                    <a:pt x="320" y="648"/>
                    <a:pt x="322" y="649"/>
                    <a:pt x="325" y="649"/>
                  </a:cubicBezTo>
                  <a:cubicBezTo>
                    <a:pt x="329" y="649"/>
                    <a:pt x="335" y="645"/>
                    <a:pt x="342" y="626"/>
                  </a:cubicBezTo>
                  <a:cubicBezTo>
                    <a:pt x="345" y="622"/>
                    <a:pt x="349" y="620"/>
                    <a:pt x="352" y="620"/>
                  </a:cubicBezTo>
                  <a:lnTo>
                    <a:pt x="352" y="620"/>
                  </a:lnTo>
                  <a:cubicBezTo>
                    <a:pt x="357" y="620"/>
                    <a:pt x="359" y="627"/>
                    <a:pt x="352" y="648"/>
                  </a:cubicBezTo>
                  <a:lnTo>
                    <a:pt x="352" y="658"/>
                  </a:lnTo>
                  <a:cubicBezTo>
                    <a:pt x="353" y="657"/>
                    <a:pt x="354" y="657"/>
                    <a:pt x="355" y="657"/>
                  </a:cubicBezTo>
                  <a:cubicBezTo>
                    <a:pt x="360" y="657"/>
                    <a:pt x="363" y="672"/>
                    <a:pt x="369" y="672"/>
                  </a:cubicBezTo>
                  <a:cubicBezTo>
                    <a:pt x="372" y="672"/>
                    <a:pt x="377" y="666"/>
                    <a:pt x="384" y="648"/>
                  </a:cubicBezTo>
                  <a:cubicBezTo>
                    <a:pt x="387" y="644"/>
                    <a:pt x="389" y="643"/>
                    <a:pt x="391" y="643"/>
                  </a:cubicBezTo>
                  <a:cubicBezTo>
                    <a:pt x="395" y="643"/>
                    <a:pt x="395" y="651"/>
                    <a:pt x="395" y="658"/>
                  </a:cubicBezTo>
                  <a:cubicBezTo>
                    <a:pt x="395" y="668"/>
                    <a:pt x="395" y="673"/>
                    <a:pt x="396" y="673"/>
                  </a:cubicBezTo>
                  <a:cubicBezTo>
                    <a:pt x="397" y="673"/>
                    <a:pt x="400" y="665"/>
                    <a:pt x="406" y="648"/>
                  </a:cubicBezTo>
                  <a:cubicBezTo>
                    <a:pt x="410" y="643"/>
                    <a:pt x="412" y="640"/>
                    <a:pt x="414" y="640"/>
                  </a:cubicBezTo>
                  <a:cubicBezTo>
                    <a:pt x="416" y="640"/>
                    <a:pt x="416" y="646"/>
                    <a:pt x="416" y="658"/>
                  </a:cubicBezTo>
                  <a:cubicBezTo>
                    <a:pt x="416" y="675"/>
                    <a:pt x="419" y="686"/>
                    <a:pt x="423" y="686"/>
                  </a:cubicBezTo>
                  <a:cubicBezTo>
                    <a:pt x="427" y="686"/>
                    <a:pt x="432" y="678"/>
                    <a:pt x="437" y="658"/>
                  </a:cubicBezTo>
                  <a:cubicBezTo>
                    <a:pt x="445" y="642"/>
                    <a:pt x="449" y="636"/>
                    <a:pt x="450" y="636"/>
                  </a:cubicBezTo>
                  <a:lnTo>
                    <a:pt x="450" y="636"/>
                  </a:lnTo>
                  <a:cubicBezTo>
                    <a:pt x="452" y="636"/>
                    <a:pt x="448" y="652"/>
                    <a:pt x="448" y="658"/>
                  </a:cubicBezTo>
                  <a:cubicBezTo>
                    <a:pt x="448" y="669"/>
                    <a:pt x="437" y="690"/>
                    <a:pt x="448" y="690"/>
                  </a:cubicBezTo>
                  <a:cubicBezTo>
                    <a:pt x="450" y="689"/>
                    <a:pt x="451" y="688"/>
                    <a:pt x="453" y="688"/>
                  </a:cubicBezTo>
                  <a:cubicBezTo>
                    <a:pt x="460" y="688"/>
                    <a:pt x="468" y="703"/>
                    <a:pt x="475" y="703"/>
                  </a:cubicBezTo>
                  <a:cubicBezTo>
                    <a:pt x="477" y="703"/>
                    <a:pt x="478" y="702"/>
                    <a:pt x="480" y="700"/>
                  </a:cubicBezTo>
                  <a:cubicBezTo>
                    <a:pt x="485" y="695"/>
                    <a:pt x="488" y="695"/>
                    <a:pt x="491" y="695"/>
                  </a:cubicBezTo>
                  <a:cubicBezTo>
                    <a:pt x="493" y="695"/>
                    <a:pt x="496" y="695"/>
                    <a:pt x="501" y="690"/>
                  </a:cubicBezTo>
                  <a:cubicBezTo>
                    <a:pt x="501" y="714"/>
                    <a:pt x="505" y="721"/>
                    <a:pt x="511" y="721"/>
                  </a:cubicBezTo>
                  <a:cubicBezTo>
                    <a:pt x="518" y="721"/>
                    <a:pt x="527" y="712"/>
                    <a:pt x="533" y="712"/>
                  </a:cubicBezTo>
                  <a:cubicBezTo>
                    <a:pt x="540" y="712"/>
                    <a:pt x="547" y="707"/>
                    <a:pt x="554" y="707"/>
                  </a:cubicBezTo>
                  <a:cubicBezTo>
                    <a:pt x="558" y="707"/>
                    <a:pt x="561" y="708"/>
                    <a:pt x="565" y="712"/>
                  </a:cubicBezTo>
                  <a:cubicBezTo>
                    <a:pt x="565" y="722"/>
                    <a:pt x="576" y="733"/>
                    <a:pt x="586" y="733"/>
                  </a:cubicBezTo>
                  <a:lnTo>
                    <a:pt x="650" y="733"/>
                  </a:lnTo>
                  <a:cubicBezTo>
                    <a:pt x="671" y="743"/>
                    <a:pt x="693" y="743"/>
                    <a:pt x="714" y="754"/>
                  </a:cubicBezTo>
                  <a:cubicBezTo>
                    <a:pt x="746" y="764"/>
                    <a:pt x="768" y="775"/>
                    <a:pt x="799" y="775"/>
                  </a:cubicBezTo>
                  <a:cubicBezTo>
                    <a:pt x="803" y="773"/>
                    <a:pt x="808" y="772"/>
                    <a:pt x="812" y="772"/>
                  </a:cubicBezTo>
                  <a:cubicBezTo>
                    <a:pt x="828" y="772"/>
                    <a:pt x="844" y="788"/>
                    <a:pt x="853" y="797"/>
                  </a:cubicBezTo>
                  <a:cubicBezTo>
                    <a:pt x="855" y="799"/>
                    <a:pt x="857" y="800"/>
                    <a:pt x="860" y="800"/>
                  </a:cubicBezTo>
                  <a:cubicBezTo>
                    <a:pt x="868" y="800"/>
                    <a:pt x="879" y="793"/>
                    <a:pt x="887" y="793"/>
                  </a:cubicBezTo>
                  <a:cubicBezTo>
                    <a:pt x="890" y="793"/>
                    <a:pt x="893" y="794"/>
                    <a:pt x="895" y="797"/>
                  </a:cubicBezTo>
                  <a:cubicBezTo>
                    <a:pt x="927" y="828"/>
                    <a:pt x="981" y="818"/>
                    <a:pt x="1023" y="839"/>
                  </a:cubicBezTo>
                  <a:lnTo>
                    <a:pt x="1087" y="839"/>
                  </a:lnTo>
                  <a:cubicBezTo>
                    <a:pt x="1130" y="850"/>
                    <a:pt x="1161" y="861"/>
                    <a:pt x="1204" y="871"/>
                  </a:cubicBezTo>
                  <a:cubicBezTo>
                    <a:pt x="1246" y="882"/>
                    <a:pt x="1279" y="903"/>
                    <a:pt x="1332" y="913"/>
                  </a:cubicBezTo>
                  <a:cubicBezTo>
                    <a:pt x="1332" y="913"/>
                    <a:pt x="1345" y="900"/>
                    <a:pt x="1350" y="900"/>
                  </a:cubicBezTo>
                  <a:cubicBezTo>
                    <a:pt x="1352" y="900"/>
                    <a:pt x="1353" y="901"/>
                    <a:pt x="1353" y="903"/>
                  </a:cubicBezTo>
                  <a:cubicBezTo>
                    <a:pt x="1364" y="913"/>
                    <a:pt x="1374" y="925"/>
                    <a:pt x="1385" y="925"/>
                  </a:cubicBezTo>
                  <a:cubicBezTo>
                    <a:pt x="1417" y="935"/>
                    <a:pt x="1459" y="946"/>
                    <a:pt x="1492" y="946"/>
                  </a:cubicBezTo>
                  <a:cubicBezTo>
                    <a:pt x="1502" y="946"/>
                    <a:pt x="1513" y="935"/>
                    <a:pt x="1523" y="882"/>
                  </a:cubicBezTo>
                  <a:cubicBezTo>
                    <a:pt x="1534" y="861"/>
                    <a:pt x="1534" y="861"/>
                    <a:pt x="1545" y="850"/>
                  </a:cubicBezTo>
                  <a:cubicBezTo>
                    <a:pt x="1550" y="839"/>
                    <a:pt x="1555" y="839"/>
                    <a:pt x="1561" y="839"/>
                  </a:cubicBezTo>
                  <a:cubicBezTo>
                    <a:pt x="1566" y="839"/>
                    <a:pt x="1571" y="839"/>
                    <a:pt x="1577" y="828"/>
                  </a:cubicBezTo>
                  <a:lnTo>
                    <a:pt x="1587" y="828"/>
                  </a:lnTo>
                  <a:cubicBezTo>
                    <a:pt x="1587" y="839"/>
                    <a:pt x="1590" y="842"/>
                    <a:pt x="1593" y="842"/>
                  </a:cubicBezTo>
                  <a:cubicBezTo>
                    <a:pt x="1596" y="842"/>
                    <a:pt x="1598" y="839"/>
                    <a:pt x="1598" y="839"/>
                  </a:cubicBezTo>
                  <a:cubicBezTo>
                    <a:pt x="1608" y="839"/>
                    <a:pt x="1619" y="818"/>
                    <a:pt x="1630" y="786"/>
                  </a:cubicBezTo>
                  <a:cubicBezTo>
                    <a:pt x="1641" y="754"/>
                    <a:pt x="1641" y="743"/>
                    <a:pt x="1641" y="733"/>
                  </a:cubicBezTo>
                  <a:cubicBezTo>
                    <a:pt x="1630" y="712"/>
                    <a:pt x="1619" y="722"/>
                    <a:pt x="1608" y="700"/>
                  </a:cubicBezTo>
                  <a:lnTo>
                    <a:pt x="1608" y="669"/>
                  </a:lnTo>
                  <a:cubicBezTo>
                    <a:pt x="1602" y="669"/>
                    <a:pt x="1599" y="678"/>
                    <a:pt x="1599" y="678"/>
                  </a:cubicBezTo>
                  <a:cubicBezTo>
                    <a:pt x="1598" y="678"/>
                    <a:pt x="1598" y="676"/>
                    <a:pt x="1598" y="669"/>
                  </a:cubicBezTo>
                  <a:cubicBezTo>
                    <a:pt x="1598" y="658"/>
                    <a:pt x="1608" y="658"/>
                    <a:pt x="1608" y="658"/>
                  </a:cubicBezTo>
                  <a:cubicBezTo>
                    <a:pt x="1630" y="648"/>
                    <a:pt x="1630" y="637"/>
                    <a:pt x="1641" y="584"/>
                  </a:cubicBezTo>
                  <a:lnTo>
                    <a:pt x="1641" y="562"/>
                  </a:lnTo>
                  <a:lnTo>
                    <a:pt x="1641" y="530"/>
                  </a:lnTo>
                  <a:cubicBezTo>
                    <a:pt x="1641" y="480"/>
                    <a:pt x="1628" y="463"/>
                    <a:pt x="1606" y="463"/>
                  </a:cubicBezTo>
                  <a:cubicBezTo>
                    <a:pt x="1604" y="463"/>
                    <a:pt x="1602" y="463"/>
                    <a:pt x="1599" y="463"/>
                  </a:cubicBezTo>
                  <a:lnTo>
                    <a:pt x="1599" y="463"/>
                  </a:lnTo>
                  <a:cubicBezTo>
                    <a:pt x="1619" y="413"/>
                    <a:pt x="1619" y="413"/>
                    <a:pt x="1608" y="392"/>
                  </a:cubicBezTo>
                  <a:cubicBezTo>
                    <a:pt x="1598" y="381"/>
                    <a:pt x="1598" y="381"/>
                    <a:pt x="1587" y="381"/>
                  </a:cubicBezTo>
                  <a:cubicBezTo>
                    <a:pt x="1556" y="381"/>
                    <a:pt x="1534" y="381"/>
                    <a:pt x="1502" y="392"/>
                  </a:cubicBezTo>
                  <a:cubicBezTo>
                    <a:pt x="1484" y="396"/>
                    <a:pt x="1468" y="397"/>
                    <a:pt x="1452" y="397"/>
                  </a:cubicBezTo>
                  <a:cubicBezTo>
                    <a:pt x="1419" y="397"/>
                    <a:pt x="1389" y="392"/>
                    <a:pt x="1353" y="392"/>
                  </a:cubicBezTo>
                  <a:cubicBezTo>
                    <a:pt x="1347" y="386"/>
                    <a:pt x="1341" y="377"/>
                    <a:pt x="1334" y="377"/>
                  </a:cubicBezTo>
                  <a:cubicBezTo>
                    <a:pt x="1327" y="377"/>
                    <a:pt x="1320" y="383"/>
                    <a:pt x="1310" y="402"/>
                  </a:cubicBezTo>
                  <a:cubicBezTo>
                    <a:pt x="1300" y="371"/>
                    <a:pt x="1300" y="371"/>
                    <a:pt x="1289" y="371"/>
                  </a:cubicBezTo>
                  <a:cubicBezTo>
                    <a:pt x="1275" y="378"/>
                    <a:pt x="1262" y="380"/>
                    <a:pt x="1250" y="380"/>
                  </a:cubicBezTo>
                  <a:cubicBezTo>
                    <a:pt x="1225" y="380"/>
                    <a:pt x="1204" y="371"/>
                    <a:pt x="1182" y="371"/>
                  </a:cubicBezTo>
                  <a:cubicBezTo>
                    <a:pt x="1174" y="371"/>
                    <a:pt x="1166" y="384"/>
                    <a:pt x="1157" y="384"/>
                  </a:cubicBezTo>
                  <a:cubicBezTo>
                    <a:pt x="1155" y="384"/>
                    <a:pt x="1153" y="383"/>
                    <a:pt x="1151" y="381"/>
                  </a:cubicBezTo>
                  <a:cubicBezTo>
                    <a:pt x="1141" y="360"/>
                    <a:pt x="1125" y="357"/>
                    <a:pt x="1108" y="357"/>
                  </a:cubicBezTo>
                  <a:cubicBezTo>
                    <a:pt x="1102" y="357"/>
                    <a:pt x="1095" y="358"/>
                    <a:pt x="1088" y="358"/>
                  </a:cubicBezTo>
                  <a:cubicBezTo>
                    <a:pt x="1077" y="358"/>
                    <a:pt x="1065" y="356"/>
                    <a:pt x="1055" y="350"/>
                  </a:cubicBezTo>
                  <a:lnTo>
                    <a:pt x="1044" y="360"/>
                  </a:lnTo>
                  <a:cubicBezTo>
                    <a:pt x="1044" y="338"/>
                    <a:pt x="1044" y="338"/>
                    <a:pt x="1033" y="338"/>
                  </a:cubicBezTo>
                  <a:cubicBezTo>
                    <a:pt x="1023" y="328"/>
                    <a:pt x="1002" y="317"/>
                    <a:pt x="981" y="317"/>
                  </a:cubicBezTo>
                  <a:cubicBezTo>
                    <a:pt x="972" y="326"/>
                    <a:pt x="962" y="330"/>
                    <a:pt x="953" y="330"/>
                  </a:cubicBezTo>
                  <a:cubicBezTo>
                    <a:pt x="941" y="330"/>
                    <a:pt x="929" y="324"/>
                    <a:pt x="917" y="317"/>
                  </a:cubicBezTo>
                  <a:cubicBezTo>
                    <a:pt x="906" y="307"/>
                    <a:pt x="895" y="307"/>
                    <a:pt x="874" y="307"/>
                  </a:cubicBezTo>
                  <a:cubicBezTo>
                    <a:pt x="872" y="308"/>
                    <a:pt x="870" y="308"/>
                    <a:pt x="869" y="308"/>
                  </a:cubicBezTo>
                  <a:cubicBezTo>
                    <a:pt x="855" y="308"/>
                    <a:pt x="845" y="286"/>
                    <a:pt x="829" y="286"/>
                  </a:cubicBezTo>
                  <a:cubicBezTo>
                    <a:pt x="824" y="286"/>
                    <a:pt x="818" y="288"/>
                    <a:pt x="810" y="296"/>
                  </a:cubicBezTo>
                  <a:cubicBezTo>
                    <a:pt x="808" y="297"/>
                    <a:pt x="805" y="298"/>
                    <a:pt x="803" y="298"/>
                  </a:cubicBezTo>
                  <a:cubicBezTo>
                    <a:pt x="793" y="298"/>
                    <a:pt x="788" y="284"/>
                    <a:pt x="777" y="284"/>
                  </a:cubicBezTo>
                  <a:cubicBezTo>
                    <a:pt x="772" y="284"/>
                    <a:pt x="766" y="287"/>
                    <a:pt x="757" y="296"/>
                  </a:cubicBezTo>
                  <a:lnTo>
                    <a:pt x="757" y="275"/>
                  </a:lnTo>
                  <a:cubicBezTo>
                    <a:pt x="757" y="264"/>
                    <a:pt x="746" y="264"/>
                    <a:pt x="746" y="264"/>
                  </a:cubicBezTo>
                  <a:cubicBezTo>
                    <a:pt x="739" y="276"/>
                    <a:pt x="734" y="280"/>
                    <a:pt x="730" y="280"/>
                  </a:cubicBezTo>
                  <a:cubicBezTo>
                    <a:pt x="724" y="280"/>
                    <a:pt x="721" y="267"/>
                    <a:pt x="714" y="253"/>
                  </a:cubicBezTo>
                  <a:cubicBezTo>
                    <a:pt x="714" y="240"/>
                    <a:pt x="710" y="236"/>
                    <a:pt x="704" y="236"/>
                  </a:cubicBezTo>
                  <a:cubicBezTo>
                    <a:pt x="696" y="236"/>
                    <a:pt x="684" y="243"/>
                    <a:pt x="671" y="243"/>
                  </a:cubicBezTo>
                  <a:cubicBezTo>
                    <a:pt x="671" y="243"/>
                    <a:pt x="661" y="243"/>
                    <a:pt x="661" y="232"/>
                  </a:cubicBezTo>
                  <a:cubicBezTo>
                    <a:pt x="650" y="232"/>
                    <a:pt x="640" y="222"/>
                    <a:pt x="629" y="222"/>
                  </a:cubicBezTo>
                  <a:cubicBezTo>
                    <a:pt x="619" y="222"/>
                    <a:pt x="597" y="222"/>
                    <a:pt x="597" y="200"/>
                  </a:cubicBezTo>
                  <a:cubicBezTo>
                    <a:pt x="593" y="189"/>
                    <a:pt x="587" y="186"/>
                    <a:pt x="580" y="186"/>
                  </a:cubicBezTo>
                  <a:cubicBezTo>
                    <a:pt x="570" y="186"/>
                    <a:pt x="558" y="192"/>
                    <a:pt x="550" y="192"/>
                  </a:cubicBezTo>
                  <a:cubicBezTo>
                    <a:pt x="548" y="192"/>
                    <a:pt x="545" y="191"/>
                    <a:pt x="544" y="189"/>
                  </a:cubicBezTo>
                  <a:cubicBezTo>
                    <a:pt x="544" y="179"/>
                    <a:pt x="544" y="168"/>
                    <a:pt x="533" y="168"/>
                  </a:cubicBezTo>
                  <a:cubicBezTo>
                    <a:pt x="512" y="168"/>
                    <a:pt x="491" y="168"/>
                    <a:pt x="480" y="147"/>
                  </a:cubicBezTo>
                  <a:lnTo>
                    <a:pt x="469" y="147"/>
                  </a:lnTo>
                  <a:cubicBezTo>
                    <a:pt x="465" y="154"/>
                    <a:pt x="462" y="156"/>
                    <a:pt x="460" y="156"/>
                  </a:cubicBezTo>
                  <a:cubicBezTo>
                    <a:pt x="453" y="156"/>
                    <a:pt x="453" y="132"/>
                    <a:pt x="445" y="132"/>
                  </a:cubicBezTo>
                  <a:cubicBezTo>
                    <a:pt x="443" y="132"/>
                    <a:pt x="440" y="133"/>
                    <a:pt x="437" y="137"/>
                  </a:cubicBezTo>
                  <a:cubicBezTo>
                    <a:pt x="437" y="119"/>
                    <a:pt x="433" y="112"/>
                    <a:pt x="428" y="112"/>
                  </a:cubicBezTo>
                  <a:cubicBezTo>
                    <a:pt x="421" y="112"/>
                    <a:pt x="411" y="124"/>
                    <a:pt x="406" y="137"/>
                  </a:cubicBezTo>
                  <a:lnTo>
                    <a:pt x="395" y="125"/>
                  </a:lnTo>
                  <a:cubicBezTo>
                    <a:pt x="395" y="125"/>
                    <a:pt x="395" y="104"/>
                    <a:pt x="384" y="94"/>
                  </a:cubicBezTo>
                  <a:cubicBezTo>
                    <a:pt x="373" y="83"/>
                    <a:pt x="352" y="83"/>
                    <a:pt x="331" y="73"/>
                  </a:cubicBezTo>
                  <a:cubicBezTo>
                    <a:pt x="309" y="51"/>
                    <a:pt x="278" y="51"/>
                    <a:pt x="257" y="19"/>
                  </a:cubicBezTo>
                  <a:cubicBezTo>
                    <a:pt x="257" y="14"/>
                    <a:pt x="254" y="11"/>
                    <a:pt x="250" y="11"/>
                  </a:cubicBezTo>
                  <a:cubicBezTo>
                    <a:pt x="246" y="11"/>
                    <a:pt x="240" y="14"/>
                    <a:pt x="235" y="19"/>
                  </a:cubicBezTo>
                  <a:cubicBezTo>
                    <a:pt x="228" y="27"/>
                    <a:pt x="215" y="49"/>
                    <a:pt x="208" y="49"/>
                  </a:cubicBezTo>
                  <a:cubicBezTo>
                    <a:pt x="205" y="49"/>
                    <a:pt x="203" y="44"/>
                    <a:pt x="203" y="30"/>
                  </a:cubicBezTo>
                  <a:cubicBezTo>
                    <a:pt x="203" y="25"/>
                    <a:pt x="200" y="22"/>
                    <a:pt x="198" y="22"/>
                  </a:cubicBezTo>
                  <a:cubicBezTo>
                    <a:pt x="195" y="22"/>
                    <a:pt x="193" y="25"/>
                    <a:pt x="193" y="30"/>
                  </a:cubicBezTo>
                  <a:cubicBezTo>
                    <a:pt x="189" y="33"/>
                    <a:pt x="187" y="34"/>
                    <a:pt x="186" y="34"/>
                  </a:cubicBezTo>
                  <a:cubicBezTo>
                    <a:pt x="182" y="34"/>
                    <a:pt x="182" y="27"/>
                    <a:pt x="182" y="19"/>
                  </a:cubicBezTo>
                  <a:cubicBezTo>
                    <a:pt x="175" y="19"/>
                    <a:pt x="177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61541" y="202822"/>
              <a:ext cx="188313" cy="77159"/>
            </a:xfrm>
            <a:custGeom>
              <a:avLst/>
              <a:gdLst/>
              <a:ahLst/>
              <a:cxnLst/>
              <a:rect l="l" t="t" r="r" b="b"/>
              <a:pathLst>
                <a:path w="1684" h="690" extrusionOk="0">
                  <a:moveTo>
                    <a:pt x="171" y="0"/>
                  </a:moveTo>
                  <a:cubicBezTo>
                    <a:pt x="168" y="0"/>
                    <a:pt x="166" y="3"/>
                    <a:pt x="160" y="8"/>
                  </a:cubicBezTo>
                  <a:cubicBezTo>
                    <a:pt x="153" y="23"/>
                    <a:pt x="146" y="48"/>
                    <a:pt x="138" y="48"/>
                  </a:cubicBezTo>
                  <a:cubicBezTo>
                    <a:pt x="135" y="48"/>
                    <a:pt x="132" y="43"/>
                    <a:pt x="129" y="30"/>
                  </a:cubicBezTo>
                  <a:cubicBezTo>
                    <a:pt x="129" y="24"/>
                    <a:pt x="126" y="21"/>
                    <a:pt x="123" y="21"/>
                  </a:cubicBezTo>
                  <a:cubicBezTo>
                    <a:pt x="120" y="21"/>
                    <a:pt x="117" y="24"/>
                    <a:pt x="117" y="30"/>
                  </a:cubicBezTo>
                  <a:cubicBezTo>
                    <a:pt x="114" y="33"/>
                    <a:pt x="112" y="34"/>
                    <a:pt x="110" y="34"/>
                  </a:cubicBezTo>
                  <a:cubicBezTo>
                    <a:pt x="107" y="34"/>
                    <a:pt x="107" y="30"/>
                    <a:pt x="107" y="30"/>
                  </a:cubicBezTo>
                  <a:cubicBezTo>
                    <a:pt x="100" y="23"/>
                    <a:pt x="98" y="8"/>
                    <a:pt x="94" y="8"/>
                  </a:cubicBezTo>
                  <a:cubicBezTo>
                    <a:pt x="92" y="8"/>
                    <a:pt x="90" y="13"/>
                    <a:pt x="86" y="30"/>
                  </a:cubicBezTo>
                  <a:cubicBezTo>
                    <a:pt x="86" y="51"/>
                    <a:pt x="75" y="51"/>
                    <a:pt x="75" y="94"/>
                  </a:cubicBezTo>
                  <a:cubicBezTo>
                    <a:pt x="75" y="104"/>
                    <a:pt x="72" y="107"/>
                    <a:pt x="70" y="107"/>
                  </a:cubicBezTo>
                  <a:cubicBezTo>
                    <a:pt x="67" y="107"/>
                    <a:pt x="65" y="104"/>
                    <a:pt x="65" y="104"/>
                  </a:cubicBezTo>
                  <a:cubicBezTo>
                    <a:pt x="54" y="82"/>
                    <a:pt x="43" y="82"/>
                    <a:pt x="32" y="72"/>
                  </a:cubicBezTo>
                  <a:cubicBezTo>
                    <a:pt x="32" y="70"/>
                    <a:pt x="32" y="69"/>
                    <a:pt x="30" y="69"/>
                  </a:cubicBezTo>
                  <a:cubicBezTo>
                    <a:pt x="25" y="69"/>
                    <a:pt x="11" y="88"/>
                    <a:pt x="11" y="115"/>
                  </a:cubicBezTo>
                  <a:cubicBezTo>
                    <a:pt x="1" y="157"/>
                    <a:pt x="11" y="179"/>
                    <a:pt x="11" y="200"/>
                  </a:cubicBezTo>
                  <a:cubicBezTo>
                    <a:pt x="22" y="200"/>
                    <a:pt x="22" y="210"/>
                    <a:pt x="22" y="210"/>
                  </a:cubicBezTo>
                  <a:cubicBezTo>
                    <a:pt x="32" y="221"/>
                    <a:pt x="54" y="232"/>
                    <a:pt x="65" y="243"/>
                  </a:cubicBezTo>
                  <a:cubicBezTo>
                    <a:pt x="96" y="264"/>
                    <a:pt x="117" y="295"/>
                    <a:pt x="139" y="295"/>
                  </a:cubicBezTo>
                  <a:cubicBezTo>
                    <a:pt x="144" y="295"/>
                    <a:pt x="147" y="293"/>
                    <a:pt x="148" y="293"/>
                  </a:cubicBezTo>
                  <a:cubicBezTo>
                    <a:pt x="150" y="293"/>
                    <a:pt x="150" y="296"/>
                    <a:pt x="150" y="306"/>
                  </a:cubicBezTo>
                  <a:cubicBezTo>
                    <a:pt x="150" y="317"/>
                    <a:pt x="150" y="328"/>
                    <a:pt x="139" y="328"/>
                  </a:cubicBezTo>
                  <a:cubicBezTo>
                    <a:pt x="129" y="328"/>
                    <a:pt x="117" y="317"/>
                    <a:pt x="107" y="317"/>
                  </a:cubicBezTo>
                  <a:cubicBezTo>
                    <a:pt x="100" y="317"/>
                    <a:pt x="88" y="307"/>
                    <a:pt x="78" y="307"/>
                  </a:cubicBezTo>
                  <a:cubicBezTo>
                    <a:pt x="73" y="307"/>
                    <a:pt x="68" y="310"/>
                    <a:pt x="65" y="317"/>
                  </a:cubicBezTo>
                  <a:cubicBezTo>
                    <a:pt x="54" y="338"/>
                    <a:pt x="43" y="349"/>
                    <a:pt x="22" y="349"/>
                  </a:cubicBezTo>
                  <a:cubicBezTo>
                    <a:pt x="22" y="349"/>
                    <a:pt x="11" y="370"/>
                    <a:pt x="11" y="402"/>
                  </a:cubicBezTo>
                  <a:cubicBezTo>
                    <a:pt x="1" y="423"/>
                    <a:pt x="1" y="456"/>
                    <a:pt x="11" y="466"/>
                  </a:cubicBezTo>
                  <a:cubicBezTo>
                    <a:pt x="11" y="487"/>
                    <a:pt x="11" y="498"/>
                    <a:pt x="22" y="498"/>
                  </a:cubicBezTo>
                  <a:cubicBezTo>
                    <a:pt x="26" y="498"/>
                    <a:pt x="32" y="496"/>
                    <a:pt x="39" y="496"/>
                  </a:cubicBezTo>
                  <a:cubicBezTo>
                    <a:pt x="48" y="496"/>
                    <a:pt x="58" y="500"/>
                    <a:pt x="65" y="519"/>
                  </a:cubicBezTo>
                  <a:cubicBezTo>
                    <a:pt x="86" y="551"/>
                    <a:pt x="96" y="551"/>
                    <a:pt x="107" y="551"/>
                  </a:cubicBezTo>
                  <a:cubicBezTo>
                    <a:pt x="121" y="551"/>
                    <a:pt x="136" y="546"/>
                    <a:pt x="150" y="546"/>
                  </a:cubicBezTo>
                  <a:cubicBezTo>
                    <a:pt x="157" y="546"/>
                    <a:pt x="164" y="548"/>
                    <a:pt x="171" y="551"/>
                  </a:cubicBezTo>
                  <a:cubicBezTo>
                    <a:pt x="203" y="572"/>
                    <a:pt x="245" y="562"/>
                    <a:pt x="278" y="583"/>
                  </a:cubicBezTo>
                  <a:cubicBezTo>
                    <a:pt x="299" y="605"/>
                    <a:pt x="330" y="594"/>
                    <a:pt x="352" y="615"/>
                  </a:cubicBezTo>
                  <a:cubicBezTo>
                    <a:pt x="356" y="615"/>
                    <a:pt x="361" y="617"/>
                    <a:pt x="365" y="617"/>
                  </a:cubicBezTo>
                  <a:cubicBezTo>
                    <a:pt x="371" y="617"/>
                    <a:pt x="378" y="613"/>
                    <a:pt x="384" y="594"/>
                  </a:cubicBezTo>
                  <a:cubicBezTo>
                    <a:pt x="384" y="584"/>
                    <a:pt x="386" y="579"/>
                    <a:pt x="388" y="579"/>
                  </a:cubicBezTo>
                  <a:lnTo>
                    <a:pt x="388" y="579"/>
                  </a:lnTo>
                  <a:cubicBezTo>
                    <a:pt x="389" y="579"/>
                    <a:pt x="390" y="587"/>
                    <a:pt x="384" y="605"/>
                  </a:cubicBezTo>
                  <a:cubicBezTo>
                    <a:pt x="384" y="615"/>
                    <a:pt x="384" y="626"/>
                    <a:pt x="394" y="626"/>
                  </a:cubicBezTo>
                  <a:cubicBezTo>
                    <a:pt x="396" y="622"/>
                    <a:pt x="398" y="621"/>
                    <a:pt x="400" y="621"/>
                  </a:cubicBezTo>
                  <a:cubicBezTo>
                    <a:pt x="405" y="621"/>
                    <a:pt x="410" y="629"/>
                    <a:pt x="415" y="629"/>
                  </a:cubicBezTo>
                  <a:cubicBezTo>
                    <a:pt x="419" y="629"/>
                    <a:pt x="423" y="624"/>
                    <a:pt x="427" y="605"/>
                  </a:cubicBezTo>
                  <a:cubicBezTo>
                    <a:pt x="427" y="601"/>
                    <a:pt x="427" y="600"/>
                    <a:pt x="427" y="600"/>
                  </a:cubicBezTo>
                  <a:cubicBezTo>
                    <a:pt x="428" y="600"/>
                    <a:pt x="430" y="605"/>
                    <a:pt x="437" y="605"/>
                  </a:cubicBezTo>
                  <a:cubicBezTo>
                    <a:pt x="437" y="615"/>
                    <a:pt x="437" y="621"/>
                    <a:pt x="438" y="621"/>
                  </a:cubicBezTo>
                  <a:cubicBezTo>
                    <a:pt x="440" y="621"/>
                    <a:pt x="442" y="615"/>
                    <a:pt x="448" y="605"/>
                  </a:cubicBezTo>
                  <a:cubicBezTo>
                    <a:pt x="448" y="594"/>
                    <a:pt x="451" y="589"/>
                    <a:pt x="453" y="589"/>
                  </a:cubicBezTo>
                  <a:cubicBezTo>
                    <a:pt x="456" y="589"/>
                    <a:pt x="458" y="594"/>
                    <a:pt x="458" y="605"/>
                  </a:cubicBezTo>
                  <a:cubicBezTo>
                    <a:pt x="458" y="622"/>
                    <a:pt x="461" y="633"/>
                    <a:pt x="466" y="633"/>
                  </a:cubicBezTo>
                  <a:cubicBezTo>
                    <a:pt x="470" y="633"/>
                    <a:pt x="475" y="624"/>
                    <a:pt x="480" y="605"/>
                  </a:cubicBezTo>
                  <a:cubicBezTo>
                    <a:pt x="484" y="587"/>
                    <a:pt x="487" y="582"/>
                    <a:pt x="488" y="582"/>
                  </a:cubicBezTo>
                  <a:cubicBezTo>
                    <a:pt x="491" y="582"/>
                    <a:pt x="491" y="594"/>
                    <a:pt x="491" y="594"/>
                  </a:cubicBezTo>
                  <a:lnTo>
                    <a:pt x="491" y="636"/>
                  </a:lnTo>
                  <a:cubicBezTo>
                    <a:pt x="493" y="634"/>
                    <a:pt x="495" y="633"/>
                    <a:pt x="497" y="633"/>
                  </a:cubicBezTo>
                  <a:cubicBezTo>
                    <a:pt x="503" y="633"/>
                    <a:pt x="509" y="639"/>
                    <a:pt x="515" y="639"/>
                  </a:cubicBezTo>
                  <a:cubicBezTo>
                    <a:pt x="518" y="639"/>
                    <a:pt x="520" y="639"/>
                    <a:pt x="522" y="636"/>
                  </a:cubicBezTo>
                  <a:cubicBezTo>
                    <a:pt x="533" y="626"/>
                    <a:pt x="543" y="636"/>
                    <a:pt x="543" y="615"/>
                  </a:cubicBezTo>
                  <a:cubicBezTo>
                    <a:pt x="548" y="642"/>
                    <a:pt x="553" y="650"/>
                    <a:pt x="557" y="650"/>
                  </a:cubicBezTo>
                  <a:cubicBezTo>
                    <a:pt x="563" y="650"/>
                    <a:pt x="569" y="636"/>
                    <a:pt x="576" y="636"/>
                  </a:cubicBezTo>
                  <a:cubicBezTo>
                    <a:pt x="583" y="636"/>
                    <a:pt x="590" y="632"/>
                    <a:pt x="597" y="632"/>
                  </a:cubicBezTo>
                  <a:cubicBezTo>
                    <a:pt x="600" y="632"/>
                    <a:pt x="604" y="633"/>
                    <a:pt x="607" y="636"/>
                  </a:cubicBezTo>
                  <a:cubicBezTo>
                    <a:pt x="618" y="647"/>
                    <a:pt x="629" y="647"/>
                    <a:pt x="640" y="647"/>
                  </a:cubicBezTo>
                  <a:cubicBezTo>
                    <a:pt x="661" y="647"/>
                    <a:pt x="682" y="636"/>
                    <a:pt x="692" y="636"/>
                  </a:cubicBezTo>
                  <a:cubicBezTo>
                    <a:pt x="709" y="642"/>
                    <a:pt x="722" y="642"/>
                    <a:pt x="734" y="642"/>
                  </a:cubicBezTo>
                  <a:cubicBezTo>
                    <a:pt x="746" y="642"/>
                    <a:pt x="757" y="642"/>
                    <a:pt x="767" y="647"/>
                  </a:cubicBezTo>
                  <a:cubicBezTo>
                    <a:pt x="783" y="652"/>
                    <a:pt x="796" y="655"/>
                    <a:pt x="810" y="655"/>
                  </a:cubicBezTo>
                  <a:cubicBezTo>
                    <a:pt x="823" y="655"/>
                    <a:pt x="836" y="652"/>
                    <a:pt x="853" y="647"/>
                  </a:cubicBezTo>
                  <a:cubicBezTo>
                    <a:pt x="859" y="644"/>
                    <a:pt x="865" y="643"/>
                    <a:pt x="871" y="643"/>
                  </a:cubicBezTo>
                  <a:cubicBezTo>
                    <a:pt x="886" y="643"/>
                    <a:pt x="901" y="650"/>
                    <a:pt x="917" y="657"/>
                  </a:cubicBezTo>
                  <a:cubicBezTo>
                    <a:pt x="919" y="660"/>
                    <a:pt x="921" y="661"/>
                    <a:pt x="923" y="661"/>
                  </a:cubicBezTo>
                  <a:cubicBezTo>
                    <a:pt x="929" y="661"/>
                    <a:pt x="936" y="655"/>
                    <a:pt x="942" y="655"/>
                  </a:cubicBezTo>
                  <a:cubicBezTo>
                    <a:pt x="944" y="655"/>
                    <a:pt x="946" y="655"/>
                    <a:pt x="948" y="657"/>
                  </a:cubicBezTo>
                  <a:cubicBezTo>
                    <a:pt x="969" y="663"/>
                    <a:pt x="991" y="663"/>
                    <a:pt x="1012" y="663"/>
                  </a:cubicBezTo>
                  <a:cubicBezTo>
                    <a:pt x="1033" y="663"/>
                    <a:pt x="1055" y="663"/>
                    <a:pt x="1076" y="669"/>
                  </a:cubicBezTo>
                  <a:cubicBezTo>
                    <a:pt x="1108" y="669"/>
                    <a:pt x="1129" y="657"/>
                    <a:pt x="1151" y="657"/>
                  </a:cubicBezTo>
                  <a:cubicBezTo>
                    <a:pt x="1193" y="669"/>
                    <a:pt x="1225" y="669"/>
                    <a:pt x="1267" y="669"/>
                  </a:cubicBezTo>
                  <a:cubicBezTo>
                    <a:pt x="1301" y="669"/>
                    <a:pt x="1335" y="682"/>
                    <a:pt x="1369" y="682"/>
                  </a:cubicBezTo>
                  <a:cubicBezTo>
                    <a:pt x="1378" y="682"/>
                    <a:pt x="1386" y="681"/>
                    <a:pt x="1395" y="679"/>
                  </a:cubicBezTo>
                  <a:cubicBezTo>
                    <a:pt x="1404" y="679"/>
                    <a:pt x="1412" y="665"/>
                    <a:pt x="1421" y="665"/>
                  </a:cubicBezTo>
                  <a:cubicBezTo>
                    <a:pt x="1423" y="665"/>
                    <a:pt x="1425" y="666"/>
                    <a:pt x="1428" y="669"/>
                  </a:cubicBezTo>
                  <a:cubicBezTo>
                    <a:pt x="1438" y="679"/>
                    <a:pt x="1449" y="690"/>
                    <a:pt x="1459" y="690"/>
                  </a:cubicBezTo>
                  <a:lnTo>
                    <a:pt x="1566" y="690"/>
                  </a:lnTo>
                  <a:cubicBezTo>
                    <a:pt x="1577" y="690"/>
                    <a:pt x="1587" y="669"/>
                    <a:pt x="1587" y="626"/>
                  </a:cubicBezTo>
                  <a:cubicBezTo>
                    <a:pt x="1587" y="594"/>
                    <a:pt x="1598" y="594"/>
                    <a:pt x="1598" y="583"/>
                  </a:cubicBezTo>
                  <a:cubicBezTo>
                    <a:pt x="1603" y="573"/>
                    <a:pt x="1608" y="573"/>
                    <a:pt x="1614" y="573"/>
                  </a:cubicBezTo>
                  <a:cubicBezTo>
                    <a:pt x="1619" y="573"/>
                    <a:pt x="1624" y="573"/>
                    <a:pt x="1629" y="562"/>
                  </a:cubicBezTo>
                  <a:cubicBezTo>
                    <a:pt x="1634" y="571"/>
                    <a:pt x="1639" y="574"/>
                    <a:pt x="1642" y="574"/>
                  </a:cubicBezTo>
                  <a:cubicBezTo>
                    <a:pt x="1647" y="574"/>
                    <a:pt x="1651" y="568"/>
                    <a:pt x="1651" y="562"/>
                  </a:cubicBezTo>
                  <a:cubicBezTo>
                    <a:pt x="1662" y="562"/>
                    <a:pt x="1672" y="541"/>
                    <a:pt x="1672" y="508"/>
                  </a:cubicBezTo>
                  <a:cubicBezTo>
                    <a:pt x="1683" y="477"/>
                    <a:pt x="1672" y="466"/>
                    <a:pt x="1672" y="456"/>
                  </a:cubicBezTo>
                  <a:cubicBezTo>
                    <a:pt x="1662" y="434"/>
                    <a:pt x="1651" y="444"/>
                    <a:pt x="1641" y="423"/>
                  </a:cubicBezTo>
                  <a:cubicBezTo>
                    <a:pt x="1641" y="413"/>
                    <a:pt x="1629" y="402"/>
                    <a:pt x="1629" y="402"/>
                  </a:cubicBezTo>
                  <a:cubicBezTo>
                    <a:pt x="1629" y="402"/>
                    <a:pt x="1625" y="407"/>
                    <a:pt x="1622" y="407"/>
                  </a:cubicBezTo>
                  <a:cubicBezTo>
                    <a:pt x="1620" y="407"/>
                    <a:pt x="1619" y="406"/>
                    <a:pt x="1619" y="402"/>
                  </a:cubicBezTo>
                  <a:cubicBezTo>
                    <a:pt x="1619" y="391"/>
                    <a:pt x="1622" y="389"/>
                    <a:pt x="1624" y="389"/>
                  </a:cubicBezTo>
                  <a:cubicBezTo>
                    <a:pt x="1627" y="389"/>
                    <a:pt x="1629" y="392"/>
                    <a:pt x="1629" y="392"/>
                  </a:cubicBezTo>
                  <a:cubicBezTo>
                    <a:pt x="1641" y="370"/>
                    <a:pt x="1641" y="359"/>
                    <a:pt x="1641" y="306"/>
                  </a:cubicBezTo>
                  <a:lnTo>
                    <a:pt x="1641" y="285"/>
                  </a:lnTo>
                  <a:lnTo>
                    <a:pt x="1641" y="253"/>
                  </a:lnTo>
                  <a:cubicBezTo>
                    <a:pt x="1624" y="212"/>
                    <a:pt x="1608" y="196"/>
                    <a:pt x="1591" y="196"/>
                  </a:cubicBezTo>
                  <a:cubicBezTo>
                    <a:pt x="1586" y="196"/>
                    <a:pt x="1582" y="197"/>
                    <a:pt x="1577" y="200"/>
                  </a:cubicBezTo>
                  <a:cubicBezTo>
                    <a:pt x="1587" y="146"/>
                    <a:pt x="1587" y="146"/>
                    <a:pt x="1577" y="125"/>
                  </a:cubicBezTo>
                  <a:cubicBezTo>
                    <a:pt x="1566" y="115"/>
                    <a:pt x="1566" y="115"/>
                    <a:pt x="1555" y="115"/>
                  </a:cubicBezTo>
                  <a:cubicBezTo>
                    <a:pt x="1523" y="115"/>
                    <a:pt x="1502" y="125"/>
                    <a:pt x="1470" y="136"/>
                  </a:cubicBezTo>
                  <a:cubicBezTo>
                    <a:pt x="1428" y="168"/>
                    <a:pt x="1374" y="157"/>
                    <a:pt x="1331" y="168"/>
                  </a:cubicBezTo>
                  <a:cubicBezTo>
                    <a:pt x="1320" y="168"/>
                    <a:pt x="1311" y="158"/>
                    <a:pt x="1304" y="158"/>
                  </a:cubicBezTo>
                  <a:cubicBezTo>
                    <a:pt x="1299" y="158"/>
                    <a:pt x="1294" y="165"/>
                    <a:pt x="1289" y="189"/>
                  </a:cubicBezTo>
                  <a:cubicBezTo>
                    <a:pt x="1289" y="193"/>
                    <a:pt x="1289" y="194"/>
                    <a:pt x="1288" y="194"/>
                  </a:cubicBezTo>
                  <a:cubicBezTo>
                    <a:pt x="1288" y="194"/>
                    <a:pt x="1285" y="189"/>
                    <a:pt x="1279" y="189"/>
                  </a:cubicBezTo>
                  <a:cubicBezTo>
                    <a:pt x="1279" y="173"/>
                    <a:pt x="1273" y="164"/>
                    <a:pt x="1265" y="164"/>
                  </a:cubicBezTo>
                  <a:cubicBezTo>
                    <a:pt x="1263" y="164"/>
                    <a:pt x="1260" y="165"/>
                    <a:pt x="1257" y="168"/>
                  </a:cubicBezTo>
                  <a:cubicBezTo>
                    <a:pt x="1241" y="178"/>
                    <a:pt x="1222" y="181"/>
                    <a:pt x="1203" y="181"/>
                  </a:cubicBezTo>
                  <a:cubicBezTo>
                    <a:pt x="1184" y="181"/>
                    <a:pt x="1166" y="179"/>
                    <a:pt x="1151" y="179"/>
                  </a:cubicBezTo>
                  <a:cubicBezTo>
                    <a:pt x="1142" y="179"/>
                    <a:pt x="1140" y="192"/>
                    <a:pt x="1135" y="192"/>
                  </a:cubicBezTo>
                  <a:cubicBezTo>
                    <a:pt x="1133" y="192"/>
                    <a:pt x="1132" y="191"/>
                    <a:pt x="1129" y="189"/>
                  </a:cubicBezTo>
                  <a:cubicBezTo>
                    <a:pt x="1120" y="180"/>
                    <a:pt x="1111" y="177"/>
                    <a:pt x="1102" y="177"/>
                  </a:cubicBezTo>
                  <a:cubicBezTo>
                    <a:pt x="1083" y="177"/>
                    <a:pt x="1064" y="191"/>
                    <a:pt x="1045" y="191"/>
                  </a:cubicBezTo>
                  <a:cubicBezTo>
                    <a:pt x="1041" y="191"/>
                    <a:pt x="1037" y="190"/>
                    <a:pt x="1033" y="189"/>
                  </a:cubicBezTo>
                  <a:cubicBezTo>
                    <a:pt x="1030" y="186"/>
                    <a:pt x="1028" y="185"/>
                    <a:pt x="1027" y="185"/>
                  </a:cubicBezTo>
                  <a:cubicBezTo>
                    <a:pt x="1023" y="185"/>
                    <a:pt x="1023" y="192"/>
                    <a:pt x="1023" y="200"/>
                  </a:cubicBezTo>
                  <a:cubicBezTo>
                    <a:pt x="1012" y="179"/>
                    <a:pt x="1012" y="179"/>
                    <a:pt x="1002" y="179"/>
                  </a:cubicBezTo>
                  <a:cubicBezTo>
                    <a:pt x="993" y="179"/>
                    <a:pt x="977" y="165"/>
                    <a:pt x="960" y="165"/>
                  </a:cubicBezTo>
                  <a:cubicBezTo>
                    <a:pt x="956" y="165"/>
                    <a:pt x="952" y="166"/>
                    <a:pt x="948" y="168"/>
                  </a:cubicBezTo>
                  <a:cubicBezTo>
                    <a:pt x="935" y="180"/>
                    <a:pt x="923" y="185"/>
                    <a:pt x="910" y="185"/>
                  </a:cubicBezTo>
                  <a:cubicBezTo>
                    <a:pt x="902" y="185"/>
                    <a:pt x="893" y="183"/>
                    <a:pt x="884" y="179"/>
                  </a:cubicBezTo>
                  <a:cubicBezTo>
                    <a:pt x="879" y="173"/>
                    <a:pt x="871" y="170"/>
                    <a:pt x="863" y="170"/>
                  </a:cubicBezTo>
                  <a:cubicBezTo>
                    <a:pt x="855" y="170"/>
                    <a:pt x="847" y="173"/>
                    <a:pt x="842" y="179"/>
                  </a:cubicBezTo>
                  <a:cubicBezTo>
                    <a:pt x="839" y="180"/>
                    <a:pt x="837" y="180"/>
                    <a:pt x="835" y="180"/>
                  </a:cubicBezTo>
                  <a:cubicBezTo>
                    <a:pt x="820" y="180"/>
                    <a:pt x="805" y="162"/>
                    <a:pt x="791" y="162"/>
                  </a:cubicBezTo>
                  <a:cubicBezTo>
                    <a:pt x="786" y="162"/>
                    <a:pt x="782" y="163"/>
                    <a:pt x="778" y="168"/>
                  </a:cubicBezTo>
                  <a:cubicBezTo>
                    <a:pt x="772" y="174"/>
                    <a:pt x="767" y="175"/>
                    <a:pt x="762" y="175"/>
                  </a:cubicBezTo>
                  <a:cubicBezTo>
                    <a:pt x="754" y="175"/>
                    <a:pt x="748" y="171"/>
                    <a:pt x="741" y="171"/>
                  </a:cubicBezTo>
                  <a:cubicBezTo>
                    <a:pt x="736" y="171"/>
                    <a:pt x="731" y="173"/>
                    <a:pt x="725" y="179"/>
                  </a:cubicBezTo>
                  <a:cubicBezTo>
                    <a:pt x="725" y="183"/>
                    <a:pt x="723" y="185"/>
                    <a:pt x="721" y="185"/>
                  </a:cubicBezTo>
                  <a:cubicBezTo>
                    <a:pt x="718" y="185"/>
                    <a:pt x="714" y="180"/>
                    <a:pt x="714" y="168"/>
                  </a:cubicBezTo>
                  <a:lnTo>
                    <a:pt x="714" y="157"/>
                  </a:lnTo>
                  <a:cubicBezTo>
                    <a:pt x="705" y="171"/>
                    <a:pt x="700" y="176"/>
                    <a:pt x="696" y="176"/>
                  </a:cubicBezTo>
                  <a:cubicBezTo>
                    <a:pt x="691" y="176"/>
                    <a:pt x="688" y="165"/>
                    <a:pt x="682" y="146"/>
                  </a:cubicBezTo>
                  <a:cubicBezTo>
                    <a:pt x="679" y="139"/>
                    <a:pt x="674" y="137"/>
                    <a:pt x="669" y="137"/>
                  </a:cubicBezTo>
                  <a:cubicBezTo>
                    <a:pt x="658" y="137"/>
                    <a:pt x="646" y="146"/>
                    <a:pt x="640" y="146"/>
                  </a:cubicBezTo>
                  <a:lnTo>
                    <a:pt x="618" y="146"/>
                  </a:lnTo>
                  <a:cubicBezTo>
                    <a:pt x="607" y="146"/>
                    <a:pt x="597" y="136"/>
                    <a:pt x="586" y="136"/>
                  </a:cubicBezTo>
                  <a:cubicBezTo>
                    <a:pt x="577" y="140"/>
                    <a:pt x="570" y="143"/>
                    <a:pt x="565" y="143"/>
                  </a:cubicBezTo>
                  <a:cubicBezTo>
                    <a:pt x="556" y="143"/>
                    <a:pt x="550" y="138"/>
                    <a:pt x="543" y="125"/>
                  </a:cubicBezTo>
                  <a:cubicBezTo>
                    <a:pt x="540" y="118"/>
                    <a:pt x="535" y="116"/>
                    <a:pt x="530" y="116"/>
                  </a:cubicBezTo>
                  <a:cubicBezTo>
                    <a:pt x="519" y="116"/>
                    <a:pt x="505" y="125"/>
                    <a:pt x="491" y="125"/>
                  </a:cubicBezTo>
                  <a:cubicBezTo>
                    <a:pt x="491" y="104"/>
                    <a:pt x="491" y="104"/>
                    <a:pt x="480" y="104"/>
                  </a:cubicBezTo>
                  <a:cubicBezTo>
                    <a:pt x="471" y="108"/>
                    <a:pt x="462" y="111"/>
                    <a:pt x="453" y="111"/>
                  </a:cubicBezTo>
                  <a:cubicBezTo>
                    <a:pt x="440" y="111"/>
                    <a:pt x="428" y="106"/>
                    <a:pt x="416" y="94"/>
                  </a:cubicBezTo>
                  <a:cubicBezTo>
                    <a:pt x="411" y="100"/>
                    <a:pt x="408" y="103"/>
                    <a:pt x="405" y="103"/>
                  </a:cubicBezTo>
                  <a:cubicBezTo>
                    <a:pt x="397" y="103"/>
                    <a:pt x="394" y="84"/>
                    <a:pt x="390" y="84"/>
                  </a:cubicBezTo>
                  <a:cubicBezTo>
                    <a:pt x="388" y="84"/>
                    <a:pt x="386" y="87"/>
                    <a:pt x="384" y="94"/>
                  </a:cubicBezTo>
                  <a:cubicBezTo>
                    <a:pt x="379" y="76"/>
                    <a:pt x="375" y="69"/>
                    <a:pt x="370" y="69"/>
                  </a:cubicBezTo>
                  <a:cubicBezTo>
                    <a:pt x="362" y="69"/>
                    <a:pt x="354" y="81"/>
                    <a:pt x="342" y="94"/>
                  </a:cubicBezTo>
                  <a:cubicBezTo>
                    <a:pt x="330" y="94"/>
                    <a:pt x="330" y="61"/>
                    <a:pt x="320" y="61"/>
                  </a:cubicBezTo>
                  <a:cubicBezTo>
                    <a:pt x="309" y="51"/>
                    <a:pt x="288" y="51"/>
                    <a:pt x="267" y="40"/>
                  </a:cubicBezTo>
                  <a:cubicBezTo>
                    <a:pt x="235" y="30"/>
                    <a:pt x="203" y="30"/>
                    <a:pt x="181" y="8"/>
                  </a:cubicBezTo>
                  <a:cubicBezTo>
                    <a:pt x="176" y="3"/>
                    <a:pt x="174" y="0"/>
                    <a:pt x="171" y="0"/>
                  </a:cubicBezTo>
                  <a:close/>
                </a:path>
              </a:pathLst>
            </a:custGeom>
            <a:solidFill>
              <a:srgbClr val="F7B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23460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8423991" y="10072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flipH="1">
            <a:off x="335794" y="155129"/>
            <a:ext cx="8347271" cy="1009090"/>
            <a:chOff x="335794" y="155129"/>
            <a:chExt cx="8347271" cy="1009090"/>
          </a:xfrm>
        </p:grpSpPr>
        <p:sp>
          <p:nvSpPr>
            <p:cNvPr id="84" name="Google Shape;84;p6"/>
            <p:cNvSpPr/>
            <p:nvPr/>
          </p:nvSpPr>
          <p:spPr>
            <a:xfrm>
              <a:off x="5534016" y="3265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7066600" y="290431"/>
              <a:ext cx="167961" cy="157338"/>
            </a:xfrm>
            <a:custGeom>
              <a:avLst/>
              <a:gdLst/>
              <a:ahLst/>
              <a:cxnLst/>
              <a:rect l="l" t="t" r="r" b="b"/>
              <a:pathLst>
                <a:path w="1502" h="1407" extrusionOk="0">
                  <a:moveTo>
                    <a:pt x="1182" y="1"/>
                  </a:moveTo>
                  <a:cubicBezTo>
                    <a:pt x="1174" y="10"/>
                    <a:pt x="1172" y="25"/>
                    <a:pt x="1155" y="25"/>
                  </a:cubicBezTo>
                  <a:cubicBezTo>
                    <a:pt x="1151" y="25"/>
                    <a:pt x="1146" y="24"/>
                    <a:pt x="1139" y="22"/>
                  </a:cubicBezTo>
                  <a:cubicBezTo>
                    <a:pt x="1130" y="19"/>
                    <a:pt x="1122" y="18"/>
                    <a:pt x="1115" y="18"/>
                  </a:cubicBezTo>
                  <a:cubicBezTo>
                    <a:pt x="1097" y="18"/>
                    <a:pt x="1087" y="25"/>
                    <a:pt x="1087" y="33"/>
                  </a:cubicBezTo>
                  <a:cubicBezTo>
                    <a:pt x="1065" y="43"/>
                    <a:pt x="1065" y="76"/>
                    <a:pt x="1044" y="76"/>
                  </a:cubicBezTo>
                  <a:cubicBezTo>
                    <a:pt x="1001" y="97"/>
                    <a:pt x="990" y="128"/>
                    <a:pt x="948" y="128"/>
                  </a:cubicBezTo>
                  <a:cubicBezTo>
                    <a:pt x="916" y="140"/>
                    <a:pt x="905" y="171"/>
                    <a:pt x="874" y="171"/>
                  </a:cubicBezTo>
                  <a:cubicBezTo>
                    <a:pt x="863" y="171"/>
                    <a:pt x="852" y="182"/>
                    <a:pt x="874" y="203"/>
                  </a:cubicBezTo>
                  <a:cubicBezTo>
                    <a:pt x="879" y="214"/>
                    <a:pt x="881" y="219"/>
                    <a:pt x="880" y="219"/>
                  </a:cubicBezTo>
                  <a:cubicBezTo>
                    <a:pt x="879" y="219"/>
                    <a:pt x="873" y="214"/>
                    <a:pt x="863" y="203"/>
                  </a:cubicBezTo>
                  <a:cubicBezTo>
                    <a:pt x="852" y="192"/>
                    <a:pt x="841" y="192"/>
                    <a:pt x="841" y="192"/>
                  </a:cubicBezTo>
                  <a:cubicBezTo>
                    <a:pt x="841" y="214"/>
                    <a:pt x="799" y="182"/>
                    <a:pt x="831" y="235"/>
                  </a:cubicBezTo>
                  <a:cubicBezTo>
                    <a:pt x="822" y="231"/>
                    <a:pt x="817" y="228"/>
                    <a:pt x="815" y="228"/>
                  </a:cubicBezTo>
                  <a:lnTo>
                    <a:pt x="815" y="228"/>
                  </a:lnTo>
                  <a:cubicBezTo>
                    <a:pt x="811" y="228"/>
                    <a:pt x="814" y="233"/>
                    <a:pt x="820" y="246"/>
                  </a:cubicBezTo>
                  <a:cubicBezTo>
                    <a:pt x="826" y="258"/>
                    <a:pt x="829" y="264"/>
                    <a:pt x="826" y="264"/>
                  </a:cubicBezTo>
                  <a:cubicBezTo>
                    <a:pt x="824" y="264"/>
                    <a:pt x="819" y="261"/>
                    <a:pt x="810" y="256"/>
                  </a:cubicBezTo>
                  <a:cubicBezTo>
                    <a:pt x="795" y="247"/>
                    <a:pt x="787" y="241"/>
                    <a:pt x="785" y="241"/>
                  </a:cubicBezTo>
                  <a:lnTo>
                    <a:pt x="785" y="241"/>
                  </a:lnTo>
                  <a:cubicBezTo>
                    <a:pt x="782" y="241"/>
                    <a:pt x="787" y="249"/>
                    <a:pt x="799" y="267"/>
                  </a:cubicBezTo>
                  <a:cubicBezTo>
                    <a:pt x="813" y="287"/>
                    <a:pt x="815" y="293"/>
                    <a:pt x="812" y="293"/>
                  </a:cubicBezTo>
                  <a:cubicBezTo>
                    <a:pt x="808" y="293"/>
                    <a:pt x="799" y="284"/>
                    <a:pt x="799" y="278"/>
                  </a:cubicBezTo>
                  <a:cubicBezTo>
                    <a:pt x="791" y="278"/>
                    <a:pt x="775" y="264"/>
                    <a:pt x="770" y="264"/>
                  </a:cubicBezTo>
                  <a:cubicBezTo>
                    <a:pt x="768" y="264"/>
                    <a:pt x="767" y="265"/>
                    <a:pt x="767" y="267"/>
                  </a:cubicBezTo>
                  <a:cubicBezTo>
                    <a:pt x="767" y="278"/>
                    <a:pt x="746" y="267"/>
                    <a:pt x="746" y="289"/>
                  </a:cubicBezTo>
                  <a:cubicBezTo>
                    <a:pt x="746" y="299"/>
                    <a:pt x="735" y="289"/>
                    <a:pt x="746" y="310"/>
                  </a:cubicBezTo>
                  <a:cubicBezTo>
                    <a:pt x="729" y="300"/>
                    <a:pt x="719" y="296"/>
                    <a:pt x="714" y="296"/>
                  </a:cubicBezTo>
                  <a:cubicBezTo>
                    <a:pt x="703" y="296"/>
                    <a:pt x="710" y="313"/>
                    <a:pt x="703" y="320"/>
                  </a:cubicBezTo>
                  <a:cubicBezTo>
                    <a:pt x="703" y="331"/>
                    <a:pt x="703" y="352"/>
                    <a:pt x="692" y="352"/>
                  </a:cubicBezTo>
                  <a:cubicBezTo>
                    <a:pt x="671" y="352"/>
                    <a:pt x="661" y="352"/>
                    <a:pt x="661" y="363"/>
                  </a:cubicBezTo>
                  <a:cubicBezTo>
                    <a:pt x="650" y="374"/>
                    <a:pt x="639" y="395"/>
                    <a:pt x="628" y="405"/>
                  </a:cubicBezTo>
                  <a:cubicBezTo>
                    <a:pt x="607" y="416"/>
                    <a:pt x="597" y="448"/>
                    <a:pt x="575" y="459"/>
                  </a:cubicBezTo>
                  <a:cubicBezTo>
                    <a:pt x="554" y="469"/>
                    <a:pt x="533" y="490"/>
                    <a:pt x="512" y="523"/>
                  </a:cubicBezTo>
                  <a:cubicBezTo>
                    <a:pt x="512" y="544"/>
                    <a:pt x="490" y="544"/>
                    <a:pt x="469" y="554"/>
                  </a:cubicBezTo>
                  <a:cubicBezTo>
                    <a:pt x="458" y="565"/>
                    <a:pt x="458" y="587"/>
                    <a:pt x="448" y="587"/>
                  </a:cubicBezTo>
                  <a:cubicBezTo>
                    <a:pt x="405" y="608"/>
                    <a:pt x="384" y="651"/>
                    <a:pt x="351" y="672"/>
                  </a:cubicBezTo>
                  <a:cubicBezTo>
                    <a:pt x="330" y="693"/>
                    <a:pt x="320" y="715"/>
                    <a:pt x="309" y="736"/>
                  </a:cubicBezTo>
                  <a:cubicBezTo>
                    <a:pt x="277" y="757"/>
                    <a:pt x="245" y="789"/>
                    <a:pt x="224" y="821"/>
                  </a:cubicBezTo>
                  <a:cubicBezTo>
                    <a:pt x="192" y="853"/>
                    <a:pt x="150" y="864"/>
                    <a:pt x="128" y="906"/>
                  </a:cubicBezTo>
                  <a:cubicBezTo>
                    <a:pt x="117" y="906"/>
                    <a:pt x="128" y="927"/>
                    <a:pt x="117" y="927"/>
                  </a:cubicBezTo>
                  <a:cubicBezTo>
                    <a:pt x="96" y="927"/>
                    <a:pt x="86" y="938"/>
                    <a:pt x="75" y="938"/>
                  </a:cubicBezTo>
                  <a:cubicBezTo>
                    <a:pt x="53" y="970"/>
                    <a:pt x="32" y="991"/>
                    <a:pt x="11" y="1023"/>
                  </a:cubicBezTo>
                  <a:cubicBezTo>
                    <a:pt x="0" y="1023"/>
                    <a:pt x="11" y="1044"/>
                    <a:pt x="43" y="1087"/>
                  </a:cubicBezTo>
                  <a:cubicBezTo>
                    <a:pt x="53" y="1098"/>
                    <a:pt x="53" y="1108"/>
                    <a:pt x="64" y="1119"/>
                  </a:cubicBezTo>
                  <a:cubicBezTo>
                    <a:pt x="75" y="1140"/>
                    <a:pt x="53" y="1129"/>
                    <a:pt x="64" y="1151"/>
                  </a:cubicBezTo>
                  <a:cubicBezTo>
                    <a:pt x="64" y="1151"/>
                    <a:pt x="75" y="1162"/>
                    <a:pt x="64" y="1162"/>
                  </a:cubicBezTo>
                  <a:cubicBezTo>
                    <a:pt x="55" y="1158"/>
                    <a:pt x="49" y="1157"/>
                    <a:pt x="46" y="1157"/>
                  </a:cubicBezTo>
                  <a:cubicBezTo>
                    <a:pt x="38" y="1157"/>
                    <a:pt x="43" y="1165"/>
                    <a:pt x="43" y="1172"/>
                  </a:cubicBezTo>
                  <a:cubicBezTo>
                    <a:pt x="32" y="1183"/>
                    <a:pt x="53" y="1204"/>
                    <a:pt x="75" y="1226"/>
                  </a:cubicBezTo>
                  <a:lnTo>
                    <a:pt x="107" y="1257"/>
                  </a:lnTo>
                  <a:cubicBezTo>
                    <a:pt x="121" y="1257"/>
                    <a:pt x="130" y="1253"/>
                    <a:pt x="138" y="1253"/>
                  </a:cubicBezTo>
                  <a:cubicBezTo>
                    <a:pt x="142" y="1253"/>
                    <a:pt x="146" y="1254"/>
                    <a:pt x="150" y="1257"/>
                  </a:cubicBezTo>
                  <a:cubicBezTo>
                    <a:pt x="156" y="1257"/>
                    <a:pt x="168" y="1262"/>
                    <a:pt x="175" y="1262"/>
                  </a:cubicBezTo>
                  <a:cubicBezTo>
                    <a:pt x="179" y="1262"/>
                    <a:pt x="181" y="1261"/>
                    <a:pt x="181" y="1257"/>
                  </a:cubicBezTo>
                  <a:lnTo>
                    <a:pt x="192" y="1268"/>
                  </a:lnTo>
                  <a:cubicBezTo>
                    <a:pt x="192" y="1290"/>
                    <a:pt x="202" y="1300"/>
                    <a:pt x="245" y="1332"/>
                  </a:cubicBezTo>
                  <a:cubicBezTo>
                    <a:pt x="245" y="1342"/>
                    <a:pt x="256" y="1342"/>
                    <a:pt x="256" y="1342"/>
                  </a:cubicBezTo>
                  <a:cubicBezTo>
                    <a:pt x="266" y="1364"/>
                    <a:pt x="277" y="1364"/>
                    <a:pt x="288" y="1364"/>
                  </a:cubicBezTo>
                  <a:cubicBezTo>
                    <a:pt x="305" y="1377"/>
                    <a:pt x="320" y="1383"/>
                    <a:pt x="331" y="1383"/>
                  </a:cubicBezTo>
                  <a:cubicBezTo>
                    <a:pt x="346" y="1383"/>
                    <a:pt x="356" y="1372"/>
                    <a:pt x="363" y="1353"/>
                  </a:cubicBezTo>
                  <a:cubicBezTo>
                    <a:pt x="394" y="1406"/>
                    <a:pt x="394" y="1406"/>
                    <a:pt x="415" y="1406"/>
                  </a:cubicBezTo>
                  <a:cubicBezTo>
                    <a:pt x="426" y="1406"/>
                    <a:pt x="437" y="1406"/>
                    <a:pt x="437" y="1396"/>
                  </a:cubicBezTo>
                  <a:cubicBezTo>
                    <a:pt x="458" y="1375"/>
                    <a:pt x="469" y="1353"/>
                    <a:pt x="479" y="1321"/>
                  </a:cubicBezTo>
                  <a:cubicBezTo>
                    <a:pt x="490" y="1268"/>
                    <a:pt x="522" y="1236"/>
                    <a:pt x="554" y="1193"/>
                  </a:cubicBezTo>
                  <a:cubicBezTo>
                    <a:pt x="564" y="1183"/>
                    <a:pt x="586" y="1193"/>
                    <a:pt x="564" y="1151"/>
                  </a:cubicBezTo>
                  <a:lnTo>
                    <a:pt x="564" y="1151"/>
                  </a:lnTo>
                  <a:cubicBezTo>
                    <a:pt x="574" y="1154"/>
                    <a:pt x="581" y="1155"/>
                    <a:pt x="586" y="1155"/>
                  </a:cubicBezTo>
                  <a:cubicBezTo>
                    <a:pt x="598" y="1155"/>
                    <a:pt x="600" y="1148"/>
                    <a:pt x="607" y="1140"/>
                  </a:cubicBezTo>
                  <a:cubicBezTo>
                    <a:pt x="607" y="1098"/>
                    <a:pt x="639" y="1077"/>
                    <a:pt x="661" y="1055"/>
                  </a:cubicBezTo>
                  <a:cubicBezTo>
                    <a:pt x="671" y="1055"/>
                    <a:pt x="661" y="1023"/>
                    <a:pt x="671" y="1023"/>
                  </a:cubicBezTo>
                  <a:cubicBezTo>
                    <a:pt x="674" y="1024"/>
                    <a:pt x="677" y="1024"/>
                    <a:pt x="680" y="1024"/>
                  </a:cubicBezTo>
                  <a:cubicBezTo>
                    <a:pt x="712" y="1024"/>
                    <a:pt x="706" y="969"/>
                    <a:pt x="735" y="959"/>
                  </a:cubicBezTo>
                  <a:cubicBezTo>
                    <a:pt x="742" y="959"/>
                    <a:pt x="740" y="955"/>
                    <a:pt x="737" y="949"/>
                  </a:cubicBezTo>
                  <a:lnTo>
                    <a:pt x="767" y="949"/>
                  </a:lnTo>
                  <a:cubicBezTo>
                    <a:pt x="777" y="938"/>
                    <a:pt x="799" y="938"/>
                    <a:pt x="799" y="916"/>
                  </a:cubicBezTo>
                  <a:cubicBezTo>
                    <a:pt x="810" y="885"/>
                    <a:pt x="820" y="864"/>
                    <a:pt x="841" y="864"/>
                  </a:cubicBezTo>
                  <a:cubicBezTo>
                    <a:pt x="863" y="853"/>
                    <a:pt x="863" y="842"/>
                    <a:pt x="874" y="831"/>
                  </a:cubicBezTo>
                  <a:cubicBezTo>
                    <a:pt x="884" y="800"/>
                    <a:pt x="926" y="821"/>
                    <a:pt x="916" y="778"/>
                  </a:cubicBezTo>
                  <a:cubicBezTo>
                    <a:pt x="916" y="757"/>
                    <a:pt x="948" y="767"/>
                    <a:pt x="948" y="736"/>
                  </a:cubicBezTo>
                  <a:cubicBezTo>
                    <a:pt x="948" y="730"/>
                    <a:pt x="948" y="728"/>
                    <a:pt x="949" y="728"/>
                  </a:cubicBezTo>
                  <a:cubicBezTo>
                    <a:pt x="951" y="728"/>
                    <a:pt x="953" y="730"/>
                    <a:pt x="959" y="736"/>
                  </a:cubicBezTo>
                  <a:cubicBezTo>
                    <a:pt x="964" y="741"/>
                    <a:pt x="966" y="743"/>
                    <a:pt x="968" y="743"/>
                  </a:cubicBezTo>
                  <a:cubicBezTo>
                    <a:pt x="969" y="743"/>
                    <a:pt x="969" y="741"/>
                    <a:pt x="969" y="736"/>
                  </a:cubicBezTo>
                  <a:cubicBezTo>
                    <a:pt x="964" y="720"/>
                    <a:pt x="967" y="714"/>
                    <a:pt x="973" y="714"/>
                  </a:cubicBezTo>
                  <a:cubicBezTo>
                    <a:pt x="980" y="714"/>
                    <a:pt x="991" y="720"/>
                    <a:pt x="1001" y="725"/>
                  </a:cubicBezTo>
                  <a:cubicBezTo>
                    <a:pt x="1023" y="725"/>
                    <a:pt x="1023" y="703"/>
                    <a:pt x="1033" y="693"/>
                  </a:cubicBezTo>
                  <a:cubicBezTo>
                    <a:pt x="1033" y="682"/>
                    <a:pt x="1044" y="682"/>
                    <a:pt x="1044" y="682"/>
                  </a:cubicBezTo>
                  <a:cubicBezTo>
                    <a:pt x="1054" y="672"/>
                    <a:pt x="1065" y="672"/>
                    <a:pt x="1076" y="661"/>
                  </a:cubicBezTo>
                  <a:cubicBezTo>
                    <a:pt x="1076" y="653"/>
                    <a:pt x="1083" y="637"/>
                    <a:pt x="1097" y="637"/>
                  </a:cubicBezTo>
                  <a:cubicBezTo>
                    <a:pt x="1100" y="637"/>
                    <a:pt x="1104" y="638"/>
                    <a:pt x="1108" y="640"/>
                  </a:cubicBezTo>
                  <a:cubicBezTo>
                    <a:pt x="1111" y="641"/>
                    <a:pt x="1114" y="641"/>
                    <a:pt x="1117" y="641"/>
                  </a:cubicBezTo>
                  <a:cubicBezTo>
                    <a:pt x="1137" y="641"/>
                    <a:pt x="1130" y="607"/>
                    <a:pt x="1139" y="597"/>
                  </a:cubicBezTo>
                  <a:lnTo>
                    <a:pt x="1161" y="608"/>
                  </a:lnTo>
                  <a:cubicBezTo>
                    <a:pt x="1172" y="587"/>
                    <a:pt x="1193" y="565"/>
                    <a:pt x="1214" y="565"/>
                  </a:cubicBezTo>
                  <a:cubicBezTo>
                    <a:pt x="1210" y="553"/>
                    <a:pt x="1215" y="550"/>
                    <a:pt x="1223" y="550"/>
                  </a:cubicBezTo>
                  <a:cubicBezTo>
                    <a:pt x="1229" y="550"/>
                    <a:pt x="1237" y="552"/>
                    <a:pt x="1242" y="552"/>
                  </a:cubicBezTo>
                  <a:cubicBezTo>
                    <a:pt x="1247" y="552"/>
                    <a:pt x="1249" y="550"/>
                    <a:pt x="1246" y="544"/>
                  </a:cubicBezTo>
                  <a:lnTo>
                    <a:pt x="1246" y="544"/>
                  </a:lnTo>
                  <a:cubicBezTo>
                    <a:pt x="1253" y="549"/>
                    <a:pt x="1258" y="551"/>
                    <a:pt x="1262" y="551"/>
                  </a:cubicBezTo>
                  <a:cubicBezTo>
                    <a:pt x="1274" y="551"/>
                    <a:pt x="1267" y="528"/>
                    <a:pt x="1267" y="512"/>
                  </a:cubicBezTo>
                  <a:cubicBezTo>
                    <a:pt x="1269" y="510"/>
                    <a:pt x="1272" y="509"/>
                    <a:pt x="1275" y="509"/>
                  </a:cubicBezTo>
                  <a:cubicBezTo>
                    <a:pt x="1286" y="509"/>
                    <a:pt x="1302" y="523"/>
                    <a:pt x="1310" y="523"/>
                  </a:cubicBezTo>
                  <a:cubicBezTo>
                    <a:pt x="1321" y="512"/>
                    <a:pt x="1342" y="490"/>
                    <a:pt x="1352" y="490"/>
                  </a:cubicBezTo>
                  <a:cubicBezTo>
                    <a:pt x="1385" y="469"/>
                    <a:pt x="1406" y="448"/>
                    <a:pt x="1438" y="448"/>
                  </a:cubicBezTo>
                  <a:cubicBezTo>
                    <a:pt x="1449" y="448"/>
                    <a:pt x="1449" y="448"/>
                    <a:pt x="1449" y="427"/>
                  </a:cubicBezTo>
                  <a:cubicBezTo>
                    <a:pt x="1449" y="418"/>
                    <a:pt x="1428" y="389"/>
                    <a:pt x="1442" y="389"/>
                  </a:cubicBezTo>
                  <a:lnTo>
                    <a:pt x="1442" y="389"/>
                  </a:lnTo>
                  <a:cubicBezTo>
                    <a:pt x="1445" y="389"/>
                    <a:pt x="1451" y="391"/>
                    <a:pt x="1459" y="395"/>
                  </a:cubicBezTo>
                  <a:cubicBezTo>
                    <a:pt x="1470" y="395"/>
                    <a:pt x="1470" y="395"/>
                    <a:pt x="1470" y="384"/>
                  </a:cubicBezTo>
                  <a:cubicBezTo>
                    <a:pt x="1464" y="379"/>
                    <a:pt x="1464" y="376"/>
                    <a:pt x="1467" y="376"/>
                  </a:cubicBezTo>
                  <a:lnTo>
                    <a:pt x="1467" y="376"/>
                  </a:lnTo>
                  <a:cubicBezTo>
                    <a:pt x="1470" y="376"/>
                    <a:pt x="1475" y="379"/>
                    <a:pt x="1480" y="384"/>
                  </a:cubicBezTo>
                  <a:cubicBezTo>
                    <a:pt x="1486" y="384"/>
                    <a:pt x="1494" y="389"/>
                    <a:pt x="1498" y="389"/>
                  </a:cubicBezTo>
                  <a:cubicBezTo>
                    <a:pt x="1502" y="389"/>
                    <a:pt x="1502" y="384"/>
                    <a:pt x="1491" y="363"/>
                  </a:cubicBezTo>
                  <a:cubicBezTo>
                    <a:pt x="1470" y="341"/>
                    <a:pt x="1491" y="341"/>
                    <a:pt x="1449" y="310"/>
                  </a:cubicBezTo>
                  <a:cubicBezTo>
                    <a:pt x="1438" y="299"/>
                    <a:pt x="1435" y="296"/>
                    <a:pt x="1437" y="296"/>
                  </a:cubicBezTo>
                  <a:lnTo>
                    <a:pt x="1437" y="296"/>
                  </a:lnTo>
                  <a:cubicBezTo>
                    <a:pt x="1438" y="296"/>
                    <a:pt x="1443" y="299"/>
                    <a:pt x="1449" y="299"/>
                  </a:cubicBezTo>
                  <a:cubicBezTo>
                    <a:pt x="1456" y="303"/>
                    <a:pt x="1460" y="304"/>
                    <a:pt x="1464" y="304"/>
                  </a:cubicBezTo>
                  <a:cubicBezTo>
                    <a:pt x="1472" y="304"/>
                    <a:pt x="1477" y="299"/>
                    <a:pt x="1491" y="299"/>
                  </a:cubicBezTo>
                  <a:cubicBezTo>
                    <a:pt x="1501" y="299"/>
                    <a:pt x="1491" y="267"/>
                    <a:pt x="1470" y="246"/>
                  </a:cubicBezTo>
                  <a:cubicBezTo>
                    <a:pt x="1449" y="214"/>
                    <a:pt x="1427" y="203"/>
                    <a:pt x="1406" y="203"/>
                  </a:cubicBezTo>
                  <a:cubicBezTo>
                    <a:pt x="1406" y="192"/>
                    <a:pt x="1395" y="192"/>
                    <a:pt x="1395" y="192"/>
                  </a:cubicBezTo>
                  <a:cubicBezTo>
                    <a:pt x="1374" y="203"/>
                    <a:pt x="1352" y="203"/>
                    <a:pt x="1342" y="203"/>
                  </a:cubicBezTo>
                  <a:cubicBezTo>
                    <a:pt x="1310" y="214"/>
                    <a:pt x="1267" y="214"/>
                    <a:pt x="1257" y="235"/>
                  </a:cubicBezTo>
                  <a:lnTo>
                    <a:pt x="1246" y="225"/>
                  </a:lnTo>
                  <a:cubicBezTo>
                    <a:pt x="1236" y="214"/>
                    <a:pt x="1225" y="214"/>
                    <a:pt x="1225" y="203"/>
                  </a:cubicBezTo>
                  <a:lnTo>
                    <a:pt x="1236" y="203"/>
                  </a:lnTo>
                  <a:cubicBezTo>
                    <a:pt x="1246" y="192"/>
                    <a:pt x="1257" y="192"/>
                    <a:pt x="1267" y="182"/>
                  </a:cubicBezTo>
                  <a:cubicBezTo>
                    <a:pt x="1278" y="182"/>
                    <a:pt x="1300" y="182"/>
                    <a:pt x="1288" y="161"/>
                  </a:cubicBezTo>
                  <a:cubicBezTo>
                    <a:pt x="1288" y="140"/>
                    <a:pt x="1278" y="118"/>
                    <a:pt x="1288" y="107"/>
                  </a:cubicBezTo>
                  <a:cubicBezTo>
                    <a:pt x="1300" y="97"/>
                    <a:pt x="1278" y="76"/>
                    <a:pt x="1267" y="54"/>
                  </a:cubicBezTo>
                  <a:cubicBezTo>
                    <a:pt x="1246" y="33"/>
                    <a:pt x="1225" y="22"/>
                    <a:pt x="1214" y="12"/>
                  </a:cubicBezTo>
                  <a:cubicBezTo>
                    <a:pt x="1193" y="1"/>
                    <a:pt x="1193" y="1"/>
                    <a:pt x="1182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85412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4165190" y="155129"/>
              <a:ext cx="149622" cy="172546"/>
            </a:xfrm>
            <a:custGeom>
              <a:avLst/>
              <a:gdLst/>
              <a:ahLst/>
              <a:cxnLst/>
              <a:rect l="l" t="t" r="r" b="b"/>
              <a:pathLst>
                <a:path w="1338" h="1543" extrusionOk="0">
                  <a:moveTo>
                    <a:pt x="951" y="1"/>
                  </a:moveTo>
                  <a:cubicBezTo>
                    <a:pt x="948" y="1"/>
                    <a:pt x="948" y="4"/>
                    <a:pt x="948" y="9"/>
                  </a:cubicBezTo>
                  <a:cubicBezTo>
                    <a:pt x="940" y="17"/>
                    <a:pt x="938" y="33"/>
                    <a:pt x="915" y="33"/>
                  </a:cubicBezTo>
                  <a:cubicBezTo>
                    <a:pt x="910" y="33"/>
                    <a:pt x="903" y="32"/>
                    <a:pt x="895" y="30"/>
                  </a:cubicBezTo>
                  <a:cubicBezTo>
                    <a:pt x="863" y="30"/>
                    <a:pt x="853" y="41"/>
                    <a:pt x="853" y="52"/>
                  </a:cubicBezTo>
                  <a:cubicBezTo>
                    <a:pt x="842" y="73"/>
                    <a:pt x="842" y="94"/>
                    <a:pt x="820" y="105"/>
                  </a:cubicBezTo>
                  <a:cubicBezTo>
                    <a:pt x="789" y="126"/>
                    <a:pt x="778" y="168"/>
                    <a:pt x="735" y="180"/>
                  </a:cubicBezTo>
                  <a:cubicBezTo>
                    <a:pt x="714" y="190"/>
                    <a:pt x="704" y="222"/>
                    <a:pt x="682" y="232"/>
                  </a:cubicBezTo>
                  <a:cubicBezTo>
                    <a:pt x="671" y="243"/>
                    <a:pt x="661" y="243"/>
                    <a:pt x="682" y="275"/>
                  </a:cubicBezTo>
                  <a:cubicBezTo>
                    <a:pt x="688" y="280"/>
                    <a:pt x="690" y="283"/>
                    <a:pt x="689" y="283"/>
                  </a:cubicBezTo>
                  <a:cubicBezTo>
                    <a:pt x="687" y="283"/>
                    <a:pt x="682" y="280"/>
                    <a:pt x="671" y="275"/>
                  </a:cubicBezTo>
                  <a:cubicBezTo>
                    <a:pt x="661" y="265"/>
                    <a:pt x="650" y="265"/>
                    <a:pt x="650" y="265"/>
                  </a:cubicBezTo>
                  <a:lnTo>
                    <a:pt x="650" y="265"/>
                  </a:lnTo>
                  <a:cubicBezTo>
                    <a:pt x="661" y="286"/>
                    <a:pt x="607" y="265"/>
                    <a:pt x="650" y="307"/>
                  </a:cubicBezTo>
                  <a:lnTo>
                    <a:pt x="640" y="307"/>
                  </a:lnTo>
                  <a:cubicBezTo>
                    <a:pt x="634" y="304"/>
                    <a:pt x="630" y="303"/>
                    <a:pt x="627" y="303"/>
                  </a:cubicBezTo>
                  <a:lnTo>
                    <a:pt x="627" y="303"/>
                  </a:lnTo>
                  <a:cubicBezTo>
                    <a:pt x="620" y="303"/>
                    <a:pt x="624" y="313"/>
                    <a:pt x="640" y="329"/>
                  </a:cubicBezTo>
                  <a:cubicBezTo>
                    <a:pt x="624" y="325"/>
                    <a:pt x="614" y="322"/>
                    <a:pt x="610" y="322"/>
                  </a:cubicBezTo>
                  <a:lnTo>
                    <a:pt x="610" y="322"/>
                  </a:lnTo>
                  <a:cubicBezTo>
                    <a:pt x="602" y="322"/>
                    <a:pt x="609" y="329"/>
                    <a:pt x="629" y="350"/>
                  </a:cubicBezTo>
                  <a:cubicBezTo>
                    <a:pt x="643" y="363"/>
                    <a:pt x="645" y="367"/>
                    <a:pt x="642" y="367"/>
                  </a:cubicBezTo>
                  <a:cubicBezTo>
                    <a:pt x="639" y="367"/>
                    <a:pt x="629" y="360"/>
                    <a:pt x="629" y="360"/>
                  </a:cubicBezTo>
                  <a:cubicBezTo>
                    <a:pt x="621" y="360"/>
                    <a:pt x="599" y="347"/>
                    <a:pt x="590" y="347"/>
                  </a:cubicBezTo>
                  <a:cubicBezTo>
                    <a:pt x="588" y="347"/>
                    <a:pt x="586" y="348"/>
                    <a:pt x="586" y="350"/>
                  </a:cubicBezTo>
                  <a:cubicBezTo>
                    <a:pt x="597" y="360"/>
                    <a:pt x="565" y="360"/>
                    <a:pt x="576" y="371"/>
                  </a:cubicBezTo>
                  <a:cubicBezTo>
                    <a:pt x="576" y="381"/>
                    <a:pt x="565" y="381"/>
                    <a:pt x="576" y="403"/>
                  </a:cubicBezTo>
                  <a:cubicBezTo>
                    <a:pt x="563" y="398"/>
                    <a:pt x="555" y="396"/>
                    <a:pt x="549" y="396"/>
                  </a:cubicBezTo>
                  <a:cubicBezTo>
                    <a:pt x="531" y="396"/>
                    <a:pt x="544" y="416"/>
                    <a:pt x="544" y="424"/>
                  </a:cubicBezTo>
                  <a:cubicBezTo>
                    <a:pt x="544" y="424"/>
                    <a:pt x="544" y="445"/>
                    <a:pt x="533" y="445"/>
                  </a:cubicBezTo>
                  <a:cubicBezTo>
                    <a:pt x="522" y="445"/>
                    <a:pt x="512" y="456"/>
                    <a:pt x="501" y="467"/>
                  </a:cubicBezTo>
                  <a:cubicBezTo>
                    <a:pt x="501" y="488"/>
                    <a:pt x="501" y="509"/>
                    <a:pt x="480" y="520"/>
                  </a:cubicBezTo>
                  <a:lnTo>
                    <a:pt x="448" y="584"/>
                  </a:lnTo>
                  <a:cubicBezTo>
                    <a:pt x="427" y="605"/>
                    <a:pt x="406" y="627"/>
                    <a:pt x="406" y="648"/>
                  </a:cubicBezTo>
                  <a:cubicBezTo>
                    <a:pt x="394" y="669"/>
                    <a:pt x="373" y="680"/>
                    <a:pt x="363" y="701"/>
                  </a:cubicBezTo>
                  <a:cubicBezTo>
                    <a:pt x="352" y="701"/>
                    <a:pt x="352" y="722"/>
                    <a:pt x="342" y="733"/>
                  </a:cubicBezTo>
                  <a:cubicBezTo>
                    <a:pt x="309" y="765"/>
                    <a:pt x="299" y="807"/>
                    <a:pt x="267" y="840"/>
                  </a:cubicBezTo>
                  <a:cubicBezTo>
                    <a:pt x="256" y="861"/>
                    <a:pt x="256" y="882"/>
                    <a:pt x="245" y="904"/>
                  </a:cubicBezTo>
                  <a:cubicBezTo>
                    <a:pt x="224" y="935"/>
                    <a:pt x="193" y="967"/>
                    <a:pt x="182" y="1010"/>
                  </a:cubicBezTo>
                  <a:cubicBezTo>
                    <a:pt x="160" y="1042"/>
                    <a:pt x="118" y="1063"/>
                    <a:pt x="96" y="1105"/>
                  </a:cubicBezTo>
                  <a:cubicBezTo>
                    <a:pt x="96" y="1117"/>
                    <a:pt x="107" y="1138"/>
                    <a:pt x="96" y="1138"/>
                  </a:cubicBezTo>
                  <a:cubicBezTo>
                    <a:pt x="86" y="1138"/>
                    <a:pt x="65" y="1148"/>
                    <a:pt x="65" y="1159"/>
                  </a:cubicBezTo>
                  <a:cubicBezTo>
                    <a:pt x="44" y="1191"/>
                    <a:pt x="32" y="1223"/>
                    <a:pt x="11" y="1255"/>
                  </a:cubicBezTo>
                  <a:cubicBezTo>
                    <a:pt x="1" y="1255"/>
                    <a:pt x="22" y="1276"/>
                    <a:pt x="54" y="1308"/>
                  </a:cubicBezTo>
                  <a:cubicBezTo>
                    <a:pt x="75" y="1318"/>
                    <a:pt x="75" y="1318"/>
                    <a:pt x="86" y="1330"/>
                  </a:cubicBezTo>
                  <a:cubicBezTo>
                    <a:pt x="107" y="1351"/>
                    <a:pt x="86" y="1351"/>
                    <a:pt x="96" y="1372"/>
                  </a:cubicBezTo>
                  <a:cubicBezTo>
                    <a:pt x="65" y="1372"/>
                    <a:pt x="75" y="1382"/>
                    <a:pt x="75" y="1393"/>
                  </a:cubicBezTo>
                  <a:cubicBezTo>
                    <a:pt x="75" y="1404"/>
                    <a:pt x="96" y="1415"/>
                    <a:pt x="118" y="1436"/>
                  </a:cubicBezTo>
                  <a:cubicBezTo>
                    <a:pt x="139" y="1457"/>
                    <a:pt x="150" y="1457"/>
                    <a:pt x="160" y="1457"/>
                  </a:cubicBezTo>
                  <a:cubicBezTo>
                    <a:pt x="182" y="1457"/>
                    <a:pt x="182" y="1446"/>
                    <a:pt x="203" y="1446"/>
                  </a:cubicBezTo>
                  <a:cubicBezTo>
                    <a:pt x="210" y="1446"/>
                    <a:pt x="222" y="1451"/>
                    <a:pt x="229" y="1451"/>
                  </a:cubicBezTo>
                  <a:cubicBezTo>
                    <a:pt x="233" y="1451"/>
                    <a:pt x="235" y="1450"/>
                    <a:pt x="235" y="1446"/>
                  </a:cubicBezTo>
                  <a:cubicBezTo>
                    <a:pt x="245" y="1446"/>
                    <a:pt x="245" y="1446"/>
                    <a:pt x="245" y="1457"/>
                  </a:cubicBezTo>
                  <a:cubicBezTo>
                    <a:pt x="256" y="1479"/>
                    <a:pt x="256" y="1479"/>
                    <a:pt x="309" y="1510"/>
                  </a:cubicBezTo>
                  <a:lnTo>
                    <a:pt x="320" y="1510"/>
                  </a:lnTo>
                  <a:cubicBezTo>
                    <a:pt x="342" y="1521"/>
                    <a:pt x="352" y="1531"/>
                    <a:pt x="352" y="1531"/>
                  </a:cubicBezTo>
                  <a:cubicBezTo>
                    <a:pt x="368" y="1534"/>
                    <a:pt x="381" y="1536"/>
                    <a:pt x="391" y="1536"/>
                  </a:cubicBezTo>
                  <a:cubicBezTo>
                    <a:pt x="421" y="1536"/>
                    <a:pt x="427" y="1523"/>
                    <a:pt x="427" y="1500"/>
                  </a:cubicBezTo>
                  <a:cubicBezTo>
                    <a:pt x="480" y="1542"/>
                    <a:pt x="469" y="1542"/>
                    <a:pt x="491" y="1542"/>
                  </a:cubicBezTo>
                  <a:cubicBezTo>
                    <a:pt x="501" y="1531"/>
                    <a:pt x="512" y="1531"/>
                    <a:pt x="522" y="1531"/>
                  </a:cubicBezTo>
                  <a:cubicBezTo>
                    <a:pt x="522" y="1500"/>
                    <a:pt x="533" y="1468"/>
                    <a:pt x="533" y="1446"/>
                  </a:cubicBezTo>
                  <a:cubicBezTo>
                    <a:pt x="544" y="1393"/>
                    <a:pt x="565" y="1351"/>
                    <a:pt x="586" y="1297"/>
                  </a:cubicBezTo>
                  <a:cubicBezTo>
                    <a:pt x="586" y="1287"/>
                    <a:pt x="619" y="1297"/>
                    <a:pt x="586" y="1255"/>
                  </a:cubicBezTo>
                  <a:lnTo>
                    <a:pt x="586" y="1255"/>
                  </a:lnTo>
                  <a:cubicBezTo>
                    <a:pt x="596" y="1258"/>
                    <a:pt x="602" y="1259"/>
                    <a:pt x="607" y="1259"/>
                  </a:cubicBezTo>
                  <a:cubicBezTo>
                    <a:pt x="619" y="1259"/>
                    <a:pt x="619" y="1252"/>
                    <a:pt x="619" y="1244"/>
                  </a:cubicBezTo>
                  <a:cubicBezTo>
                    <a:pt x="619" y="1202"/>
                    <a:pt x="640" y="1169"/>
                    <a:pt x="661" y="1148"/>
                  </a:cubicBezTo>
                  <a:cubicBezTo>
                    <a:pt x="661" y="1138"/>
                    <a:pt x="650" y="1117"/>
                    <a:pt x="661" y="1117"/>
                  </a:cubicBezTo>
                  <a:cubicBezTo>
                    <a:pt x="704" y="1105"/>
                    <a:pt x="682" y="1053"/>
                    <a:pt x="714" y="1031"/>
                  </a:cubicBezTo>
                  <a:lnTo>
                    <a:pt x="714" y="1020"/>
                  </a:lnTo>
                  <a:lnTo>
                    <a:pt x="735" y="1020"/>
                  </a:lnTo>
                  <a:cubicBezTo>
                    <a:pt x="746" y="999"/>
                    <a:pt x="768" y="999"/>
                    <a:pt x="768" y="978"/>
                  </a:cubicBezTo>
                  <a:cubicBezTo>
                    <a:pt x="768" y="946"/>
                    <a:pt x="768" y="925"/>
                    <a:pt x="799" y="914"/>
                  </a:cubicBezTo>
                  <a:cubicBezTo>
                    <a:pt x="810" y="904"/>
                    <a:pt x="810" y="893"/>
                    <a:pt x="820" y="871"/>
                  </a:cubicBezTo>
                  <a:cubicBezTo>
                    <a:pt x="820" y="850"/>
                    <a:pt x="863" y="861"/>
                    <a:pt x="853" y="818"/>
                  </a:cubicBezTo>
                  <a:cubicBezTo>
                    <a:pt x="842" y="797"/>
                    <a:pt x="884" y="797"/>
                    <a:pt x="863" y="776"/>
                  </a:cubicBezTo>
                  <a:cubicBezTo>
                    <a:pt x="863" y="770"/>
                    <a:pt x="866" y="768"/>
                    <a:pt x="870" y="768"/>
                  </a:cubicBezTo>
                  <a:cubicBezTo>
                    <a:pt x="874" y="768"/>
                    <a:pt x="879" y="770"/>
                    <a:pt x="884" y="776"/>
                  </a:cubicBezTo>
                  <a:cubicBezTo>
                    <a:pt x="895" y="776"/>
                    <a:pt x="895" y="776"/>
                    <a:pt x="895" y="765"/>
                  </a:cubicBezTo>
                  <a:cubicBezTo>
                    <a:pt x="874" y="743"/>
                    <a:pt x="895" y="743"/>
                    <a:pt x="917" y="743"/>
                  </a:cubicBezTo>
                  <a:cubicBezTo>
                    <a:pt x="948" y="743"/>
                    <a:pt x="938" y="722"/>
                    <a:pt x="938" y="712"/>
                  </a:cubicBezTo>
                  <a:cubicBezTo>
                    <a:pt x="948" y="701"/>
                    <a:pt x="948" y="701"/>
                    <a:pt x="948" y="691"/>
                  </a:cubicBezTo>
                  <a:cubicBezTo>
                    <a:pt x="959" y="680"/>
                    <a:pt x="969" y="680"/>
                    <a:pt x="981" y="669"/>
                  </a:cubicBezTo>
                  <a:cubicBezTo>
                    <a:pt x="981" y="658"/>
                    <a:pt x="981" y="637"/>
                    <a:pt x="1002" y="637"/>
                  </a:cubicBezTo>
                  <a:cubicBezTo>
                    <a:pt x="1005" y="638"/>
                    <a:pt x="1008" y="639"/>
                    <a:pt x="1011" y="639"/>
                  </a:cubicBezTo>
                  <a:cubicBezTo>
                    <a:pt x="1031" y="639"/>
                    <a:pt x="1024" y="604"/>
                    <a:pt x="1033" y="594"/>
                  </a:cubicBezTo>
                  <a:cubicBezTo>
                    <a:pt x="1039" y="600"/>
                    <a:pt x="1044" y="603"/>
                    <a:pt x="1048" y="603"/>
                  </a:cubicBezTo>
                  <a:cubicBezTo>
                    <a:pt x="1052" y="603"/>
                    <a:pt x="1055" y="600"/>
                    <a:pt x="1055" y="594"/>
                  </a:cubicBezTo>
                  <a:cubicBezTo>
                    <a:pt x="1066" y="573"/>
                    <a:pt x="1066" y="552"/>
                    <a:pt x="1097" y="552"/>
                  </a:cubicBezTo>
                  <a:lnTo>
                    <a:pt x="1097" y="542"/>
                  </a:lnTo>
                  <a:cubicBezTo>
                    <a:pt x="1087" y="525"/>
                    <a:pt x="1095" y="525"/>
                    <a:pt x="1104" y="525"/>
                  </a:cubicBezTo>
                  <a:cubicBezTo>
                    <a:pt x="1113" y="525"/>
                    <a:pt x="1124" y="525"/>
                    <a:pt x="1119" y="509"/>
                  </a:cubicBezTo>
                  <a:lnTo>
                    <a:pt x="1119" y="509"/>
                  </a:lnTo>
                  <a:cubicBezTo>
                    <a:pt x="1131" y="515"/>
                    <a:pt x="1138" y="518"/>
                    <a:pt x="1141" y="518"/>
                  </a:cubicBezTo>
                  <a:cubicBezTo>
                    <a:pt x="1150" y="518"/>
                    <a:pt x="1137" y="503"/>
                    <a:pt x="1130" y="488"/>
                  </a:cubicBezTo>
                  <a:cubicBezTo>
                    <a:pt x="1140" y="488"/>
                    <a:pt x="1140" y="488"/>
                    <a:pt x="1140" y="478"/>
                  </a:cubicBezTo>
                  <a:cubicBezTo>
                    <a:pt x="1140" y="478"/>
                    <a:pt x="1149" y="482"/>
                    <a:pt x="1159" y="482"/>
                  </a:cubicBezTo>
                  <a:cubicBezTo>
                    <a:pt x="1164" y="482"/>
                    <a:pt x="1169" y="481"/>
                    <a:pt x="1172" y="478"/>
                  </a:cubicBezTo>
                  <a:cubicBezTo>
                    <a:pt x="1194" y="467"/>
                    <a:pt x="1194" y="445"/>
                    <a:pt x="1215" y="435"/>
                  </a:cubicBezTo>
                  <a:cubicBezTo>
                    <a:pt x="1236" y="424"/>
                    <a:pt x="1257" y="392"/>
                    <a:pt x="1289" y="381"/>
                  </a:cubicBezTo>
                  <a:cubicBezTo>
                    <a:pt x="1300" y="381"/>
                    <a:pt x="1300" y="371"/>
                    <a:pt x="1300" y="360"/>
                  </a:cubicBezTo>
                  <a:cubicBezTo>
                    <a:pt x="1291" y="352"/>
                    <a:pt x="1269" y="323"/>
                    <a:pt x="1283" y="323"/>
                  </a:cubicBezTo>
                  <a:lnTo>
                    <a:pt x="1283" y="323"/>
                  </a:lnTo>
                  <a:cubicBezTo>
                    <a:pt x="1286" y="323"/>
                    <a:pt x="1292" y="324"/>
                    <a:pt x="1300" y="329"/>
                  </a:cubicBezTo>
                  <a:cubicBezTo>
                    <a:pt x="1310" y="329"/>
                    <a:pt x="1310" y="329"/>
                    <a:pt x="1300" y="318"/>
                  </a:cubicBezTo>
                  <a:cubicBezTo>
                    <a:pt x="1289" y="307"/>
                    <a:pt x="1310" y="307"/>
                    <a:pt x="1310" y="307"/>
                  </a:cubicBezTo>
                  <a:cubicBezTo>
                    <a:pt x="1316" y="307"/>
                    <a:pt x="1326" y="310"/>
                    <a:pt x="1331" y="310"/>
                  </a:cubicBezTo>
                  <a:cubicBezTo>
                    <a:pt x="1337" y="310"/>
                    <a:pt x="1337" y="307"/>
                    <a:pt x="1321" y="296"/>
                  </a:cubicBezTo>
                  <a:cubicBezTo>
                    <a:pt x="1300" y="275"/>
                    <a:pt x="1310" y="265"/>
                    <a:pt x="1268" y="243"/>
                  </a:cubicBezTo>
                  <a:cubicBezTo>
                    <a:pt x="1246" y="232"/>
                    <a:pt x="1257" y="232"/>
                    <a:pt x="1268" y="232"/>
                  </a:cubicBezTo>
                  <a:cubicBezTo>
                    <a:pt x="1274" y="236"/>
                    <a:pt x="1278" y="237"/>
                    <a:pt x="1282" y="237"/>
                  </a:cubicBezTo>
                  <a:cubicBezTo>
                    <a:pt x="1290" y="237"/>
                    <a:pt x="1292" y="229"/>
                    <a:pt x="1300" y="222"/>
                  </a:cubicBezTo>
                  <a:cubicBezTo>
                    <a:pt x="1321" y="222"/>
                    <a:pt x="1300" y="201"/>
                    <a:pt x="1279" y="180"/>
                  </a:cubicBezTo>
                  <a:cubicBezTo>
                    <a:pt x="1246" y="158"/>
                    <a:pt x="1225" y="147"/>
                    <a:pt x="1204" y="147"/>
                  </a:cubicBezTo>
                  <a:lnTo>
                    <a:pt x="1194" y="147"/>
                  </a:lnTo>
                  <a:cubicBezTo>
                    <a:pt x="1172" y="158"/>
                    <a:pt x="1151" y="158"/>
                    <a:pt x="1140" y="168"/>
                  </a:cubicBezTo>
                  <a:cubicBezTo>
                    <a:pt x="1108" y="180"/>
                    <a:pt x="1076" y="190"/>
                    <a:pt x="1055" y="211"/>
                  </a:cubicBezTo>
                  <a:cubicBezTo>
                    <a:pt x="1055" y="211"/>
                    <a:pt x="1060" y="216"/>
                    <a:pt x="1057" y="216"/>
                  </a:cubicBezTo>
                  <a:cubicBezTo>
                    <a:pt x="1055" y="216"/>
                    <a:pt x="1052" y="215"/>
                    <a:pt x="1044" y="211"/>
                  </a:cubicBezTo>
                  <a:cubicBezTo>
                    <a:pt x="1033" y="201"/>
                    <a:pt x="1033" y="201"/>
                    <a:pt x="1033" y="190"/>
                  </a:cubicBezTo>
                  <a:lnTo>
                    <a:pt x="1055" y="168"/>
                  </a:lnTo>
                  <a:cubicBezTo>
                    <a:pt x="1066" y="158"/>
                    <a:pt x="1087" y="158"/>
                    <a:pt x="1076" y="137"/>
                  </a:cubicBezTo>
                  <a:cubicBezTo>
                    <a:pt x="1066" y="116"/>
                    <a:pt x="1066" y="94"/>
                    <a:pt x="1066" y="83"/>
                  </a:cubicBezTo>
                  <a:cubicBezTo>
                    <a:pt x="1076" y="73"/>
                    <a:pt x="1055" y="62"/>
                    <a:pt x="1033" y="41"/>
                  </a:cubicBezTo>
                  <a:cubicBezTo>
                    <a:pt x="1012" y="19"/>
                    <a:pt x="991" y="9"/>
                    <a:pt x="969" y="9"/>
                  </a:cubicBezTo>
                  <a:cubicBezTo>
                    <a:pt x="959" y="4"/>
                    <a:pt x="954" y="1"/>
                    <a:pt x="951" y="1"/>
                  </a:cubicBezTo>
                  <a:close/>
                </a:path>
              </a:pathLst>
            </a:custGeom>
            <a:solidFill>
              <a:srgbClr val="B9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335794" y="901436"/>
              <a:ext cx="183505" cy="105786"/>
            </a:xfrm>
            <a:custGeom>
              <a:avLst/>
              <a:gdLst/>
              <a:ahLst/>
              <a:cxnLst/>
              <a:rect l="l" t="t" r="r" b="b"/>
              <a:pathLst>
                <a:path w="1641" h="946" extrusionOk="0">
                  <a:moveTo>
                    <a:pt x="173" y="0"/>
                  </a:moveTo>
                  <a:cubicBezTo>
                    <a:pt x="171" y="0"/>
                    <a:pt x="167" y="5"/>
                    <a:pt x="160" y="19"/>
                  </a:cubicBezTo>
                  <a:cubicBezTo>
                    <a:pt x="150" y="40"/>
                    <a:pt x="139" y="40"/>
                    <a:pt x="129" y="83"/>
                  </a:cubicBezTo>
                  <a:lnTo>
                    <a:pt x="129" y="94"/>
                  </a:lnTo>
                  <a:cubicBezTo>
                    <a:pt x="118" y="73"/>
                    <a:pt x="107" y="73"/>
                    <a:pt x="96" y="51"/>
                  </a:cubicBezTo>
                  <a:cubicBezTo>
                    <a:pt x="96" y="49"/>
                    <a:pt x="96" y="48"/>
                    <a:pt x="95" y="48"/>
                  </a:cubicBezTo>
                  <a:cubicBezTo>
                    <a:pt x="89" y="48"/>
                    <a:pt x="75" y="67"/>
                    <a:pt x="75" y="94"/>
                  </a:cubicBezTo>
                  <a:cubicBezTo>
                    <a:pt x="54" y="137"/>
                    <a:pt x="54" y="158"/>
                    <a:pt x="54" y="179"/>
                  </a:cubicBezTo>
                  <a:cubicBezTo>
                    <a:pt x="65" y="179"/>
                    <a:pt x="65" y="189"/>
                    <a:pt x="65" y="189"/>
                  </a:cubicBezTo>
                  <a:cubicBezTo>
                    <a:pt x="75" y="200"/>
                    <a:pt x="86" y="222"/>
                    <a:pt x="96" y="232"/>
                  </a:cubicBezTo>
                  <a:cubicBezTo>
                    <a:pt x="118" y="253"/>
                    <a:pt x="139" y="286"/>
                    <a:pt x="171" y="296"/>
                  </a:cubicBezTo>
                  <a:lnTo>
                    <a:pt x="171" y="307"/>
                  </a:lnTo>
                  <a:cubicBezTo>
                    <a:pt x="171" y="317"/>
                    <a:pt x="160" y="328"/>
                    <a:pt x="160" y="328"/>
                  </a:cubicBezTo>
                  <a:lnTo>
                    <a:pt x="150" y="328"/>
                  </a:lnTo>
                  <a:lnTo>
                    <a:pt x="129" y="307"/>
                  </a:lnTo>
                  <a:cubicBezTo>
                    <a:pt x="112" y="307"/>
                    <a:pt x="108" y="293"/>
                    <a:pt x="96" y="293"/>
                  </a:cubicBezTo>
                  <a:cubicBezTo>
                    <a:pt x="94" y="293"/>
                    <a:pt x="90" y="294"/>
                    <a:pt x="86" y="296"/>
                  </a:cubicBezTo>
                  <a:cubicBezTo>
                    <a:pt x="75" y="317"/>
                    <a:pt x="54" y="328"/>
                    <a:pt x="44" y="328"/>
                  </a:cubicBezTo>
                  <a:cubicBezTo>
                    <a:pt x="42" y="327"/>
                    <a:pt x="40" y="326"/>
                    <a:pt x="39" y="326"/>
                  </a:cubicBezTo>
                  <a:cubicBezTo>
                    <a:pt x="30" y="326"/>
                    <a:pt x="21" y="353"/>
                    <a:pt x="11" y="371"/>
                  </a:cubicBezTo>
                  <a:cubicBezTo>
                    <a:pt x="1" y="402"/>
                    <a:pt x="1" y="424"/>
                    <a:pt x="1" y="445"/>
                  </a:cubicBezTo>
                  <a:cubicBezTo>
                    <a:pt x="1" y="466"/>
                    <a:pt x="1" y="466"/>
                    <a:pt x="11" y="466"/>
                  </a:cubicBezTo>
                  <a:cubicBezTo>
                    <a:pt x="22" y="477"/>
                    <a:pt x="44" y="466"/>
                    <a:pt x="54" y="499"/>
                  </a:cubicBezTo>
                  <a:cubicBezTo>
                    <a:pt x="54" y="530"/>
                    <a:pt x="75" y="541"/>
                    <a:pt x="86" y="541"/>
                  </a:cubicBezTo>
                  <a:cubicBezTo>
                    <a:pt x="107" y="541"/>
                    <a:pt x="129" y="541"/>
                    <a:pt x="150" y="551"/>
                  </a:cubicBezTo>
                  <a:cubicBezTo>
                    <a:pt x="182" y="573"/>
                    <a:pt x="214" y="573"/>
                    <a:pt x="245" y="605"/>
                  </a:cubicBezTo>
                  <a:cubicBezTo>
                    <a:pt x="267" y="626"/>
                    <a:pt x="299" y="615"/>
                    <a:pt x="320" y="648"/>
                  </a:cubicBezTo>
                  <a:cubicBezTo>
                    <a:pt x="320" y="648"/>
                    <a:pt x="322" y="649"/>
                    <a:pt x="325" y="649"/>
                  </a:cubicBezTo>
                  <a:cubicBezTo>
                    <a:pt x="329" y="649"/>
                    <a:pt x="335" y="645"/>
                    <a:pt x="342" y="626"/>
                  </a:cubicBezTo>
                  <a:cubicBezTo>
                    <a:pt x="345" y="622"/>
                    <a:pt x="349" y="620"/>
                    <a:pt x="352" y="620"/>
                  </a:cubicBezTo>
                  <a:lnTo>
                    <a:pt x="352" y="620"/>
                  </a:lnTo>
                  <a:cubicBezTo>
                    <a:pt x="357" y="620"/>
                    <a:pt x="359" y="627"/>
                    <a:pt x="352" y="648"/>
                  </a:cubicBezTo>
                  <a:lnTo>
                    <a:pt x="352" y="658"/>
                  </a:lnTo>
                  <a:cubicBezTo>
                    <a:pt x="353" y="657"/>
                    <a:pt x="354" y="657"/>
                    <a:pt x="355" y="657"/>
                  </a:cubicBezTo>
                  <a:cubicBezTo>
                    <a:pt x="360" y="657"/>
                    <a:pt x="363" y="672"/>
                    <a:pt x="369" y="672"/>
                  </a:cubicBezTo>
                  <a:cubicBezTo>
                    <a:pt x="372" y="672"/>
                    <a:pt x="377" y="666"/>
                    <a:pt x="384" y="648"/>
                  </a:cubicBezTo>
                  <a:cubicBezTo>
                    <a:pt x="387" y="644"/>
                    <a:pt x="389" y="643"/>
                    <a:pt x="391" y="643"/>
                  </a:cubicBezTo>
                  <a:cubicBezTo>
                    <a:pt x="395" y="643"/>
                    <a:pt x="395" y="651"/>
                    <a:pt x="395" y="658"/>
                  </a:cubicBezTo>
                  <a:cubicBezTo>
                    <a:pt x="395" y="668"/>
                    <a:pt x="395" y="673"/>
                    <a:pt x="396" y="673"/>
                  </a:cubicBezTo>
                  <a:cubicBezTo>
                    <a:pt x="397" y="673"/>
                    <a:pt x="400" y="665"/>
                    <a:pt x="406" y="648"/>
                  </a:cubicBezTo>
                  <a:cubicBezTo>
                    <a:pt x="410" y="643"/>
                    <a:pt x="412" y="640"/>
                    <a:pt x="414" y="640"/>
                  </a:cubicBezTo>
                  <a:cubicBezTo>
                    <a:pt x="416" y="640"/>
                    <a:pt x="416" y="646"/>
                    <a:pt x="416" y="658"/>
                  </a:cubicBezTo>
                  <a:cubicBezTo>
                    <a:pt x="416" y="675"/>
                    <a:pt x="419" y="686"/>
                    <a:pt x="423" y="686"/>
                  </a:cubicBezTo>
                  <a:cubicBezTo>
                    <a:pt x="427" y="686"/>
                    <a:pt x="432" y="678"/>
                    <a:pt x="437" y="658"/>
                  </a:cubicBezTo>
                  <a:cubicBezTo>
                    <a:pt x="445" y="642"/>
                    <a:pt x="449" y="636"/>
                    <a:pt x="450" y="636"/>
                  </a:cubicBezTo>
                  <a:lnTo>
                    <a:pt x="450" y="636"/>
                  </a:lnTo>
                  <a:cubicBezTo>
                    <a:pt x="452" y="636"/>
                    <a:pt x="448" y="652"/>
                    <a:pt x="448" y="658"/>
                  </a:cubicBezTo>
                  <a:cubicBezTo>
                    <a:pt x="448" y="669"/>
                    <a:pt x="437" y="690"/>
                    <a:pt x="448" y="690"/>
                  </a:cubicBezTo>
                  <a:cubicBezTo>
                    <a:pt x="450" y="689"/>
                    <a:pt x="451" y="688"/>
                    <a:pt x="453" y="688"/>
                  </a:cubicBezTo>
                  <a:cubicBezTo>
                    <a:pt x="460" y="688"/>
                    <a:pt x="468" y="703"/>
                    <a:pt x="475" y="703"/>
                  </a:cubicBezTo>
                  <a:cubicBezTo>
                    <a:pt x="477" y="703"/>
                    <a:pt x="478" y="702"/>
                    <a:pt x="480" y="700"/>
                  </a:cubicBezTo>
                  <a:cubicBezTo>
                    <a:pt x="485" y="695"/>
                    <a:pt x="488" y="695"/>
                    <a:pt x="491" y="695"/>
                  </a:cubicBezTo>
                  <a:cubicBezTo>
                    <a:pt x="493" y="695"/>
                    <a:pt x="496" y="695"/>
                    <a:pt x="501" y="690"/>
                  </a:cubicBezTo>
                  <a:cubicBezTo>
                    <a:pt x="501" y="714"/>
                    <a:pt x="505" y="721"/>
                    <a:pt x="511" y="721"/>
                  </a:cubicBezTo>
                  <a:cubicBezTo>
                    <a:pt x="518" y="721"/>
                    <a:pt x="527" y="712"/>
                    <a:pt x="533" y="712"/>
                  </a:cubicBezTo>
                  <a:cubicBezTo>
                    <a:pt x="540" y="712"/>
                    <a:pt x="547" y="707"/>
                    <a:pt x="554" y="707"/>
                  </a:cubicBezTo>
                  <a:cubicBezTo>
                    <a:pt x="558" y="707"/>
                    <a:pt x="561" y="708"/>
                    <a:pt x="565" y="712"/>
                  </a:cubicBezTo>
                  <a:cubicBezTo>
                    <a:pt x="565" y="722"/>
                    <a:pt x="576" y="733"/>
                    <a:pt x="586" y="733"/>
                  </a:cubicBezTo>
                  <a:lnTo>
                    <a:pt x="650" y="733"/>
                  </a:lnTo>
                  <a:cubicBezTo>
                    <a:pt x="671" y="743"/>
                    <a:pt x="693" y="743"/>
                    <a:pt x="714" y="754"/>
                  </a:cubicBezTo>
                  <a:cubicBezTo>
                    <a:pt x="746" y="764"/>
                    <a:pt x="768" y="775"/>
                    <a:pt x="799" y="775"/>
                  </a:cubicBezTo>
                  <a:cubicBezTo>
                    <a:pt x="803" y="773"/>
                    <a:pt x="808" y="772"/>
                    <a:pt x="812" y="772"/>
                  </a:cubicBezTo>
                  <a:cubicBezTo>
                    <a:pt x="828" y="772"/>
                    <a:pt x="844" y="788"/>
                    <a:pt x="853" y="797"/>
                  </a:cubicBezTo>
                  <a:cubicBezTo>
                    <a:pt x="855" y="799"/>
                    <a:pt x="857" y="800"/>
                    <a:pt x="860" y="800"/>
                  </a:cubicBezTo>
                  <a:cubicBezTo>
                    <a:pt x="868" y="800"/>
                    <a:pt x="879" y="793"/>
                    <a:pt x="887" y="793"/>
                  </a:cubicBezTo>
                  <a:cubicBezTo>
                    <a:pt x="890" y="793"/>
                    <a:pt x="893" y="794"/>
                    <a:pt x="895" y="797"/>
                  </a:cubicBezTo>
                  <a:cubicBezTo>
                    <a:pt x="927" y="828"/>
                    <a:pt x="981" y="818"/>
                    <a:pt x="1023" y="839"/>
                  </a:cubicBezTo>
                  <a:lnTo>
                    <a:pt x="1087" y="839"/>
                  </a:lnTo>
                  <a:cubicBezTo>
                    <a:pt x="1130" y="850"/>
                    <a:pt x="1161" y="861"/>
                    <a:pt x="1204" y="871"/>
                  </a:cubicBezTo>
                  <a:cubicBezTo>
                    <a:pt x="1246" y="882"/>
                    <a:pt x="1279" y="903"/>
                    <a:pt x="1332" y="913"/>
                  </a:cubicBezTo>
                  <a:cubicBezTo>
                    <a:pt x="1332" y="913"/>
                    <a:pt x="1345" y="900"/>
                    <a:pt x="1350" y="900"/>
                  </a:cubicBezTo>
                  <a:cubicBezTo>
                    <a:pt x="1352" y="900"/>
                    <a:pt x="1353" y="901"/>
                    <a:pt x="1353" y="903"/>
                  </a:cubicBezTo>
                  <a:cubicBezTo>
                    <a:pt x="1364" y="913"/>
                    <a:pt x="1374" y="925"/>
                    <a:pt x="1385" y="925"/>
                  </a:cubicBezTo>
                  <a:cubicBezTo>
                    <a:pt x="1417" y="935"/>
                    <a:pt x="1459" y="946"/>
                    <a:pt x="1492" y="946"/>
                  </a:cubicBezTo>
                  <a:cubicBezTo>
                    <a:pt x="1502" y="946"/>
                    <a:pt x="1513" y="935"/>
                    <a:pt x="1523" y="882"/>
                  </a:cubicBezTo>
                  <a:cubicBezTo>
                    <a:pt x="1534" y="861"/>
                    <a:pt x="1534" y="861"/>
                    <a:pt x="1545" y="850"/>
                  </a:cubicBezTo>
                  <a:cubicBezTo>
                    <a:pt x="1550" y="839"/>
                    <a:pt x="1555" y="839"/>
                    <a:pt x="1561" y="839"/>
                  </a:cubicBezTo>
                  <a:cubicBezTo>
                    <a:pt x="1566" y="839"/>
                    <a:pt x="1571" y="839"/>
                    <a:pt x="1577" y="828"/>
                  </a:cubicBezTo>
                  <a:lnTo>
                    <a:pt x="1587" y="828"/>
                  </a:lnTo>
                  <a:cubicBezTo>
                    <a:pt x="1587" y="839"/>
                    <a:pt x="1590" y="842"/>
                    <a:pt x="1593" y="842"/>
                  </a:cubicBezTo>
                  <a:cubicBezTo>
                    <a:pt x="1596" y="842"/>
                    <a:pt x="1598" y="839"/>
                    <a:pt x="1598" y="839"/>
                  </a:cubicBezTo>
                  <a:cubicBezTo>
                    <a:pt x="1608" y="839"/>
                    <a:pt x="1619" y="818"/>
                    <a:pt x="1630" y="786"/>
                  </a:cubicBezTo>
                  <a:cubicBezTo>
                    <a:pt x="1641" y="754"/>
                    <a:pt x="1641" y="743"/>
                    <a:pt x="1641" y="733"/>
                  </a:cubicBezTo>
                  <a:cubicBezTo>
                    <a:pt x="1630" y="712"/>
                    <a:pt x="1619" y="722"/>
                    <a:pt x="1608" y="700"/>
                  </a:cubicBezTo>
                  <a:lnTo>
                    <a:pt x="1608" y="669"/>
                  </a:lnTo>
                  <a:cubicBezTo>
                    <a:pt x="1602" y="669"/>
                    <a:pt x="1599" y="678"/>
                    <a:pt x="1599" y="678"/>
                  </a:cubicBezTo>
                  <a:cubicBezTo>
                    <a:pt x="1598" y="678"/>
                    <a:pt x="1598" y="676"/>
                    <a:pt x="1598" y="669"/>
                  </a:cubicBezTo>
                  <a:cubicBezTo>
                    <a:pt x="1598" y="658"/>
                    <a:pt x="1608" y="658"/>
                    <a:pt x="1608" y="658"/>
                  </a:cubicBezTo>
                  <a:cubicBezTo>
                    <a:pt x="1630" y="648"/>
                    <a:pt x="1630" y="637"/>
                    <a:pt x="1641" y="584"/>
                  </a:cubicBezTo>
                  <a:lnTo>
                    <a:pt x="1641" y="562"/>
                  </a:lnTo>
                  <a:lnTo>
                    <a:pt x="1641" y="530"/>
                  </a:lnTo>
                  <a:cubicBezTo>
                    <a:pt x="1641" y="480"/>
                    <a:pt x="1628" y="463"/>
                    <a:pt x="1606" y="463"/>
                  </a:cubicBezTo>
                  <a:cubicBezTo>
                    <a:pt x="1604" y="463"/>
                    <a:pt x="1602" y="463"/>
                    <a:pt x="1599" y="463"/>
                  </a:cubicBezTo>
                  <a:lnTo>
                    <a:pt x="1599" y="463"/>
                  </a:lnTo>
                  <a:cubicBezTo>
                    <a:pt x="1619" y="413"/>
                    <a:pt x="1619" y="413"/>
                    <a:pt x="1608" y="392"/>
                  </a:cubicBezTo>
                  <a:cubicBezTo>
                    <a:pt x="1598" y="381"/>
                    <a:pt x="1598" y="381"/>
                    <a:pt x="1587" y="381"/>
                  </a:cubicBezTo>
                  <a:cubicBezTo>
                    <a:pt x="1556" y="381"/>
                    <a:pt x="1534" y="381"/>
                    <a:pt x="1502" y="392"/>
                  </a:cubicBezTo>
                  <a:cubicBezTo>
                    <a:pt x="1484" y="396"/>
                    <a:pt x="1468" y="397"/>
                    <a:pt x="1452" y="397"/>
                  </a:cubicBezTo>
                  <a:cubicBezTo>
                    <a:pt x="1419" y="397"/>
                    <a:pt x="1389" y="392"/>
                    <a:pt x="1353" y="392"/>
                  </a:cubicBezTo>
                  <a:cubicBezTo>
                    <a:pt x="1347" y="386"/>
                    <a:pt x="1341" y="377"/>
                    <a:pt x="1334" y="377"/>
                  </a:cubicBezTo>
                  <a:cubicBezTo>
                    <a:pt x="1327" y="377"/>
                    <a:pt x="1320" y="383"/>
                    <a:pt x="1310" y="402"/>
                  </a:cubicBezTo>
                  <a:cubicBezTo>
                    <a:pt x="1300" y="371"/>
                    <a:pt x="1300" y="371"/>
                    <a:pt x="1289" y="371"/>
                  </a:cubicBezTo>
                  <a:cubicBezTo>
                    <a:pt x="1275" y="378"/>
                    <a:pt x="1262" y="380"/>
                    <a:pt x="1250" y="380"/>
                  </a:cubicBezTo>
                  <a:cubicBezTo>
                    <a:pt x="1225" y="380"/>
                    <a:pt x="1204" y="371"/>
                    <a:pt x="1182" y="371"/>
                  </a:cubicBezTo>
                  <a:cubicBezTo>
                    <a:pt x="1174" y="371"/>
                    <a:pt x="1166" y="384"/>
                    <a:pt x="1157" y="384"/>
                  </a:cubicBezTo>
                  <a:cubicBezTo>
                    <a:pt x="1155" y="384"/>
                    <a:pt x="1153" y="383"/>
                    <a:pt x="1151" y="381"/>
                  </a:cubicBezTo>
                  <a:cubicBezTo>
                    <a:pt x="1141" y="360"/>
                    <a:pt x="1125" y="357"/>
                    <a:pt x="1108" y="357"/>
                  </a:cubicBezTo>
                  <a:cubicBezTo>
                    <a:pt x="1102" y="357"/>
                    <a:pt x="1095" y="358"/>
                    <a:pt x="1088" y="358"/>
                  </a:cubicBezTo>
                  <a:cubicBezTo>
                    <a:pt x="1077" y="358"/>
                    <a:pt x="1065" y="356"/>
                    <a:pt x="1055" y="350"/>
                  </a:cubicBezTo>
                  <a:lnTo>
                    <a:pt x="1044" y="360"/>
                  </a:lnTo>
                  <a:cubicBezTo>
                    <a:pt x="1044" y="338"/>
                    <a:pt x="1044" y="338"/>
                    <a:pt x="1033" y="338"/>
                  </a:cubicBezTo>
                  <a:cubicBezTo>
                    <a:pt x="1023" y="328"/>
                    <a:pt x="1002" y="317"/>
                    <a:pt x="981" y="317"/>
                  </a:cubicBezTo>
                  <a:cubicBezTo>
                    <a:pt x="972" y="326"/>
                    <a:pt x="962" y="330"/>
                    <a:pt x="953" y="330"/>
                  </a:cubicBezTo>
                  <a:cubicBezTo>
                    <a:pt x="941" y="330"/>
                    <a:pt x="929" y="324"/>
                    <a:pt x="917" y="317"/>
                  </a:cubicBezTo>
                  <a:cubicBezTo>
                    <a:pt x="906" y="307"/>
                    <a:pt x="895" y="307"/>
                    <a:pt x="874" y="307"/>
                  </a:cubicBezTo>
                  <a:cubicBezTo>
                    <a:pt x="872" y="308"/>
                    <a:pt x="870" y="308"/>
                    <a:pt x="869" y="308"/>
                  </a:cubicBezTo>
                  <a:cubicBezTo>
                    <a:pt x="855" y="308"/>
                    <a:pt x="845" y="286"/>
                    <a:pt x="829" y="286"/>
                  </a:cubicBezTo>
                  <a:cubicBezTo>
                    <a:pt x="824" y="286"/>
                    <a:pt x="818" y="288"/>
                    <a:pt x="810" y="296"/>
                  </a:cubicBezTo>
                  <a:cubicBezTo>
                    <a:pt x="808" y="297"/>
                    <a:pt x="805" y="298"/>
                    <a:pt x="803" y="298"/>
                  </a:cubicBezTo>
                  <a:cubicBezTo>
                    <a:pt x="793" y="298"/>
                    <a:pt x="788" y="284"/>
                    <a:pt x="777" y="284"/>
                  </a:cubicBezTo>
                  <a:cubicBezTo>
                    <a:pt x="772" y="284"/>
                    <a:pt x="766" y="287"/>
                    <a:pt x="757" y="296"/>
                  </a:cubicBezTo>
                  <a:lnTo>
                    <a:pt x="757" y="275"/>
                  </a:lnTo>
                  <a:cubicBezTo>
                    <a:pt x="757" y="264"/>
                    <a:pt x="746" y="264"/>
                    <a:pt x="746" y="264"/>
                  </a:cubicBezTo>
                  <a:cubicBezTo>
                    <a:pt x="739" y="276"/>
                    <a:pt x="734" y="280"/>
                    <a:pt x="730" y="280"/>
                  </a:cubicBezTo>
                  <a:cubicBezTo>
                    <a:pt x="724" y="280"/>
                    <a:pt x="721" y="267"/>
                    <a:pt x="714" y="253"/>
                  </a:cubicBezTo>
                  <a:cubicBezTo>
                    <a:pt x="714" y="240"/>
                    <a:pt x="710" y="236"/>
                    <a:pt x="704" y="236"/>
                  </a:cubicBezTo>
                  <a:cubicBezTo>
                    <a:pt x="696" y="236"/>
                    <a:pt x="684" y="243"/>
                    <a:pt x="671" y="243"/>
                  </a:cubicBezTo>
                  <a:cubicBezTo>
                    <a:pt x="671" y="243"/>
                    <a:pt x="661" y="243"/>
                    <a:pt x="661" y="232"/>
                  </a:cubicBezTo>
                  <a:cubicBezTo>
                    <a:pt x="650" y="232"/>
                    <a:pt x="640" y="222"/>
                    <a:pt x="629" y="222"/>
                  </a:cubicBezTo>
                  <a:cubicBezTo>
                    <a:pt x="619" y="222"/>
                    <a:pt x="597" y="222"/>
                    <a:pt x="597" y="200"/>
                  </a:cubicBezTo>
                  <a:cubicBezTo>
                    <a:pt x="593" y="189"/>
                    <a:pt x="587" y="186"/>
                    <a:pt x="580" y="186"/>
                  </a:cubicBezTo>
                  <a:cubicBezTo>
                    <a:pt x="570" y="186"/>
                    <a:pt x="558" y="192"/>
                    <a:pt x="550" y="192"/>
                  </a:cubicBezTo>
                  <a:cubicBezTo>
                    <a:pt x="548" y="192"/>
                    <a:pt x="545" y="191"/>
                    <a:pt x="544" y="189"/>
                  </a:cubicBezTo>
                  <a:cubicBezTo>
                    <a:pt x="544" y="179"/>
                    <a:pt x="544" y="168"/>
                    <a:pt x="533" y="168"/>
                  </a:cubicBezTo>
                  <a:cubicBezTo>
                    <a:pt x="512" y="168"/>
                    <a:pt x="491" y="168"/>
                    <a:pt x="480" y="147"/>
                  </a:cubicBezTo>
                  <a:lnTo>
                    <a:pt x="469" y="147"/>
                  </a:lnTo>
                  <a:cubicBezTo>
                    <a:pt x="465" y="154"/>
                    <a:pt x="462" y="156"/>
                    <a:pt x="460" y="156"/>
                  </a:cubicBezTo>
                  <a:cubicBezTo>
                    <a:pt x="453" y="156"/>
                    <a:pt x="453" y="132"/>
                    <a:pt x="445" y="132"/>
                  </a:cubicBezTo>
                  <a:cubicBezTo>
                    <a:pt x="443" y="132"/>
                    <a:pt x="440" y="133"/>
                    <a:pt x="437" y="137"/>
                  </a:cubicBezTo>
                  <a:cubicBezTo>
                    <a:pt x="437" y="119"/>
                    <a:pt x="433" y="112"/>
                    <a:pt x="428" y="112"/>
                  </a:cubicBezTo>
                  <a:cubicBezTo>
                    <a:pt x="421" y="112"/>
                    <a:pt x="411" y="124"/>
                    <a:pt x="406" y="137"/>
                  </a:cubicBezTo>
                  <a:lnTo>
                    <a:pt x="395" y="125"/>
                  </a:lnTo>
                  <a:cubicBezTo>
                    <a:pt x="395" y="125"/>
                    <a:pt x="395" y="104"/>
                    <a:pt x="384" y="94"/>
                  </a:cubicBezTo>
                  <a:cubicBezTo>
                    <a:pt x="373" y="83"/>
                    <a:pt x="352" y="83"/>
                    <a:pt x="331" y="73"/>
                  </a:cubicBezTo>
                  <a:cubicBezTo>
                    <a:pt x="309" y="51"/>
                    <a:pt x="278" y="51"/>
                    <a:pt x="257" y="19"/>
                  </a:cubicBezTo>
                  <a:cubicBezTo>
                    <a:pt x="257" y="14"/>
                    <a:pt x="254" y="11"/>
                    <a:pt x="250" y="11"/>
                  </a:cubicBezTo>
                  <a:cubicBezTo>
                    <a:pt x="246" y="11"/>
                    <a:pt x="240" y="14"/>
                    <a:pt x="235" y="19"/>
                  </a:cubicBezTo>
                  <a:cubicBezTo>
                    <a:pt x="228" y="27"/>
                    <a:pt x="215" y="49"/>
                    <a:pt x="208" y="49"/>
                  </a:cubicBezTo>
                  <a:cubicBezTo>
                    <a:pt x="205" y="49"/>
                    <a:pt x="203" y="44"/>
                    <a:pt x="203" y="30"/>
                  </a:cubicBezTo>
                  <a:cubicBezTo>
                    <a:pt x="203" y="25"/>
                    <a:pt x="200" y="22"/>
                    <a:pt x="198" y="22"/>
                  </a:cubicBezTo>
                  <a:cubicBezTo>
                    <a:pt x="195" y="22"/>
                    <a:pt x="193" y="25"/>
                    <a:pt x="193" y="30"/>
                  </a:cubicBezTo>
                  <a:cubicBezTo>
                    <a:pt x="189" y="33"/>
                    <a:pt x="187" y="34"/>
                    <a:pt x="186" y="34"/>
                  </a:cubicBezTo>
                  <a:cubicBezTo>
                    <a:pt x="182" y="34"/>
                    <a:pt x="182" y="27"/>
                    <a:pt x="182" y="19"/>
                  </a:cubicBezTo>
                  <a:cubicBezTo>
                    <a:pt x="175" y="19"/>
                    <a:pt x="177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761541" y="202822"/>
              <a:ext cx="188313" cy="77159"/>
            </a:xfrm>
            <a:custGeom>
              <a:avLst/>
              <a:gdLst/>
              <a:ahLst/>
              <a:cxnLst/>
              <a:rect l="l" t="t" r="r" b="b"/>
              <a:pathLst>
                <a:path w="1684" h="690" extrusionOk="0">
                  <a:moveTo>
                    <a:pt x="171" y="0"/>
                  </a:moveTo>
                  <a:cubicBezTo>
                    <a:pt x="168" y="0"/>
                    <a:pt x="166" y="3"/>
                    <a:pt x="160" y="8"/>
                  </a:cubicBezTo>
                  <a:cubicBezTo>
                    <a:pt x="153" y="23"/>
                    <a:pt x="146" y="48"/>
                    <a:pt x="138" y="48"/>
                  </a:cubicBezTo>
                  <a:cubicBezTo>
                    <a:pt x="135" y="48"/>
                    <a:pt x="132" y="43"/>
                    <a:pt x="129" y="30"/>
                  </a:cubicBezTo>
                  <a:cubicBezTo>
                    <a:pt x="129" y="24"/>
                    <a:pt x="126" y="21"/>
                    <a:pt x="123" y="21"/>
                  </a:cubicBezTo>
                  <a:cubicBezTo>
                    <a:pt x="120" y="21"/>
                    <a:pt x="117" y="24"/>
                    <a:pt x="117" y="30"/>
                  </a:cubicBezTo>
                  <a:cubicBezTo>
                    <a:pt x="114" y="33"/>
                    <a:pt x="112" y="34"/>
                    <a:pt x="110" y="34"/>
                  </a:cubicBezTo>
                  <a:cubicBezTo>
                    <a:pt x="107" y="34"/>
                    <a:pt x="107" y="30"/>
                    <a:pt x="107" y="30"/>
                  </a:cubicBezTo>
                  <a:cubicBezTo>
                    <a:pt x="100" y="23"/>
                    <a:pt x="98" y="8"/>
                    <a:pt x="94" y="8"/>
                  </a:cubicBezTo>
                  <a:cubicBezTo>
                    <a:pt x="92" y="8"/>
                    <a:pt x="90" y="13"/>
                    <a:pt x="86" y="30"/>
                  </a:cubicBezTo>
                  <a:cubicBezTo>
                    <a:pt x="86" y="51"/>
                    <a:pt x="75" y="51"/>
                    <a:pt x="75" y="94"/>
                  </a:cubicBezTo>
                  <a:cubicBezTo>
                    <a:pt x="75" y="104"/>
                    <a:pt x="72" y="107"/>
                    <a:pt x="70" y="107"/>
                  </a:cubicBezTo>
                  <a:cubicBezTo>
                    <a:pt x="67" y="107"/>
                    <a:pt x="65" y="104"/>
                    <a:pt x="65" y="104"/>
                  </a:cubicBezTo>
                  <a:cubicBezTo>
                    <a:pt x="54" y="82"/>
                    <a:pt x="43" y="82"/>
                    <a:pt x="32" y="72"/>
                  </a:cubicBezTo>
                  <a:cubicBezTo>
                    <a:pt x="32" y="70"/>
                    <a:pt x="32" y="69"/>
                    <a:pt x="30" y="69"/>
                  </a:cubicBezTo>
                  <a:cubicBezTo>
                    <a:pt x="25" y="69"/>
                    <a:pt x="11" y="88"/>
                    <a:pt x="11" y="115"/>
                  </a:cubicBezTo>
                  <a:cubicBezTo>
                    <a:pt x="1" y="157"/>
                    <a:pt x="11" y="179"/>
                    <a:pt x="11" y="200"/>
                  </a:cubicBezTo>
                  <a:cubicBezTo>
                    <a:pt x="22" y="200"/>
                    <a:pt x="22" y="210"/>
                    <a:pt x="22" y="210"/>
                  </a:cubicBezTo>
                  <a:cubicBezTo>
                    <a:pt x="32" y="221"/>
                    <a:pt x="54" y="232"/>
                    <a:pt x="65" y="243"/>
                  </a:cubicBezTo>
                  <a:cubicBezTo>
                    <a:pt x="96" y="264"/>
                    <a:pt x="117" y="295"/>
                    <a:pt x="139" y="295"/>
                  </a:cubicBezTo>
                  <a:cubicBezTo>
                    <a:pt x="144" y="295"/>
                    <a:pt x="147" y="293"/>
                    <a:pt x="148" y="293"/>
                  </a:cubicBezTo>
                  <a:cubicBezTo>
                    <a:pt x="150" y="293"/>
                    <a:pt x="150" y="296"/>
                    <a:pt x="150" y="306"/>
                  </a:cubicBezTo>
                  <a:cubicBezTo>
                    <a:pt x="150" y="317"/>
                    <a:pt x="150" y="328"/>
                    <a:pt x="139" y="328"/>
                  </a:cubicBezTo>
                  <a:cubicBezTo>
                    <a:pt x="129" y="328"/>
                    <a:pt x="117" y="317"/>
                    <a:pt x="107" y="317"/>
                  </a:cubicBezTo>
                  <a:cubicBezTo>
                    <a:pt x="100" y="317"/>
                    <a:pt x="88" y="307"/>
                    <a:pt x="78" y="307"/>
                  </a:cubicBezTo>
                  <a:cubicBezTo>
                    <a:pt x="73" y="307"/>
                    <a:pt x="68" y="310"/>
                    <a:pt x="65" y="317"/>
                  </a:cubicBezTo>
                  <a:cubicBezTo>
                    <a:pt x="54" y="338"/>
                    <a:pt x="43" y="349"/>
                    <a:pt x="22" y="349"/>
                  </a:cubicBezTo>
                  <a:cubicBezTo>
                    <a:pt x="22" y="349"/>
                    <a:pt x="11" y="370"/>
                    <a:pt x="11" y="402"/>
                  </a:cubicBezTo>
                  <a:cubicBezTo>
                    <a:pt x="1" y="423"/>
                    <a:pt x="1" y="456"/>
                    <a:pt x="11" y="466"/>
                  </a:cubicBezTo>
                  <a:cubicBezTo>
                    <a:pt x="11" y="487"/>
                    <a:pt x="11" y="498"/>
                    <a:pt x="22" y="498"/>
                  </a:cubicBezTo>
                  <a:cubicBezTo>
                    <a:pt x="26" y="498"/>
                    <a:pt x="32" y="496"/>
                    <a:pt x="39" y="496"/>
                  </a:cubicBezTo>
                  <a:cubicBezTo>
                    <a:pt x="48" y="496"/>
                    <a:pt x="58" y="500"/>
                    <a:pt x="65" y="519"/>
                  </a:cubicBezTo>
                  <a:cubicBezTo>
                    <a:pt x="86" y="551"/>
                    <a:pt x="96" y="551"/>
                    <a:pt x="107" y="551"/>
                  </a:cubicBezTo>
                  <a:cubicBezTo>
                    <a:pt x="121" y="551"/>
                    <a:pt x="136" y="546"/>
                    <a:pt x="150" y="546"/>
                  </a:cubicBezTo>
                  <a:cubicBezTo>
                    <a:pt x="157" y="546"/>
                    <a:pt x="164" y="548"/>
                    <a:pt x="171" y="551"/>
                  </a:cubicBezTo>
                  <a:cubicBezTo>
                    <a:pt x="203" y="572"/>
                    <a:pt x="245" y="562"/>
                    <a:pt x="278" y="583"/>
                  </a:cubicBezTo>
                  <a:cubicBezTo>
                    <a:pt x="299" y="605"/>
                    <a:pt x="330" y="594"/>
                    <a:pt x="352" y="615"/>
                  </a:cubicBezTo>
                  <a:cubicBezTo>
                    <a:pt x="356" y="615"/>
                    <a:pt x="361" y="617"/>
                    <a:pt x="365" y="617"/>
                  </a:cubicBezTo>
                  <a:cubicBezTo>
                    <a:pt x="371" y="617"/>
                    <a:pt x="378" y="613"/>
                    <a:pt x="384" y="594"/>
                  </a:cubicBezTo>
                  <a:cubicBezTo>
                    <a:pt x="384" y="584"/>
                    <a:pt x="386" y="579"/>
                    <a:pt x="388" y="579"/>
                  </a:cubicBezTo>
                  <a:lnTo>
                    <a:pt x="388" y="579"/>
                  </a:lnTo>
                  <a:cubicBezTo>
                    <a:pt x="389" y="579"/>
                    <a:pt x="390" y="587"/>
                    <a:pt x="384" y="605"/>
                  </a:cubicBezTo>
                  <a:cubicBezTo>
                    <a:pt x="384" y="615"/>
                    <a:pt x="384" y="626"/>
                    <a:pt x="394" y="626"/>
                  </a:cubicBezTo>
                  <a:cubicBezTo>
                    <a:pt x="396" y="622"/>
                    <a:pt x="398" y="621"/>
                    <a:pt x="400" y="621"/>
                  </a:cubicBezTo>
                  <a:cubicBezTo>
                    <a:pt x="405" y="621"/>
                    <a:pt x="410" y="629"/>
                    <a:pt x="415" y="629"/>
                  </a:cubicBezTo>
                  <a:cubicBezTo>
                    <a:pt x="419" y="629"/>
                    <a:pt x="423" y="624"/>
                    <a:pt x="427" y="605"/>
                  </a:cubicBezTo>
                  <a:cubicBezTo>
                    <a:pt x="427" y="601"/>
                    <a:pt x="427" y="600"/>
                    <a:pt x="427" y="600"/>
                  </a:cubicBezTo>
                  <a:cubicBezTo>
                    <a:pt x="428" y="600"/>
                    <a:pt x="430" y="605"/>
                    <a:pt x="437" y="605"/>
                  </a:cubicBezTo>
                  <a:cubicBezTo>
                    <a:pt x="437" y="615"/>
                    <a:pt x="437" y="621"/>
                    <a:pt x="438" y="621"/>
                  </a:cubicBezTo>
                  <a:cubicBezTo>
                    <a:pt x="440" y="621"/>
                    <a:pt x="442" y="615"/>
                    <a:pt x="448" y="605"/>
                  </a:cubicBezTo>
                  <a:cubicBezTo>
                    <a:pt x="448" y="594"/>
                    <a:pt x="451" y="589"/>
                    <a:pt x="453" y="589"/>
                  </a:cubicBezTo>
                  <a:cubicBezTo>
                    <a:pt x="456" y="589"/>
                    <a:pt x="458" y="594"/>
                    <a:pt x="458" y="605"/>
                  </a:cubicBezTo>
                  <a:cubicBezTo>
                    <a:pt x="458" y="622"/>
                    <a:pt x="461" y="633"/>
                    <a:pt x="466" y="633"/>
                  </a:cubicBezTo>
                  <a:cubicBezTo>
                    <a:pt x="470" y="633"/>
                    <a:pt x="475" y="624"/>
                    <a:pt x="480" y="605"/>
                  </a:cubicBezTo>
                  <a:cubicBezTo>
                    <a:pt x="484" y="587"/>
                    <a:pt x="487" y="582"/>
                    <a:pt x="488" y="582"/>
                  </a:cubicBezTo>
                  <a:cubicBezTo>
                    <a:pt x="491" y="582"/>
                    <a:pt x="491" y="594"/>
                    <a:pt x="491" y="594"/>
                  </a:cubicBezTo>
                  <a:lnTo>
                    <a:pt x="491" y="636"/>
                  </a:lnTo>
                  <a:cubicBezTo>
                    <a:pt x="493" y="634"/>
                    <a:pt x="495" y="633"/>
                    <a:pt x="497" y="633"/>
                  </a:cubicBezTo>
                  <a:cubicBezTo>
                    <a:pt x="503" y="633"/>
                    <a:pt x="509" y="639"/>
                    <a:pt x="515" y="639"/>
                  </a:cubicBezTo>
                  <a:cubicBezTo>
                    <a:pt x="518" y="639"/>
                    <a:pt x="520" y="639"/>
                    <a:pt x="522" y="636"/>
                  </a:cubicBezTo>
                  <a:cubicBezTo>
                    <a:pt x="533" y="626"/>
                    <a:pt x="543" y="636"/>
                    <a:pt x="543" y="615"/>
                  </a:cubicBezTo>
                  <a:cubicBezTo>
                    <a:pt x="548" y="642"/>
                    <a:pt x="553" y="650"/>
                    <a:pt x="557" y="650"/>
                  </a:cubicBezTo>
                  <a:cubicBezTo>
                    <a:pt x="563" y="650"/>
                    <a:pt x="569" y="636"/>
                    <a:pt x="576" y="636"/>
                  </a:cubicBezTo>
                  <a:cubicBezTo>
                    <a:pt x="583" y="636"/>
                    <a:pt x="590" y="632"/>
                    <a:pt x="597" y="632"/>
                  </a:cubicBezTo>
                  <a:cubicBezTo>
                    <a:pt x="600" y="632"/>
                    <a:pt x="604" y="633"/>
                    <a:pt x="607" y="636"/>
                  </a:cubicBezTo>
                  <a:cubicBezTo>
                    <a:pt x="618" y="647"/>
                    <a:pt x="629" y="647"/>
                    <a:pt x="640" y="647"/>
                  </a:cubicBezTo>
                  <a:cubicBezTo>
                    <a:pt x="661" y="647"/>
                    <a:pt x="682" y="636"/>
                    <a:pt x="692" y="636"/>
                  </a:cubicBezTo>
                  <a:cubicBezTo>
                    <a:pt x="709" y="642"/>
                    <a:pt x="722" y="642"/>
                    <a:pt x="734" y="642"/>
                  </a:cubicBezTo>
                  <a:cubicBezTo>
                    <a:pt x="746" y="642"/>
                    <a:pt x="757" y="642"/>
                    <a:pt x="767" y="647"/>
                  </a:cubicBezTo>
                  <a:cubicBezTo>
                    <a:pt x="783" y="652"/>
                    <a:pt x="796" y="655"/>
                    <a:pt x="810" y="655"/>
                  </a:cubicBezTo>
                  <a:cubicBezTo>
                    <a:pt x="823" y="655"/>
                    <a:pt x="836" y="652"/>
                    <a:pt x="853" y="647"/>
                  </a:cubicBezTo>
                  <a:cubicBezTo>
                    <a:pt x="859" y="644"/>
                    <a:pt x="865" y="643"/>
                    <a:pt x="871" y="643"/>
                  </a:cubicBezTo>
                  <a:cubicBezTo>
                    <a:pt x="886" y="643"/>
                    <a:pt x="901" y="650"/>
                    <a:pt x="917" y="657"/>
                  </a:cubicBezTo>
                  <a:cubicBezTo>
                    <a:pt x="919" y="660"/>
                    <a:pt x="921" y="661"/>
                    <a:pt x="923" y="661"/>
                  </a:cubicBezTo>
                  <a:cubicBezTo>
                    <a:pt x="929" y="661"/>
                    <a:pt x="936" y="655"/>
                    <a:pt x="942" y="655"/>
                  </a:cubicBezTo>
                  <a:cubicBezTo>
                    <a:pt x="944" y="655"/>
                    <a:pt x="946" y="655"/>
                    <a:pt x="948" y="657"/>
                  </a:cubicBezTo>
                  <a:cubicBezTo>
                    <a:pt x="969" y="663"/>
                    <a:pt x="991" y="663"/>
                    <a:pt x="1012" y="663"/>
                  </a:cubicBezTo>
                  <a:cubicBezTo>
                    <a:pt x="1033" y="663"/>
                    <a:pt x="1055" y="663"/>
                    <a:pt x="1076" y="669"/>
                  </a:cubicBezTo>
                  <a:cubicBezTo>
                    <a:pt x="1108" y="669"/>
                    <a:pt x="1129" y="657"/>
                    <a:pt x="1151" y="657"/>
                  </a:cubicBezTo>
                  <a:cubicBezTo>
                    <a:pt x="1193" y="669"/>
                    <a:pt x="1225" y="669"/>
                    <a:pt x="1267" y="669"/>
                  </a:cubicBezTo>
                  <a:cubicBezTo>
                    <a:pt x="1301" y="669"/>
                    <a:pt x="1335" y="682"/>
                    <a:pt x="1369" y="682"/>
                  </a:cubicBezTo>
                  <a:cubicBezTo>
                    <a:pt x="1378" y="682"/>
                    <a:pt x="1386" y="681"/>
                    <a:pt x="1395" y="679"/>
                  </a:cubicBezTo>
                  <a:cubicBezTo>
                    <a:pt x="1404" y="679"/>
                    <a:pt x="1412" y="665"/>
                    <a:pt x="1421" y="665"/>
                  </a:cubicBezTo>
                  <a:cubicBezTo>
                    <a:pt x="1423" y="665"/>
                    <a:pt x="1425" y="666"/>
                    <a:pt x="1428" y="669"/>
                  </a:cubicBezTo>
                  <a:cubicBezTo>
                    <a:pt x="1438" y="679"/>
                    <a:pt x="1449" y="690"/>
                    <a:pt x="1459" y="690"/>
                  </a:cubicBezTo>
                  <a:lnTo>
                    <a:pt x="1566" y="690"/>
                  </a:lnTo>
                  <a:cubicBezTo>
                    <a:pt x="1577" y="690"/>
                    <a:pt x="1587" y="669"/>
                    <a:pt x="1587" y="626"/>
                  </a:cubicBezTo>
                  <a:cubicBezTo>
                    <a:pt x="1587" y="594"/>
                    <a:pt x="1598" y="594"/>
                    <a:pt x="1598" y="583"/>
                  </a:cubicBezTo>
                  <a:cubicBezTo>
                    <a:pt x="1603" y="573"/>
                    <a:pt x="1608" y="573"/>
                    <a:pt x="1614" y="573"/>
                  </a:cubicBezTo>
                  <a:cubicBezTo>
                    <a:pt x="1619" y="573"/>
                    <a:pt x="1624" y="573"/>
                    <a:pt x="1629" y="562"/>
                  </a:cubicBezTo>
                  <a:cubicBezTo>
                    <a:pt x="1634" y="571"/>
                    <a:pt x="1639" y="574"/>
                    <a:pt x="1642" y="574"/>
                  </a:cubicBezTo>
                  <a:cubicBezTo>
                    <a:pt x="1647" y="574"/>
                    <a:pt x="1651" y="568"/>
                    <a:pt x="1651" y="562"/>
                  </a:cubicBezTo>
                  <a:cubicBezTo>
                    <a:pt x="1662" y="562"/>
                    <a:pt x="1672" y="541"/>
                    <a:pt x="1672" y="508"/>
                  </a:cubicBezTo>
                  <a:cubicBezTo>
                    <a:pt x="1683" y="477"/>
                    <a:pt x="1672" y="466"/>
                    <a:pt x="1672" y="456"/>
                  </a:cubicBezTo>
                  <a:cubicBezTo>
                    <a:pt x="1662" y="434"/>
                    <a:pt x="1651" y="444"/>
                    <a:pt x="1641" y="423"/>
                  </a:cubicBezTo>
                  <a:cubicBezTo>
                    <a:pt x="1641" y="413"/>
                    <a:pt x="1629" y="402"/>
                    <a:pt x="1629" y="402"/>
                  </a:cubicBezTo>
                  <a:cubicBezTo>
                    <a:pt x="1629" y="402"/>
                    <a:pt x="1625" y="407"/>
                    <a:pt x="1622" y="407"/>
                  </a:cubicBezTo>
                  <a:cubicBezTo>
                    <a:pt x="1620" y="407"/>
                    <a:pt x="1619" y="406"/>
                    <a:pt x="1619" y="402"/>
                  </a:cubicBezTo>
                  <a:cubicBezTo>
                    <a:pt x="1619" y="391"/>
                    <a:pt x="1622" y="389"/>
                    <a:pt x="1624" y="389"/>
                  </a:cubicBezTo>
                  <a:cubicBezTo>
                    <a:pt x="1627" y="389"/>
                    <a:pt x="1629" y="392"/>
                    <a:pt x="1629" y="392"/>
                  </a:cubicBezTo>
                  <a:cubicBezTo>
                    <a:pt x="1641" y="370"/>
                    <a:pt x="1641" y="359"/>
                    <a:pt x="1641" y="306"/>
                  </a:cubicBezTo>
                  <a:lnTo>
                    <a:pt x="1641" y="285"/>
                  </a:lnTo>
                  <a:lnTo>
                    <a:pt x="1641" y="253"/>
                  </a:lnTo>
                  <a:cubicBezTo>
                    <a:pt x="1624" y="212"/>
                    <a:pt x="1608" y="196"/>
                    <a:pt x="1591" y="196"/>
                  </a:cubicBezTo>
                  <a:cubicBezTo>
                    <a:pt x="1586" y="196"/>
                    <a:pt x="1582" y="197"/>
                    <a:pt x="1577" y="200"/>
                  </a:cubicBezTo>
                  <a:cubicBezTo>
                    <a:pt x="1587" y="146"/>
                    <a:pt x="1587" y="146"/>
                    <a:pt x="1577" y="125"/>
                  </a:cubicBezTo>
                  <a:cubicBezTo>
                    <a:pt x="1566" y="115"/>
                    <a:pt x="1566" y="115"/>
                    <a:pt x="1555" y="115"/>
                  </a:cubicBezTo>
                  <a:cubicBezTo>
                    <a:pt x="1523" y="115"/>
                    <a:pt x="1502" y="125"/>
                    <a:pt x="1470" y="136"/>
                  </a:cubicBezTo>
                  <a:cubicBezTo>
                    <a:pt x="1428" y="168"/>
                    <a:pt x="1374" y="157"/>
                    <a:pt x="1331" y="168"/>
                  </a:cubicBezTo>
                  <a:cubicBezTo>
                    <a:pt x="1320" y="168"/>
                    <a:pt x="1311" y="158"/>
                    <a:pt x="1304" y="158"/>
                  </a:cubicBezTo>
                  <a:cubicBezTo>
                    <a:pt x="1299" y="158"/>
                    <a:pt x="1294" y="165"/>
                    <a:pt x="1289" y="189"/>
                  </a:cubicBezTo>
                  <a:cubicBezTo>
                    <a:pt x="1289" y="193"/>
                    <a:pt x="1289" y="194"/>
                    <a:pt x="1288" y="194"/>
                  </a:cubicBezTo>
                  <a:cubicBezTo>
                    <a:pt x="1288" y="194"/>
                    <a:pt x="1285" y="189"/>
                    <a:pt x="1279" y="189"/>
                  </a:cubicBezTo>
                  <a:cubicBezTo>
                    <a:pt x="1279" y="173"/>
                    <a:pt x="1273" y="164"/>
                    <a:pt x="1265" y="164"/>
                  </a:cubicBezTo>
                  <a:cubicBezTo>
                    <a:pt x="1263" y="164"/>
                    <a:pt x="1260" y="165"/>
                    <a:pt x="1257" y="168"/>
                  </a:cubicBezTo>
                  <a:cubicBezTo>
                    <a:pt x="1241" y="178"/>
                    <a:pt x="1222" y="181"/>
                    <a:pt x="1203" y="181"/>
                  </a:cubicBezTo>
                  <a:cubicBezTo>
                    <a:pt x="1184" y="181"/>
                    <a:pt x="1166" y="179"/>
                    <a:pt x="1151" y="179"/>
                  </a:cubicBezTo>
                  <a:cubicBezTo>
                    <a:pt x="1142" y="179"/>
                    <a:pt x="1140" y="192"/>
                    <a:pt x="1135" y="192"/>
                  </a:cubicBezTo>
                  <a:cubicBezTo>
                    <a:pt x="1133" y="192"/>
                    <a:pt x="1132" y="191"/>
                    <a:pt x="1129" y="189"/>
                  </a:cubicBezTo>
                  <a:cubicBezTo>
                    <a:pt x="1120" y="180"/>
                    <a:pt x="1111" y="177"/>
                    <a:pt x="1102" y="177"/>
                  </a:cubicBezTo>
                  <a:cubicBezTo>
                    <a:pt x="1083" y="177"/>
                    <a:pt x="1064" y="191"/>
                    <a:pt x="1045" y="191"/>
                  </a:cubicBezTo>
                  <a:cubicBezTo>
                    <a:pt x="1041" y="191"/>
                    <a:pt x="1037" y="190"/>
                    <a:pt x="1033" y="189"/>
                  </a:cubicBezTo>
                  <a:cubicBezTo>
                    <a:pt x="1030" y="186"/>
                    <a:pt x="1028" y="185"/>
                    <a:pt x="1027" y="185"/>
                  </a:cubicBezTo>
                  <a:cubicBezTo>
                    <a:pt x="1023" y="185"/>
                    <a:pt x="1023" y="192"/>
                    <a:pt x="1023" y="200"/>
                  </a:cubicBezTo>
                  <a:cubicBezTo>
                    <a:pt x="1012" y="179"/>
                    <a:pt x="1012" y="179"/>
                    <a:pt x="1002" y="179"/>
                  </a:cubicBezTo>
                  <a:cubicBezTo>
                    <a:pt x="993" y="179"/>
                    <a:pt x="977" y="165"/>
                    <a:pt x="960" y="165"/>
                  </a:cubicBezTo>
                  <a:cubicBezTo>
                    <a:pt x="956" y="165"/>
                    <a:pt x="952" y="166"/>
                    <a:pt x="948" y="168"/>
                  </a:cubicBezTo>
                  <a:cubicBezTo>
                    <a:pt x="935" y="180"/>
                    <a:pt x="923" y="185"/>
                    <a:pt x="910" y="185"/>
                  </a:cubicBezTo>
                  <a:cubicBezTo>
                    <a:pt x="902" y="185"/>
                    <a:pt x="893" y="183"/>
                    <a:pt x="884" y="179"/>
                  </a:cubicBezTo>
                  <a:cubicBezTo>
                    <a:pt x="879" y="173"/>
                    <a:pt x="871" y="170"/>
                    <a:pt x="863" y="170"/>
                  </a:cubicBezTo>
                  <a:cubicBezTo>
                    <a:pt x="855" y="170"/>
                    <a:pt x="847" y="173"/>
                    <a:pt x="842" y="179"/>
                  </a:cubicBezTo>
                  <a:cubicBezTo>
                    <a:pt x="839" y="180"/>
                    <a:pt x="837" y="180"/>
                    <a:pt x="835" y="180"/>
                  </a:cubicBezTo>
                  <a:cubicBezTo>
                    <a:pt x="820" y="180"/>
                    <a:pt x="805" y="162"/>
                    <a:pt x="791" y="162"/>
                  </a:cubicBezTo>
                  <a:cubicBezTo>
                    <a:pt x="786" y="162"/>
                    <a:pt x="782" y="163"/>
                    <a:pt x="778" y="168"/>
                  </a:cubicBezTo>
                  <a:cubicBezTo>
                    <a:pt x="772" y="174"/>
                    <a:pt x="767" y="175"/>
                    <a:pt x="762" y="175"/>
                  </a:cubicBezTo>
                  <a:cubicBezTo>
                    <a:pt x="754" y="175"/>
                    <a:pt x="748" y="171"/>
                    <a:pt x="741" y="171"/>
                  </a:cubicBezTo>
                  <a:cubicBezTo>
                    <a:pt x="736" y="171"/>
                    <a:pt x="731" y="173"/>
                    <a:pt x="725" y="179"/>
                  </a:cubicBezTo>
                  <a:cubicBezTo>
                    <a:pt x="725" y="183"/>
                    <a:pt x="723" y="185"/>
                    <a:pt x="721" y="185"/>
                  </a:cubicBezTo>
                  <a:cubicBezTo>
                    <a:pt x="718" y="185"/>
                    <a:pt x="714" y="180"/>
                    <a:pt x="714" y="168"/>
                  </a:cubicBezTo>
                  <a:lnTo>
                    <a:pt x="714" y="157"/>
                  </a:lnTo>
                  <a:cubicBezTo>
                    <a:pt x="705" y="171"/>
                    <a:pt x="700" y="176"/>
                    <a:pt x="696" y="176"/>
                  </a:cubicBezTo>
                  <a:cubicBezTo>
                    <a:pt x="691" y="176"/>
                    <a:pt x="688" y="165"/>
                    <a:pt x="682" y="146"/>
                  </a:cubicBezTo>
                  <a:cubicBezTo>
                    <a:pt x="679" y="139"/>
                    <a:pt x="674" y="137"/>
                    <a:pt x="669" y="137"/>
                  </a:cubicBezTo>
                  <a:cubicBezTo>
                    <a:pt x="658" y="137"/>
                    <a:pt x="646" y="146"/>
                    <a:pt x="640" y="146"/>
                  </a:cubicBezTo>
                  <a:lnTo>
                    <a:pt x="618" y="146"/>
                  </a:lnTo>
                  <a:cubicBezTo>
                    <a:pt x="607" y="146"/>
                    <a:pt x="597" y="136"/>
                    <a:pt x="586" y="136"/>
                  </a:cubicBezTo>
                  <a:cubicBezTo>
                    <a:pt x="577" y="140"/>
                    <a:pt x="570" y="143"/>
                    <a:pt x="565" y="143"/>
                  </a:cubicBezTo>
                  <a:cubicBezTo>
                    <a:pt x="556" y="143"/>
                    <a:pt x="550" y="138"/>
                    <a:pt x="543" y="125"/>
                  </a:cubicBezTo>
                  <a:cubicBezTo>
                    <a:pt x="540" y="118"/>
                    <a:pt x="535" y="116"/>
                    <a:pt x="530" y="116"/>
                  </a:cubicBezTo>
                  <a:cubicBezTo>
                    <a:pt x="519" y="116"/>
                    <a:pt x="505" y="125"/>
                    <a:pt x="491" y="125"/>
                  </a:cubicBezTo>
                  <a:cubicBezTo>
                    <a:pt x="491" y="104"/>
                    <a:pt x="491" y="104"/>
                    <a:pt x="480" y="104"/>
                  </a:cubicBezTo>
                  <a:cubicBezTo>
                    <a:pt x="471" y="108"/>
                    <a:pt x="462" y="111"/>
                    <a:pt x="453" y="111"/>
                  </a:cubicBezTo>
                  <a:cubicBezTo>
                    <a:pt x="440" y="111"/>
                    <a:pt x="428" y="106"/>
                    <a:pt x="416" y="94"/>
                  </a:cubicBezTo>
                  <a:cubicBezTo>
                    <a:pt x="411" y="100"/>
                    <a:pt x="408" y="103"/>
                    <a:pt x="405" y="103"/>
                  </a:cubicBezTo>
                  <a:cubicBezTo>
                    <a:pt x="397" y="103"/>
                    <a:pt x="394" y="84"/>
                    <a:pt x="390" y="84"/>
                  </a:cubicBezTo>
                  <a:cubicBezTo>
                    <a:pt x="388" y="84"/>
                    <a:pt x="386" y="87"/>
                    <a:pt x="384" y="94"/>
                  </a:cubicBezTo>
                  <a:cubicBezTo>
                    <a:pt x="379" y="76"/>
                    <a:pt x="375" y="69"/>
                    <a:pt x="370" y="69"/>
                  </a:cubicBezTo>
                  <a:cubicBezTo>
                    <a:pt x="362" y="69"/>
                    <a:pt x="354" y="81"/>
                    <a:pt x="342" y="94"/>
                  </a:cubicBezTo>
                  <a:cubicBezTo>
                    <a:pt x="330" y="94"/>
                    <a:pt x="330" y="61"/>
                    <a:pt x="320" y="61"/>
                  </a:cubicBezTo>
                  <a:cubicBezTo>
                    <a:pt x="309" y="51"/>
                    <a:pt x="288" y="51"/>
                    <a:pt x="267" y="40"/>
                  </a:cubicBezTo>
                  <a:cubicBezTo>
                    <a:pt x="235" y="30"/>
                    <a:pt x="203" y="30"/>
                    <a:pt x="181" y="8"/>
                  </a:cubicBezTo>
                  <a:cubicBezTo>
                    <a:pt x="176" y="3"/>
                    <a:pt x="174" y="0"/>
                    <a:pt x="171" y="0"/>
                  </a:cubicBezTo>
                  <a:close/>
                </a:path>
              </a:pathLst>
            </a:custGeom>
            <a:solidFill>
              <a:srgbClr val="F7B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23460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8423991" y="10072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2" hasCustomPrompt="1"/>
          </p:nvPr>
        </p:nvSpPr>
        <p:spPr>
          <a:xfrm>
            <a:off x="741000" y="1964613"/>
            <a:ext cx="1219500" cy="6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1"/>
          </p:nvPr>
        </p:nvSpPr>
        <p:spPr>
          <a:xfrm>
            <a:off x="2054850" y="1770225"/>
            <a:ext cx="24699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3"/>
          </p:nvPr>
        </p:nvSpPr>
        <p:spPr>
          <a:xfrm>
            <a:off x="2054850" y="2172250"/>
            <a:ext cx="24699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4" hasCustomPrompt="1"/>
          </p:nvPr>
        </p:nvSpPr>
        <p:spPr>
          <a:xfrm>
            <a:off x="4619250" y="1964613"/>
            <a:ext cx="1219500" cy="6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5"/>
          </p:nvPr>
        </p:nvSpPr>
        <p:spPr>
          <a:xfrm>
            <a:off x="5954100" y="1770225"/>
            <a:ext cx="24699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6"/>
          </p:nvPr>
        </p:nvSpPr>
        <p:spPr>
          <a:xfrm>
            <a:off x="5954100" y="2172250"/>
            <a:ext cx="24699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7" hasCustomPrompt="1"/>
          </p:nvPr>
        </p:nvSpPr>
        <p:spPr>
          <a:xfrm>
            <a:off x="741000" y="3419075"/>
            <a:ext cx="1219500" cy="6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8"/>
          </p:nvPr>
        </p:nvSpPr>
        <p:spPr>
          <a:xfrm>
            <a:off x="2054850" y="3270875"/>
            <a:ext cx="24699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9"/>
          </p:nvPr>
        </p:nvSpPr>
        <p:spPr>
          <a:xfrm>
            <a:off x="2054850" y="3672900"/>
            <a:ext cx="24699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13" hasCustomPrompt="1"/>
          </p:nvPr>
        </p:nvSpPr>
        <p:spPr>
          <a:xfrm>
            <a:off x="4619250" y="3419075"/>
            <a:ext cx="1219500" cy="6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14"/>
          </p:nvPr>
        </p:nvSpPr>
        <p:spPr>
          <a:xfrm>
            <a:off x="5954100" y="3270875"/>
            <a:ext cx="24699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15"/>
          </p:nvPr>
        </p:nvSpPr>
        <p:spPr>
          <a:xfrm>
            <a:off x="5954100" y="3672900"/>
            <a:ext cx="24699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99" name="Google Shape;199;p13"/>
          <p:cNvGrpSpPr/>
          <p:nvPr/>
        </p:nvGrpSpPr>
        <p:grpSpPr>
          <a:xfrm>
            <a:off x="335794" y="155129"/>
            <a:ext cx="8347271" cy="1009090"/>
            <a:chOff x="335794" y="155129"/>
            <a:chExt cx="8347271" cy="1009090"/>
          </a:xfrm>
        </p:grpSpPr>
        <p:sp>
          <p:nvSpPr>
            <p:cNvPr id="200" name="Google Shape;200;p13"/>
            <p:cNvSpPr/>
            <p:nvPr/>
          </p:nvSpPr>
          <p:spPr>
            <a:xfrm>
              <a:off x="5838816" y="5551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7066600" y="290431"/>
              <a:ext cx="167961" cy="157338"/>
            </a:xfrm>
            <a:custGeom>
              <a:avLst/>
              <a:gdLst/>
              <a:ahLst/>
              <a:cxnLst/>
              <a:rect l="l" t="t" r="r" b="b"/>
              <a:pathLst>
                <a:path w="1502" h="1407" extrusionOk="0">
                  <a:moveTo>
                    <a:pt x="1182" y="1"/>
                  </a:moveTo>
                  <a:cubicBezTo>
                    <a:pt x="1174" y="10"/>
                    <a:pt x="1172" y="25"/>
                    <a:pt x="1155" y="25"/>
                  </a:cubicBezTo>
                  <a:cubicBezTo>
                    <a:pt x="1151" y="25"/>
                    <a:pt x="1146" y="24"/>
                    <a:pt x="1139" y="22"/>
                  </a:cubicBezTo>
                  <a:cubicBezTo>
                    <a:pt x="1130" y="19"/>
                    <a:pt x="1122" y="18"/>
                    <a:pt x="1115" y="18"/>
                  </a:cubicBezTo>
                  <a:cubicBezTo>
                    <a:pt x="1097" y="18"/>
                    <a:pt x="1087" y="25"/>
                    <a:pt x="1087" y="33"/>
                  </a:cubicBezTo>
                  <a:cubicBezTo>
                    <a:pt x="1065" y="43"/>
                    <a:pt x="1065" y="76"/>
                    <a:pt x="1044" y="76"/>
                  </a:cubicBezTo>
                  <a:cubicBezTo>
                    <a:pt x="1001" y="97"/>
                    <a:pt x="990" y="128"/>
                    <a:pt x="948" y="128"/>
                  </a:cubicBezTo>
                  <a:cubicBezTo>
                    <a:pt x="916" y="140"/>
                    <a:pt x="905" y="171"/>
                    <a:pt x="874" y="171"/>
                  </a:cubicBezTo>
                  <a:cubicBezTo>
                    <a:pt x="863" y="171"/>
                    <a:pt x="852" y="182"/>
                    <a:pt x="874" y="203"/>
                  </a:cubicBezTo>
                  <a:cubicBezTo>
                    <a:pt x="879" y="214"/>
                    <a:pt x="881" y="219"/>
                    <a:pt x="880" y="219"/>
                  </a:cubicBezTo>
                  <a:cubicBezTo>
                    <a:pt x="879" y="219"/>
                    <a:pt x="873" y="214"/>
                    <a:pt x="863" y="203"/>
                  </a:cubicBezTo>
                  <a:cubicBezTo>
                    <a:pt x="852" y="192"/>
                    <a:pt x="841" y="192"/>
                    <a:pt x="841" y="192"/>
                  </a:cubicBezTo>
                  <a:cubicBezTo>
                    <a:pt x="841" y="214"/>
                    <a:pt x="799" y="182"/>
                    <a:pt x="831" y="235"/>
                  </a:cubicBezTo>
                  <a:cubicBezTo>
                    <a:pt x="822" y="231"/>
                    <a:pt x="817" y="228"/>
                    <a:pt x="815" y="228"/>
                  </a:cubicBezTo>
                  <a:lnTo>
                    <a:pt x="815" y="228"/>
                  </a:lnTo>
                  <a:cubicBezTo>
                    <a:pt x="811" y="228"/>
                    <a:pt x="814" y="233"/>
                    <a:pt x="820" y="246"/>
                  </a:cubicBezTo>
                  <a:cubicBezTo>
                    <a:pt x="826" y="258"/>
                    <a:pt x="829" y="264"/>
                    <a:pt x="826" y="264"/>
                  </a:cubicBezTo>
                  <a:cubicBezTo>
                    <a:pt x="824" y="264"/>
                    <a:pt x="819" y="261"/>
                    <a:pt x="810" y="256"/>
                  </a:cubicBezTo>
                  <a:cubicBezTo>
                    <a:pt x="795" y="247"/>
                    <a:pt x="787" y="241"/>
                    <a:pt x="785" y="241"/>
                  </a:cubicBezTo>
                  <a:lnTo>
                    <a:pt x="785" y="241"/>
                  </a:lnTo>
                  <a:cubicBezTo>
                    <a:pt x="782" y="241"/>
                    <a:pt x="787" y="249"/>
                    <a:pt x="799" y="267"/>
                  </a:cubicBezTo>
                  <a:cubicBezTo>
                    <a:pt x="813" y="287"/>
                    <a:pt x="815" y="293"/>
                    <a:pt x="812" y="293"/>
                  </a:cubicBezTo>
                  <a:cubicBezTo>
                    <a:pt x="808" y="293"/>
                    <a:pt x="799" y="284"/>
                    <a:pt x="799" y="278"/>
                  </a:cubicBezTo>
                  <a:cubicBezTo>
                    <a:pt x="791" y="278"/>
                    <a:pt x="775" y="264"/>
                    <a:pt x="770" y="264"/>
                  </a:cubicBezTo>
                  <a:cubicBezTo>
                    <a:pt x="768" y="264"/>
                    <a:pt x="767" y="265"/>
                    <a:pt x="767" y="267"/>
                  </a:cubicBezTo>
                  <a:cubicBezTo>
                    <a:pt x="767" y="278"/>
                    <a:pt x="746" y="267"/>
                    <a:pt x="746" y="289"/>
                  </a:cubicBezTo>
                  <a:cubicBezTo>
                    <a:pt x="746" y="299"/>
                    <a:pt x="735" y="289"/>
                    <a:pt x="746" y="310"/>
                  </a:cubicBezTo>
                  <a:cubicBezTo>
                    <a:pt x="729" y="300"/>
                    <a:pt x="719" y="296"/>
                    <a:pt x="714" y="296"/>
                  </a:cubicBezTo>
                  <a:cubicBezTo>
                    <a:pt x="703" y="296"/>
                    <a:pt x="710" y="313"/>
                    <a:pt x="703" y="320"/>
                  </a:cubicBezTo>
                  <a:cubicBezTo>
                    <a:pt x="703" y="331"/>
                    <a:pt x="703" y="352"/>
                    <a:pt x="692" y="352"/>
                  </a:cubicBezTo>
                  <a:cubicBezTo>
                    <a:pt x="671" y="352"/>
                    <a:pt x="661" y="352"/>
                    <a:pt x="661" y="363"/>
                  </a:cubicBezTo>
                  <a:cubicBezTo>
                    <a:pt x="650" y="374"/>
                    <a:pt x="639" y="395"/>
                    <a:pt x="628" y="405"/>
                  </a:cubicBezTo>
                  <a:cubicBezTo>
                    <a:pt x="607" y="416"/>
                    <a:pt x="597" y="448"/>
                    <a:pt x="575" y="459"/>
                  </a:cubicBezTo>
                  <a:cubicBezTo>
                    <a:pt x="554" y="469"/>
                    <a:pt x="533" y="490"/>
                    <a:pt x="512" y="523"/>
                  </a:cubicBezTo>
                  <a:cubicBezTo>
                    <a:pt x="512" y="544"/>
                    <a:pt x="490" y="544"/>
                    <a:pt x="469" y="554"/>
                  </a:cubicBezTo>
                  <a:cubicBezTo>
                    <a:pt x="458" y="565"/>
                    <a:pt x="458" y="587"/>
                    <a:pt x="448" y="587"/>
                  </a:cubicBezTo>
                  <a:cubicBezTo>
                    <a:pt x="405" y="608"/>
                    <a:pt x="384" y="651"/>
                    <a:pt x="351" y="672"/>
                  </a:cubicBezTo>
                  <a:cubicBezTo>
                    <a:pt x="330" y="693"/>
                    <a:pt x="320" y="715"/>
                    <a:pt x="309" y="736"/>
                  </a:cubicBezTo>
                  <a:cubicBezTo>
                    <a:pt x="277" y="757"/>
                    <a:pt x="245" y="789"/>
                    <a:pt x="224" y="821"/>
                  </a:cubicBezTo>
                  <a:cubicBezTo>
                    <a:pt x="192" y="853"/>
                    <a:pt x="150" y="864"/>
                    <a:pt x="128" y="906"/>
                  </a:cubicBezTo>
                  <a:cubicBezTo>
                    <a:pt x="117" y="906"/>
                    <a:pt x="128" y="927"/>
                    <a:pt x="117" y="927"/>
                  </a:cubicBezTo>
                  <a:cubicBezTo>
                    <a:pt x="96" y="927"/>
                    <a:pt x="86" y="938"/>
                    <a:pt x="75" y="938"/>
                  </a:cubicBezTo>
                  <a:cubicBezTo>
                    <a:pt x="53" y="970"/>
                    <a:pt x="32" y="991"/>
                    <a:pt x="11" y="1023"/>
                  </a:cubicBezTo>
                  <a:cubicBezTo>
                    <a:pt x="0" y="1023"/>
                    <a:pt x="11" y="1044"/>
                    <a:pt x="43" y="1087"/>
                  </a:cubicBezTo>
                  <a:cubicBezTo>
                    <a:pt x="53" y="1098"/>
                    <a:pt x="53" y="1108"/>
                    <a:pt x="64" y="1119"/>
                  </a:cubicBezTo>
                  <a:cubicBezTo>
                    <a:pt x="75" y="1140"/>
                    <a:pt x="53" y="1129"/>
                    <a:pt x="64" y="1151"/>
                  </a:cubicBezTo>
                  <a:cubicBezTo>
                    <a:pt x="64" y="1151"/>
                    <a:pt x="75" y="1162"/>
                    <a:pt x="64" y="1162"/>
                  </a:cubicBezTo>
                  <a:cubicBezTo>
                    <a:pt x="55" y="1158"/>
                    <a:pt x="49" y="1157"/>
                    <a:pt x="46" y="1157"/>
                  </a:cubicBezTo>
                  <a:cubicBezTo>
                    <a:pt x="38" y="1157"/>
                    <a:pt x="43" y="1165"/>
                    <a:pt x="43" y="1172"/>
                  </a:cubicBezTo>
                  <a:cubicBezTo>
                    <a:pt x="32" y="1183"/>
                    <a:pt x="53" y="1204"/>
                    <a:pt x="75" y="1226"/>
                  </a:cubicBezTo>
                  <a:lnTo>
                    <a:pt x="107" y="1257"/>
                  </a:lnTo>
                  <a:cubicBezTo>
                    <a:pt x="121" y="1257"/>
                    <a:pt x="130" y="1253"/>
                    <a:pt x="138" y="1253"/>
                  </a:cubicBezTo>
                  <a:cubicBezTo>
                    <a:pt x="142" y="1253"/>
                    <a:pt x="146" y="1254"/>
                    <a:pt x="150" y="1257"/>
                  </a:cubicBezTo>
                  <a:cubicBezTo>
                    <a:pt x="156" y="1257"/>
                    <a:pt x="168" y="1262"/>
                    <a:pt x="175" y="1262"/>
                  </a:cubicBezTo>
                  <a:cubicBezTo>
                    <a:pt x="179" y="1262"/>
                    <a:pt x="181" y="1261"/>
                    <a:pt x="181" y="1257"/>
                  </a:cubicBezTo>
                  <a:lnTo>
                    <a:pt x="192" y="1268"/>
                  </a:lnTo>
                  <a:cubicBezTo>
                    <a:pt x="192" y="1290"/>
                    <a:pt x="202" y="1300"/>
                    <a:pt x="245" y="1332"/>
                  </a:cubicBezTo>
                  <a:cubicBezTo>
                    <a:pt x="245" y="1342"/>
                    <a:pt x="256" y="1342"/>
                    <a:pt x="256" y="1342"/>
                  </a:cubicBezTo>
                  <a:cubicBezTo>
                    <a:pt x="266" y="1364"/>
                    <a:pt x="277" y="1364"/>
                    <a:pt x="288" y="1364"/>
                  </a:cubicBezTo>
                  <a:cubicBezTo>
                    <a:pt x="305" y="1377"/>
                    <a:pt x="320" y="1383"/>
                    <a:pt x="331" y="1383"/>
                  </a:cubicBezTo>
                  <a:cubicBezTo>
                    <a:pt x="346" y="1383"/>
                    <a:pt x="356" y="1372"/>
                    <a:pt x="363" y="1353"/>
                  </a:cubicBezTo>
                  <a:cubicBezTo>
                    <a:pt x="394" y="1406"/>
                    <a:pt x="394" y="1406"/>
                    <a:pt x="415" y="1406"/>
                  </a:cubicBezTo>
                  <a:cubicBezTo>
                    <a:pt x="426" y="1406"/>
                    <a:pt x="437" y="1406"/>
                    <a:pt x="437" y="1396"/>
                  </a:cubicBezTo>
                  <a:cubicBezTo>
                    <a:pt x="458" y="1375"/>
                    <a:pt x="469" y="1353"/>
                    <a:pt x="479" y="1321"/>
                  </a:cubicBezTo>
                  <a:cubicBezTo>
                    <a:pt x="490" y="1268"/>
                    <a:pt x="522" y="1236"/>
                    <a:pt x="554" y="1193"/>
                  </a:cubicBezTo>
                  <a:cubicBezTo>
                    <a:pt x="564" y="1183"/>
                    <a:pt x="586" y="1193"/>
                    <a:pt x="564" y="1151"/>
                  </a:cubicBezTo>
                  <a:lnTo>
                    <a:pt x="564" y="1151"/>
                  </a:lnTo>
                  <a:cubicBezTo>
                    <a:pt x="574" y="1154"/>
                    <a:pt x="581" y="1155"/>
                    <a:pt x="586" y="1155"/>
                  </a:cubicBezTo>
                  <a:cubicBezTo>
                    <a:pt x="598" y="1155"/>
                    <a:pt x="600" y="1148"/>
                    <a:pt x="607" y="1140"/>
                  </a:cubicBezTo>
                  <a:cubicBezTo>
                    <a:pt x="607" y="1098"/>
                    <a:pt x="639" y="1077"/>
                    <a:pt x="661" y="1055"/>
                  </a:cubicBezTo>
                  <a:cubicBezTo>
                    <a:pt x="671" y="1055"/>
                    <a:pt x="661" y="1023"/>
                    <a:pt x="671" y="1023"/>
                  </a:cubicBezTo>
                  <a:cubicBezTo>
                    <a:pt x="674" y="1024"/>
                    <a:pt x="677" y="1024"/>
                    <a:pt x="680" y="1024"/>
                  </a:cubicBezTo>
                  <a:cubicBezTo>
                    <a:pt x="712" y="1024"/>
                    <a:pt x="706" y="969"/>
                    <a:pt x="735" y="959"/>
                  </a:cubicBezTo>
                  <a:cubicBezTo>
                    <a:pt x="742" y="959"/>
                    <a:pt x="740" y="955"/>
                    <a:pt x="737" y="949"/>
                  </a:cubicBezTo>
                  <a:lnTo>
                    <a:pt x="767" y="949"/>
                  </a:lnTo>
                  <a:cubicBezTo>
                    <a:pt x="777" y="938"/>
                    <a:pt x="799" y="938"/>
                    <a:pt x="799" y="916"/>
                  </a:cubicBezTo>
                  <a:cubicBezTo>
                    <a:pt x="810" y="885"/>
                    <a:pt x="820" y="864"/>
                    <a:pt x="841" y="864"/>
                  </a:cubicBezTo>
                  <a:cubicBezTo>
                    <a:pt x="863" y="853"/>
                    <a:pt x="863" y="842"/>
                    <a:pt x="874" y="831"/>
                  </a:cubicBezTo>
                  <a:cubicBezTo>
                    <a:pt x="884" y="800"/>
                    <a:pt x="926" y="821"/>
                    <a:pt x="916" y="778"/>
                  </a:cubicBezTo>
                  <a:cubicBezTo>
                    <a:pt x="916" y="757"/>
                    <a:pt x="948" y="767"/>
                    <a:pt x="948" y="736"/>
                  </a:cubicBezTo>
                  <a:cubicBezTo>
                    <a:pt x="948" y="730"/>
                    <a:pt x="948" y="728"/>
                    <a:pt x="949" y="728"/>
                  </a:cubicBezTo>
                  <a:cubicBezTo>
                    <a:pt x="951" y="728"/>
                    <a:pt x="953" y="730"/>
                    <a:pt x="959" y="736"/>
                  </a:cubicBezTo>
                  <a:cubicBezTo>
                    <a:pt x="964" y="741"/>
                    <a:pt x="966" y="743"/>
                    <a:pt x="968" y="743"/>
                  </a:cubicBezTo>
                  <a:cubicBezTo>
                    <a:pt x="969" y="743"/>
                    <a:pt x="969" y="741"/>
                    <a:pt x="969" y="736"/>
                  </a:cubicBezTo>
                  <a:cubicBezTo>
                    <a:pt x="964" y="720"/>
                    <a:pt x="967" y="714"/>
                    <a:pt x="973" y="714"/>
                  </a:cubicBezTo>
                  <a:cubicBezTo>
                    <a:pt x="980" y="714"/>
                    <a:pt x="991" y="720"/>
                    <a:pt x="1001" y="725"/>
                  </a:cubicBezTo>
                  <a:cubicBezTo>
                    <a:pt x="1023" y="725"/>
                    <a:pt x="1023" y="703"/>
                    <a:pt x="1033" y="693"/>
                  </a:cubicBezTo>
                  <a:cubicBezTo>
                    <a:pt x="1033" y="682"/>
                    <a:pt x="1044" y="682"/>
                    <a:pt x="1044" y="682"/>
                  </a:cubicBezTo>
                  <a:cubicBezTo>
                    <a:pt x="1054" y="672"/>
                    <a:pt x="1065" y="672"/>
                    <a:pt x="1076" y="661"/>
                  </a:cubicBezTo>
                  <a:cubicBezTo>
                    <a:pt x="1076" y="653"/>
                    <a:pt x="1083" y="637"/>
                    <a:pt x="1097" y="637"/>
                  </a:cubicBezTo>
                  <a:cubicBezTo>
                    <a:pt x="1100" y="637"/>
                    <a:pt x="1104" y="638"/>
                    <a:pt x="1108" y="640"/>
                  </a:cubicBezTo>
                  <a:cubicBezTo>
                    <a:pt x="1111" y="641"/>
                    <a:pt x="1114" y="641"/>
                    <a:pt x="1117" y="641"/>
                  </a:cubicBezTo>
                  <a:cubicBezTo>
                    <a:pt x="1137" y="641"/>
                    <a:pt x="1130" y="607"/>
                    <a:pt x="1139" y="597"/>
                  </a:cubicBezTo>
                  <a:lnTo>
                    <a:pt x="1161" y="608"/>
                  </a:lnTo>
                  <a:cubicBezTo>
                    <a:pt x="1172" y="587"/>
                    <a:pt x="1193" y="565"/>
                    <a:pt x="1214" y="565"/>
                  </a:cubicBezTo>
                  <a:cubicBezTo>
                    <a:pt x="1210" y="553"/>
                    <a:pt x="1215" y="550"/>
                    <a:pt x="1223" y="550"/>
                  </a:cubicBezTo>
                  <a:cubicBezTo>
                    <a:pt x="1229" y="550"/>
                    <a:pt x="1237" y="552"/>
                    <a:pt x="1242" y="552"/>
                  </a:cubicBezTo>
                  <a:cubicBezTo>
                    <a:pt x="1247" y="552"/>
                    <a:pt x="1249" y="550"/>
                    <a:pt x="1246" y="544"/>
                  </a:cubicBezTo>
                  <a:lnTo>
                    <a:pt x="1246" y="544"/>
                  </a:lnTo>
                  <a:cubicBezTo>
                    <a:pt x="1253" y="549"/>
                    <a:pt x="1258" y="551"/>
                    <a:pt x="1262" y="551"/>
                  </a:cubicBezTo>
                  <a:cubicBezTo>
                    <a:pt x="1274" y="551"/>
                    <a:pt x="1267" y="528"/>
                    <a:pt x="1267" y="512"/>
                  </a:cubicBezTo>
                  <a:cubicBezTo>
                    <a:pt x="1269" y="510"/>
                    <a:pt x="1272" y="509"/>
                    <a:pt x="1275" y="509"/>
                  </a:cubicBezTo>
                  <a:cubicBezTo>
                    <a:pt x="1286" y="509"/>
                    <a:pt x="1302" y="523"/>
                    <a:pt x="1310" y="523"/>
                  </a:cubicBezTo>
                  <a:cubicBezTo>
                    <a:pt x="1321" y="512"/>
                    <a:pt x="1342" y="490"/>
                    <a:pt x="1352" y="490"/>
                  </a:cubicBezTo>
                  <a:cubicBezTo>
                    <a:pt x="1385" y="469"/>
                    <a:pt x="1406" y="448"/>
                    <a:pt x="1438" y="448"/>
                  </a:cubicBezTo>
                  <a:cubicBezTo>
                    <a:pt x="1449" y="448"/>
                    <a:pt x="1449" y="448"/>
                    <a:pt x="1449" y="427"/>
                  </a:cubicBezTo>
                  <a:cubicBezTo>
                    <a:pt x="1449" y="418"/>
                    <a:pt x="1428" y="389"/>
                    <a:pt x="1442" y="389"/>
                  </a:cubicBezTo>
                  <a:lnTo>
                    <a:pt x="1442" y="389"/>
                  </a:lnTo>
                  <a:cubicBezTo>
                    <a:pt x="1445" y="389"/>
                    <a:pt x="1451" y="391"/>
                    <a:pt x="1459" y="395"/>
                  </a:cubicBezTo>
                  <a:cubicBezTo>
                    <a:pt x="1470" y="395"/>
                    <a:pt x="1470" y="395"/>
                    <a:pt x="1470" y="384"/>
                  </a:cubicBezTo>
                  <a:cubicBezTo>
                    <a:pt x="1464" y="379"/>
                    <a:pt x="1464" y="376"/>
                    <a:pt x="1467" y="376"/>
                  </a:cubicBezTo>
                  <a:lnTo>
                    <a:pt x="1467" y="376"/>
                  </a:lnTo>
                  <a:cubicBezTo>
                    <a:pt x="1470" y="376"/>
                    <a:pt x="1475" y="379"/>
                    <a:pt x="1480" y="384"/>
                  </a:cubicBezTo>
                  <a:cubicBezTo>
                    <a:pt x="1486" y="384"/>
                    <a:pt x="1494" y="389"/>
                    <a:pt x="1498" y="389"/>
                  </a:cubicBezTo>
                  <a:cubicBezTo>
                    <a:pt x="1502" y="389"/>
                    <a:pt x="1502" y="384"/>
                    <a:pt x="1491" y="363"/>
                  </a:cubicBezTo>
                  <a:cubicBezTo>
                    <a:pt x="1470" y="341"/>
                    <a:pt x="1491" y="341"/>
                    <a:pt x="1449" y="310"/>
                  </a:cubicBezTo>
                  <a:cubicBezTo>
                    <a:pt x="1438" y="299"/>
                    <a:pt x="1435" y="296"/>
                    <a:pt x="1437" y="296"/>
                  </a:cubicBezTo>
                  <a:lnTo>
                    <a:pt x="1437" y="296"/>
                  </a:lnTo>
                  <a:cubicBezTo>
                    <a:pt x="1438" y="296"/>
                    <a:pt x="1443" y="299"/>
                    <a:pt x="1449" y="299"/>
                  </a:cubicBezTo>
                  <a:cubicBezTo>
                    <a:pt x="1456" y="303"/>
                    <a:pt x="1460" y="304"/>
                    <a:pt x="1464" y="304"/>
                  </a:cubicBezTo>
                  <a:cubicBezTo>
                    <a:pt x="1472" y="304"/>
                    <a:pt x="1477" y="299"/>
                    <a:pt x="1491" y="299"/>
                  </a:cubicBezTo>
                  <a:cubicBezTo>
                    <a:pt x="1501" y="299"/>
                    <a:pt x="1491" y="267"/>
                    <a:pt x="1470" y="246"/>
                  </a:cubicBezTo>
                  <a:cubicBezTo>
                    <a:pt x="1449" y="214"/>
                    <a:pt x="1427" y="203"/>
                    <a:pt x="1406" y="203"/>
                  </a:cubicBezTo>
                  <a:cubicBezTo>
                    <a:pt x="1406" y="192"/>
                    <a:pt x="1395" y="192"/>
                    <a:pt x="1395" y="192"/>
                  </a:cubicBezTo>
                  <a:cubicBezTo>
                    <a:pt x="1374" y="203"/>
                    <a:pt x="1352" y="203"/>
                    <a:pt x="1342" y="203"/>
                  </a:cubicBezTo>
                  <a:cubicBezTo>
                    <a:pt x="1310" y="214"/>
                    <a:pt x="1267" y="214"/>
                    <a:pt x="1257" y="235"/>
                  </a:cubicBezTo>
                  <a:lnTo>
                    <a:pt x="1246" y="225"/>
                  </a:lnTo>
                  <a:cubicBezTo>
                    <a:pt x="1236" y="214"/>
                    <a:pt x="1225" y="214"/>
                    <a:pt x="1225" y="203"/>
                  </a:cubicBezTo>
                  <a:lnTo>
                    <a:pt x="1236" y="203"/>
                  </a:lnTo>
                  <a:cubicBezTo>
                    <a:pt x="1246" y="192"/>
                    <a:pt x="1257" y="192"/>
                    <a:pt x="1267" y="182"/>
                  </a:cubicBezTo>
                  <a:cubicBezTo>
                    <a:pt x="1278" y="182"/>
                    <a:pt x="1300" y="182"/>
                    <a:pt x="1288" y="161"/>
                  </a:cubicBezTo>
                  <a:cubicBezTo>
                    <a:pt x="1288" y="140"/>
                    <a:pt x="1278" y="118"/>
                    <a:pt x="1288" y="107"/>
                  </a:cubicBezTo>
                  <a:cubicBezTo>
                    <a:pt x="1300" y="97"/>
                    <a:pt x="1278" y="76"/>
                    <a:pt x="1267" y="54"/>
                  </a:cubicBezTo>
                  <a:cubicBezTo>
                    <a:pt x="1246" y="33"/>
                    <a:pt x="1225" y="22"/>
                    <a:pt x="1214" y="12"/>
                  </a:cubicBezTo>
                  <a:cubicBezTo>
                    <a:pt x="1193" y="1"/>
                    <a:pt x="1193" y="1"/>
                    <a:pt x="1182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412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4165190" y="155129"/>
              <a:ext cx="149622" cy="172546"/>
            </a:xfrm>
            <a:custGeom>
              <a:avLst/>
              <a:gdLst/>
              <a:ahLst/>
              <a:cxnLst/>
              <a:rect l="l" t="t" r="r" b="b"/>
              <a:pathLst>
                <a:path w="1338" h="1543" extrusionOk="0">
                  <a:moveTo>
                    <a:pt x="951" y="1"/>
                  </a:moveTo>
                  <a:cubicBezTo>
                    <a:pt x="948" y="1"/>
                    <a:pt x="948" y="4"/>
                    <a:pt x="948" y="9"/>
                  </a:cubicBezTo>
                  <a:cubicBezTo>
                    <a:pt x="940" y="17"/>
                    <a:pt x="938" y="33"/>
                    <a:pt x="915" y="33"/>
                  </a:cubicBezTo>
                  <a:cubicBezTo>
                    <a:pt x="910" y="33"/>
                    <a:pt x="903" y="32"/>
                    <a:pt x="895" y="30"/>
                  </a:cubicBezTo>
                  <a:cubicBezTo>
                    <a:pt x="863" y="30"/>
                    <a:pt x="853" y="41"/>
                    <a:pt x="853" y="52"/>
                  </a:cubicBezTo>
                  <a:cubicBezTo>
                    <a:pt x="842" y="73"/>
                    <a:pt x="842" y="94"/>
                    <a:pt x="820" y="105"/>
                  </a:cubicBezTo>
                  <a:cubicBezTo>
                    <a:pt x="789" y="126"/>
                    <a:pt x="778" y="168"/>
                    <a:pt x="735" y="180"/>
                  </a:cubicBezTo>
                  <a:cubicBezTo>
                    <a:pt x="714" y="190"/>
                    <a:pt x="704" y="222"/>
                    <a:pt x="682" y="232"/>
                  </a:cubicBezTo>
                  <a:cubicBezTo>
                    <a:pt x="671" y="243"/>
                    <a:pt x="661" y="243"/>
                    <a:pt x="682" y="275"/>
                  </a:cubicBezTo>
                  <a:cubicBezTo>
                    <a:pt x="688" y="280"/>
                    <a:pt x="690" y="283"/>
                    <a:pt x="689" y="283"/>
                  </a:cubicBezTo>
                  <a:cubicBezTo>
                    <a:pt x="687" y="283"/>
                    <a:pt x="682" y="280"/>
                    <a:pt x="671" y="275"/>
                  </a:cubicBezTo>
                  <a:cubicBezTo>
                    <a:pt x="661" y="265"/>
                    <a:pt x="650" y="265"/>
                    <a:pt x="650" y="265"/>
                  </a:cubicBezTo>
                  <a:lnTo>
                    <a:pt x="650" y="265"/>
                  </a:lnTo>
                  <a:cubicBezTo>
                    <a:pt x="661" y="286"/>
                    <a:pt x="607" y="265"/>
                    <a:pt x="650" y="307"/>
                  </a:cubicBezTo>
                  <a:lnTo>
                    <a:pt x="640" y="307"/>
                  </a:lnTo>
                  <a:cubicBezTo>
                    <a:pt x="634" y="304"/>
                    <a:pt x="630" y="303"/>
                    <a:pt x="627" y="303"/>
                  </a:cubicBezTo>
                  <a:lnTo>
                    <a:pt x="627" y="303"/>
                  </a:lnTo>
                  <a:cubicBezTo>
                    <a:pt x="620" y="303"/>
                    <a:pt x="624" y="313"/>
                    <a:pt x="640" y="329"/>
                  </a:cubicBezTo>
                  <a:cubicBezTo>
                    <a:pt x="624" y="325"/>
                    <a:pt x="614" y="322"/>
                    <a:pt x="610" y="322"/>
                  </a:cubicBezTo>
                  <a:lnTo>
                    <a:pt x="610" y="322"/>
                  </a:lnTo>
                  <a:cubicBezTo>
                    <a:pt x="602" y="322"/>
                    <a:pt x="609" y="329"/>
                    <a:pt x="629" y="350"/>
                  </a:cubicBezTo>
                  <a:cubicBezTo>
                    <a:pt x="643" y="363"/>
                    <a:pt x="645" y="367"/>
                    <a:pt x="642" y="367"/>
                  </a:cubicBezTo>
                  <a:cubicBezTo>
                    <a:pt x="639" y="367"/>
                    <a:pt x="629" y="360"/>
                    <a:pt x="629" y="360"/>
                  </a:cubicBezTo>
                  <a:cubicBezTo>
                    <a:pt x="621" y="360"/>
                    <a:pt x="599" y="347"/>
                    <a:pt x="590" y="347"/>
                  </a:cubicBezTo>
                  <a:cubicBezTo>
                    <a:pt x="588" y="347"/>
                    <a:pt x="586" y="348"/>
                    <a:pt x="586" y="350"/>
                  </a:cubicBezTo>
                  <a:cubicBezTo>
                    <a:pt x="597" y="360"/>
                    <a:pt x="565" y="360"/>
                    <a:pt x="576" y="371"/>
                  </a:cubicBezTo>
                  <a:cubicBezTo>
                    <a:pt x="576" y="381"/>
                    <a:pt x="565" y="381"/>
                    <a:pt x="576" y="403"/>
                  </a:cubicBezTo>
                  <a:cubicBezTo>
                    <a:pt x="563" y="398"/>
                    <a:pt x="555" y="396"/>
                    <a:pt x="549" y="396"/>
                  </a:cubicBezTo>
                  <a:cubicBezTo>
                    <a:pt x="531" y="396"/>
                    <a:pt x="544" y="416"/>
                    <a:pt x="544" y="424"/>
                  </a:cubicBezTo>
                  <a:cubicBezTo>
                    <a:pt x="544" y="424"/>
                    <a:pt x="544" y="445"/>
                    <a:pt x="533" y="445"/>
                  </a:cubicBezTo>
                  <a:cubicBezTo>
                    <a:pt x="522" y="445"/>
                    <a:pt x="512" y="456"/>
                    <a:pt x="501" y="467"/>
                  </a:cubicBezTo>
                  <a:cubicBezTo>
                    <a:pt x="501" y="488"/>
                    <a:pt x="501" y="509"/>
                    <a:pt x="480" y="520"/>
                  </a:cubicBezTo>
                  <a:lnTo>
                    <a:pt x="448" y="584"/>
                  </a:lnTo>
                  <a:cubicBezTo>
                    <a:pt x="427" y="605"/>
                    <a:pt x="406" y="627"/>
                    <a:pt x="406" y="648"/>
                  </a:cubicBezTo>
                  <a:cubicBezTo>
                    <a:pt x="394" y="669"/>
                    <a:pt x="373" y="680"/>
                    <a:pt x="363" y="701"/>
                  </a:cubicBezTo>
                  <a:cubicBezTo>
                    <a:pt x="352" y="701"/>
                    <a:pt x="352" y="722"/>
                    <a:pt x="342" y="733"/>
                  </a:cubicBezTo>
                  <a:cubicBezTo>
                    <a:pt x="309" y="765"/>
                    <a:pt x="299" y="807"/>
                    <a:pt x="267" y="840"/>
                  </a:cubicBezTo>
                  <a:cubicBezTo>
                    <a:pt x="256" y="861"/>
                    <a:pt x="256" y="882"/>
                    <a:pt x="245" y="904"/>
                  </a:cubicBezTo>
                  <a:cubicBezTo>
                    <a:pt x="224" y="935"/>
                    <a:pt x="193" y="967"/>
                    <a:pt x="182" y="1010"/>
                  </a:cubicBezTo>
                  <a:cubicBezTo>
                    <a:pt x="160" y="1042"/>
                    <a:pt x="118" y="1063"/>
                    <a:pt x="96" y="1105"/>
                  </a:cubicBezTo>
                  <a:cubicBezTo>
                    <a:pt x="96" y="1117"/>
                    <a:pt x="107" y="1138"/>
                    <a:pt x="96" y="1138"/>
                  </a:cubicBezTo>
                  <a:cubicBezTo>
                    <a:pt x="86" y="1138"/>
                    <a:pt x="65" y="1148"/>
                    <a:pt x="65" y="1159"/>
                  </a:cubicBezTo>
                  <a:cubicBezTo>
                    <a:pt x="44" y="1191"/>
                    <a:pt x="32" y="1223"/>
                    <a:pt x="11" y="1255"/>
                  </a:cubicBezTo>
                  <a:cubicBezTo>
                    <a:pt x="1" y="1255"/>
                    <a:pt x="22" y="1276"/>
                    <a:pt x="54" y="1308"/>
                  </a:cubicBezTo>
                  <a:cubicBezTo>
                    <a:pt x="75" y="1318"/>
                    <a:pt x="75" y="1318"/>
                    <a:pt x="86" y="1330"/>
                  </a:cubicBezTo>
                  <a:cubicBezTo>
                    <a:pt x="107" y="1351"/>
                    <a:pt x="86" y="1351"/>
                    <a:pt x="96" y="1372"/>
                  </a:cubicBezTo>
                  <a:cubicBezTo>
                    <a:pt x="65" y="1372"/>
                    <a:pt x="75" y="1382"/>
                    <a:pt x="75" y="1393"/>
                  </a:cubicBezTo>
                  <a:cubicBezTo>
                    <a:pt x="75" y="1404"/>
                    <a:pt x="96" y="1415"/>
                    <a:pt x="118" y="1436"/>
                  </a:cubicBezTo>
                  <a:cubicBezTo>
                    <a:pt x="139" y="1457"/>
                    <a:pt x="150" y="1457"/>
                    <a:pt x="160" y="1457"/>
                  </a:cubicBezTo>
                  <a:cubicBezTo>
                    <a:pt x="182" y="1457"/>
                    <a:pt x="182" y="1446"/>
                    <a:pt x="203" y="1446"/>
                  </a:cubicBezTo>
                  <a:cubicBezTo>
                    <a:pt x="210" y="1446"/>
                    <a:pt x="222" y="1451"/>
                    <a:pt x="229" y="1451"/>
                  </a:cubicBezTo>
                  <a:cubicBezTo>
                    <a:pt x="233" y="1451"/>
                    <a:pt x="235" y="1450"/>
                    <a:pt x="235" y="1446"/>
                  </a:cubicBezTo>
                  <a:cubicBezTo>
                    <a:pt x="245" y="1446"/>
                    <a:pt x="245" y="1446"/>
                    <a:pt x="245" y="1457"/>
                  </a:cubicBezTo>
                  <a:cubicBezTo>
                    <a:pt x="256" y="1479"/>
                    <a:pt x="256" y="1479"/>
                    <a:pt x="309" y="1510"/>
                  </a:cubicBezTo>
                  <a:lnTo>
                    <a:pt x="320" y="1510"/>
                  </a:lnTo>
                  <a:cubicBezTo>
                    <a:pt x="342" y="1521"/>
                    <a:pt x="352" y="1531"/>
                    <a:pt x="352" y="1531"/>
                  </a:cubicBezTo>
                  <a:cubicBezTo>
                    <a:pt x="368" y="1534"/>
                    <a:pt x="381" y="1536"/>
                    <a:pt x="391" y="1536"/>
                  </a:cubicBezTo>
                  <a:cubicBezTo>
                    <a:pt x="421" y="1536"/>
                    <a:pt x="427" y="1523"/>
                    <a:pt x="427" y="1500"/>
                  </a:cubicBezTo>
                  <a:cubicBezTo>
                    <a:pt x="480" y="1542"/>
                    <a:pt x="469" y="1542"/>
                    <a:pt x="491" y="1542"/>
                  </a:cubicBezTo>
                  <a:cubicBezTo>
                    <a:pt x="501" y="1531"/>
                    <a:pt x="512" y="1531"/>
                    <a:pt x="522" y="1531"/>
                  </a:cubicBezTo>
                  <a:cubicBezTo>
                    <a:pt x="522" y="1500"/>
                    <a:pt x="533" y="1468"/>
                    <a:pt x="533" y="1446"/>
                  </a:cubicBezTo>
                  <a:cubicBezTo>
                    <a:pt x="544" y="1393"/>
                    <a:pt x="565" y="1351"/>
                    <a:pt x="586" y="1297"/>
                  </a:cubicBezTo>
                  <a:cubicBezTo>
                    <a:pt x="586" y="1287"/>
                    <a:pt x="619" y="1297"/>
                    <a:pt x="586" y="1255"/>
                  </a:cubicBezTo>
                  <a:lnTo>
                    <a:pt x="586" y="1255"/>
                  </a:lnTo>
                  <a:cubicBezTo>
                    <a:pt x="596" y="1258"/>
                    <a:pt x="602" y="1259"/>
                    <a:pt x="607" y="1259"/>
                  </a:cubicBezTo>
                  <a:cubicBezTo>
                    <a:pt x="619" y="1259"/>
                    <a:pt x="619" y="1252"/>
                    <a:pt x="619" y="1244"/>
                  </a:cubicBezTo>
                  <a:cubicBezTo>
                    <a:pt x="619" y="1202"/>
                    <a:pt x="640" y="1169"/>
                    <a:pt x="661" y="1148"/>
                  </a:cubicBezTo>
                  <a:cubicBezTo>
                    <a:pt x="661" y="1138"/>
                    <a:pt x="650" y="1117"/>
                    <a:pt x="661" y="1117"/>
                  </a:cubicBezTo>
                  <a:cubicBezTo>
                    <a:pt x="704" y="1105"/>
                    <a:pt x="682" y="1053"/>
                    <a:pt x="714" y="1031"/>
                  </a:cubicBezTo>
                  <a:lnTo>
                    <a:pt x="714" y="1020"/>
                  </a:lnTo>
                  <a:lnTo>
                    <a:pt x="735" y="1020"/>
                  </a:lnTo>
                  <a:cubicBezTo>
                    <a:pt x="746" y="999"/>
                    <a:pt x="768" y="999"/>
                    <a:pt x="768" y="978"/>
                  </a:cubicBezTo>
                  <a:cubicBezTo>
                    <a:pt x="768" y="946"/>
                    <a:pt x="768" y="925"/>
                    <a:pt x="799" y="914"/>
                  </a:cubicBezTo>
                  <a:cubicBezTo>
                    <a:pt x="810" y="904"/>
                    <a:pt x="810" y="893"/>
                    <a:pt x="820" y="871"/>
                  </a:cubicBezTo>
                  <a:cubicBezTo>
                    <a:pt x="820" y="850"/>
                    <a:pt x="863" y="861"/>
                    <a:pt x="853" y="818"/>
                  </a:cubicBezTo>
                  <a:cubicBezTo>
                    <a:pt x="842" y="797"/>
                    <a:pt x="884" y="797"/>
                    <a:pt x="863" y="776"/>
                  </a:cubicBezTo>
                  <a:cubicBezTo>
                    <a:pt x="863" y="770"/>
                    <a:pt x="866" y="768"/>
                    <a:pt x="870" y="768"/>
                  </a:cubicBezTo>
                  <a:cubicBezTo>
                    <a:pt x="874" y="768"/>
                    <a:pt x="879" y="770"/>
                    <a:pt x="884" y="776"/>
                  </a:cubicBezTo>
                  <a:cubicBezTo>
                    <a:pt x="895" y="776"/>
                    <a:pt x="895" y="776"/>
                    <a:pt x="895" y="765"/>
                  </a:cubicBezTo>
                  <a:cubicBezTo>
                    <a:pt x="874" y="743"/>
                    <a:pt x="895" y="743"/>
                    <a:pt x="917" y="743"/>
                  </a:cubicBezTo>
                  <a:cubicBezTo>
                    <a:pt x="948" y="743"/>
                    <a:pt x="938" y="722"/>
                    <a:pt x="938" y="712"/>
                  </a:cubicBezTo>
                  <a:cubicBezTo>
                    <a:pt x="948" y="701"/>
                    <a:pt x="948" y="701"/>
                    <a:pt x="948" y="691"/>
                  </a:cubicBezTo>
                  <a:cubicBezTo>
                    <a:pt x="959" y="680"/>
                    <a:pt x="969" y="680"/>
                    <a:pt x="981" y="669"/>
                  </a:cubicBezTo>
                  <a:cubicBezTo>
                    <a:pt x="981" y="658"/>
                    <a:pt x="981" y="637"/>
                    <a:pt x="1002" y="637"/>
                  </a:cubicBezTo>
                  <a:cubicBezTo>
                    <a:pt x="1005" y="638"/>
                    <a:pt x="1008" y="639"/>
                    <a:pt x="1011" y="639"/>
                  </a:cubicBezTo>
                  <a:cubicBezTo>
                    <a:pt x="1031" y="639"/>
                    <a:pt x="1024" y="604"/>
                    <a:pt x="1033" y="594"/>
                  </a:cubicBezTo>
                  <a:cubicBezTo>
                    <a:pt x="1039" y="600"/>
                    <a:pt x="1044" y="603"/>
                    <a:pt x="1048" y="603"/>
                  </a:cubicBezTo>
                  <a:cubicBezTo>
                    <a:pt x="1052" y="603"/>
                    <a:pt x="1055" y="600"/>
                    <a:pt x="1055" y="594"/>
                  </a:cubicBezTo>
                  <a:cubicBezTo>
                    <a:pt x="1066" y="573"/>
                    <a:pt x="1066" y="552"/>
                    <a:pt x="1097" y="552"/>
                  </a:cubicBezTo>
                  <a:lnTo>
                    <a:pt x="1097" y="542"/>
                  </a:lnTo>
                  <a:cubicBezTo>
                    <a:pt x="1087" y="525"/>
                    <a:pt x="1095" y="525"/>
                    <a:pt x="1104" y="525"/>
                  </a:cubicBezTo>
                  <a:cubicBezTo>
                    <a:pt x="1113" y="525"/>
                    <a:pt x="1124" y="525"/>
                    <a:pt x="1119" y="509"/>
                  </a:cubicBezTo>
                  <a:lnTo>
                    <a:pt x="1119" y="509"/>
                  </a:lnTo>
                  <a:cubicBezTo>
                    <a:pt x="1131" y="515"/>
                    <a:pt x="1138" y="518"/>
                    <a:pt x="1141" y="518"/>
                  </a:cubicBezTo>
                  <a:cubicBezTo>
                    <a:pt x="1150" y="518"/>
                    <a:pt x="1137" y="503"/>
                    <a:pt x="1130" y="488"/>
                  </a:cubicBezTo>
                  <a:cubicBezTo>
                    <a:pt x="1140" y="488"/>
                    <a:pt x="1140" y="488"/>
                    <a:pt x="1140" y="478"/>
                  </a:cubicBezTo>
                  <a:cubicBezTo>
                    <a:pt x="1140" y="478"/>
                    <a:pt x="1149" y="482"/>
                    <a:pt x="1159" y="482"/>
                  </a:cubicBezTo>
                  <a:cubicBezTo>
                    <a:pt x="1164" y="482"/>
                    <a:pt x="1169" y="481"/>
                    <a:pt x="1172" y="478"/>
                  </a:cubicBezTo>
                  <a:cubicBezTo>
                    <a:pt x="1194" y="467"/>
                    <a:pt x="1194" y="445"/>
                    <a:pt x="1215" y="435"/>
                  </a:cubicBezTo>
                  <a:cubicBezTo>
                    <a:pt x="1236" y="424"/>
                    <a:pt x="1257" y="392"/>
                    <a:pt x="1289" y="381"/>
                  </a:cubicBezTo>
                  <a:cubicBezTo>
                    <a:pt x="1300" y="381"/>
                    <a:pt x="1300" y="371"/>
                    <a:pt x="1300" y="360"/>
                  </a:cubicBezTo>
                  <a:cubicBezTo>
                    <a:pt x="1291" y="352"/>
                    <a:pt x="1269" y="323"/>
                    <a:pt x="1283" y="323"/>
                  </a:cubicBezTo>
                  <a:lnTo>
                    <a:pt x="1283" y="323"/>
                  </a:lnTo>
                  <a:cubicBezTo>
                    <a:pt x="1286" y="323"/>
                    <a:pt x="1292" y="324"/>
                    <a:pt x="1300" y="329"/>
                  </a:cubicBezTo>
                  <a:cubicBezTo>
                    <a:pt x="1310" y="329"/>
                    <a:pt x="1310" y="329"/>
                    <a:pt x="1300" y="318"/>
                  </a:cubicBezTo>
                  <a:cubicBezTo>
                    <a:pt x="1289" y="307"/>
                    <a:pt x="1310" y="307"/>
                    <a:pt x="1310" y="307"/>
                  </a:cubicBezTo>
                  <a:cubicBezTo>
                    <a:pt x="1316" y="307"/>
                    <a:pt x="1326" y="310"/>
                    <a:pt x="1331" y="310"/>
                  </a:cubicBezTo>
                  <a:cubicBezTo>
                    <a:pt x="1337" y="310"/>
                    <a:pt x="1337" y="307"/>
                    <a:pt x="1321" y="296"/>
                  </a:cubicBezTo>
                  <a:cubicBezTo>
                    <a:pt x="1300" y="275"/>
                    <a:pt x="1310" y="265"/>
                    <a:pt x="1268" y="243"/>
                  </a:cubicBezTo>
                  <a:cubicBezTo>
                    <a:pt x="1246" y="232"/>
                    <a:pt x="1257" y="232"/>
                    <a:pt x="1268" y="232"/>
                  </a:cubicBezTo>
                  <a:cubicBezTo>
                    <a:pt x="1274" y="236"/>
                    <a:pt x="1278" y="237"/>
                    <a:pt x="1282" y="237"/>
                  </a:cubicBezTo>
                  <a:cubicBezTo>
                    <a:pt x="1290" y="237"/>
                    <a:pt x="1292" y="229"/>
                    <a:pt x="1300" y="222"/>
                  </a:cubicBezTo>
                  <a:cubicBezTo>
                    <a:pt x="1321" y="222"/>
                    <a:pt x="1300" y="201"/>
                    <a:pt x="1279" y="180"/>
                  </a:cubicBezTo>
                  <a:cubicBezTo>
                    <a:pt x="1246" y="158"/>
                    <a:pt x="1225" y="147"/>
                    <a:pt x="1204" y="147"/>
                  </a:cubicBezTo>
                  <a:lnTo>
                    <a:pt x="1194" y="147"/>
                  </a:lnTo>
                  <a:cubicBezTo>
                    <a:pt x="1172" y="158"/>
                    <a:pt x="1151" y="158"/>
                    <a:pt x="1140" y="168"/>
                  </a:cubicBezTo>
                  <a:cubicBezTo>
                    <a:pt x="1108" y="180"/>
                    <a:pt x="1076" y="190"/>
                    <a:pt x="1055" y="211"/>
                  </a:cubicBezTo>
                  <a:cubicBezTo>
                    <a:pt x="1055" y="211"/>
                    <a:pt x="1060" y="216"/>
                    <a:pt x="1057" y="216"/>
                  </a:cubicBezTo>
                  <a:cubicBezTo>
                    <a:pt x="1055" y="216"/>
                    <a:pt x="1052" y="215"/>
                    <a:pt x="1044" y="211"/>
                  </a:cubicBezTo>
                  <a:cubicBezTo>
                    <a:pt x="1033" y="201"/>
                    <a:pt x="1033" y="201"/>
                    <a:pt x="1033" y="190"/>
                  </a:cubicBezTo>
                  <a:lnTo>
                    <a:pt x="1055" y="168"/>
                  </a:lnTo>
                  <a:cubicBezTo>
                    <a:pt x="1066" y="158"/>
                    <a:pt x="1087" y="158"/>
                    <a:pt x="1076" y="137"/>
                  </a:cubicBezTo>
                  <a:cubicBezTo>
                    <a:pt x="1066" y="116"/>
                    <a:pt x="1066" y="94"/>
                    <a:pt x="1066" y="83"/>
                  </a:cubicBezTo>
                  <a:cubicBezTo>
                    <a:pt x="1076" y="73"/>
                    <a:pt x="1055" y="62"/>
                    <a:pt x="1033" y="41"/>
                  </a:cubicBezTo>
                  <a:cubicBezTo>
                    <a:pt x="1012" y="19"/>
                    <a:pt x="991" y="9"/>
                    <a:pt x="969" y="9"/>
                  </a:cubicBezTo>
                  <a:cubicBezTo>
                    <a:pt x="959" y="4"/>
                    <a:pt x="954" y="1"/>
                    <a:pt x="951" y="1"/>
                  </a:cubicBezTo>
                  <a:close/>
                </a:path>
              </a:pathLst>
            </a:custGeom>
            <a:solidFill>
              <a:srgbClr val="B9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335794" y="901436"/>
              <a:ext cx="183505" cy="105786"/>
            </a:xfrm>
            <a:custGeom>
              <a:avLst/>
              <a:gdLst/>
              <a:ahLst/>
              <a:cxnLst/>
              <a:rect l="l" t="t" r="r" b="b"/>
              <a:pathLst>
                <a:path w="1641" h="946" extrusionOk="0">
                  <a:moveTo>
                    <a:pt x="173" y="0"/>
                  </a:moveTo>
                  <a:cubicBezTo>
                    <a:pt x="171" y="0"/>
                    <a:pt x="167" y="5"/>
                    <a:pt x="160" y="19"/>
                  </a:cubicBezTo>
                  <a:cubicBezTo>
                    <a:pt x="150" y="40"/>
                    <a:pt x="139" y="40"/>
                    <a:pt x="129" y="83"/>
                  </a:cubicBezTo>
                  <a:lnTo>
                    <a:pt x="129" y="94"/>
                  </a:lnTo>
                  <a:cubicBezTo>
                    <a:pt x="118" y="73"/>
                    <a:pt x="107" y="73"/>
                    <a:pt x="96" y="51"/>
                  </a:cubicBezTo>
                  <a:cubicBezTo>
                    <a:pt x="96" y="49"/>
                    <a:pt x="96" y="48"/>
                    <a:pt x="95" y="48"/>
                  </a:cubicBezTo>
                  <a:cubicBezTo>
                    <a:pt x="89" y="48"/>
                    <a:pt x="75" y="67"/>
                    <a:pt x="75" y="94"/>
                  </a:cubicBezTo>
                  <a:cubicBezTo>
                    <a:pt x="54" y="137"/>
                    <a:pt x="54" y="158"/>
                    <a:pt x="54" y="179"/>
                  </a:cubicBezTo>
                  <a:cubicBezTo>
                    <a:pt x="65" y="179"/>
                    <a:pt x="65" y="189"/>
                    <a:pt x="65" y="189"/>
                  </a:cubicBezTo>
                  <a:cubicBezTo>
                    <a:pt x="75" y="200"/>
                    <a:pt x="86" y="222"/>
                    <a:pt x="96" y="232"/>
                  </a:cubicBezTo>
                  <a:cubicBezTo>
                    <a:pt x="118" y="253"/>
                    <a:pt x="139" y="286"/>
                    <a:pt x="171" y="296"/>
                  </a:cubicBezTo>
                  <a:lnTo>
                    <a:pt x="171" y="307"/>
                  </a:lnTo>
                  <a:cubicBezTo>
                    <a:pt x="171" y="317"/>
                    <a:pt x="160" y="328"/>
                    <a:pt x="160" y="328"/>
                  </a:cubicBezTo>
                  <a:lnTo>
                    <a:pt x="150" y="328"/>
                  </a:lnTo>
                  <a:lnTo>
                    <a:pt x="129" y="307"/>
                  </a:lnTo>
                  <a:cubicBezTo>
                    <a:pt x="112" y="307"/>
                    <a:pt x="108" y="293"/>
                    <a:pt x="96" y="293"/>
                  </a:cubicBezTo>
                  <a:cubicBezTo>
                    <a:pt x="94" y="293"/>
                    <a:pt x="90" y="294"/>
                    <a:pt x="86" y="296"/>
                  </a:cubicBezTo>
                  <a:cubicBezTo>
                    <a:pt x="75" y="317"/>
                    <a:pt x="54" y="328"/>
                    <a:pt x="44" y="328"/>
                  </a:cubicBezTo>
                  <a:cubicBezTo>
                    <a:pt x="42" y="327"/>
                    <a:pt x="40" y="326"/>
                    <a:pt x="39" y="326"/>
                  </a:cubicBezTo>
                  <a:cubicBezTo>
                    <a:pt x="30" y="326"/>
                    <a:pt x="21" y="353"/>
                    <a:pt x="11" y="371"/>
                  </a:cubicBezTo>
                  <a:cubicBezTo>
                    <a:pt x="1" y="402"/>
                    <a:pt x="1" y="424"/>
                    <a:pt x="1" y="445"/>
                  </a:cubicBezTo>
                  <a:cubicBezTo>
                    <a:pt x="1" y="466"/>
                    <a:pt x="1" y="466"/>
                    <a:pt x="11" y="466"/>
                  </a:cubicBezTo>
                  <a:cubicBezTo>
                    <a:pt x="22" y="477"/>
                    <a:pt x="44" y="466"/>
                    <a:pt x="54" y="499"/>
                  </a:cubicBezTo>
                  <a:cubicBezTo>
                    <a:pt x="54" y="530"/>
                    <a:pt x="75" y="541"/>
                    <a:pt x="86" y="541"/>
                  </a:cubicBezTo>
                  <a:cubicBezTo>
                    <a:pt x="107" y="541"/>
                    <a:pt x="129" y="541"/>
                    <a:pt x="150" y="551"/>
                  </a:cubicBezTo>
                  <a:cubicBezTo>
                    <a:pt x="182" y="573"/>
                    <a:pt x="214" y="573"/>
                    <a:pt x="245" y="605"/>
                  </a:cubicBezTo>
                  <a:cubicBezTo>
                    <a:pt x="267" y="626"/>
                    <a:pt x="299" y="615"/>
                    <a:pt x="320" y="648"/>
                  </a:cubicBezTo>
                  <a:cubicBezTo>
                    <a:pt x="320" y="648"/>
                    <a:pt x="322" y="649"/>
                    <a:pt x="325" y="649"/>
                  </a:cubicBezTo>
                  <a:cubicBezTo>
                    <a:pt x="329" y="649"/>
                    <a:pt x="335" y="645"/>
                    <a:pt x="342" y="626"/>
                  </a:cubicBezTo>
                  <a:cubicBezTo>
                    <a:pt x="345" y="622"/>
                    <a:pt x="349" y="620"/>
                    <a:pt x="352" y="620"/>
                  </a:cubicBezTo>
                  <a:lnTo>
                    <a:pt x="352" y="620"/>
                  </a:lnTo>
                  <a:cubicBezTo>
                    <a:pt x="357" y="620"/>
                    <a:pt x="359" y="627"/>
                    <a:pt x="352" y="648"/>
                  </a:cubicBezTo>
                  <a:lnTo>
                    <a:pt x="352" y="658"/>
                  </a:lnTo>
                  <a:cubicBezTo>
                    <a:pt x="353" y="657"/>
                    <a:pt x="354" y="657"/>
                    <a:pt x="355" y="657"/>
                  </a:cubicBezTo>
                  <a:cubicBezTo>
                    <a:pt x="360" y="657"/>
                    <a:pt x="363" y="672"/>
                    <a:pt x="369" y="672"/>
                  </a:cubicBezTo>
                  <a:cubicBezTo>
                    <a:pt x="372" y="672"/>
                    <a:pt x="377" y="666"/>
                    <a:pt x="384" y="648"/>
                  </a:cubicBezTo>
                  <a:cubicBezTo>
                    <a:pt x="387" y="644"/>
                    <a:pt x="389" y="643"/>
                    <a:pt x="391" y="643"/>
                  </a:cubicBezTo>
                  <a:cubicBezTo>
                    <a:pt x="395" y="643"/>
                    <a:pt x="395" y="651"/>
                    <a:pt x="395" y="658"/>
                  </a:cubicBezTo>
                  <a:cubicBezTo>
                    <a:pt x="395" y="668"/>
                    <a:pt x="395" y="673"/>
                    <a:pt x="396" y="673"/>
                  </a:cubicBezTo>
                  <a:cubicBezTo>
                    <a:pt x="397" y="673"/>
                    <a:pt x="400" y="665"/>
                    <a:pt x="406" y="648"/>
                  </a:cubicBezTo>
                  <a:cubicBezTo>
                    <a:pt x="410" y="643"/>
                    <a:pt x="412" y="640"/>
                    <a:pt x="414" y="640"/>
                  </a:cubicBezTo>
                  <a:cubicBezTo>
                    <a:pt x="416" y="640"/>
                    <a:pt x="416" y="646"/>
                    <a:pt x="416" y="658"/>
                  </a:cubicBezTo>
                  <a:cubicBezTo>
                    <a:pt x="416" y="675"/>
                    <a:pt x="419" y="686"/>
                    <a:pt x="423" y="686"/>
                  </a:cubicBezTo>
                  <a:cubicBezTo>
                    <a:pt x="427" y="686"/>
                    <a:pt x="432" y="678"/>
                    <a:pt x="437" y="658"/>
                  </a:cubicBezTo>
                  <a:cubicBezTo>
                    <a:pt x="445" y="642"/>
                    <a:pt x="449" y="636"/>
                    <a:pt x="450" y="636"/>
                  </a:cubicBezTo>
                  <a:lnTo>
                    <a:pt x="450" y="636"/>
                  </a:lnTo>
                  <a:cubicBezTo>
                    <a:pt x="452" y="636"/>
                    <a:pt x="448" y="652"/>
                    <a:pt x="448" y="658"/>
                  </a:cubicBezTo>
                  <a:cubicBezTo>
                    <a:pt x="448" y="669"/>
                    <a:pt x="437" y="690"/>
                    <a:pt x="448" y="690"/>
                  </a:cubicBezTo>
                  <a:cubicBezTo>
                    <a:pt x="450" y="689"/>
                    <a:pt x="451" y="688"/>
                    <a:pt x="453" y="688"/>
                  </a:cubicBezTo>
                  <a:cubicBezTo>
                    <a:pt x="460" y="688"/>
                    <a:pt x="468" y="703"/>
                    <a:pt x="475" y="703"/>
                  </a:cubicBezTo>
                  <a:cubicBezTo>
                    <a:pt x="477" y="703"/>
                    <a:pt x="478" y="702"/>
                    <a:pt x="480" y="700"/>
                  </a:cubicBezTo>
                  <a:cubicBezTo>
                    <a:pt x="485" y="695"/>
                    <a:pt x="488" y="695"/>
                    <a:pt x="491" y="695"/>
                  </a:cubicBezTo>
                  <a:cubicBezTo>
                    <a:pt x="493" y="695"/>
                    <a:pt x="496" y="695"/>
                    <a:pt x="501" y="690"/>
                  </a:cubicBezTo>
                  <a:cubicBezTo>
                    <a:pt x="501" y="714"/>
                    <a:pt x="505" y="721"/>
                    <a:pt x="511" y="721"/>
                  </a:cubicBezTo>
                  <a:cubicBezTo>
                    <a:pt x="518" y="721"/>
                    <a:pt x="527" y="712"/>
                    <a:pt x="533" y="712"/>
                  </a:cubicBezTo>
                  <a:cubicBezTo>
                    <a:pt x="540" y="712"/>
                    <a:pt x="547" y="707"/>
                    <a:pt x="554" y="707"/>
                  </a:cubicBezTo>
                  <a:cubicBezTo>
                    <a:pt x="558" y="707"/>
                    <a:pt x="561" y="708"/>
                    <a:pt x="565" y="712"/>
                  </a:cubicBezTo>
                  <a:cubicBezTo>
                    <a:pt x="565" y="722"/>
                    <a:pt x="576" y="733"/>
                    <a:pt x="586" y="733"/>
                  </a:cubicBezTo>
                  <a:lnTo>
                    <a:pt x="650" y="733"/>
                  </a:lnTo>
                  <a:cubicBezTo>
                    <a:pt x="671" y="743"/>
                    <a:pt x="693" y="743"/>
                    <a:pt x="714" y="754"/>
                  </a:cubicBezTo>
                  <a:cubicBezTo>
                    <a:pt x="746" y="764"/>
                    <a:pt x="768" y="775"/>
                    <a:pt x="799" y="775"/>
                  </a:cubicBezTo>
                  <a:cubicBezTo>
                    <a:pt x="803" y="773"/>
                    <a:pt x="808" y="772"/>
                    <a:pt x="812" y="772"/>
                  </a:cubicBezTo>
                  <a:cubicBezTo>
                    <a:pt x="828" y="772"/>
                    <a:pt x="844" y="788"/>
                    <a:pt x="853" y="797"/>
                  </a:cubicBezTo>
                  <a:cubicBezTo>
                    <a:pt x="855" y="799"/>
                    <a:pt x="857" y="800"/>
                    <a:pt x="860" y="800"/>
                  </a:cubicBezTo>
                  <a:cubicBezTo>
                    <a:pt x="868" y="800"/>
                    <a:pt x="879" y="793"/>
                    <a:pt x="887" y="793"/>
                  </a:cubicBezTo>
                  <a:cubicBezTo>
                    <a:pt x="890" y="793"/>
                    <a:pt x="893" y="794"/>
                    <a:pt x="895" y="797"/>
                  </a:cubicBezTo>
                  <a:cubicBezTo>
                    <a:pt x="927" y="828"/>
                    <a:pt x="981" y="818"/>
                    <a:pt x="1023" y="839"/>
                  </a:cubicBezTo>
                  <a:lnTo>
                    <a:pt x="1087" y="839"/>
                  </a:lnTo>
                  <a:cubicBezTo>
                    <a:pt x="1130" y="850"/>
                    <a:pt x="1161" y="861"/>
                    <a:pt x="1204" y="871"/>
                  </a:cubicBezTo>
                  <a:cubicBezTo>
                    <a:pt x="1246" y="882"/>
                    <a:pt x="1279" y="903"/>
                    <a:pt x="1332" y="913"/>
                  </a:cubicBezTo>
                  <a:cubicBezTo>
                    <a:pt x="1332" y="913"/>
                    <a:pt x="1345" y="900"/>
                    <a:pt x="1350" y="900"/>
                  </a:cubicBezTo>
                  <a:cubicBezTo>
                    <a:pt x="1352" y="900"/>
                    <a:pt x="1353" y="901"/>
                    <a:pt x="1353" y="903"/>
                  </a:cubicBezTo>
                  <a:cubicBezTo>
                    <a:pt x="1364" y="913"/>
                    <a:pt x="1374" y="925"/>
                    <a:pt x="1385" y="925"/>
                  </a:cubicBezTo>
                  <a:cubicBezTo>
                    <a:pt x="1417" y="935"/>
                    <a:pt x="1459" y="946"/>
                    <a:pt x="1492" y="946"/>
                  </a:cubicBezTo>
                  <a:cubicBezTo>
                    <a:pt x="1502" y="946"/>
                    <a:pt x="1513" y="935"/>
                    <a:pt x="1523" y="882"/>
                  </a:cubicBezTo>
                  <a:cubicBezTo>
                    <a:pt x="1534" y="861"/>
                    <a:pt x="1534" y="861"/>
                    <a:pt x="1545" y="850"/>
                  </a:cubicBezTo>
                  <a:cubicBezTo>
                    <a:pt x="1550" y="839"/>
                    <a:pt x="1555" y="839"/>
                    <a:pt x="1561" y="839"/>
                  </a:cubicBezTo>
                  <a:cubicBezTo>
                    <a:pt x="1566" y="839"/>
                    <a:pt x="1571" y="839"/>
                    <a:pt x="1577" y="828"/>
                  </a:cubicBezTo>
                  <a:lnTo>
                    <a:pt x="1587" y="828"/>
                  </a:lnTo>
                  <a:cubicBezTo>
                    <a:pt x="1587" y="839"/>
                    <a:pt x="1590" y="842"/>
                    <a:pt x="1593" y="842"/>
                  </a:cubicBezTo>
                  <a:cubicBezTo>
                    <a:pt x="1596" y="842"/>
                    <a:pt x="1598" y="839"/>
                    <a:pt x="1598" y="839"/>
                  </a:cubicBezTo>
                  <a:cubicBezTo>
                    <a:pt x="1608" y="839"/>
                    <a:pt x="1619" y="818"/>
                    <a:pt x="1630" y="786"/>
                  </a:cubicBezTo>
                  <a:cubicBezTo>
                    <a:pt x="1641" y="754"/>
                    <a:pt x="1641" y="743"/>
                    <a:pt x="1641" y="733"/>
                  </a:cubicBezTo>
                  <a:cubicBezTo>
                    <a:pt x="1630" y="712"/>
                    <a:pt x="1619" y="722"/>
                    <a:pt x="1608" y="700"/>
                  </a:cubicBezTo>
                  <a:lnTo>
                    <a:pt x="1608" y="669"/>
                  </a:lnTo>
                  <a:cubicBezTo>
                    <a:pt x="1602" y="669"/>
                    <a:pt x="1599" y="678"/>
                    <a:pt x="1599" y="678"/>
                  </a:cubicBezTo>
                  <a:cubicBezTo>
                    <a:pt x="1598" y="678"/>
                    <a:pt x="1598" y="676"/>
                    <a:pt x="1598" y="669"/>
                  </a:cubicBezTo>
                  <a:cubicBezTo>
                    <a:pt x="1598" y="658"/>
                    <a:pt x="1608" y="658"/>
                    <a:pt x="1608" y="658"/>
                  </a:cubicBezTo>
                  <a:cubicBezTo>
                    <a:pt x="1630" y="648"/>
                    <a:pt x="1630" y="637"/>
                    <a:pt x="1641" y="584"/>
                  </a:cubicBezTo>
                  <a:lnTo>
                    <a:pt x="1641" y="562"/>
                  </a:lnTo>
                  <a:lnTo>
                    <a:pt x="1641" y="530"/>
                  </a:lnTo>
                  <a:cubicBezTo>
                    <a:pt x="1641" y="480"/>
                    <a:pt x="1628" y="463"/>
                    <a:pt x="1606" y="463"/>
                  </a:cubicBezTo>
                  <a:cubicBezTo>
                    <a:pt x="1604" y="463"/>
                    <a:pt x="1602" y="463"/>
                    <a:pt x="1599" y="463"/>
                  </a:cubicBezTo>
                  <a:lnTo>
                    <a:pt x="1599" y="463"/>
                  </a:lnTo>
                  <a:cubicBezTo>
                    <a:pt x="1619" y="413"/>
                    <a:pt x="1619" y="413"/>
                    <a:pt x="1608" y="392"/>
                  </a:cubicBezTo>
                  <a:cubicBezTo>
                    <a:pt x="1598" y="381"/>
                    <a:pt x="1598" y="381"/>
                    <a:pt x="1587" y="381"/>
                  </a:cubicBezTo>
                  <a:cubicBezTo>
                    <a:pt x="1556" y="381"/>
                    <a:pt x="1534" y="381"/>
                    <a:pt x="1502" y="392"/>
                  </a:cubicBezTo>
                  <a:cubicBezTo>
                    <a:pt x="1484" y="396"/>
                    <a:pt x="1468" y="397"/>
                    <a:pt x="1452" y="397"/>
                  </a:cubicBezTo>
                  <a:cubicBezTo>
                    <a:pt x="1419" y="397"/>
                    <a:pt x="1389" y="392"/>
                    <a:pt x="1353" y="392"/>
                  </a:cubicBezTo>
                  <a:cubicBezTo>
                    <a:pt x="1347" y="386"/>
                    <a:pt x="1341" y="377"/>
                    <a:pt x="1334" y="377"/>
                  </a:cubicBezTo>
                  <a:cubicBezTo>
                    <a:pt x="1327" y="377"/>
                    <a:pt x="1320" y="383"/>
                    <a:pt x="1310" y="402"/>
                  </a:cubicBezTo>
                  <a:cubicBezTo>
                    <a:pt x="1300" y="371"/>
                    <a:pt x="1300" y="371"/>
                    <a:pt x="1289" y="371"/>
                  </a:cubicBezTo>
                  <a:cubicBezTo>
                    <a:pt x="1275" y="378"/>
                    <a:pt x="1262" y="380"/>
                    <a:pt x="1250" y="380"/>
                  </a:cubicBezTo>
                  <a:cubicBezTo>
                    <a:pt x="1225" y="380"/>
                    <a:pt x="1204" y="371"/>
                    <a:pt x="1182" y="371"/>
                  </a:cubicBezTo>
                  <a:cubicBezTo>
                    <a:pt x="1174" y="371"/>
                    <a:pt x="1166" y="384"/>
                    <a:pt x="1157" y="384"/>
                  </a:cubicBezTo>
                  <a:cubicBezTo>
                    <a:pt x="1155" y="384"/>
                    <a:pt x="1153" y="383"/>
                    <a:pt x="1151" y="381"/>
                  </a:cubicBezTo>
                  <a:cubicBezTo>
                    <a:pt x="1141" y="360"/>
                    <a:pt x="1125" y="357"/>
                    <a:pt x="1108" y="357"/>
                  </a:cubicBezTo>
                  <a:cubicBezTo>
                    <a:pt x="1102" y="357"/>
                    <a:pt x="1095" y="358"/>
                    <a:pt x="1088" y="358"/>
                  </a:cubicBezTo>
                  <a:cubicBezTo>
                    <a:pt x="1077" y="358"/>
                    <a:pt x="1065" y="356"/>
                    <a:pt x="1055" y="350"/>
                  </a:cubicBezTo>
                  <a:lnTo>
                    <a:pt x="1044" y="360"/>
                  </a:lnTo>
                  <a:cubicBezTo>
                    <a:pt x="1044" y="338"/>
                    <a:pt x="1044" y="338"/>
                    <a:pt x="1033" y="338"/>
                  </a:cubicBezTo>
                  <a:cubicBezTo>
                    <a:pt x="1023" y="328"/>
                    <a:pt x="1002" y="317"/>
                    <a:pt x="981" y="317"/>
                  </a:cubicBezTo>
                  <a:cubicBezTo>
                    <a:pt x="972" y="326"/>
                    <a:pt x="962" y="330"/>
                    <a:pt x="953" y="330"/>
                  </a:cubicBezTo>
                  <a:cubicBezTo>
                    <a:pt x="941" y="330"/>
                    <a:pt x="929" y="324"/>
                    <a:pt x="917" y="317"/>
                  </a:cubicBezTo>
                  <a:cubicBezTo>
                    <a:pt x="906" y="307"/>
                    <a:pt x="895" y="307"/>
                    <a:pt x="874" y="307"/>
                  </a:cubicBezTo>
                  <a:cubicBezTo>
                    <a:pt x="872" y="308"/>
                    <a:pt x="870" y="308"/>
                    <a:pt x="869" y="308"/>
                  </a:cubicBezTo>
                  <a:cubicBezTo>
                    <a:pt x="855" y="308"/>
                    <a:pt x="845" y="286"/>
                    <a:pt x="829" y="286"/>
                  </a:cubicBezTo>
                  <a:cubicBezTo>
                    <a:pt x="824" y="286"/>
                    <a:pt x="818" y="288"/>
                    <a:pt x="810" y="296"/>
                  </a:cubicBezTo>
                  <a:cubicBezTo>
                    <a:pt x="808" y="297"/>
                    <a:pt x="805" y="298"/>
                    <a:pt x="803" y="298"/>
                  </a:cubicBezTo>
                  <a:cubicBezTo>
                    <a:pt x="793" y="298"/>
                    <a:pt x="788" y="284"/>
                    <a:pt x="777" y="284"/>
                  </a:cubicBezTo>
                  <a:cubicBezTo>
                    <a:pt x="772" y="284"/>
                    <a:pt x="766" y="287"/>
                    <a:pt x="757" y="296"/>
                  </a:cubicBezTo>
                  <a:lnTo>
                    <a:pt x="757" y="275"/>
                  </a:lnTo>
                  <a:cubicBezTo>
                    <a:pt x="757" y="264"/>
                    <a:pt x="746" y="264"/>
                    <a:pt x="746" y="264"/>
                  </a:cubicBezTo>
                  <a:cubicBezTo>
                    <a:pt x="739" y="276"/>
                    <a:pt x="734" y="280"/>
                    <a:pt x="730" y="280"/>
                  </a:cubicBezTo>
                  <a:cubicBezTo>
                    <a:pt x="724" y="280"/>
                    <a:pt x="721" y="267"/>
                    <a:pt x="714" y="253"/>
                  </a:cubicBezTo>
                  <a:cubicBezTo>
                    <a:pt x="714" y="240"/>
                    <a:pt x="710" y="236"/>
                    <a:pt x="704" y="236"/>
                  </a:cubicBezTo>
                  <a:cubicBezTo>
                    <a:pt x="696" y="236"/>
                    <a:pt x="684" y="243"/>
                    <a:pt x="671" y="243"/>
                  </a:cubicBezTo>
                  <a:cubicBezTo>
                    <a:pt x="671" y="243"/>
                    <a:pt x="661" y="243"/>
                    <a:pt x="661" y="232"/>
                  </a:cubicBezTo>
                  <a:cubicBezTo>
                    <a:pt x="650" y="232"/>
                    <a:pt x="640" y="222"/>
                    <a:pt x="629" y="222"/>
                  </a:cubicBezTo>
                  <a:cubicBezTo>
                    <a:pt x="619" y="222"/>
                    <a:pt x="597" y="222"/>
                    <a:pt x="597" y="200"/>
                  </a:cubicBezTo>
                  <a:cubicBezTo>
                    <a:pt x="593" y="189"/>
                    <a:pt x="587" y="186"/>
                    <a:pt x="580" y="186"/>
                  </a:cubicBezTo>
                  <a:cubicBezTo>
                    <a:pt x="570" y="186"/>
                    <a:pt x="558" y="192"/>
                    <a:pt x="550" y="192"/>
                  </a:cubicBezTo>
                  <a:cubicBezTo>
                    <a:pt x="548" y="192"/>
                    <a:pt x="545" y="191"/>
                    <a:pt x="544" y="189"/>
                  </a:cubicBezTo>
                  <a:cubicBezTo>
                    <a:pt x="544" y="179"/>
                    <a:pt x="544" y="168"/>
                    <a:pt x="533" y="168"/>
                  </a:cubicBezTo>
                  <a:cubicBezTo>
                    <a:pt x="512" y="168"/>
                    <a:pt x="491" y="168"/>
                    <a:pt x="480" y="147"/>
                  </a:cubicBezTo>
                  <a:lnTo>
                    <a:pt x="469" y="147"/>
                  </a:lnTo>
                  <a:cubicBezTo>
                    <a:pt x="465" y="154"/>
                    <a:pt x="462" y="156"/>
                    <a:pt x="460" y="156"/>
                  </a:cubicBezTo>
                  <a:cubicBezTo>
                    <a:pt x="453" y="156"/>
                    <a:pt x="453" y="132"/>
                    <a:pt x="445" y="132"/>
                  </a:cubicBezTo>
                  <a:cubicBezTo>
                    <a:pt x="443" y="132"/>
                    <a:pt x="440" y="133"/>
                    <a:pt x="437" y="137"/>
                  </a:cubicBezTo>
                  <a:cubicBezTo>
                    <a:pt x="437" y="119"/>
                    <a:pt x="433" y="112"/>
                    <a:pt x="428" y="112"/>
                  </a:cubicBezTo>
                  <a:cubicBezTo>
                    <a:pt x="421" y="112"/>
                    <a:pt x="411" y="124"/>
                    <a:pt x="406" y="137"/>
                  </a:cubicBezTo>
                  <a:lnTo>
                    <a:pt x="395" y="125"/>
                  </a:lnTo>
                  <a:cubicBezTo>
                    <a:pt x="395" y="125"/>
                    <a:pt x="395" y="104"/>
                    <a:pt x="384" y="94"/>
                  </a:cubicBezTo>
                  <a:cubicBezTo>
                    <a:pt x="373" y="83"/>
                    <a:pt x="352" y="83"/>
                    <a:pt x="331" y="73"/>
                  </a:cubicBezTo>
                  <a:cubicBezTo>
                    <a:pt x="309" y="51"/>
                    <a:pt x="278" y="51"/>
                    <a:pt x="257" y="19"/>
                  </a:cubicBezTo>
                  <a:cubicBezTo>
                    <a:pt x="257" y="14"/>
                    <a:pt x="254" y="11"/>
                    <a:pt x="250" y="11"/>
                  </a:cubicBezTo>
                  <a:cubicBezTo>
                    <a:pt x="246" y="11"/>
                    <a:pt x="240" y="14"/>
                    <a:pt x="235" y="19"/>
                  </a:cubicBezTo>
                  <a:cubicBezTo>
                    <a:pt x="228" y="27"/>
                    <a:pt x="215" y="49"/>
                    <a:pt x="208" y="49"/>
                  </a:cubicBezTo>
                  <a:cubicBezTo>
                    <a:pt x="205" y="49"/>
                    <a:pt x="203" y="44"/>
                    <a:pt x="203" y="30"/>
                  </a:cubicBezTo>
                  <a:cubicBezTo>
                    <a:pt x="203" y="25"/>
                    <a:pt x="200" y="22"/>
                    <a:pt x="198" y="22"/>
                  </a:cubicBezTo>
                  <a:cubicBezTo>
                    <a:pt x="195" y="22"/>
                    <a:pt x="193" y="25"/>
                    <a:pt x="193" y="30"/>
                  </a:cubicBezTo>
                  <a:cubicBezTo>
                    <a:pt x="189" y="33"/>
                    <a:pt x="187" y="34"/>
                    <a:pt x="186" y="34"/>
                  </a:cubicBezTo>
                  <a:cubicBezTo>
                    <a:pt x="182" y="34"/>
                    <a:pt x="182" y="27"/>
                    <a:pt x="182" y="19"/>
                  </a:cubicBezTo>
                  <a:cubicBezTo>
                    <a:pt x="175" y="19"/>
                    <a:pt x="177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761541" y="202822"/>
              <a:ext cx="188313" cy="77159"/>
            </a:xfrm>
            <a:custGeom>
              <a:avLst/>
              <a:gdLst/>
              <a:ahLst/>
              <a:cxnLst/>
              <a:rect l="l" t="t" r="r" b="b"/>
              <a:pathLst>
                <a:path w="1684" h="690" extrusionOk="0">
                  <a:moveTo>
                    <a:pt x="171" y="0"/>
                  </a:moveTo>
                  <a:cubicBezTo>
                    <a:pt x="168" y="0"/>
                    <a:pt x="166" y="3"/>
                    <a:pt x="160" y="8"/>
                  </a:cubicBezTo>
                  <a:cubicBezTo>
                    <a:pt x="153" y="23"/>
                    <a:pt x="146" y="48"/>
                    <a:pt x="138" y="48"/>
                  </a:cubicBezTo>
                  <a:cubicBezTo>
                    <a:pt x="135" y="48"/>
                    <a:pt x="132" y="43"/>
                    <a:pt x="129" y="30"/>
                  </a:cubicBezTo>
                  <a:cubicBezTo>
                    <a:pt x="129" y="24"/>
                    <a:pt x="126" y="21"/>
                    <a:pt x="123" y="21"/>
                  </a:cubicBezTo>
                  <a:cubicBezTo>
                    <a:pt x="120" y="21"/>
                    <a:pt x="117" y="24"/>
                    <a:pt x="117" y="30"/>
                  </a:cubicBezTo>
                  <a:cubicBezTo>
                    <a:pt x="114" y="33"/>
                    <a:pt x="112" y="34"/>
                    <a:pt x="110" y="34"/>
                  </a:cubicBezTo>
                  <a:cubicBezTo>
                    <a:pt x="107" y="34"/>
                    <a:pt x="107" y="30"/>
                    <a:pt x="107" y="30"/>
                  </a:cubicBezTo>
                  <a:cubicBezTo>
                    <a:pt x="100" y="23"/>
                    <a:pt x="98" y="8"/>
                    <a:pt x="94" y="8"/>
                  </a:cubicBezTo>
                  <a:cubicBezTo>
                    <a:pt x="92" y="8"/>
                    <a:pt x="90" y="13"/>
                    <a:pt x="86" y="30"/>
                  </a:cubicBezTo>
                  <a:cubicBezTo>
                    <a:pt x="86" y="51"/>
                    <a:pt x="75" y="51"/>
                    <a:pt x="75" y="94"/>
                  </a:cubicBezTo>
                  <a:cubicBezTo>
                    <a:pt x="75" y="104"/>
                    <a:pt x="72" y="107"/>
                    <a:pt x="70" y="107"/>
                  </a:cubicBezTo>
                  <a:cubicBezTo>
                    <a:pt x="67" y="107"/>
                    <a:pt x="65" y="104"/>
                    <a:pt x="65" y="104"/>
                  </a:cubicBezTo>
                  <a:cubicBezTo>
                    <a:pt x="54" y="82"/>
                    <a:pt x="43" y="82"/>
                    <a:pt x="32" y="72"/>
                  </a:cubicBezTo>
                  <a:cubicBezTo>
                    <a:pt x="32" y="70"/>
                    <a:pt x="32" y="69"/>
                    <a:pt x="30" y="69"/>
                  </a:cubicBezTo>
                  <a:cubicBezTo>
                    <a:pt x="25" y="69"/>
                    <a:pt x="11" y="88"/>
                    <a:pt x="11" y="115"/>
                  </a:cubicBezTo>
                  <a:cubicBezTo>
                    <a:pt x="1" y="157"/>
                    <a:pt x="11" y="179"/>
                    <a:pt x="11" y="200"/>
                  </a:cubicBezTo>
                  <a:cubicBezTo>
                    <a:pt x="22" y="200"/>
                    <a:pt x="22" y="210"/>
                    <a:pt x="22" y="210"/>
                  </a:cubicBezTo>
                  <a:cubicBezTo>
                    <a:pt x="32" y="221"/>
                    <a:pt x="54" y="232"/>
                    <a:pt x="65" y="243"/>
                  </a:cubicBezTo>
                  <a:cubicBezTo>
                    <a:pt x="96" y="264"/>
                    <a:pt x="117" y="295"/>
                    <a:pt x="139" y="295"/>
                  </a:cubicBezTo>
                  <a:cubicBezTo>
                    <a:pt x="144" y="295"/>
                    <a:pt x="147" y="293"/>
                    <a:pt x="148" y="293"/>
                  </a:cubicBezTo>
                  <a:cubicBezTo>
                    <a:pt x="150" y="293"/>
                    <a:pt x="150" y="296"/>
                    <a:pt x="150" y="306"/>
                  </a:cubicBezTo>
                  <a:cubicBezTo>
                    <a:pt x="150" y="317"/>
                    <a:pt x="150" y="328"/>
                    <a:pt x="139" y="328"/>
                  </a:cubicBezTo>
                  <a:cubicBezTo>
                    <a:pt x="129" y="328"/>
                    <a:pt x="117" y="317"/>
                    <a:pt x="107" y="317"/>
                  </a:cubicBezTo>
                  <a:cubicBezTo>
                    <a:pt x="100" y="317"/>
                    <a:pt x="88" y="307"/>
                    <a:pt x="78" y="307"/>
                  </a:cubicBezTo>
                  <a:cubicBezTo>
                    <a:pt x="73" y="307"/>
                    <a:pt x="68" y="310"/>
                    <a:pt x="65" y="317"/>
                  </a:cubicBezTo>
                  <a:cubicBezTo>
                    <a:pt x="54" y="338"/>
                    <a:pt x="43" y="349"/>
                    <a:pt x="22" y="349"/>
                  </a:cubicBezTo>
                  <a:cubicBezTo>
                    <a:pt x="22" y="349"/>
                    <a:pt x="11" y="370"/>
                    <a:pt x="11" y="402"/>
                  </a:cubicBezTo>
                  <a:cubicBezTo>
                    <a:pt x="1" y="423"/>
                    <a:pt x="1" y="456"/>
                    <a:pt x="11" y="466"/>
                  </a:cubicBezTo>
                  <a:cubicBezTo>
                    <a:pt x="11" y="487"/>
                    <a:pt x="11" y="498"/>
                    <a:pt x="22" y="498"/>
                  </a:cubicBezTo>
                  <a:cubicBezTo>
                    <a:pt x="26" y="498"/>
                    <a:pt x="32" y="496"/>
                    <a:pt x="39" y="496"/>
                  </a:cubicBezTo>
                  <a:cubicBezTo>
                    <a:pt x="48" y="496"/>
                    <a:pt x="58" y="500"/>
                    <a:pt x="65" y="519"/>
                  </a:cubicBezTo>
                  <a:cubicBezTo>
                    <a:pt x="86" y="551"/>
                    <a:pt x="96" y="551"/>
                    <a:pt x="107" y="551"/>
                  </a:cubicBezTo>
                  <a:cubicBezTo>
                    <a:pt x="121" y="551"/>
                    <a:pt x="136" y="546"/>
                    <a:pt x="150" y="546"/>
                  </a:cubicBezTo>
                  <a:cubicBezTo>
                    <a:pt x="157" y="546"/>
                    <a:pt x="164" y="548"/>
                    <a:pt x="171" y="551"/>
                  </a:cubicBezTo>
                  <a:cubicBezTo>
                    <a:pt x="203" y="572"/>
                    <a:pt x="245" y="562"/>
                    <a:pt x="278" y="583"/>
                  </a:cubicBezTo>
                  <a:cubicBezTo>
                    <a:pt x="299" y="605"/>
                    <a:pt x="330" y="594"/>
                    <a:pt x="352" y="615"/>
                  </a:cubicBezTo>
                  <a:cubicBezTo>
                    <a:pt x="356" y="615"/>
                    <a:pt x="361" y="617"/>
                    <a:pt x="365" y="617"/>
                  </a:cubicBezTo>
                  <a:cubicBezTo>
                    <a:pt x="371" y="617"/>
                    <a:pt x="378" y="613"/>
                    <a:pt x="384" y="594"/>
                  </a:cubicBezTo>
                  <a:cubicBezTo>
                    <a:pt x="384" y="584"/>
                    <a:pt x="386" y="579"/>
                    <a:pt x="388" y="579"/>
                  </a:cubicBezTo>
                  <a:lnTo>
                    <a:pt x="388" y="579"/>
                  </a:lnTo>
                  <a:cubicBezTo>
                    <a:pt x="389" y="579"/>
                    <a:pt x="390" y="587"/>
                    <a:pt x="384" y="605"/>
                  </a:cubicBezTo>
                  <a:cubicBezTo>
                    <a:pt x="384" y="615"/>
                    <a:pt x="384" y="626"/>
                    <a:pt x="394" y="626"/>
                  </a:cubicBezTo>
                  <a:cubicBezTo>
                    <a:pt x="396" y="622"/>
                    <a:pt x="398" y="621"/>
                    <a:pt x="400" y="621"/>
                  </a:cubicBezTo>
                  <a:cubicBezTo>
                    <a:pt x="405" y="621"/>
                    <a:pt x="410" y="629"/>
                    <a:pt x="415" y="629"/>
                  </a:cubicBezTo>
                  <a:cubicBezTo>
                    <a:pt x="419" y="629"/>
                    <a:pt x="423" y="624"/>
                    <a:pt x="427" y="605"/>
                  </a:cubicBezTo>
                  <a:cubicBezTo>
                    <a:pt x="427" y="601"/>
                    <a:pt x="427" y="600"/>
                    <a:pt x="427" y="600"/>
                  </a:cubicBezTo>
                  <a:cubicBezTo>
                    <a:pt x="428" y="600"/>
                    <a:pt x="430" y="605"/>
                    <a:pt x="437" y="605"/>
                  </a:cubicBezTo>
                  <a:cubicBezTo>
                    <a:pt x="437" y="615"/>
                    <a:pt x="437" y="621"/>
                    <a:pt x="438" y="621"/>
                  </a:cubicBezTo>
                  <a:cubicBezTo>
                    <a:pt x="440" y="621"/>
                    <a:pt x="442" y="615"/>
                    <a:pt x="448" y="605"/>
                  </a:cubicBezTo>
                  <a:cubicBezTo>
                    <a:pt x="448" y="594"/>
                    <a:pt x="451" y="589"/>
                    <a:pt x="453" y="589"/>
                  </a:cubicBezTo>
                  <a:cubicBezTo>
                    <a:pt x="456" y="589"/>
                    <a:pt x="458" y="594"/>
                    <a:pt x="458" y="605"/>
                  </a:cubicBezTo>
                  <a:cubicBezTo>
                    <a:pt x="458" y="622"/>
                    <a:pt x="461" y="633"/>
                    <a:pt x="466" y="633"/>
                  </a:cubicBezTo>
                  <a:cubicBezTo>
                    <a:pt x="470" y="633"/>
                    <a:pt x="475" y="624"/>
                    <a:pt x="480" y="605"/>
                  </a:cubicBezTo>
                  <a:cubicBezTo>
                    <a:pt x="484" y="587"/>
                    <a:pt x="487" y="582"/>
                    <a:pt x="488" y="582"/>
                  </a:cubicBezTo>
                  <a:cubicBezTo>
                    <a:pt x="491" y="582"/>
                    <a:pt x="491" y="594"/>
                    <a:pt x="491" y="594"/>
                  </a:cubicBezTo>
                  <a:lnTo>
                    <a:pt x="491" y="636"/>
                  </a:lnTo>
                  <a:cubicBezTo>
                    <a:pt x="493" y="634"/>
                    <a:pt x="495" y="633"/>
                    <a:pt x="497" y="633"/>
                  </a:cubicBezTo>
                  <a:cubicBezTo>
                    <a:pt x="503" y="633"/>
                    <a:pt x="509" y="639"/>
                    <a:pt x="515" y="639"/>
                  </a:cubicBezTo>
                  <a:cubicBezTo>
                    <a:pt x="518" y="639"/>
                    <a:pt x="520" y="639"/>
                    <a:pt x="522" y="636"/>
                  </a:cubicBezTo>
                  <a:cubicBezTo>
                    <a:pt x="533" y="626"/>
                    <a:pt x="543" y="636"/>
                    <a:pt x="543" y="615"/>
                  </a:cubicBezTo>
                  <a:cubicBezTo>
                    <a:pt x="548" y="642"/>
                    <a:pt x="553" y="650"/>
                    <a:pt x="557" y="650"/>
                  </a:cubicBezTo>
                  <a:cubicBezTo>
                    <a:pt x="563" y="650"/>
                    <a:pt x="569" y="636"/>
                    <a:pt x="576" y="636"/>
                  </a:cubicBezTo>
                  <a:cubicBezTo>
                    <a:pt x="583" y="636"/>
                    <a:pt x="590" y="632"/>
                    <a:pt x="597" y="632"/>
                  </a:cubicBezTo>
                  <a:cubicBezTo>
                    <a:pt x="600" y="632"/>
                    <a:pt x="604" y="633"/>
                    <a:pt x="607" y="636"/>
                  </a:cubicBezTo>
                  <a:cubicBezTo>
                    <a:pt x="618" y="647"/>
                    <a:pt x="629" y="647"/>
                    <a:pt x="640" y="647"/>
                  </a:cubicBezTo>
                  <a:cubicBezTo>
                    <a:pt x="661" y="647"/>
                    <a:pt x="682" y="636"/>
                    <a:pt x="692" y="636"/>
                  </a:cubicBezTo>
                  <a:cubicBezTo>
                    <a:pt x="709" y="642"/>
                    <a:pt x="722" y="642"/>
                    <a:pt x="734" y="642"/>
                  </a:cubicBezTo>
                  <a:cubicBezTo>
                    <a:pt x="746" y="642"/>
                    <a:pt x="757" y="642"/>
                    <a:pt x="767" y="647"/>
                  </a:cubicBezTo>
                  <a:cubicBezTo>
                    <a:pt x="783" y="652"/>
                    <a:pt x="796" y="655"/>
                    <a:pt x="810" y="655"/>
                  </a:cubicBezTo>
                  <a:cubicBezTo>
                    <a:pt x="823" y="655"/>
                    <a:pt x="836" y="652"/>
                    <a:pt x="853" y="647"/>
                  </a:cubicBezTo>
                  <a:cubicBezTo>
                    <a:pt x="859" y="644"/>
                    <a:pt x="865" y="643"/>
                    <a:pt x="871" y="643"/>
                  </a:cubicBezTo>
                  <a:cubicBezTo>
                    <a:pt x="886" y="643"/>
                    <a:pt x="901" y="650"/>
                    <a:pt x="917" y="657"/>
                  </a:cubicBezTo>
                  <a:cubicBezTo>
                    <a:pt x="919" y="660"/>
                    <a:pt x="921" y="661"/>
                    <a:pt x="923" y="661"/>
                  </a:cubicBezTo>
                  <a:cubicBezTo>
                    <a:pt x="929" y="661"/>
                    <a:pt x="936" y="655"/>
                    <a:pt x="942" y="655"/>
                  </a:cubicBezTo>
                  <a:cubicBezTo>
                    <a:pt x="944" y="655"/>
                    <a:pt x="946" y="655"/>
                    <a:pt x="948" y="657"/>
                  </a:cubicBezTo>
                  <a:cubicBezTo>
                    <a:pt x="969" y="663"/>
                    <a:pt x="991" y="663"/>
                    <a:pt x="1012" y="663"/>
                  </a:cubicBezTo>
                  <a:cubicBezTo>
                    <a:pt x="1033" y="663"/>
                    <a:pt x="1055" y="663"/>
                    <a:pt x="1076" y="669"/>
                  </a:cubicBezTo>
                  <a:cubicBezTo>
                    <a:pt x="1108" y="669"/>
                    <a:pt x="1129" y="657"/>
                    <a:pt x="1151" y="657"/>
                  </a:cubicBezTo>
                  <a:cubicBezTo>
                    <a:pt x="1193" y="669"/>
                    <a:pt x="1225" y="669"/>
                    <a:pt x="1267" y="669"/>
                  </a:cubicBezTo>
                  <a:cubicBezTo>
                    <a:pt x="1301" y="669"/>
                    <a:pt x="1335" y="682"/>
                    <a:pt x="1369" y="682"/>
                  </a:cubicBezTo>
                  <a:cubicBezTo>
                    <a:pt x="1378" y="682"/>
                    <a:pt x="1386" y="681"/>
                    <a:pt x="1395" y="679"/>
                  </a:cubicBezTo>
                  <a:cubicBezTo>
                    <a:pt x="1404" y="679"/>
                    <a:pt x="1412" y="665"/>
                    <a:pt x="1421" y="665"/>
                  </a:cubicBezTo>
                  <a:cubicBezTo>
                    <a:pt x="1423" y="665"/>
                    <a:pt x="1425" y="666"/>
                    <a:pt x="1428" y="669"/>
                  </a:cubicBezTo>
                  <a:cubicBezTo>
                    <a:pt x="1438" y="679"/>
                    <a:pt x="1449" y="690"/>
                    <a:pt x="1459" y="690"/>
                  </a:cubicBezTo>
                  <a:lnTo>
                    <a:pt x="1566" y="690"/>
                  </a:lnTo>
                  <a:cubicBezTo>
                    <a:pt x="1577" y="690"/>
                    <a:pt x="1587" y="669"/>
                    <a:pt x="1587" y="626"/>
                  </a:cubicBezTo>
                  <a:cubicBezTo>
                    <a:pt x="1587" y="594"/>
                    <a:pt x="1598" y="594"/>
                    <a:pt x="1598" y="583"/>
                  </a:cubicBezTo>
                  <a:cubicBezTo>
                    <a:pt x="1603" y="573"/>
                    <a:pt x="1608" y="573"/>
                    <a:pt x="1614" y="573"/>
                  </a:cubicBezTo>
                  <a:cubicBezTo>
                    <a:pt x="1619" y="573"/>
                    <a:pt x="1624" y="573"/>
                    <a:pt x="1629" y="562"/>
                  </a:cubicBezTo>
                  <a:cubicBezTo>
                    <a:pt x="1634" y="571"/>
                    <a:pt x="1639" y="574"/>
                    <a:pt x="1642" y="574"/>
                  </a:cubicBezTo>
                  <a:cubicBezTo>
                    <a:pt x="1647" y="574"/>
                    <a:pt x="1651" y="568"/>
                    <a:pt x="1651" y="562"/>
                  </a:cubicBezTo>
                  <a:cubicBezTo>
                    <a:pt x="1662" y="562"/>
                    <a:pt x="1672" y="541"/>
                    <a:pt x="1672" y="508"/>
                  </a:cubicBezTo>
                  <a:cubicBezTo>
                    <a:pt x="1683" y="477"/>
                    <a:pt x="1672" y="466"/>
                    <a:pt x="1672" y="456"/>
                  </a:cubicBezTo>
                  <a:cubicBezTo>
                    <a:pt x="1662" y="434"/>
                    <a:pt x="1651" y="444"/>
                    <a:pt x="1641" y="423"/>
                  </a:cubicBezTo>
                  <a:cubicBezTo>
                    <a:pt x="1641" y="413"/>
                    <a:pt x="1629" y="402"/>
                    <a:pt x="1629" y="402"/>
                  </a:cubicBezTo>
                  <a:cubicBezTo>
                    <a:pt x="1629" y="402"/>
                    <a:pt x="1625" y="407"/>
                    <a:pt x="1622" y="407"/>
                  </a:cubicBezTo>
                  <a:cubicBezTo>
                    <a:pt x="1620" y="407"/>
                    <a:pt x="1619" y="406"/>
                    <a:pt x="1619" y="402"/>
                  </a:cubicBezTo>
                  <a:cubicBezTo>
                    <a:pt x="1619" y="391"/>
                    <a:pt x="1622" y="389"/>
                    <a:pt x="1624" y="389"/>
                  </a:cubicBezTo>
                  <a:cubicBezTo>
                    <a:pt x="1627" y="389"/>
                    <a:pt x="1629" y="392"/>
                    <a:pt x="1629" y="392"/>
                  </a:cubicBezTo>
                  <a:cubicBezTo>
                    <a:pt x="1641" y="370"/>
                    <a:pt x="1641" y="359"/>
                    <a:pt x="1641" y="306"/>
                  </a:cubicBezTo>
                  <a:lnTo>
                    <a:pt x="1641" y="285"/>
                  </a:lnTo>
                  <a:lnTo>
                    <a:pt x="1641" y="253"/>
                  </a:lnTo>
                  <a:cubicBezTo>
                    <a:pt x="1624" y="212"/>
                    <a:pt x="1608" y="196"/>
                    <a:pt x="1591" y="196"/>
                  </a:cubicBezTo>
                  <a:cubicBezTo>
                    <a:pt x="1586" y="196"/>
                    <a:pt x="1582" y="197"/>
                    <a:pt x="1577" y="200"/>
                  </a:cubicBezTo>
                  <a:cubicBezTo>
                    <a:pt x="1587" y="146"/>
                    <a:pt x="1587" y="146"/>
                    <a:pt x="1577" y="125"/>
                  </a:cubicBezTo>
                  <a:cubicBezTo>
                    <a:pt x="1566" y="115"/>
                    <a:pt x="1566" y="115"/>
                    <a:pt x="1555" y="115"/>
                  </a:cubicBezTo>
                  <a:cubicBezTo>
                    <a:pt x="1523" y="115"/>
                    <a:pt x="1502" y="125"/>
                    <a:pt x="1470" y="136"/>
                  </a:cubicBezTo>
                  <a:cubicBezTo>
                    <a:pt x="1428" y="168"/>
                    <a:pt x="1374" y="157"/>
                    <a:pt x="1331" y="168"/>
                  </a:cubicBezTo>
                  <a:cubicBezTo>
                    <a:pt x="1320" y="168"/>
                    <a:pt x="1311" y="158"/>
                    <a:pt x="1304" y="158"/>
                  </a:cubicBezTo>
                  <a:cubicBezTo>
                    <a:pt x="1299" y="158"/>
                    <a:pt x="1294" y="165"/>
                    <a:pt x="1289" y="189"/>
                  </a:cubicBezTo>
                  <a:cubicBezTo>
                    <a:pt x="1289" y="193"/>
                    <a:pt x="1289" y="194"/>
                    <a:pt x="1288" y="194"/>
                  </a:cubicBezTo>
                  <a:cubicBezTo>
                    <a:pt x="1288" y="194"/>
                    <a:pt x="1285" y="189"/>
                    <a:pt x="1279" y="189"/>
                  </a:cubicBezTo>
                  <a:cubicBezTo>
                    <a:pt x="1279" y="173"/>
                    <a:pt x="1273" y="164"/>
                    <a:pt x="1265" y="164"/>
                  </a:cubicBezTo>
                  <a:cubicBezTo>
                    <a:pt x="1263" y="164"/>
                    <a:pt x="1260" y="165"/>
                    <a:pt x="1257" y="168"/>
                  </a:cubicBezTo>
                  <a:cubicBezTo>
                    <a:pt x="1241" y="178"/>
                    <a:pt x="1222" y="181"/>
                    <a:pt x="1203" y="181"/>
                  </a:cubicBezTo>
                  <a:cubicBezTo>
                    <a:pt x="1184" y="181"/>
                    <a:pt x="1166" y="179"/>
                    <a:pt x="1151" y="179"/>
                  </a:cubicBezTo>
                  <a:cubicBezTo>
                    <a:pt x="1142" y="179"/>
                    <a:pt x="1140" y="192"/>
                    <a:pt x="1135" y="192"/>
                  </a:cubicBezTo>
                  <a:cubicBezTo>
                    <a:pt x="1133" y="192"/>
                    <a:pt x="1132" y="191"/>
                    <a:pt x="1129" y="189"/>
                  </a:cubicBezTo>
                  <a:cubicBezTo>
                    <a:pt x="1120" y="180"/>
                    <a:pt x="1111" y="177"/>
                    <a:pt x="1102" y="177"/>
                  </a:cubicBezTo>
                  <a:cubicBezTo>
                    <a:pt x="1083" y="177"/>
                    <a:pt x="1064" y="191"/>
                    <a:pt x="1045" y="191"/>
                  </a:cubicBezTo>
                  <a:cubicBezTo>
                    <a:pt x="1041" y="191"/>
                    <a:pt x="1037" y="190"/>
                    <a:pt x="1033" y="189"/>
                  </a:cubicBezTo>
                  <a:cubicBezTo>
                    <a:pt x="1030" y="186"/>
                    <a:pt x="1028" y="185"/>
                    <a:pt x="1027" y="185"/>
                  </a:cubicBezTo>
                  <a:cubicBezTo>
                    <a:pt x="1023" y="185"/>
                    <a:pt x="1023" y="192"/>
                    <a:pt x="1023" y="200"/>
                  </a:cubicBezTo>
                  <a:cubicBezTo>
                    <a:pt x="1012" y="179"/>
                    <a:pt x="1012" y="179"/>
                    <a:pt x="1002" y="179"/>
                  </a:cubicBezTo>
                  <a:cubicBezTo>
                    <a:pt x="993" y="179"/>
                    <a:pt x="977" y="165"/>
                    <a:pt x="960" y="165"/>
                  </a:cubicBezTo>
                  <a:cubicBezTo>
                    <a:pt x="956" y="165"/>
                    <a:pt x="952" y="166"/>
                    <a:pt x="948" y="168"/>
                  </a:cubicBezTo>
                  <a:cubicBezTo>
                    <a:pt x="935" y="180"/>
                    <a:pt x="923" y="185"/>
                    <a:pt x="910" y="185"/>
                  </a:cubicBezTo>
                  <a:cubicBezTo>
                    <a:pt x="902" y="185"/>
                    <a:pt x="893" y="183"/>
                    <a:pt x="884" y="179"/>
                  </a:cubicBezTo>
                  <a:cubicBezTo>
                    <a:pt x="879" y="173"/>
                    <a:pt x="871" y="170"/>
                    <a:pt x="863" y="170"/>
                  </a:cubicBezTo>
                  <a:cubicBezTo>
                    <a:pt x="855" y="170"/>
                    <a:pt x="847" y="173"/>
                    <a:pt x="842" y="179"/>
                  </a:cubicBezTo>
                  <a:cubicBezTo>
                    <a:pt x="839" y="180"/>
                    <a:pt x="837" y="180"/>
                    <a:pt x="835" y="180"/>
                  </a:cubicBezTo>
                  <a:cubicBezTo>
                    <a:pt x="820" y="180"/>
                    <a:pt x="805" y="162"/>
                    <a:pt x="791" y="162"/>
                  </a:cubicBezTo>
                  <a:cubicBezTo>
                    <a:pt x="786" y="162"/>
                    <a:pt x="782" y="163"/>
                    <a:pt x="778" y="168"/>
                  </a:cubicBezTo>
                  <a:cubicBezTo>
                    <a:pt x="772" y="174"/>
                    <a:pt x="767" y="175"/>
                    <a:pt x="762" y="175"/>
                  </a:cubicBezTo>
                  <a:cubicBezTo>
                    <a:pt x="754" y="175"/>
                    <a:pt x="748" y="171"/>
                    <a:pt x="741" y="171"/>
                  </a:cubicBezTo>
                  <a:cubicBezTo>
                    <a:pt x="736" y="171"/>
                    <a:pt x="731" y="173"/>
                    <a:pt x="725" y="179"/>
                  </a:cubicBezTo>
                  <a:cubicBezTo>
                    <a:pt x="725" y="183"/>
                    <a:pt x="723" y="185"/>
                    <a:pt x="721" y="185"/>
                  </a:cubicBezTo>
                  <a:cubicBezTo>
                    <a:pt x="718" y="185"/>
                    <a:pt x="714" y="180"/>
                    <a:pt x="714" y="168"/>
                  </a:cubicBezTo>
                  <a:lnTo>
                    <a:pt x="714" y="157"/>
                  </a:lnTo>
                  <a:cubicBezTo>
                    <a:pt x="705" y="171"/>
                    <a:pt x="700" y="176"/>
                    <a:pt x="696" y="176"/>
                  </a:cubicBezTo>
                  <a:cubicBezTo>
                    <a:pt x="691" y="176"/>
                    <a:pt x="688" y="165"/>
                    <a:pt x="682" y="146"/>
                  </a:cubicBezTo>
                  <a:cubicBezTo>
                    <a:pt x="679" y="139"/>
                    <a:pt x="674" y="137"/>
                    <a:pt x="669" y="137"/>
                  </a:cubicBezTo>
                  <a:cubicBezTo>
                    <a:pt x="658" y="137"/>
                    <a:pt x="646" y="146"/>
                    <a:pt x="640" y="146"/>
                  </a:cubicBezTo>
                  <a:lnTo>
                    <a:pt x="618" y="146"/>
                  </a:lnTo>
                  <a:cubicBezTo>
                    <a:pt x="607" y="146"/>
                    <a:pt x="597" y="136"/>
                    <a:pt x="586" y="136"/>
                  </a:cubicBezTo>
                  <a:cubicBezTo>
                    <a:pt x="577" y="140"/>
                    <a:pt x="570" y="143"/>
                    <a:pt x="565" y="143"/>
                  </a:cubicBezTo>
                  <a:cubicBezTo>
                    <a:pt x="556" y="143"/>
                    <a:pt x="550" y="138"/>
                    <a:pt x="543" y="125"/>
                  </a:cubicBezTo>
                  <a:cubicBezTo>
                    <a:pt x="540" y="118"/>
                    <a:pt x="535" y="116"/>
                    <a:pt x="530" y="116"/>
                  </a:cubicBezTo>
                  <a:cubicBezTo>
                    <a:pt x="519" y="116"/>
                    <a:pt x="505" y="125"/>
                    <a:pt x="491" y="125"/>
                  </a:cubicBezTo>
                  <a:cubicBezTo>
                    <a:pt x="491" y="104"/>
                    <a:pt x="491" y="104"/>
                    <a:pt x="480" y="104"/>
                  </a:cubicBezTo>
                  <a:cubicBezTo>
                    <a:pt x="471" y="108"/>
                    <a:pt x="462" y="111"/>
                    <a:pt x="453" y="111"/>
                  </a:cubicBezTo>
                  <a:cubicBezTo>
                    <a:pt x="440" y="111"/>
                    <a:pt x="428" y="106"/>
                    <a:pt x="416" y="94"/>
                  </a:cubicBezTo>
                  <a:cubicBezTo>
                    <a:pt x="411" y="100"/>
                    <a:pt x="408" y="103"/>
                    <a:pt x="405" y="103"/>
                  </a:cubicBezTo>
                  <a:cubicBezTo>
                    <a:pt x="397" y="103"/>
                    <a:pt x="394" y="84"/>
                    <a:pt x="390" y="84"/>
                  </a:cubicBezTo>
                  <a:cubicBezTo>
                    <a:pt x="388" y="84"/>
                    <a:pt x="386" y="87"/>
                    <a:pt x="384" y="94"/>
                  </a:cubicBezTo>
                  <a:cubicBezTo>
                    <a:pt x="379" y="76"/>
                    <a:pt x="375" y="69"/>
                    <a:pt x="370" y="69"/>
                  </a:cubicBezTo>
                  <a:cubicBezTo>
                    <a:pt x="362" y="69"/>
                    <a:pt x="354" y="81"/>
                    <a:pt x="342" y="94"/>
                  </a:cubicBezTo>
                  <a:cubicBezTo>
                    <a:pt x="330" y="94"/>
                    <a:pt x="330" y="61"/>
                    <a:pt x="320" y="61"/>
                  </a:cubicBezTo>
                  <a:cubicBezTo>
                    <a:pt x="309" y="51"/>
                    <a:pt x="288" y="51"/>
                    <a:pt x="267" y="40"/>
                  </a:cubicBezTo>
                  <a:cubicBezTo>
                    <a:pt x="235" y="30"/>
                    <a:pt x="203" y="30"/>
                    <a:pt x="181" y="8"/>
                  </a:cubicBezTo>
                  <a:cubicBezTo>
                    <a:pt x="176" y="3"/>
                    <a:pt x="174" y="0"/>
                    <a:pt x="171" y="0"/>
                  </a:cubicBezTo>
                  <a:close/>
                </a:path>
              </a:pathLst>
            </a:custGeom>
            <a:solidFill>
              <a:srgbClr val="F7B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23460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423991" y="10072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AND_TWO_COLUMNS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5"/>
          <p:cNvSpPr txBox="1">
            <a:spLocks noGrp="1"/>
          </p:cNvSpPr>
          <p:nvPr>
            <p:ph type="subTitle" idx="1"/>
          </p:nvPr>
        </p:nvSpPr>
        <p:spPr>
          <a:xfrm>
            <a:off x="782550" y="4066700"/>
            <a:ext cx="23931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5"/>
          <p:cNvSpPr txBox="1">
            <a:spLocks noGrp="1"/>
          </p:cNvSpPr>
          <p:nvPr>
            <p:ph type="subTitle" idx="2"/>
          </p:nvPr>
        </p:nvSpPr>
        <p:spPr>
          <a:xfrm>
            <a:off x="782550" y="3825750"/>
            <a:ext cx="23931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238" name="Google Shape;238;p15"/>
          <p:cNvSpPr txBox="1">
            <a:spLocks noGrp="1"/>
          </p:cNvSpPr>
          <p:nvPr>
            <p:ph type="subTitle" idx="3"/>
          </p:nvPr>
        </p:nvSpPr>
        <p:spPr>
          <a:xfrm>
            <a:off x="3375440" y="4066700"/>
            <a:ext cx="23931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5"/>
          <p:cNvSpPr txBox="1">
            <a:spLocks noGrp="1"/>
          </p:cNvSpPr>
          <p:nvPr>
            <p:ph type="subTitle" idx="4"/>
          </p:nvPr>
        </p:nvSpPr>
        <p:spPr>
          <a:xfrm>
            <a:off x="3375440" y="3825750"/>
            <a:ext cx="23931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subTitle" idx="5"/>
          </p:nvPr>
        </p:nvSpPr>
        <p:spPr>
          <a:xfrm>
            <a:off x="5968342" y="4066700"/>
            <a:ext cx="23931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5"/>
          <p:cNvSpPr txBox="1">
            <a:spLocks noGrp="1"/>
          </p:cNvSpPr>
          <p:nvPr>
            <p:ph type="subTitle" idx="6"/>
          </p:nvPr>
        </p:nvSpPr>
        <p:spPr>
          <a:xfrm>
            <a:off x="5968342" y="3825750"/>
            <a:ext cx="23931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subTitle" idx="7"/>
          </p:nvPr>
        </p:nvSpPr>
        <p:spPr>
          <a:xfrm>
            <a:off x="782550" y="2220650"/>
            <a:ext cx="23931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5"/>
          <p:cNvSpPr txBox="1">
            <a:spLocks noGrp="1"/>
          </p:cNvSpPr>
          <p:nvPr>
            <p:ph type="subTitle" idx="8"/>
          </p:nvPr>
        </p:nvSpPr>
        <p:spPr>
          <a:xfrm>
            <a:off x="782550" y="1979700"/>
            <a:ext cx="23931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244" name="Google Shape;244;p15"/>
          <p:cNvSpPr txBox="1">
            <a:spLocks noGrp="1"/>
          </p:cNvSpPr>
          <p:nvPr>
            <p:ph type="subTitle" idx="9"/>
          </p:nvPr>
        </p:nvSpPr>
        <p:spPr>
          <a:xfrm>
            <a:off x="3375440" y="2220650"/>
            <a:ext cx="23931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5"/>
          <p:cNvSpPr txBox="1">
            <a:spLocks noGrp="1"/>
          </p:cNvSpPr>
          <p:nvPr>
            <p:ph type="subTitle" idx="13"/>
          </p:nvPr>
        </p:nvSpPr>
        <p:spPr>
          <a:xfrm>
            <a:off x="3375440" y="1979700"/>
            <a:ext cx="23931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246" name="Google Shape;246;p15"/>
          <p:cNvSpPr txBox="1">
            <a:spLocks noGrp="1"/>
          </p:cNvSpPr>
          <p:nvPr>
            <p:ph type="subTitle" idx="14"/>
          </p:nvPr>
        </p:nvSpPr>
        <p:spPr>
          <a:xfrm>
            <a:off x="5968342" y="2220650"/>
            <a:ext cx="23931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5"/>
          <p:cNvSpPr txBox="1">
            <a:spLocks noGrp="1"/>
          </p:cNvSpPr>
          <p:nvPr>
            <p:ph type="subTitle" idx="15"/>
          </p:nvPr>
        </p:nvSpPr>
        <p:spPr>
          <a:xfrm>
            <a:off x="5968342" y="1979700"/>
            <a:ext cx="23931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grpSp>
        <p:nvGrpSpPr>
          <p:cNvPr id="248" name="Google Shape;248;p15"/>
          <p:cNvGrpSpPr/>
          <p:nvPr/>
        </p:nvGrpSpPr>
        <p:grpSpPr>
          <a:xfrm flipH="1">
            <a:off x="335794" y="155129"/>
            <a:ext cx="8347271" cy="1009090"/>
            <a:chOff x="335794" y="155129"/>
            <a:chExt cx="8347271" cy="1009090"/>
          </a:xfrm>
        </p:grpSpPr>
        <p:sp>
          <p:nvSpPr>
            <p:cNvPr id="249" name="Google Shape;249;p15"/>
            <p:cNvSpPr/>
            <p:nvPr/>
          </p:nvSpPr>
          <p:spPr>
            <a:xfrm>
              <a:off x="5534016" y="3265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7066600" y="290431"/>
              <a:ext cx="167961" cy="157338"/>
            </a:xfrm>
            <a:custGeom>
              <a:avLst/>
              <a:gdLst/>
              <a:ahLst/>
              <a:cxnLst/>
              <a:rect l="l" t="t" r="r" b="b"/>
              <a:pathLst>
                <a:path w="1502" h="1407" extrusionOk="0">
                  <a:moveTo>
                    <a:pt x="1182" y="1"/>
                  </a:moveTo>
                  <a:cubicBezTo>
                    <a:pt x="1174" y="10"/>
                    <a:pt x="1172" y="25"/>
                    <a:pt x="1155" y="25"/>
                  </a:cubicBezTo>
                  <a:cubicBezTo>
                    <a:pt x="1151" y="25"/>
                    <a:pt x="1146" y="24"/>
                    <a:pt x="1139" y="22"/>
                  </a:cubicBezTo>
                  <a:cubicBezTo>
                    <a:pt x="1130" y="19"/>
                    <a:pt x="1122" y="18"/>
                    <a:pt x="1115" y="18"/>
                  </a:cubicBezTo>
                  <a:cubicBezTo>
                    <a:pt x="1097" y="18"/>
                    <a:pt x="1087" y="25"/>
                    <a:pt x="1087" y="33"/>
                  </a:cubicBezTo>
                  <a:cubicBezTo>
                    <a:pt x="1065" y="43"/>
                    <a:pt x="1065" y="76"/>
                    <a:pt x="1044" y="76"/>
                  </a:cubicBezTo>
                  <a:cubicBezTo>
                    <a:pt x="1001" y="97"/>
                    <a:pt x="990" y="128"/>
                    <a:pt x="948" y="128"/>
                  </a:cubicBezTo>
                  <a:cubicBezTo>
                    <a:pt x="916" y="140"/>
                    <a:pt x="905" y="171"/>
                    <a:pt x="874" y="171"/>
                  </a:cubicBezTo>
                  <a:cubicBezTo>
                    <a:pt x="863" y="171"/>
                    <a:pt x="852" y="182"/>
                    <a:pt x="874" y="203"/>
                  </a:cubicBezTo>
                  <a:cubicBezTo>
                    <a:pt x="879" y="214"/>
                    <a:pt x="881" y="219"/>
                    <a:pt x="880" y="219"/>
                  </a:cubicBezTo>
                  <a:cubicBezTo>
                    <a:pt x="879" y="219"/>
                    <a:pt x="873" y="214"/>
                    <a:pt x="863" y="203"/>
                  </a:cubicBezTo>
                  <a:cubicBezTo>
                    <a:pt x="852" y="192"/>
                    <a:pt x="841" y="192"/>
                    <a:pt x="841" y="192"/>
                  </a:cubicBezTo>
                  <a:cubicBezTo>
                    <a:pt x="841" y="214"/>
                    <a:pt x="799" y="182"/>
                    <a:pt x="831" y="235"/>
                  </a:cubicBezTo>
                  <a:cubicBezTo>
                    <a:pt x="822" y="231"/>
                    <a:pt x="817" y="228"/>
                    <a:pt x="815" y="228"/>
                  </a:cubicBezTo>
                  <a:lnTo>
                    <a:pt x="815" y="228"/>
                  </a:lnTo>
                  <a:cubicBezTo>
                    <a:pt x="811" y="228"/>
                    <a:pt x="814" y="233"/>
                    <a:pt x="820" y="246"/>
                  </a:cubicBezTo>
                  <a:cubicBezTo>
                    <a:pt x="826" y="258"/>
                    <a:pt x="829" y="264"/>
                    <a:pt x="826" y="264"/>
                  </a:cubicBezTo>
                  <a:cubicBezTo>
                    <a:pt x="824" y="264"/>
                    <a:pt x="819" y="261"/>
                    <a:pt x="810" y="256"/>
                  </a:cubicBezTo>
                  <a:cubicBezTo>
                    <a:pt x="795" y="247"/>
                    <a:pt x="787" y="241"/>
                    <a:pt x="785" y="241"/>
                  </a:cubicBezTo>
                  <a:lnTo>
                    <a:pt x="785" y="241"/>
                  </a:lnTo>
                  <a:cubicBezTo>
                    <a:pt x="782" y="241"/>
                    <a:pt x="787" y="249"/>
                    <a:pt x="799" y="267"/>
                  </a:cubicBezTo>
                  <a:cubicBezTo>
                    <a:pt x="813" y="287"/>
                    <a:pt x="815" y="293"/>
                    <a:pt x="812" y="293"/>
                  </a:cubicBezTo>
                  <a:cubicBezTo>
                    <a:pt x="808" y="293"/>
                    <a:pt x="799" y="284"/>
                    <a:pt x="799" y="278"/>
                  </a:cubicBezTo>
                  <a:cubicBezTo>
                    <a:pt x="791" y="278"/>
                    <a:pt x="775" y="264"/>
                    <a:pt x="770" y="264"/>
                  </a:cubicBezTo>
                  <a:cubicBezTo>
                    <a:pt x="768" y="264"/>
                    <a:pt x="767" y="265"/>
                    <a:pt x="767" y="267"/>
                  </a:cubicBezTo>
                  <a:cubicBezTo>
                    <a:pt x="767" y="278"/>
                    <a:pt x="746" y="267"/>
                    <a:pt x="746" y="289"/>
                  </a:cubicBezTo>
                  <a:cubicBezTo>
                    <a:pt x="746" y="299"/>
                    <a:pt x="735" y="289"/>
                    <a:pt x="746" y="310"/>
                  </a:cubicBezTo>
                  <a:cubicBezTo>
                    <a:pt x="729" y="300"/>
                    <a:pt x="719" y="296"/>
                    <a:pt x="714" y="296"/>
                  </a:cubicBezTo>
                  <a:cubicBezTo>
                    <a:pt x="703" y="296"/>
                    <a:pt x="710" y="313"/>
                    <a:pt x="703" y="320"/>
                  </a:cubicBezTo>
                  <a:cubicBezTo>
                    <a:pt x="703" y="331"/>
                    <a:pt x="703" y="352"/>
                    <a:pt x="692" y="352"/>
                  </a:cubicBezTo>
                  <a:cubicBezTo>
                    <a:pt x="671" y="352"/>
                    <a:pt x="661" y="352"/>
                    <a:pt x="661" y="363"/>
                  </a:cubicBezTo>
                  <a:cubicBezTo>
                    <a:pt x="650" y="374"/>
                    <a:pt x="639" y="395"/>
                    <a:pt x="628" y="405"/>
                  </a:cubicBezTo>
                  <a:cubicBezTo>
                    <a:pt x="607" y="416"/>
                    <a:pt x="597" y="448"/>
                    <a:pt x="575" y="459"/>
                  </a:cubicBezTo>
                  <a:cubicBezTo>
                    <a:pt x="554" y="469"/>
                    <a:pt x="533" y="490"/>
                    <a:pt x="512" y="523"/>
                  </a:cubicBezTo>
                  <a:cubicBezTo>
                    <a:pt x="512" y="544"/>
                    <a:pt x="490" y="544"/>
                    <a:pt x="469" y="554"/>
                  </a:cubicBezTo>
                  <a:cubicBezTo>
                    <a:pt x="458" y="565"/>
                    <a:pt x="458" y="587"/>
                    <a:pt x="448" y="587"/>
                  </a:cubicBezTo>
                  <a:cubicBezTo>
                    <a:pt x="405" y="608"/>
                    <a:pt x="384" y="651"/>
                    <a:pt x="351" y="672"/>
                  </a:cubicBezTo>
                  <a:cubicBezTo>
                    <a:pt x="330" y="693"/>
                    <a:pt x="320" y="715"/>
                    <a:pt x="309" y="736"/>
                  </a:cubicBezTo>
                  <a:cubicBezTo>
                    <a:pt x="277" y="757"/>
                    <a:pt x="245" y="789"/>
                    <a:pt x="224" y="821"/>
                  </a:cubicBezTo>
                  <a:cubicBezTo>
                    <a:pt x="192" y="853"/>
                    <a:pt x="150" y="864"/>
                    <a:pt x="128" y="906"/>
                  </a:cubicBezTo>
                  <a:cubicBezTo>
                    <a:pt x="117" y="906"/>
                    <a:pt x="128" y="927"/>
                    <a:pt x="117" y="927"/>
                  </a:cubicBezTo>
                  <a:cubicBezTo>
                    <a:pt x="96" y="927"/>
                    <a:pt x="86" y="938"/>
                    <a:pt x="75" y="938"/>
                  </a:cubicBezTo>
                  <a:cubicBezTo>
                    <a:pt x="53" y="970"/>
                    <a:pt x="32" y="991"/>
                    <a:pt x="11" y="1023"/>
                  </a:cubicBezTo>
                  <a:cubicBezTo>
                    <a:pt x="0" y="1023"/>
                    <a:pt x="11" y="1044"/>
                    <a:pt x="43" y="1087"/>
                  </a:cubicBezTo>
                  <a:cubicBezTo>
                    <a:pt x="53" y="1098"/>
                    <a:pt x="53" y="1108"/>
                    <a:pt x="64" y="1119"/>
                  </a:cubicBezTo>
                  <a:cubicBezTo>
                    <a:pt x="75" y="1140"/>
                    <a:pt x="53" y="1129"/>
                    <a:pt x="64" y="1151"/>
                  </a:cubicBezTo>
                  <a:cubicBezTo>
                    <a:pt x="64" y="1151"/>
                    <a:pt x="75" y="1162"/>
                    <a:pt x="64" y="1162"/>
                  </a:cubicBezTo>
                  <a:cubicBezTo>
                    <a:pt x="55" y="1158"/>
                    <a:pt x="49" y="1157"/>
                    <a:pt x="46" y="1157"/>
                  </a:cubicBezTo>
                  <a:cubicBezTo>
                    <a:pt x="38" y="1157"/>
                    <a:pt x="43" y="1165"/>
                    <a:pt x="43" y="1172"/>
                  </a:cubicBezTo>
                  <a:cubicBezTo>
                    <a:pt x="32" y="1183"/>
                    <a:pt x="53" y="1204"/>
                    <a:pt x="75" y="1226"/>
                  </a:cubicBezTo>
                  <a:lnTo>
                    <a:pt x="107" y="1257"/>
                  </a:lnTo>
                  <a:cubicBezTo>
                    <a:pt x="121" y="1257"/>
                    <a:pt x="130" y="1253"/>
                    <a:pt x="138" y="1253"/>
                  </a:cubicBezTo>
                  <a:cubicBezTo>
                    <a:pt x="142" y="1253"/>
                    <a:pt x="146" y="1254"/>
                    <a:pt x="150" y="1257"/>
                  </a:cubicBezTo>
                  <a:cubicBezTo>
                    <a:pt x="156" y="1257"/>
                    <a:pt x="168" y="1262"/>
                    <a:pt x="175" y="1262"/>
                  </a:cubicBezTo>
                  <a:cubicBezTo>
                    <a:pt x="179" y="1262"/>
                    <a:pt x="181" y="1261"/>
                    <a:pt x="181" y="1257"/>
                  </a:cubicBezTo>
                  <a:lnTo>
                    <a:pt x="192" y="1268"/>
                  </a:lnTo>
                  <a:cubicBezTo>
                    <a:pt x="192" y="1290"/>
                    <a:pt x="202" y="1300"/>
                    <a:pt x="245" y="1332"/>
                  </a:cubicBezTo>
                  <a:cubicBezTo>
                    <a:pt x="245" y="1342"/>
                    <a:pt x="256" y="1342"/>
                    <a:pt x="256" y="1342"/>
                  </a:cubicBezTo>
                  <a:cubicBezTo>
                    <a:pt x="266" y="1364"/>
                    <a:pt x="277" y="1364"/>
                    <a:pt x="288" y="1364"/>
                  </a:cubicBezTo>
                  <a:cubicBezTo>
                    <a:pt x="305" y="1377"/>
                    <a:pt x="320" y="1383"/>
                    <a:pt x="331" y="1383"/>
                  </a:cubicBezTo>
                  <a:cubicBezTo>
                    <a:pt x="346" y="1383"/>
                    <a:pt x="356" y="1372"/>
                    <a:pt x="363" y="1353"/>
                  </a:cubicBezTo>
                  <a:cubicBezTo>
                    <a:pt x="394" y="1406"/>
                    <a:pt x="394" y="1406"/>
                    <a:pt x="415" y="1406"/>
                  </a:cubicBezTo>
                  <a:cubicBezTo>
                    <a:pt x="426" y="1406"/>
                    <a:pt x="437" y="1406"/>
                    <a:pt x="437" y="1396"/>
                  </a:cubicBezTo>
                  <a:cubicBezTo>
                    <a:pt x="458" y="1375"/>
                    <a:pt x="469" y="1353"/>
                    <a:pt x="479" y="1321"/>
                  </a:cubicBezTo>
                  <a:cubicBezTo>
                    <a:pt x="490" y="1268"/>
                    <a:pt x="522" y="1236"/>
                    <a:pt x="554" y="1193"/>
                  </a:cubicBezTo>
                  <a:cubicBezTo>
                    <a:pt x="564" y="1183"/>
                    <a:pt x="586" y="1193"/>
                    <a:pt x="564" y="1151"/>
                  </a:cubicBezTo>
                  <a:lnTo>
                    <a:pt x="564" y="1151"/>
                  </a:lnTo>
                  <a:cubicBezTo>
                    <a:pt x="574" y="1154"/>
                    <a:pt x="581" y="1155"/>
                    <a:pt x="586" y="1155"/>
                  </a:cubicBezTo>
                  <a:cubicBezTo>
                    <a:pt x="598" y="1155"/>
                    <a:pt x="600" y="1148"/>
                    <a:pt x="607" y="1140"/>
                  </a:cubicBezTo>
                  <a:cubicBezTo>
                    <a:pt x="607" y="1098"/>
                    <a:pt x="639" y="1077"/>
                    <a:pt x="661" y="1055"/>
                  </a:cubicBezTo>
                  <a:cubicBezTo>
                    <a:pt x="671" y="1055"/>
                    <a:pt x="661" y="1023"/>
                    <a:pt x="671" y="1023"/>
                  </a:cubicBezTo>
                  <a:cubicBezTo>
                    <a:pt x="674" y="1024"/>
                    <a:pt x="677" y="1024"/>
                    <a:pt x="680" y="1024"/>
                  </a:cubicBezTo>
                  <a:cubicBezTo>
                    <a:pt x="712" y="1024"/>
                    <a:pt x="706" y="969"/>
                    <a:pt x="735" y="959"/>
                  </a:cubicBezTo>
                  <a:cubicBezTo>
                    <a:pt x="742" y="959"/>
                    <a:pt x="740" y="955"/>
                    <a:pt x="737" y="949"/>
                  </a:cubicBezTo>
                  <a:lnTo>
                    <a:pt x="767" y="949"/>
                  </a:lnTo>
                  <a:cubicBezTo>
                    <a:pt x="777" y="938"/>
                    <a:pt x="799" y="938"/>
                    <a:pt x="799" y="916"/>
                  </a:cubicBezTo>
                  <a:cubicBezTo>
                    <a:pt x="810" y="885"/>
                    <a:pt x="820" y="864"/>
                    <a:pt x="841" y="864"/>
                  </a:cubicBezTo>
                  <a:cubicBezTo>
                    <a:pt x="863" y="853"/>
                    <a:pt x="863" y="842"/>
                    <a:pt x="874" y="831"/>
                  </a:cubicBezTo>
                  <a:cubicBezTo>
                    <a:pt x="884" y="800"/>
                    <a:pt x="926" y="821"/>
                    <a:pt x="916" y="778"/>
                  </a:cubicBezTo>
                  <a:cubicBezTo>
                    <a:pt x="916" y="757"/>
                    <a:pt x="948" y="767"/>
                    <a:pt x="948" y="736"/>
                  </a:cubicBezTo>
                  <a:cubicBezTo>
                    <a:pt x="948" y="730"/>
                    <a:pt x="948" y="728"/>
                    <a:pt x="949" y="728"/>
                  </a:cubicBezTo>
                  <a:cubicBezTo>
                    <a:pt x="951" y="728"/>
                    <a:pt x="953" y="730"/>
                    <a:pt x="959" y="736"/>
                  </a:cubicBezTo>
                  <a:cubicBezTo>
                    <a:pt x="964" y="741"/>
                    <a:pt x="966" y="743"/>
                    <a:pt x="968" y="743"/>
                  </a:cubicBezTo>
                  <a:cubicBezTo>
                    <a:pt x="969" y="743"/>
                    <a:pt x="969" y="741"/>
                    <a:pt x="969" y="736"/>
                  </a:cubicBezTo>
                  <a:cubicBezTo>
                    <a:pt x="964" y="720"/>
                    <a:pt x="967" y="714"/>
                    <a:pt x="973" y="714"/>
                  </a:cubicBezTo>
                  <a:cubicBezTo>
                    <a:pt x="980" y="714"/>
                    <a:pt x="991" y="720"/>
                    <a:pt x="1001" y="725"/>
                  </a:cubicBezTo>
                  <a:cubicBezTo>
                    <a:pt x="1023" y="725"/>
                    <a:pt x="1023" y="703"/>
                    <a:pt x="1033" y="693"/>
                  </a:cubicBezTo>
                  <a:cubicBezTo>
                    <a:pt x="1033" y="682"/>
                    <a:pt x="1044" y="682"/>
                    <a:pt x="1044" y="682"/>
                  </a:cubicBezTo>
                  <a:cubicBezTo>
                    <a:pt x="1054" y="672"/>
                    <a:pt x="1065" y="672"/>
                    <a:pt x="1076" y="661"/>
                  </a:cubicBezTo>
                  <a:cubicBezTo>
                    <a:pt x="1076" y="653"/>
                    <a:pt x="1083" y="637"/>
                    <a:pt x="1097" y="637"/>
                  </a:cubicBezTo>
                  <a:cubicBezTo>
                    <a:pt x="1100" y="637"/>
                    <a:pt x="1104" y="638"/>
                    <a:pt x="1108" y="640"/>
                  </a:cubicBezTo>
                  <a:cubicBezTo>
                    <a:pt x="1111" y="641"/>
                    <a:pt x="1114" y="641"/>
                    <a:pt x="1117" y="641"/>
                  </a:cubicBezTo>
                  <a:cubicBezTo>
                    <a:pt x="1137" y="641"/>
                    <a:pt x="1130" y="607"/>
                    <a:pt x="1139" y="597"/>
                  </a:cubicBezTo>
                  <a:lnTo>
                    <a:pt x="1161" y="608"/>
                  </a:lnTo>
                  <a:cubicBezTo>
                    <a:pt x="1172" y="587"/>
                    <a:pt x="1193" y="565"/>
                    <a:pt x="1214" y="565"/>
                  </a:cubicBezTo>
                  <a:cubicBezTo>
                    <a:pt x="1210" y="553"/>
                    <a:pt x="1215" y="550"/>
                    <a:pt x="1223" y="550"/>
                  </a:cubicBezTo>
                  <a:cubicBezTo>
                    <a:pt x="1229" y="550"/>
                    <a:pt x="1237" y="552"/>
                    <a:pt x="1242" y="552"/>
                  </a:cubicBezTo>
                  <a:cubicBezTo>
                    <a:pt x="1247" y="552"/>
                    <a:pt x="1249" y="550"/>
                    <a:pt x="1246" y="544"/>
                  </a:cubicBezTo>
                  <a:lnTo>
                    <a:pt x="1246" y="544"/>
                  </a:lnTo>
                  <a:cubicBezTo>
                    <a:pt x="1253" y="549"/>
                    <a:pt x="1258" y="551"/>
                    <a:pt x="1262" y="551"/>
                  </a:cubicBezTo>
                  <a:cubicBezTo>
                    <a:pt x="1274" y="551"/>
                    <a:pt x="1267" y="528"/>
                    <a:pt x="1267" y="512"/>
                  </a:cubicBezTo>
                  <a:cubicBezTo>
                    <a:pt x="1269" y="510"/>
                    <a:pt x="1272" y="509"/>
                    <a:pt x="1275" y="509"/>
                  </a:cubicBezTo>
                  <a:cubicBezTo>
                    <a:pt x="1286" y="509"/>
                    <a:pt x="1302" y="523"/>
                    <a:pt x="1310" y="523"/>
                  </a:cubicBezTo>
                  <a:cubicBezTo>
                    <a:pt x="1321" y="512"/>
                    <a:pt x="1342" y="490"/>
                    <a:pt x="1352" y="490"/>
                  </a:cubicBezTo>
                  <a:cubicBezTo>
                    <a:pt x="1385" y="469"/>
                    <a:pt x="1406" y="448"/>
                    <a:pt x="1438" y="448"/>
                  </a:cubicBezTo>
                  <a:cubicBezTo>
                    <a:pt x="1449" y="448"/>
                    <a:pt x="1449" y="448"/>
                    <a:pt x="1449" y="427"/>
                  </a:cubicBezTo>
                  <a:cubicBezTo>
                    <a:pt x="1449" y="418"/>
                    <a:pt x="1428" y="389"/>
                    <a:pt x="1442" y="389"/>
                  </a:cubicBezTo>
                  <a:lnTo>
                    <a:pt x="1442" y="389"/>
                  </a:lnTo>
                  <a:cubicBezTo>
                    <a:pt x="1445" y="389"/>
                    <a:pt x="1451" y="391"/>
                    <a:pt x="1459" y="395"/>
                  </a:cubicBezTo>
                  <a:cubicBezTo>
                    <a:pt x="1470" y="395"/>
                    <a:pt x="1470" y="395"/>
                    <a:pt x="1470" y="384"/>
                  </a:cubicBezTo>
                  <a:cubicBezTo>
                    <a:pt x="1464" y="379"/>
                    <a:pt x="1464" y="376"/>
                    <a:pt x="1467" y="376"/>
                  </a:cubicBezTo>
                  <a:lnTo>
                    <a:pt x="1467" y="376"/>
                  </a:lnTo>
                  <a:cubicBezTo>
                    <a:pt x="1470" y="376"/>
                    <a:pt x="1475" y="379"/>
                    <a:pt x="1480" y="384"/>
                  </a:cubicBezTo>
                  <a:cubicBezTo>
                    <a:pt x="1486" y="384"/>
                    <a:pt x="1494" y="389"/>
                    <a:pt x="1498" y="389"/>
                  </a:cubicBezTo>
                  <a:cubicBezTo>
                    <a:pt x="1502" y="389"/>
                    <a:pt x="1502" y="384"/>
                    <a:pt x="1491" y="363"/>
                  </a:cubicBezTo>
                  <a:cubicBezTo>
                    <a:pt x="1470" y="341"/>
                    <a:pt x="1491" y="341"/>
                    <a:pt x="1449" y="310"/>
                  </a:cubicBezTo>
                  <a:cubicBezTo>
                    <a:pt x="1438" y="299"/>
                    <a:pt x="1435" y="296"/>
                    <a:pt x="1437" y="296"/>
                  </a:cubicBezTo>
                  <a:lnTo>
                    <a:pt x="1437" y="296"/>
                  </a:lnTo>
                  <a:cubicBezTo>
                    <a:pt x="1438" y="296"/>
                    <a:pt x="1443" y="299"/>
                    <a:pt x="1449" y="299"/>
                  </a:cubicBezTo>
                  <a:cubicBezTo>
                    <a:pt x="1456" y="303"/>
                    <a:pt x="1460" y="304"/>
                    <a:pt x="1464" y="304"/>
                  </a:cubicBezTo>
                  <a:cubicBezTo>
                    <a:pt x="1472" y="304"/>
                    <a:pt x="1477" y="299"/>
                    <a:pt x="1491" y="299"/>
                  </a:cubicBezTo>
                  <a:cubicBezTo>
                    <a:pt x="1501" y="299"/>
                    <a:pt x="1491" y="267"/>
                    <a:pt x="1470" y="246"/>
                  </a:cubicBezTo>
                  <a:cubicBezTo>
                    <a:pt x="1449" y="214"/>
                    <a:pt x="1427" y="203"/>
                    <a:pt x="1406" y="203"/>
                  </a:cubicBezTo>
                  <a:cubicBezTo>
                    <a:pt x="1406" y="192"/>
                    <a:pt x="1395" y="192"/>
                    <a:pt x="1395" y="192"/>
                  </a:cubicBezTo>
                  <a:cubicBezTo>
                    <a:pt x="1374" y="203"/>
                    <a:pt x="1352" y="203"/>
                    <a:pt x="1342" y="203"/>
                  </a:cubicBezTo>
                  <a:cubicBezTo>
                    <a:pt x="1310" y="214"/>
                    <a:pt x="1267" y="214"/>
                    <a:pt x="1257" y="235"/>
                  </a:cubicBezTo>
                  <a:lnTo>
                    <a:pt x="1246" y="225"/>
                  </a:lnTo>
                  <a:cubicBezTo>
                    <a:pt x="1236" y="214"/>
                    <a:pt x="1225" y="214"/>
                    <a:pt x="1225" y="203"/>
                  </a:cubicBezTo>
                  <a:lnTo>
                    <a:pt x="1236" y="203"/>
                  </a:lnTo>
                  <a:cubicBezTo>
                    <a:pt x="1246" y="192"/>
                    <a:pt x="1257" y="192"/>
                    <a:pt x="1267" y="182"/>
                  </a:cubicBezTo>
                  <a:cubicBezTo>
                    <a:pt x="1278" y="182"/>
                    <a:pt x="1300" y="182"/>
                    <a:pt x="1288" y="161"/>
                  </a:cubicBezTo>
                  <a:cubicBezTo>
                    <a:pt x="1288" y="140"/>
                    <a:pt x="1278" y="118"/>
                    <a:pt x="1288" y="107"/>
                  </a:cubicBezTo>
                  <a:cubicBezTo>
                    <a:pt x="1300" y="97"/>
                    <a:pt x="1278" y="76"/>
                    <a:pt x="1267" y="54"/>
                  </a:cubicBezTo>
                  <a:cubicBezTo>
                    <a:pt x="1246" y="33"/>
                    <a:pt x="1225" y="22"/>
                    <a:pt x="1214" y="12"/>
                  </a:cubicBezTo>
                  <a:cubicBezTo>
                    <a:pt x="1193" y="1"/>
                    <a:pt x="1193" y="1"/>
                    <a:pt x="1182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85412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4165190" y="155129"/>
              <a:ext cx="149622" cy="172546"/>
            </a:xfrm>
            <a:custGeom>
              <a:avLst/>
              <a:gdLst/>
              <a:ahLst/>
              <a:cxnLst/>
              <a:rect l="l" t="t" r="r" b="b"/>
              <a:pathLst>
                <a:path w="1338" h="1543" extrusionOk="0">
                  <a:moveTo>
                    <a:pt x="951" y="1"/>
                  </a:moveTo>
                  <a:cubicBezTo>
                    <a:pt x="948" y="1"/>
                    <a:pt x="948" y="4"/>
                    <a:pt x="948" y="9"/>
                  </a:cubicBezTo>
                  <a:cubicBezTo>
                    <a:pt x="940" y="17"/>
                    <a:pt x="938" y="33"/>
                    <a:pt x="915" y="33"/>
                  </a:cubicBezTo>
                  <a:cubicBezTo>
                    <a:pt x="910" y="33"/>
                    <a:pt x="903" y="32"/>
                    <a:pt x="895" y="30"/>
                  </a:cubicBezTo>
                  <a:cubicBezTo>
                    <a:pt x="863" y="30"/>
                    <a:pt x="853" y="41"/>
                    <a:pt x="853" y="52"/>
                  </a:cubicBezTo>
                  <a:cubicBezTo>
                    <a:pt x="842" y="73"/>
                    <a:pt x="842" y="94"/>
                    <a:pt x="820" y="105"/>
                  </a:cubicBezTo>
                  <a:cubicBezTo>
                    <a:pt x="789" y="126"/>
                    <a:pt x="778" y="168"/>
                    <a:pt x="735" y="180"/>
                  </a:cubicBezTo>
                  <a:cubicBezTo>
                    <a:pt x="714" y="190"/>
                    <a:pt x="704" y="222"/>
                    <a:pt x="682" y="232"/>
                  </a:cubicBezTo>
                  <a:cubicBezTo>
                    <a:pt x="671" y="243"/>
                    <a:pt x="661" y="243"/>
                    <a:pt x="682" y="275"/>
                  </a:cubicBezTo>
                  <a:cubicBezTo>
                    <a:pt x="688" y="280"/>
                    <a:pt x="690" y="283"/>
                    <a:pt x="689" y="283"/>
                  </a:cubicBezTo>
                  <a:cubicBezTo>
                    <a:pt x="687" y="283"/>
                    <a:pt x="682" y="280"/>
                    <a:pt x="671" y="275"/>
                  </a:cubicBezTo>
                  <a:cubicBezTo>
                    <a:pt x="661" y="265"/>
                    <a:pt x="650" y="265"/>
                    <a:pt x="650" y="265"/>
                  </a:cubicBezTo>
                  <a:lnTo>
                    <a:pt x="650" y="265"/>
                  </a:lnTo>
                  <a:cubicBezTo>
                    <a:pt x="661" y="286"/>
                    <a:pt x="607" y="265"/>
                    <a:pt x="650" y="307"/>
                  </a:cubicBezTo>
                  <a:lnTo>
                    <a:pt x="640" y="307"/>
                  </a:lnTo>
                  <a:cubicBezTo>
                    <a:pt x="634" y="304"/>
                    <a:pt x="630" y="303"/>
                    <a:pt x="627" y="303"/>
                  </a:cubicBezTo>
                  <a:lnTo>
                    <a:pt x="627" y="303"/>
                  </a:lnTo>
                  <a:cubicBezTo>
                    <a:pt x="620" y="303"/>
                    <a:pt x="624" y="313"/>
                    <a:pt x="640" y="329"/>
                  </a:cubicBezTo>
                  <a:cubicBezTo>
                    <a:pt x="624" y="325"/>
                    <a:pt x="614" y="322"/>
                    <a:pt x="610" y="322"/>
                  </a:cubicBezTo>
                  <a:lnTo>
                    <a:pt x="610" y="322"/>
                  </a:lnTo>
                  <a:cubicBezTo>
                    <a:pt x="602" y="322"/>
                    <a:pt x="609" y="329"/>
                    <a:pt x="629" y="350"/>
                  </a:cubicBezTo>
                  <a:cubicBezTo>
                    <a:pt x="643" y="363"/>
                    <a:pt x="645" y="367"/>
                    <a:pt x="642" y="367"/>
                  </a:cubicBezTo>
                  <a:cubicBezTo>
                    <a:pt x="639" y="367"/>
                    <a:pt x="629" y="360"/>
                    <a:pt x="629" y="360"/>
                  </a:cubicBezTo>
                  <a:cubicBezTo>
                    <a:pt x="621" y="360"/>
                    <a:pt x="599" y="347"/>
                    <a:pt x="590" y="347"/>
                  </a:cubicBezTo>
                  <a:cubicBezTo>
                    <a:pt x="588" y="347"/>
                    <a:pt x="586" y="348"/>
                    <a:pt x="586" y="350"/>
                  </a:cubicBezTo>
                  <a:cubicBezTo>
                    <a:pt x="597" y="360"/>
                    <a:pt x="565" y="360"/>
                    <a:pt x="576" y="371"/>
                  </a:cubicBezTo>
                  <a:cubicBezTo>
                    <a:pt x="576" y="381"/>
                    <a:pt x="565" y="381"/>
                    <a:pt x="576" y="403"/>
                  </a:cubicBezTo>
                  <a:cubicBezTo>
                    <a:pt x="563" y="398"/>
                    <a:pt x="555" y="396"/>
                    <a:pt x="549" y="396"/>
                  </a:cubicBezTo>
                  <a:cubicBezTo>
                    <a:pt x="531" y="396"/>
                    <a:pt x="544" y="416"/>
                    <a:pt x="544" y="424"/>
                  </a:cubicBezTo>
                  <a:cubicBezTo>
                    <a:pt x="544" y="424"/>
                    <a:pt x="544" y="445"/>
                    <a:pt x="533" y="445"/>
                  </a:cubicBezTo>
                  <a:cubicBezTo>
                    <a:pt x="522" y="445"/>
                    <a:pt x="512" y="456"/>
                    <a:pt x="501" y="467"/>
                  </a:cubicBezTo>
                  <a:cubicBezTo>
                    <a:pt x="501" y="488"/>
                    <a:pt x="501" y="509"/>
                    <a:pt x="480" y="520"/>
                  </a:cubicBezTo>
                  <a:lnTo>
                    <a:pt x="448" y="584"/>
                  </a:lnTo>
                  <a:cubicBezTo>
                    <a:pt x="427" y="605"/>
                    <a:pt x="406" y="627"/>
                    <a:pt x="406" y="648"/>
                  </a:cubicBezTo>
                  <a:cubicBezTo>
                    <a:pt x="394" y="669"/>
                    <a:pt x="373" y="680"/>
                    <a:pt x="363" y="701"/>
                  </a:cubicBezTo>
                  <a:cubicBezTo>
                    <a:pt x="352" y="701"/>
                    <a:pt x="352" y="722"/>
                    <a:pt x="342" y="733"/>
                  </a:cubicBezTo>
                  <a:cubicBezTo>
                    <a:pt x="309" y="765"/>
                    <a:pt x="299" y="807"/>
                    <a:pt x="267" y="840"/>
                  </a:cubicBezTo>
                  <a:cubicBezTo>
                    <a:pt x="256" y="861"/>
                    <a:pt x="256" y="882"/>
                    <a:pt x="245" y="904"/>
                  </a:cubicBezTo>
                  <a:cubicBezTo>
                    <a:pt x="224" y="935"/>
                    <a:pt x="193" y="967"/>
                    <a:pt x="182" y="1010"/>
                  </a:cubicBezTo>
                  <a:cubicBezTo>
                    <a:pt x="160" y="1042"/>
                    <a:pt x="118" y="1063"/>
                    <a:pt x="96" y="1105"/>
                  </a:cubicBezTo>
                  <a:cubicBezTo>
                    <a:pt x="96" y="1117"/>
                    <a:pt x="107" y="1138"/>
                    <a:pt x="96" y="1138"/>
                  </a:cubicBezTo>
                  <a:cubicBezTo>
                    <a:pt x="86" y="1138"/>
                    <a:pt x="65" y="1148"/>
                    <a:pt x="65" y="1159"/>
                  </a:cubicBezTo>
                  <a:cubicBezTo>
                    <a:pt x="44" y="1191"/>
                    <a:pt x="32" y="1223"/>
                    <a:pt x="11" y="1255"/>
                  </a:cubicBezTo>
                  <a:cubicBezTo>
                    <a:pt x="1" y="1255"/>
                    <a:pt x="22" y="1276"/>
                    <a:pt x="54" y="1308"/>
                  </a:cubicBezTo>
                  <a:cubicBezTo>
                    <a:pt x="75" y="1318"/>
                    <a:pt x="75" y="1318"/>
                    <a:pt x="86" y="1330"/>
                  </a:cubicBezTo>
                  <a:cubicBezTo>
                    <a:pt x="107" y="1351"/>
                    <a:pt x="86" y="1351"/>
                    <a:pt x="96" y="1372"/>
                  </a:cubicBezTo>
                  <a:cubicBezTo>
                    <a:pt x="65" y="1372"/>
                    <a:pt x="75" y="1382"/>
                    <a:pt x="75" y="1393"/>
                  </a:cubicBezTo>
                  <a:cubicBezTo>
                    <a:pt x="75" y="1404"/>
                    <a:pt x="96" y="1415"/>
                    <a:pt x="118" y="1436"/>
                  </a:cubicBezTo>
                  <a:cubicBezTo>
                    <a:pt x="139" y="1457"/>
                    <a:pt x="150" y="1457"/>
                    <a:pt x="160" y="1457"/>
                  </a:cubicBezTo>
                  <a:cubicBezTo>
                    <a:pt x="182" y="1457"/>
                    <a:pt x="182" y="1446"/>
                    <a:pt x="203" y="1446"/>
                  </a:cubicBezTo>
                  <a:cubicBezTo>
                    <a:pt x="210" y="1446"/>
                    <a:pt x="222" y="1451"/>
                    <a:pt x="229" y="1451"/>
                  </a:cubicBezTo>
                  <a:cubicBezTo>
                    <a:pt x="233" y="1451"/>
                    <a:pt x="235" y="1450"/>
                    <a:pt x="235" y="1446"/>
                  </a:cubicBezTo>
                  <a:cubicBezTo>
                    <a:pt x="245" y="1446"/>
                    <a:pt x="245" y="1446"/>
                    <a:pt x="245" y="1457"/>
                  </a:cubicBezTo>
                  <a:cubicBezTo>
                    <a:pt x="256" y="1479"/>
                    <a:pt x="256" y="1479"/>
                    <a:pt x="309" y="1510"/>
                  </a:cubicBezTo>
                  <a:lnTo>
                    <a:pt x="320" y="1510"/>
                  </a:lnTo>
                  <a:cubicBezTo>
                    <a:pt x="342" y="1521"/>
                    <a:pt x="352" y="1531"/>
                    <a:pt x="352" y="1531"/>
                  </a:cubicBezTo>
                  <a:cubicBezTo>
                    <a:pt x="368" y="1534"/>
                    <a:pt x="381" y="1536"/>
                    <a:pt x="391" y="1536"/>
                  </a:cubicBezTo>
                  <a:cubicBezTo>
                    <a:pt x="421" y="1536"/>
                    <a:pt x="427" y="1523"/>
                    <a:pt x="427" y="1500"/>
                  </a:cubicBezTo>
                  <a:cubicBezTo>
                    <a:pt x="480" y="1542"/>
                    <a:pt x="469" y="1542"/>
                    <a:pt x="491" y="1542"/>
                  </a:cubicBezTo>
                  <a:cubicBezTo>
                    <a:pt x="501" y="1531"/>
                    <a:pt x="512" y="1531"/>
                    <a:pt x="522" y="1531"/>
                  </a:cubicBezTo>
                  <a:cubicBezTo>
                    <a:pt x="522" y="1500"/>
                    <a:pt x="533" y="1468"/>
                    <a:pt x="533" y="1446"/>
                  </a:cubicBezTo>
                  <a:cubicBezTo>
                    <a:pt x="544" y="1393"/>
                    <a:pt x="565" y="1351"/>
                    <a:pt x="586" y="1297"/>
                  </a:cubicBezTo>
                  <a:cubicBezTo>
                    <a:pt x="586" y="1287"/>
                    <a:pt x="619" y="1297"/>
                    <a:pt x="586" y="1255"/>
                  </a:cubicBezTo>
                  <a:lnTo>
                    <a:pt x="586" y="1255"/>
                  </a:lnTo>
                  <a:cubicBezTo>
                    <a:pt x="596" y="1258"/>
                    <a:pt x="602" y="1259"/>
                    <a:pt x="607" y="1259"/>
                  </a:cubicBezTo>
                  <a:cubicBezTo>
                    <a:pt x="619" y="1259"/>
                    <a:pt x="619" y="1252"/>
                    <a:pt x="619" y="1244"/>
                  </a:cubicBezTo>
                  <a:cubicBezTo>
                    <a:pt x="619" y="1202"/>
                    <a:pt x="640" y="1169"/>
                    <a:pt x="661" y="1148"/>
                  </a:cubicBezTo>
                  <a:cubicBezTo>
                    <a:pt x="661" y="1138"/>
                    <a:pt x="650" y="1117"/>
                    <a:pt x="661" y="1117"/>
                  </a:cubicBezTo>
                  <a:cubicBezTo>
                    <a:pt x="704" y="1105"/>
                    <a:pt x="682" y="1053"/>
                    <a:pt x="714" y="1031"/>
                  </a:cubicBezTo>
                  <a:lnTo>
                    <a:pt x="714" y="1020"/>
                  </a:lnTo>
                  <a:lnTo>
                    <a:pt x="735" y="1020"/>
                  </a:lnTo>
                  <a:cubicBezTo>
                    <a:pt x="746" y="999"/>
                    <a:pt x="768" y="999"/>
                    <a:pt x="768" y="978"/>
                  </a:cubicBezTo>
                  <a:cubicBezTo>
                    <a:pt x="768" y="946"/>
                    <a:pt x="768" y="925"/>
                    <a:pt x="799" y="914"/>
                  </a:cubicBezTo>
                  <a:cubicBezTo>
                    <a:pt x="810" y="904"/>
                    <a:pt x="810" y="893"/>
                    <a:pt x="820" y="871"/>
                  </a:cubicBezTo>
                  <a:cubicBezTo>
                    <a:pt x="820" y="850"/>
                    <a:pt x="863" y="861"/>
                    <a:pt x="853" y="818"/>
                  </a:cubicBezTo>
                  <a:cubicBezTo>
                    <a:pt x="842" y="797"/>
                    <a:pt x="884" y="797"/>
                    <a:pt x="863" y="776"/>
                  </a:cubicBezTo>
                  <a:cubicBezTo>
                    <a:pt x="863" y="770"/>
                    <a:pt x="866" y="768"/>
                    <a:pt x="870" y="768"/>
                  </a:cubicBezTo>
                  <a:cubicBezTo>
                    <a:pt x="874" y="768"/>
                    <a:pt x="879" y="770"/>
                    <a:pt x="884" y="776"/>
                  </a:cubicBezTo>
                  <a:cubicBezTo>
                    <a:pt x="895" y="776"/>
                    <a:pt x="895" y="776"/>
                    <a:pt x="895" y="765"/>
                  </a:cubicBezTo>
                  <a:cubicBezTo>
                    <a:pt x="874" y="743"/>
                    <a:pt x="895" y="743"/>
                    <a:pt x="917" y="743"/>
                  </a:cubicBezTo>
                  <a:cubicBezTo>
                    <a:pt x="948" y="743"/>
                    <a:pt x="938" y="722"/>
                    <a:pt x="938" y="712"/>
                  </a:cubicBezTo>
                  <a:cubicBezTo>
                    <a:pt x="948" y="701"/>
                    <a:pt x="948" y="701"/>
                    <a:pt x="948" y="691"/>
                  </a:cubicBezTo>
                  <a:cubicBezTo>
                    <a:pt x="959" y="680"/>
                    <a:pt x="969" y="680"/>
                    <a:pt x="981" y="669"/>
                  </a:cubicBezTo>
                  <a:cubicBezTo>
                    <a:pt x="981" y="658"/>
                    <a:pt x="981" y="637"/>
                    <a:pt x="1002" y="637"/>
                  </a:cubicBezTo>
                  <a:cubicBezTo>
                    <a:pt x="1005" y="638"/>
                    <a:pt x="1008" y="639"/>
                    <a:pt x="1011" y="639"/>
                  </a:cubicBezTo>
                  <a:cubicBezTo>
                    <a:pt x="1031" y="639"/>
                    <a:pt x="1024" y="604"/>
                    <a:pt x="1033" y="594"/>
                  </a:cubicBezTo>
                  <a:cubicBezTo>
                    <a:pt x="1039" y="600"/>
                    <a:pt x="1044" y="603"/>
                    <a:pt x="1048" y="603"/>
                  </a:cubicBezTo>
                  <a:cubicBezTo>
                    <a:pt x="1052" y="603"/>
                    <a:pt x="1055" y="600"/>
                    <a:pt x="1055" y="594"/>
                  </a:cubicBezTo>
                  <a:cubicBezTo>
                    <a:pt x="1066" y="573"/>
                    <a:pt x="1066" y="552"/>
                    <a:pt x="1097" y="552"/>
                  </a:cubicBezTo>
                  <a:lnTo>
                    <a:pt x="1097" y="542"/>
                  </a:lnTo>
                  <a:cubicBezTo>
                    <a:pt x="1087" y="525"/>
                    <a:pt x="1095" y="525"/>
                    <a:pt x="1104" y="525"/>
                  </a:cubicBezTo>
                  <a:cubicBezTo>
                    <a:pt x="1113" y="525"/>
                    <a:pt x="1124" y="525"/>
                    <a:pt x="1119" y="509"/>
                  </a:cubicBezTo>
                  <a:lnTo>
                    <a:pt x="1119" y="509"/>
                  </a:lnTo>
                  <a:cubicBezTo>
                    <a:pt x="1131" y="515"/>
                    <a:pt x="1138" y="518"/>
                    <a:pt x="1141" y="518"/>
                  </a:cubicBezTo>
                  <a:cubicBezTo>
                    <a:pt x="1150" y="518"/>
                    <a:pt x="1137" y="503"/>
                    <a:pt x="1130" y="488"/>
                  </a:cubicBezTo>
                  <a:cubicBezTo>
                    <a:pt x="1140" y="488"/>
                    <a:pt x="1140" y="488"/>
                    <a:pt x="1140" y="478"/>
                  </a:cubicBezTo>
                  <a:cubicBezTo>
                    <a:pt x="1140" y="478"/>
                    <a:pt x="1149" y="482"/>
                    <a:pt x="1159" y="482"/>
                  </a:cubicBezTo>
                  <a:cubicBezTo>
                    <a:pt x="1164" y="482"/>
                    <a:pt x="1169" y="481"/>
                    <a:pt x="1172" y="478"/>
                  </a:cubicBezTo>
                  <a:cubicBezTo>
                    <a:pt x="1194" y="467"/>
                    <a:pt x="1194" y="445"/>
                    <a:pt x="1215" y="435"/>
                  </a:cubicBezTo>
                  <a:cubicBezTo>
                    <a:pt x="1236" y="424"/>
                    <a:pt x="1257" y="392"/>
                    <a:pt x="1289" y="381"/>
                  </a:cubicBezTo>
                  <a:cubicBezTo>
                    <a:pt x="1300" y="381"/>
                    <a:pt x="1300" y="371"/>
                    <a:pt x="1300" y="360"/>
                  </a:cubicBezTo>
                  <a:cubicBezTo>
                    <a:pt x="1291" y="352"/>
                    <a:pt x="1269" y="323"/>
                    <a:pt x="1283" y="323"/>
                  </a:cubicBezTo>
                  <a:lnTo>
                    <a:pt x="1283" y="323"/>
                  </a:lnTo>
                  <a:cubicBezTo>
                    <a:pt x="1286" y="323"/>
                    <a:pt x="1292" y="324"/>
                    <a:pt x="1300" y="329"/>
                  </a:cubicBezTo>
                  <a:cubicBezTo>
                    <a:pt x="1310" y="329"/>
                    <a:pt x="1310" y="329"/>
                    <a:pt x="1300" y="318"/>
                  </a:cubicBezTo>
                  <a:cubicBezTo>
                    <a:pt x="1289" y="307"/>
                    <a:pt x="1310" y="307"/>
                    <a:pt x="1310" y="307"/>
                  </a:cubicBezTo>
                  <a:cubicBezTo>
                    <a:pt x="1316" y="307"/>
                    <a:pt x="1326" y="310"/>
                    <a:pt x="1331" y="310"/>
                  </a:cubicBezTo>
                  <a:cubicBezTo>
                    <a:pt x="1337" y="310"/>
                    <a:pt x="1337" y="307"/>
                    <a:pt x="1321" y="296"/>
                  </a:cubicBezTo>
                  <a:cubicBezTo>
                    <a:pt x="1300" y="275"/>
                    <a:pt x="1310" y="265"/>
                    <a:pt x="1268" y="243"/>
                  </a:cubicBezTo>
                  <a:cubicBezTo>
                    <a:pt x="1246" y="232"/>
                    <a:pt x="1257" y="232"/>
                    <a:pt x="1268" y="232"/>
                  </a:cubicBezTo>
                  <a:cubicBezTo>
                    <a:pt x="1274" y="236"/>
                    <a:pt x="1278" y="237"/>
                    <a:pt x="1282" y="237"/>
                  </a:cubicBezTo>
                  <a:cubicBezTo>
                    <a:pt x="1290" y="237"/>
                    <a:pt x="1292" y="229"/>
                    <a:pt x="1300" y="222"/>
                  </a:cubicBezTo>
                  <a:cubicBezTo>
                    <a:pt x="1321" y="222"/>
                    <a:pt x="1300" y="201"/>
                    <a:pt x="1279" y="180"/>
                  </a:cubicBezTo>
                  <a:cubicBezTo>
                    <a:pt x="1246" y="158"/>
                    <a:pt x="1225" y="147"/>
                    <a:pt x="1204" y="147"/>
                  </a:cubicBezTo>
                  <a:lnTo>
                    <a:pt x="1194" y="147"/>
                  </a:lnTo>
                  <a:cubicBezTo>
                    <a:pt x="1172" y="158"/>
                    <a:pt x="1151" y="158"/>
                    <a:pt x="1140" y="168"/>
                  </a:cubicBezTo>
                  <a:cubicBezTo>
                    <a:pt x="1108" y="180"/>
                    <a:pt x="1076" y="190"/>
                    <a:pt x="1055" y="211"/>
                  </a:cubicBezTo>
                  <a:cubicBezTo>
                    <a:pt x="1055" y="211"/>
                    <a:pt x="1060" y="216"/>
                    <a:pt x="1057" y="216"/>
                  </a:cubicBezTo>
                  <a:cubicBezTo>
                    <a:pt x="1055" y="216"/>
                    <a:pt x="1052" y="215"/>
                    <a:pt x="1044" y="211"/>
                  </a:cubicBezTo>
                  <a:cubicBezTo>
                    <a:pt x="1033" y="201"/>
                    <a:pt x="1033" y="201"/>
                    <a:pt x="1033" y="190"/>
                  </a:cubicBezTo>
                  <a:lnTo>
                    <a:pt x="1055" y="168"/>
                  </a:lnTo>
                  <a:cubicBezTo>
                    <a:pt x="1066" y="158"/>
                    <a:pt x="1087" y="158"/>
                    <a:pt x="1076" y="137"/>
                  </a:cubicBezTo>
                  <a:cubicBezTo>
                    <a:pt x="1066" y="116"/>
                    <a:pt x="1066" y="94"/>
                    <a:pt x="1066" y="83"/>
                  </a:cubicBezTo>
                  <a:cubicBezTo>
                    <a:pt x="1076" y="73"/>
                    <a:pt x="1055" y="62"/>
                    <a:pt x="1033" y="41"/>
                  </a:cubicBezTo>
                  <a:cubicBezTo>
                    <a:pt x="1012" y="19"/>
                    <a:pt x="991" y="9"/>
                    <a:pt x="969" y="9"/>
                  </a:cubicBezTo>
                  <a:cubicBezTo>
                    <a:pt x="959" y="4"/>
                    <a:pt x="954" y="1"/>
                    <a:pt x="951" y="1"/>
                  </a:cubicBezTo>
                  <a:close/>
                </a:path>
              </a:pathLst>
            </a:custGeom>
            <a:solidFill>
              <a:srgbClr val="B9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335794" y="901436"/>
              <a:ext cx="183505" cy="105786"/>
            </a:xfrm>
            <a:custGeom>
              <a:avLst/>
              <a:gdLst/>
              <a:ahLst/>
              <a:cxnLst/>
              <a:rect l="l" t="t" r="r" b="b"/>
              <a:pathLst>
                <a:path w="1641" h="946" extrusionOk="0">
                  <a:moveTo>
                    <a:pt x="173" y="0"/>
                  </a:moveTo>
                  <a:cubicBezTo>
                    <a:pt x="171" y="0"/>
                    <a:pt x="167" y="5"/>
                    <a:pt x="160" y="19"/>
                  </a:cubicBezTo>
                  <a:cubicBezTo>
                    <a:pt x="150" y="40"/>
                    <a:pt x="139" y="40"/>
                    <a:pt x="129" y="83"/>
                  </a:cubicBezTo>
                  <a:lnTo>
                    <a:pt x="129" y="94"/>
                  </a:lnTo>
                  <a:cubicBezTo>
                    <a:pt x="118" y="73"/>
                    <a:pt x="107" y="73"/>
                    <a:pt x="96" y="51"/>
                  </a:cubicBezTo>
                  <a:cubicBezTo>
                    <a:pt x="96" y="49"/>
                    <a:pt x="96" y="48"/>
                    <a:pt x="95" y="48"/>
                  </a:cubicBezTo>
                  <a:cubicBezTo>
                    <a:pt x="89" y="48"/>
                    <a:pt x="75" y="67"/>
                    <a:pt x="75" y="94"/>
                  </a:cubicBezTo>
                  <a:cubicBezTo>
                    <a:pt x="54" y="137"/>
                    <a:pt x="54" y="158"/>
                    <a:pt x="54" y="179"/>
                  </a:cubicBezTo>
                  <a:cubicBezTo>
                    <a:pt x="65" y="179"/>
                    <a:pt x="65" y="189"/>
                    <a:pt x="65" y="189"/>
                  </a:cubicBezTo>
                  <a:cubicBezTo>
                    <a:pt x="75" y="200"/>
                    <a:pt x="86" y="222"/>
                    <a:pt x="96" y="232"/>
                  </a:cubicBezTo>
                  <a:cubicBezTo>
                    <a:pt x="118" y="253"/>
                    <a:pt x="139" y="286"/>
                    <a:pt x="171" y="296"/>
                  </a:cubicBezTo>
                  <a:lnTo>
                    <a:pt x="171" y="307"/>
                  </a:lnTo>
                  <a:cubicBezTo>
                    <a:pt x="171" y="317"/>
                    <a:pt x="160" y="328"/>
                    <a:pt x="160" y="328"/>
                  </a:cubicBezTo>
                  <a:lnTo>
                    <a:pt x="150" y="328"/>
                  </a:lnTo>
                  <a:lnTo>
                    <a:pt x="129" y="307"/>
                  </a:lnTo>
                  <a:cubicBezTo>
                    <a:pt x="112" y="307"/>
                    <a:pt x="108" y="293"/>
                    <a:pt x="96" y="293"/>
                  </a:cubicBezTo>
                  <a:cubicBezTo>
                    <a:pt x="94" y="293"/>
                    <a:pt x="90" y="294"/>
                    <a:pt x="86" y="296"/>
                  </a:cubicBezTo>
                  <a:cubicBezTo>
                    <a:pt x="75" y="317"/>
                    <a:pt x="54" y="328"/>
                    <a:pt x="44" y="328"/>
                  </a:cubicBezTo>
                  <a:cubicBezTo>
                    <a:pt x="42" y="327"/>
                    <a:pt x="40" y="326"/>
                    <a:pt x="39" y="326"/>
                  </a:cubicBezTo>
                  <a:cubicBezTo>
                    <a:pt x="30" y="326"/>
                    <a:pt x="21" y="353"/>
                    <a:pt x="11" y="371"/>
                  </a:cubicBezTo>
                  <a:cubicBezTo>
                    <a:pt x="1" y="402"/>
                    <a:pt x="1" y="424"/>
                    <a:pt x="1" y="445"/>
                  </a:cubicBezTo>
                  <a:cubicBezTo>
                    <a:pt x="1" y="466"/>
                    <a:pt x="1" y="466"/>
                    <a:pt x="11" y="466"/>
                  </a:cubicBezTo>
                  <a:cubicBezTo>
                    <a:pt x="22" y="477"/>
                    <a:pt x="44" y="466"/>
                    <a:pt x="54" y="499"/>
                  </a:cubicBezTo>
                  <a:cubicBezTo>
                    <a:pt x="54" y="530"/>
                    <a:pt x="75" y="541"/>
                    <a:pt x="86" y="541"/>
                  </a:cubicBezTo>
                  <a:cubicBezTo>
                    <a:pt x="107" y="541"/>
                    <a:pt x="129" y="541"/>
                    <a:pt x="150" y="551"/>
                  </a:cubicBezTo>
                  <a:cubicBezTo>
                    <a:pt x="182" y="573"/>
                    <a:pt x="214" y="573"/>
                    <a:pt x="245" y="605"/>
                  </a:cubicBezTo>
                  <a:cubicBezTo>
                    <a:pt x="267" y="626"/>
                    <a:pt x="299" y="615"/>
                    <a:pt x="320" y="648"/>
                  </a:cubicBezTo>
                  <a:cubicBezTo>
                    <a:pt x="320" y="648"/>
                    <a:pt x="322" y="649"/>
                    <a:pt x="325" y="649"/>
                  </a:cubicBezTo>
                  <a:cubicBezTo>
                    <a:pt x="329" y="649"/>
                    <a:pt x="335" y="645"/>
                    <a:pt x="342" y="626"/>
                  </a:cubicBezTo>
                  <a:cubicBezTo>
                    <a:pt x="345" y="622"/>
                    <a:pt x="349" y="620"/>
                    <a:pt x="352" y="620"/>
                  </a:cubicBezTo>
                  <a:lnTo>
                    <a:pt x="352" y="620"/>
                  </a:lnTo>
                  <a:cubicBezTo>
                    <a:pt x="357" y="620"/>
                    <a:pt x="359" y="627"/>
                    <a:pt x="352" y="648"/>
                  </a:cubicBezTo>
                  <a:lnTo>
                    <a:pt x="352" y="658"/>
                  </a:lnTo>
                  <a:cubicBezTo>
                    <a:pt x="353" y="657"/>
                    <a:pt x="354" y="657"/>
                    <a:pt x="355" y="657"/>
                  </a:cubicBezTo>
                  <a:cubicBezTo>
                    <a:pt x="360" y="657"/>
                    <a:pt x="363" y="672"/>
                    <a:pt x="369" y="672"/>
                  </a:cubicBezTo>
                  <a:cubicBezTo>
                    <a:pt x="372" y="672"/>
                    <a:pt x="377" y="666"/>
                    <a:pt x="384" y="648"/>
                  </a:cubicBezTo>
                  <a:cubicBezTo>
                    <a:pt x="387" y="644"/>
                    <a:pt x="389" y="643"/>
                    <a:pt x="391" y="643"/>
                  </a:cubicBezTo>
                  <a:cubicBezTo>
                    <a:pt x="395" y="643"/>
                    <a:pt x="395" y="651"/>
                    <a:pt x="395" y="658"/>
                  </a:cubicBezTo>
                  <a:cubicBezTo>
                    <a:pt x="395" y="668"/>
                    <a:pt x="395" y="673"/>
                    <a:pt x="396" y="673"/>
                  </a:cubicBezTo>
                  <a:cubicBezTo>
                    <a:pt x="397" y="673"/>
                    <a:pt x="400" y="665"/>
                    <a:pt x="406" y="648"/>
                  </a:cubicBezTo>
                  <a:cubicBezTo>
                    <a:pt x="410" y="643"/>
                    <a:pt x="412" y="640"/>
                    <a:pt x="414" y="640"/>
                  </a:cubicBezTo>
                  <a:cubicBezTo>
                    <a:pt x="416" y="640"/>
                    <a:pt x="416" y="646"/>
                    <a:pt x="416" y="658"/>
                  </a:cubicBezTo>
                  <a:cubicBezTo>
                    <a:pt x="416" y="675"/>
                    <a:pt x="419" y="686"/>
                    <a:pt x="423" y="686"/>
                  </a:cubicBezTo>
                  <a:cubicBezTo>
                    <a:pt x="427" y="686"/>
                    <a:pt x="432" y="678"/>
                    <a:pt x="437" y="658"/>
                  </a:cubicBezTo>
                  <a:cubicBezTo>
                    <a:pt x="445" y="642"/>
                    <a:pt x="449" y="636"/>
                    <a:pt x="450" y="636"/>
                  </a:cubicBezTo>
                  <a:lnTo>
                    <a:pt x="450" y="636"/>
                  </a:lnTo>
                  <a:cubicBezTo>
                    <a:pt x="452" y="636"/>
                    <a:pt x="448" y="652"/>
                    <a:pt x="448" y="658"/>
                  </a:cubicBezTo>
                  <a:cubicBezTo>
                    <a:pt x="448" y="669"/>
                    <a:pt x="437" y="690"/>
                    <a:pt x="448" y="690"/>
                  </a:cubicBezTo>
                  <a:cubicBezTo>
                    <a:pt x="450" y="689"/>
                    <a:pt x="451" y="688"/>
                    <a:pt x="453" y="688"/>
                  </a:cubicBezTo>
                  <a:cubicBezTo>
                    <a:pt x="460" y="688"/>
                    <a:pt x="468" y="703"/>
                    <a:pt x="475" y="703"/>
                  </a:cubicBezTo>
                  <a:cubicBezTo>
                    <a:pt x="477" y="703"/>
                    <a:pt x="478" y="702"/>
                    <a:pt x="480" y="700"/>
                  </a:cubicBezTo>
                  <a:cubicBezTo>
                    <a:pt x="485" y="695"/>
                    <a:pt x="488" y="695"/>
                    <a:pt x="491" y="695"/>
                  </a:cubicBezTo>
                  <a:cubicBezTo>
                    <a:pt x="493" y="695"/>
                    <a:pt x="496" y="695"/>
                    <a:pt x="501" y="690"/>
                  </a:cubicBezTo>
                  <a:cubicBezTo>
                    <a:pt x="501" y="714"/>
                    <a:pt x="505" y="721"/>
                    <a:pt x="511" y="721"/>
                  </a:cubicBezTo>
                  <a:cubicBezTo>
                    <a:pt x="518" y="721"/>
                    <a:pt x="527" y="712"/>
                    <a:pt x="533" y="712"/>
                  </a:cubicBezTo>
                  <a:cubicBezTo>
                    <a:pt x="540" y="712"/>
                    <a:pt x="547" y="707"/>
                    <a:pt x="554" y="707"/>
                  </a:cubicBezTo>
                  <a:cubicBezTo>
                    <a:pt x="558" y="707"/>
                    <a:pt x="561" y="708"/>
                    <a:pt x="565" y="712"/>
                  </a:cubicBezTo>
                  <a:cubicBezTo>
                    <a:pt x="565" y="722"/>
                    <a:pt x="576" y="733"/>
                    <a:pt x="586" y="733"/>
                  </a:cubicBezTo>
                  <a:lnTo>
                    <a:pt x="650" y="733"/>
                  </a:lnTo>
                  <a:cubicBezTo>
                    <a:pt x="671" y="743"/>
                    <a:pt x="693" y="743"/>
                    <a:pt x="714" y="754"/>
                  </a:cubicBezTo>
                  <a:cubicBezTo>
                    <a:pt x="746" y="764"/>
                    <a:pt x="768" y="775"/>
                    <a:pt x="799" y="775"/>
                  </a:cubicBezTo>
                  <a:cubicBezTo>
                    <a:pt x="803" y="773"/>
                    <a:pt x="808" y="772"/>
                    <a:pt x="812" y="772"/>
                  </a:cubicBezTo>
                  <a:cubicBezTo>
                    <a:pt x="828" y="772"/>
                    <a:pt x="844" y="788"/>
                    <a:pt x="853" y="797"/>
                  </a:cubicBezTo>
                  <a:cubicBezTo>
                    <a:pt x="855" y="799"/>
                    <a:pt x="857" y="800"/>
                    <a:pt x="860" y="800"/>
                  </a:cubicBezTo>
                  <a:cubicBezTo>
                    <a:pt x="868" y="800"/>
                    <a:pt x="879" y="793"/>
                    <a:pt x="887" y="793"/>
                  </a:cubicBezTo>
                  <a:cubicBezTo>
                    <a:pt x="890" y="793"/>
                    <a:pt x="893" y="794"/>
                    <a:pt x="895" y="797"/>
                  </a:cubicBezTo>
                  <a:cubicBezTo>
                    <a:pt x="927" y="828"/>
                    <a:pt x="981" y="818"/>
                    <a:pt x="1023" y="839"/>
                  </a:cubicBezTo>
                  <a:lnTo>
                    <a:pt x="1087" y="839"/>
                  </a:lnTo>
                  <a:cubicBezTo>
                    <a:pt x="1130" y="850"/>
                    <a:pt x="1161" y="861"/>
                    <a:pt x="1204" y="871"/>
                  </a:cubicBezTo>
                  <a:cubicBezTo>
                    <a:pt x="1246" y="882"/>
                    <a:pt x="1279" y="903"/>
                    <a:pt x="1332" y="913"/>
                  </a:cubicBezTo>
                  <a:cubicBezTo>
                    <a:pt x="1332" y="913"/>
                    <a:pt x="1345" y="900"/>
                    <a:pt x="1350" y="900"/>
                  </a:cubicBezTo>
                  <a:cubicBezTo>
                    <a:pt x="1352" y="900"/>
                    <a:pt x="1353" y="901"/>
                    <a:pt x="1353" y="903"/>
                  </a:cubicBezTo>
                  <a:cubicBezTo>
                    <a:pt x="1364" y="913"/>
                    <a:pt x="1374" y="925"/>
                    <a:pt x="1385" y="925"/>
                  </a:cubicBezTo>
                  <a:cubicBezTo>
                    <a:pt x="1417" y="935"/>
                    <a:pt x="1459" y="946"/>
                    <a:pt x="1492" y="946"/>
                  </a:cubicBezTo>
                  <a:cubicBezTo>
                    <a:pt x="1502" y="946"/>
                    <a:pt x="1513" y="935"/>
                    <a:pt x="1523" y="882"/>
                  </a:cubicBezTo>
                  <a:cubicBezTo>
                    <a:pt x="1534" y="861"/>
                    <a:pt x="1534" y="861"/>
                    <a:pt x="1545" y="850"/>
                  </a:cubicBezTo>
                  <a:cubicBezTo>
                    <a:pt x="1550" y="839"/>
                    <a:pt x="1555" y="839"/>
                    <a:pt x="1561" y="839"/>
                  </a:cubicBezTo>
                  <a:cubicBezTo>
                    <a:pt x="1566" y="839"/>
                    <a:pt x="1571" y="839"/>
                    <a:pt x="1577" y="828"/>
                  </a:cubicBezTo>
                  <a:lnTo>
                    <a:pt x="1587" y="828"/>
                  </a:lnTo>
                  <a:cubicBezTo>
                    <a:pt x="1587" y="839"/>
                    <a:pt x="1590" y="842"/>
                    <a:pt x="1593" y="842"/>
                  </a:cubicBezTo>
                  <a:cubicBezTo>
                    <a:pt x="1596" y="842"/>
                    <a:pt x="1598" y="839"/>
                    <a:pt x="1598" y="839"/>
                  </a:cubicBezTo>
                  <a:cubicBezTo>
                    <a:pt x="1608" y="839"/>
                    <a:pt x="1619" y="818"/>
                    <a:pt x="1630" y="786"/>
                  </a:cubicBezTo>
                  <a:cubicBezTo>
                    <a:pt x="1641" y="754"/>
                    <a:pt x="1641" y="743"/>
                    <a:pt x="1641" y="733"/>
                  </a:cubicBezTo>
                  <a:cubicBezTo>
                    <a:pt x="1630" y="712"/>
                    <a:pt x="1619" y="722"/>
                    <a:pt x="1608" y="700"/>
                  </a:cubicBezTo>
                  <a:lnTo>
                    <a:pt x="1608" y="669"/>
                  </a:lnTo>
                  <a:cubicBezTo>
                    <a:pt x="1602" y="669"/>
                    <a:pt x="1599" y="678"/>
                    <a:pt x="1599" y="678"/>
                  </a:cubicBezTo>
                  <a:cubicBezTo>
                    <a:pt x="1598" y="678"/>
                    <a:pt x="1598" y="676"/>
                    <a:pt x="1598" y="669"/>
                  </a:cubicBezTo>
                  <a:cubicBezTo>
                    <a:pt x="1598" y="658"/>
                    <a:pt x="1608" y="658"/>
                    <a:pt x="1608" y="658"/>
                  </a:cubicBezTo>
                  <a:cubicBezTo>
                    <a:pt x="1630" y="648"/>
                    <a:pt x="1630" y="637"/>
                    <a:pt x="1641" y="584"/>
                  </a:cubicBezTo>
                  <a:lnTo>
                    <a:pt x="1641" y="562"/>
                  </a:lnTo>
                  <a:lnTo>
                    <a:pt x="1641" y="530"/>
                  </a:lnTo>
                  <a:cubicBezTo>
                    <a:pt x="1641" y="480"/>
                    <a:pt x="1628" y="463"/>
                    <a:pt x="1606" y="463"/>
                  </a:cubicBezTo>
                  <a:cubicBezTo>
                    <a:pt x="1604" y="463"/>
                    <a:pt x="1602" y="463"/>
                    <a:pt x="1599" y="463"/>
                  </a:cubicBezTo>
                  <a:lnTo>
                    <a:pt x="1599" y="463"/>
                  </a:lnTo>
                  <a:cubicBezTo>
                    <a:pt x="1619" y="413"/>
                    <a:pt x="1619" y="413"/>
                    <a:pt x="1608" y="392"/>
                  </a:cubicBezTo>
                  <a:cubicBezTo>
                    <a:pt x="1598" y="381"/>
                    <a:pt x="1598" y="381"/>
                    <a:pt x="1587" y="381"/>
                  </a:cubicBezTo>
                  <a:cubicBezTo>
                    <a:pt x="1556" y="381"/>
                    <a:pt x="1534" y="381"/>
                    <a:pt x="1502" y="392"/>
                  </a:cubicBezTo>
                  <a:cubicBezTo>
                    <a:pt x="1484" y="396"/>
                    <a:pt x="1468" y="397"/>
                    <a:pt x="1452" y="397"/>
                  </a:cubicBezTo>
                  <a:cubicBezTo>
                    <a:pt x="1419" y="397"/>
                    <a:pt x="1389" y="392"/>
                    <a:pt x="1353" y="392"/>
                  </a:cubicBezTo>
                  <a:cubicBezTo>
                    <a:pt x="1347" y="386"/>
                    <a:pt x="1341" y="377"/>
                    <a:pt x="1334" y="377"/>
                  </a:cubicBezTo>
                  <a:cubicBezTo>
                    <a:pt x="1327" y="377"/>
                    <a:pt x="1320" y="383"/>
                    <a:pt x="1310" y="402"/>
                  </a:cubicBezTo>
                  <a:cubicBezTo>
                    <a:pt x="1300" y="371"/>
                    <a:pt x="1300" y="371"/>
                    <a:pt x="1289" y="371"/>
                  </a:cubicBezTo>
                  <a:cubicBezTo>
                    <a:pt x="1275" y="378"/>
                    <a:pt x="1262" y="380"/>
                    <a:pt x="1250" y="380"/>
                  </a:cubicBezTo>
                  <a:cubicBezTo>
                    <a:pt x="1225" y="380"/>
                    <a:pt x="1204" y="371"/>
                    <a:pt x="1182" y="371"/>
                  </a:cubicBezTo>
                  <a:cubicBezTo>
                    <a:pt x="1174" y="371"/>
                    <a:pt x="1166" y="384"/>
                    <a:pt x="1157" y="384"/>
                  </a:cubicBezTo>
                  <a:cubicBezTo>
                    <a:pt x="1155" y="384"/>
                    <a:pt x="1153" y="383"/>
                    <a:pt x="1151" y="381"/>
                  </a:cubicBezTo>
                  <a:cubicBezTo>
                    <a:pt x="1141" y="360"/>
                    <a:pt x="1125" y="357"/>
                    <a:pt x="1108" y="357"/>
                  </a:cubicBezTo>
                  <a:cubicBezTo>
                    <a:pt x="1102" y="357"/>
                    <a:pt x="1095" y="358"/>
                    <a:pt x="1088" y="358"/>
                  </a:cubicBezTo>
                  <a:cubicBezTo>
                    <a:pt x="1077" y="358"/>
                    <a:pt x="1065" y="356"/>
                    <a:pt x="1055" y="350"/>
                  </a:cubicBezTo>
                  <a:lnTo>
                    <a:pt x="1044" y="360"/>
                  </a:lnTo>
                  <a:cubicBezTo>
                    <a:pt x="1044" y="338"/>
                    <a:pt x="1044" y="338"/>
                    <a:pt x="1033" y="338"/>
                  </a:cubicBezTo>
                  <a:cubicBezTo>
                    <a:pt x="1023" y="328"/>
                    <a:pt x="1002" y="317"/>
                    <a:pt x="981" y="317"/>
                  </a:cubicBezTo>
                  <a:cubicBezTo>
                    <a:pt x="972" y="326"/>
                    <a:pt x="962" y="330"/>
                    <a:pt x="953" y="330"/>
                  </a:cubicBezTo>
                  <a:cubicBezTo>
                    <a:pt x="941" y="330"/>
                    <a:pt x="929" y="324"/>
                    <a:pt x="917" y="317"/>
                  </a:cubicBezTo>
                  <a:cubicBezTo>
                    <a:pt x="906" y="307"/>
                    <a:pt x="895" y="307"/>
                    <a:pt x="874" y="307"/>
                  </a:cubicBezTo>
                  <a:cubicBezTo>
                    <a:pt x="872" y="308"/>
                    <a:pt x="870" y="308"/>
                    <a:pt x="869" y="308"/>
                  </a:cubicBezTo>
                  <a:cubicBezTo>
                    <a:pt x="855" y="308"/>
                    <a:pt x="845" y="286"/>
                    <a:pt x="829" y="286"/>
                  </a:cubicBezTo>
                  <a:cubicBezTo>
                    <a:pt x="824" y="286"/>
                    <a:pt x="818" y="288"/>
                    <a:pt x="810" y="296"/>
                  </a:cubicBezTo>
                  <a:cubicBezTo>
                    <a:pt x="808" y="297"/>
                    <a:pt x="805" y="298"/>
                    <a:pt x="803" y="298"/>
                  </a:cubicBezTo>
                  <a:cubicBezTo>
                    <a:pt x="793" y="298"/>
                    <a:pt x="788" y="284"/>
                    <a:pt x="777" y="284"/>
                  </a:cubicBezTo>
                  <a:cubicBezTo>
                    <a:pt x="772" y="284"/>
                    <a:pt x="766" y="287"/>
                    <a:pt x="757" y="296"/>
                  </a:cubicBezTo>
                  <a:lnTo>
                    <a:pt x="757" y="275"/>
                  </a:lnTo>
                  <a:cubicBezTo>
                    <a:pt x="757" y="264"/>
                    <a:pt x="746" y="264"/>
                    <a:pt x="746" y="264"/>
                  </a:cubicBezTo>
                  <a:cubicBezTo>
                    <a:pt x="739" y="276"/>
                    <a:pt x="734" y="280"/>
                    <a:pt x="730" y="280"/>
                  </a:cubicBezTo>
                  <a:cubicBezTo>
                    <a:pt x="724" y="280"/>
                    <a:pt x="721" y="267"/>
                    <a:pt x="714" y="253"/>
                  </a:cubicBezTo>
                  <a:cubicBezTo>
                    <a:pt x="714" y="240"/>
                    <a:pt x="710" y="236"/>
                    <a:pt x="704" y="236"/>
                  </a:cubicBezTo>
                  <a:cubicBezTo>
                    <a:pt x="696" y="236"/>
                    <a:pt x="684" y="243"/>
                    <a:pt x="671" y="243"/>
                  </a:cubicBezTo>
                  <a:cubicBezTo>
                    <a:pt x="671" y="243"/>
                    <a:pt x="661" y="243"/>
                    <a:pt x="661" y="232"/>
                  </a:cubicBezTo>
                  <a:cubicBezTo>
                    <a:pt x="650" y="232"/>
                    <a:pt x="640" y="222"/>
                    <a:pt x="629" y="222"/>
                  </a:cubicBezTo>
                  <a:cubicBezTo>
                    <a:pt x="619" y="222"/>
                    <a:pt x="597" y="222"/>
                    <a:pt x="597" y="200"/>
                  </a:cubicBezTo>
                  <a:cubicBezTo>
                    <a:pt x="593" y="189"/>
                    <a:pt x="587" y="186"/>
                    <a:pt x="580" y="186"/>
                  </a:cubicBezTo>
                  <a:cubicBezTo>
                    <a:pt x="570" y="186"/>
                    <a:pt x="558" y="192"/>
                    <a:pt x="550" y="192"/>
                  </a:cubicBezTo>
                  <a:cubicBezTo>
                    <a:pt x="548" y="192"/>
                    <a:pt x="545" y="191"/>
                    <a:pt x="544" y="189"/>
                  </a:cubicBezTo>
                  <a:cubicBezTo>
                    <a:pt x="544" y="179"/>
                    <a:pt x="544" y="168"/>
                    <a:pt x="533" y="168"/>
                  </a:cubicBezTo>
                  <a:cubicBezTo>
                    <a:pt x="512" y="168"/>
                    <a:pt x="491" y="168"/>
                    <a:pt x="480" y="147"/>
                  </a:cubicBezTo>
                  <a:lnTo>
                    <a:pt x="469" y="147"/>
                  </a:lnTo>
                  <a:cubicBezTo>
                    <a:pt x="465" y="154"/>
                    <a:pt x="462" y="156"/>
                    <a:pt x="460" y="156"/>
                  </a:cubicBezTo>
                  <a:cubicBezTo>
                    <a:pt x="453" y="156"/>
                    <a:pt x="453" y="132"/>
                    <a:pt x="445" y="132"/>
                  </a:cubicBezTo>
                  <a:cubicBezTo>
                    <a:pt x="443" y="132"/>
                    <a:pt x="440" y="133"/>
                    <a:pt x="437" y="137"/>
                  </a:cubicBezTo>
                  <a:cubicBezTo>
                    <a:pt x="437" y="119"/>
                    <a:pt x="433" y="112"/>
                    <a:pt x="428" y="112"/>
                  </a:cubicBezTo>
                  <a:cubicBezTo>
                    <a:pt x="421" y="112"/>
                    <a:pt x="411" y="124"/>
                    <a:pt x="406" y="137"/>
                  </a:cubicBezTo>
                  <a:lnTo>
                    <a:pt x="395" y="125"/>
                  </a:lnTo>
                  <a:cubicBezTo>
                    <a:pt x="395" y="125"/>
                    <a:pt x="395" y="104"/>
                    <a:pt x="384" y="94"/>
                  </a:cubicBezTo>
                  <a:cubicBezTo>
                    <a:pt x="373" y="83"/>
                    <a:pt x="352" y="83"/>
                    <a:pt x="331" y="73"/>
                  </a:cubicBezTo>
                  <a:cubicBezTo>
                    <a:pt x="309" y="51"/>
                    <a:pt x="278" y="51"/>
                    <a:pt x="257" y="19"/>
                  </a:cubicBezTo>
                  <a:cubicBezTo>
                    <a:pt x="257" y="14"/>
                    <a:pt x="254" y="11"/>
                    <a:pt x="250" y="11"/>
                  </a:cubicBezTo>
                  <a:cubicBezTo>
                    <a:pt x="246" y="11"/>
                    <a:pt x="240" y="14"/>
                    <a:pt x="235" y="19"/>
                  </a:cubicBezTo>
                  <a:cubicBezTo>
                    <a:pt x="228" y="27"/>
                    <a:pt x="215" y="49"/>
                    <a:pt x="208" y="49"/>
                  </a:cubicBezTo>
                  <a:cubicBezTo>
                    <a:pt x="205" y="49"/>
                    <a:pt x="203" y="44"/>
                    <a:pt x="203" y="30"/>
                  </a:cubicBezTo>
                  <a:cubicBezTo>
                    <a:pt x="203" y="25"/>
                    <a:pt x="200" y="22"/>
                    <a:pt x="198" y="22"/>
                  </a:cubicBezTo>
                  <a:cubicBezTo>
                    <a:pt x="195" y="22"/>
                    <a:pt x="193" y="25"/>
                    <a:pt x="193" y="30"/>
                  </a:cubicBezTo>
                  <a:cubicBezTo>
                    <a:pt x="189" y="33"/>
                    <a:pt x="187" y="34"/>
                    <a:pt x="186" y="34"/>
                  </a:cubicBezTo>
                  <a:cubicBezTo>
                    <a:pt x="182" y="34"/>
                    <a:pt x="182" y="27"/>
                    <a:pt x="182" y="19"/>
                  </a:cubicBezTo>
                  <a:cubicBezTo>
                    <a:pt x="175" y="19"/>
                    <a:pt x="177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761541" y="202822"/>
              <a:ext cx="188313" cy="77159"/>
            </a:xfrm>
            <a:custGeom>
              <a:avLst/>
              <a:gdLst/>
              <a:ahLst/>
              <a:cxnLst/>
              <a:rect l="l" t="t" r="r" b="b"/>
              <a:pathLst>
                <a:path w="1684" h="690" extrusionOk="0">
                  <a:moveTo>
                    <a:pt x="171" y="0"/>
                  </a:moveTo>
                  <a:cubicBezTo>
                    <a:pt x="168" y="0"/>
                    <a:pt x="166" y="3"/>
                    <a:pt x="160" y="8"/>
                  </a:cubicBezTo>
                  <a:cubicBezTo>
                    <a:pt x="153" y="23"/>
                    <a:pt x="146" y="48"/>
                    <a:pt x="138" y="48"/>
                  </a:cubicBezTo>
                  <a:cubicBezTo>
                    <a:pt x="135" y="48"/>
                    <a:pt x="132" y="43"/>
                    <a:pt x="129" y="30"/>
                  </a:cubicBezTo>
                  <a:cubicBezTo>
                    <a:pt x="129" y="24"/>
                    <a:pt x="126" y="21"/>
                    <a:pt x="123" y="21"/>
                  </a:cubicBezTo>
                  <a:cubicBezTo>
                    <a:pt x="120" y="21"/>
                    <a:pt x="117" y="24"/>
                    <a:pt x="117" y="30"/>
                  </a:cubicBezTo>
                  <a:cubicBezTo>
                    <a:pt x="114" y="33"/>
                    <a:pt x="112" y="34"/>
                    <a:pt x="110" y="34"/>
                  </a:cubicBezTo>
                  <a:cubicBezTo>
                    <a:pt x="107" y="34"/>
                    <a:pt x="107" y="30"/>
                    <a:pt x="107" y="30"/>
                  </a:cubicBezTo>
                  <a:cubicBezTo>
                    <a:pt x="100" y="23"/>
                    <a:pt x="98" y="8"/>
                    <a:pt x="94" y="8"/>
                  </a:cubicBezTo>
                  <a:cubicBezTo>
                    <a:pt x="92" y="8"/>
                    <a:pt x="90" y="13"/>
                    <a:pt x="86" y="30"/>
                  </a:cubicBezTo>
                  <a:cubicBezTo>
                    <a:pt x="86" y="51"/>
                    <a:pt x="75" y="51"/>
                    <a:pt x="75" y="94"/>
                  </a:cubicBezTo>
                  <a:cubicBezTo>
                    <a:pt x="75" y="104"/>
                    <a:pt x="72" y="107"/>
                    <a:pt x="70" y="107"/>
                  </a:cubicBezTo>
                  <a:cubicBezTo>
                    <a:pt x="67" y="107"/>
                    <a:pt x="65" y="104"/>
                    <a:pt x="65" y="104"/>
                  </a:cubicBezTo>
                  <a:cubicBezTo>
                    <a:pt x="54" y="82"/>
                    <a:pt x="43" y="82"/>
                    <a:pt x="32" y="72"/>
                  </a:cubicBezTo>
                  <a:cubicBezTo>
                    <a:pt x="32" y="70"/>
                    <a:pt x="32" y="69"/>
                    <a:pt x="30" y="69"/>
                  </a:cubicBezTo>
                  <a:cubicBezTo>
                    <a:pt x="25" y="69"/>
                    <a:pt x="11" y="88"/>
                    <a:pt x="11" y="115"/>
                  </a:cubicBezTo>
                  <a:cubicBezTo>
                    <a:pt x="1" y="157"/>
                    <a:pt x="11" y="179"/>
                    <a:pt x="11" y="200"/>
                  </a:cubicBezTo>
                  <a:cubicBezTo>
                    <a:pt x="22" y="200"/>
                    <a:pt x="22" y="210"/>
                    <a:pt x="22" y="210"/>
                  </a:cubicBezTo>
                  <a:cubicBezTo>
                    <a:pt x="32" y="221"/>
                    <a:pt x="54" y="232"/>
                    <a:pt x="65" y="243"/>
                  </a:cubicBezTo>
                  <a:cubicBezTo>
                    <a:pt x="96" y="264"/>
                    <a:pt x="117" y="295"/>
                    <a:pt x="139" y="295"/>
                  </a:cubicBezTo>
                  <a:cubicBezTo>
                    <a:pt x="144" y="295"/>
                    <a:pt x="147" y="293"/>
                    <a:pt x="148" y="293"/>
                  </a:cubicBezTo>
                  <a:cubicBezTo>
                    <a:pt x="150" y="293"/>
                    <a:pt x="150" y="296"/>
                    <a:pt x="150" y="306"/>
                  </a:cubicBezTo>
                  <a:cubicBezTo>
                    <a:pt x="150" y="317"/>
                    <a:pt x="150" y="328"/>
                    <a:pt x="139" y="328"/>
                  </a:cubicBezTo>
                  <a:cubicBezTo>
                    <a:pt x="129" y="328"/>
                    <a:pt x="117" y="317"/>
                    <a:pt x="107" y="317"/>
                  </a:cubicBezTo>
                  <a:cubicBezTo>
                    <a:pt x="100" y="317"/>
                    <a:pt x="88" y="307"/>
                    <a:pt x="78" y="307"/>
                  </a:cubicBezTo>
                  <a:cubicBezTo>
                    <a:pt x="73" y="307"/>
                    <a:pt x="68" y="310"/>
                    <a:pt x="65" y="317"/>
                  </a:cubicBezTo>
                  <a:cubicBezTo>
                    <a:pt x="54" y="338"/>
                    <a:pt x="43" y="349"/>
                    <a:pt x="22" y="349"/>
                  </a:cubicBezTo>
                  <a:cubicBezTo>
                    <a:pt x="22" y="349"/>
                    <a:pt x="11" y="370"/>
                    <a:pt x="11" y="402"/>
                  </a:cubicBezTo>
                  <a:cubicBezTo>
                    <a:pt x="1" y="423"/>
                    <a:pt x="1" y="456"/>
                    <a:pt x="11" y="466"/>
                  </a:cubicBezTo>
                  <a:cubicBezTo>
                    <a:pt x="11" y="487"/>
                    <a:pt x="11" y="498"/>
                    <a:pt x="22" y="498"/>
                  </a:cubicBezTo>
                  <a:cubicBezTo>
                    <a:pt x="26" y="498"/>
                    <a:pt x="32" y="496"/>
                    <a:pt x="39" y="496"/>
                  </a:cubicBezTo>
                  <a:cubicBezTo>
                    <a:pt x="48" y="496"/>
                    <a:pt x="58" y="500"/>
                    <a:pt x="65" y="519"/>
                  </a:cubicBezTo>
                  <a:cubicBezTo>
                    <a:pt x="86" y="551"/>
                    <a:pt x="96" y="551"/>
                    <a:pt x="107" y="551"/>
                  </a:cubicBezTo>
                  <a:cubicBezTo>
                    <a:pt x="121" y="551"/>
                    <a:pt x="136" y="546"/>
                    <a:pt x="150" y="546"/>
                  </a:cubicBezTo>
                  <a:cubicBezTo>
                    <a:pt x="157" y="546"/>
                    <a:pt x="164" y="548"/>
                    <a:pt x="171" y="551"/>
                  </a:cubicBezTo>
                  <a:cubicBezTo>
                    <a:pt x="203" y="572"/>
                    <a:pt x="245" y="562"/>
                    <a:pt x="278" y="583"/>
                  </a:cubicBezTo>
                  <a:cubicBezTo>
                    <a:pt x="299" y="605"/>
                    <a:pt x="330" y="594"/>
                    <a:pt x="352" y="615"/>
                  </a:cubicBezTo>
                  <a:cubicBezTo>
                    <a:pt x="356" y="615"/>
                    <a:pt x="361" y="617"/>
                    <a:pt x="365" y="617"/>
                  </a:cubicBezTo>
                  <a:cubicBezTo>
                    <a:pt x="371" y="617"/>
                    <a:pt x="378" y="613"/>
                    <a:pt x="384" y="594"/>
                  </a:cubicBezTo>
                  <a:cubicBezTo>
                    <a:pt x="384" y="584"/>
                    <a:pt x="386" y="579"/>
                    <a:pt x="388" y="579"/>
                  </a:cubicBezTo>
                  <a:lnTo>
                    <a:pt x="388" y="579"/>
                  </a:lnTo>
                  <a:cubicBezTo>
                    <a:pt x="389" y="579"/>
                    <a:pt x="390" y="587"/>
                    <a:pt x="384" y="605"/>
                  </a:cubicBezTo>
                  <a:cubicBezTo>
                    <a:pt x="384" y="615"/>
                    <a:pt x="384" y="626"/>
                    <a:pt x="394" y="626"/>
                  </a:cubicBezTo>
                  <a:cubicBezTo>
                    <a:pt x="396" y="622"/>
                    <a:pt x="398" y="621"/>
                    <a:pt x="400" y="621"/>
                  </a:cubicBezTo>
                  <a:cubicBezTo>
                    <a:pt x="405" y="621"/>
                    <a:pt x="410" y="629"/>
                    <a:pt x="415" y="629"/>
                  </a:cubicBezTo>
                  <a:cubicBezTo>
                    <a:pt x="419" y="629"/>
                    <a:pt x="423" y="624"/>
                    <a:pt x="427" y="605"/>
                  </a:cubicBezTo>
                  <a:cubicBezTo>
                    <a:pt x="427" y="601"/>
                    <a:pt x="427" y="600"/>
                    <a:pt x="427" y="600"/>
                  </a:cubicBezTo>
                  <a:cubicBezTo>
                    <a:pt x="428" y="600"/>
                    <a:pt x="430" y="605"/>
                    <a:pt x="437" y="605"/>
                  </a:cubicBezTo>
                  <a:cubicBezTo>
                    <a:pt x="437" y="615"/>
                    <a:pt x="437" y="621"/>
                    <a:pt x="438" y="621"/>
                  </a:cubicBezTo>
                  <a:cubicBezTo>
                    <a:pt x="440" y="621"/>
                    <a:pt x="442" y="615"/>
                    <a:pt x="448" y="605"/>
                  </a:cubicBezTo>
                  <a:cubicBezTo>
                    <a:pt x="448" y="594"/>
                    <a:pt x="451" y="589"/>
                    <a:pt x="453" y="589"/>
                  </a:cubicBezTo>
                  <a:cubicBezTo>
                    <a:pt x="456" y="589"/>
                    <a:pt x="458" y="594"/>
                    <a:pt x="458" y="605"/>
                  </a:cubicBezTo>
                  <a:cubicBezTo>
                    <a:pt x="458" y="622"/>
                    <a:pt x="461" y="633"/>
                    <a:pt x="466" y="633"/>
                  </a:cubicBezTo>
                  <a:cubicBezTo>
                    <a:pt x="470" y="633"/>
                    <a:pt x="475" y="624"/>
                    <a:pt x="480" y="605"/>
                  </a:cubicBezTo>
                  <a:cubicBezTo>
                    <a:pt x="484" y="587"/>
                    <a:pt x="487" y="582"/>
                    <a:pt x="488" y="582"/>
                  </a:cubicBezTo>
                  <a:cubicBezTo>
                    <a:pt x="491" y="582"/>
                    <a:pt x="491" y="594"/>
                    <a:pt x="491" y="594"/>
                  </a:cubicBezTo>
                  <a:lnTo>
                    <a:pt x="491" y="636"/>
                  </a:lnTo>
                  <a:cubicBezTo>
                    <a:pt x="493" y="634"/>
                    <a:pt x="495" y="633"/>
                    <a:pt x="497" y="633"/>
                  </a:cubicBezTo>
                  <a:cubicBezTo>
                    <a:pt x="503" y="633"/>
                    <a:pt x="509" y="639"/>
                    <a:pt x="515" y="639"/>
                  </a:cubicBezTo>
                  <a:cubicBezTo>
                    <a:pt x="518" y="639"/>
                    <a:pt x="520" y="639"/>
                    <a:pt x="522" y="636"/>
                  </a:cubicBezTo>
                  <a:cubicBezTo>
                    <a:pt x="533" y="626"/>
                    <a:pt x="543" y="636"/>
                    <a:pt x="543" y="615"/>
                  </a:cubicBezTo>
                  <a:cubicBezTo>
                    <a:pt x="548" y="642"/>
                    <a:pt x="553" y="650"/>
                    <a:pt x="557" y="650"/>
                  </a:cubicBezTo>
                  <a:cubicBezTo>
                    <a:pt x="563" y="650"/>
                    <a:pt x="569" y="636"/>
                    <a:pt x="576" y="636"/>
                  </a:cubicBezTo>
                  <a:cubicBezTo>
                    <a:pt x="583" y="636"/>
                    <a:pt x="590" y="632"/>
                    <a:pt x="597" y="632"/>
                  </a:cubicBezTo>
                  <a:cubicBezTo>
                    <a:pt x="600" y="632"/>
                    <a:pt x="604" y="633"/>
                    <a:pt x="607" y="636"/>
                  </a:cubicBezTo>
                  <a:cubicBezTo>
                    <a:pt x="618" y="647"/>
                    <a:pt x="629" y="647"/>
                    <a:pt x="640" y="647"/>
                  </a:cubicBezTo>
                  <a:cubicBezTo>
                    <a:pt x="661" y="647"/>
                    <a:pt x="682" y="636"/>
                    <a:pt x="692" y="636"/>
                  </a:cubicBezTo>
                  <a:cubicBezTo>
                    <a:pt x="709" y="642"/>
                    <a:pt x="722" y="642"/>
                    <a:pt x="734" y="642"/>
                  </a:cubicBezTo>
                  <a:cubicBezTo>
                    <a:pt x="746" y="642"/>
                    <a:pt x="757" y="642"/>
                    <a:pt x="767" y="647"/>
                  </a:cubicBezTo>
                  <a:cubicBezTo>
                    <a:pt x="783" y="652"/>
                    <a:pt x="796" y="655"/>
                    <a:pt x="810" y="655"/>
                  </a:cubicBezTo>
                  <a:cubicBezTo>
                    <a:pt x="823" y="655"/>
                    <a:pt x="836" y="652"/>
                    <a:pt x="853" y="647"/>
                  </a:cubicBezTo>
                  <a:cubicBezTo>
                    <a:pt x="859" y="644"/>
                    <a:pt x="865" y="643"/>
                    <a:pt x="871" y="643"/>
                  </a:cubicBezTo>
                  <a:cubicBezTo>
                    <a:pt x="886" y="643"/>
                    <a:pt x="901" y="650"/>
                    <a:pt x="917" y="657"/>
                  </a:cubicBezTo>
                  <a:cubicBezTo>
                    <a:pt x="919" y="660"/>
                    <a:pt x="921" y="661"/>
                    <a:pt x="923" y="661"/>
                  </a:cubicBezTo>
                  <a:cubicBezTo>
                    <a:pt x="929" y="661"/>
                    <a:pt x="936" y="655"/>
                    <a:pt x="942" y="655"/>
                  </a:cubicBezTo>
                  <a:cubicBezTo>
                    <a:pt x="944" y="655"/>
                    <a:pt x="946" y="655"/>
                    <a:pt x="948" y="657"/>
                  </a:cubicBezTo>
                  <a:cubicBezTo>
                    <a:pt x="969" y="663"/>
                    <a:pt x="991" y="663"/>
                    <a:pt x="1012" y="663"/>
                  </a:cubicBezTo>
                  <a:cubicBezTo>
                    <a:pt x="1033" y="663"/>
                    <a:pt x="1055" y="663"/>
                    <a:pt x="1076" y="669"/>
                  </a:cubicBezTo>
                  <a:cubicBezTo>
                    <a:pt x="1108" y="669"/>
                    <a:pt x="1129" y="657"/>
                    <a:pt x="1151" y="657"/>
                  </a:cubicBezTo>
                  <a:cubicBezTo>
                    <a:pt x="1193" y="669"/>
                    <a:pt x="1225" y="669"/>
                    <a:pt x="1267" y="669"/>
                  </a:cubicBezTo>
                  <a:cubicBezTo>
                    <a:pt x="1301" y="669"/>
                    <a:pt x="1335" y="682"/>
                    <a:pt x="1369" y="682"/>
                  </a:cubicBezTo>
                  <a:cubicBezTo>
                    <a:pt x="1378" y="682"/>
                    <a:pt x="1386" y="681"/>
                    <a:pt x="1395" y="679"/>
                  </a:cubicBezTo>
                  <a:cubicBezTo>
                    <a:pt x="1404" y="679"/>
                    <a:pt x="1412" y="665"/>
                    <a:pt x="1421" y="665"/>
                  </a:cubicBezTo>
                  <a:cubicBezTo>
                    <a:pt x="1423" y="665"/>
                    <a:pt x="1425" y="666"/>
                    <a:pt x="1428" y="669"/>
                  </a:cubicBezTo>
                  <a:cubicBezTo>
                    <a:pt x="1438" y="679"/>
                    <a:pt x="1449" y="690"/>
                    <a:pt x="1459" y="690"/>
                  </a:cubicBezTo>
                  <a:lnTo>
                    <a:pt x="1566" y="690"/>
                  </a:lnTo>
                  <a:cubicBezTo>
                    <a:pt x="1577" y="690"/>
                    <a:pt x="1587" y="669"/>
                    <a:pt x="1587" y="626"/>
                  </a:cubicBezTo>
                  <a:cubicBezTo>
                    <a:pt x="1587" y="594"/>
                    <a:pt x="1598" y="594"/>
                    <a:pt x="1598" y="583"/>
                  </a:cubicBezTo>
                  <a:cubicBezTo>
                    <a:pt x="1603" y="573"/>
                    <a:pt x="1608" y="573"/>
                    <a:pt x="1614" y="573"/>
                  </a:cubicBezTo>
                  <a:cubicBezTo>
                    <a:pt x="1619" y="573"/>
                    <a:pt x="1624" y="573"/>
                    <a:pt x="1629" y="562"/>
                  </a:cubicBezTo>
                  <a:cubicBezTo>
                    <a:pt x="1634" y="571"/>
                    <a:pt x="1639" y="574"/>
                    <a:pt x="1642" y="574"/>
                  </a:cubicBezTo>
                  <a:cubicBezTo>
                    <a:pt x="1647" y="574"/>
                    <a:pt x="1651" y="568"/>
                    <a:pt x="1651" y="562"/>
                  </a:cubicBezTo>
                  <a:cubicBezTo>
                    <a:pt x="1662" y="562"/>
                    <a:pt x="1672" y="541"/>
                    <a:pt x="1672" y="508"/>
                  </a:cubicBezTo>
                  <a:cubicBezTo>
                    <a:pt x="1683" y="477"/>
                    <a:pt x="1672" y="466"/>
                    <a:pt x="1672" y="456"/>
                  </a:cubicBezTo>
                  <a:cubicBezTo>
                    <a:pt x="1662" y="434"/>
                    <a:pt x="1651" y="444"/>
                    <a:pt x="1641" y="423"/>
                  </a:cubicBezTo>
                  <a:cubicBezTo>
                    <a:pt x="1641" y="413"/>
                    <a:pt x="1629" y="402"/>
                    <a:pt x="1629" y="402"/>
                  </a:cubicBezTo>
                  <a:cubicBezTo>
                    <a:pt x="1629" y="402"/>
                    <a:pt x="1625" y="407"/>
                    <a:pt x="1622" y="407"/>
                  </a:cubicBezTo>
                  <a:cubicBezTo>
                    <a:pt x="1620" y="407"/>
                    <a:pt x="1619" y="406"/>
                    <a:pt x="1619" y="402"/>
                  </a:cubicBezTo>
                  <a:cubicBezTo>
                    <a:pt x="1619" y="391"/>
                    <a:pt x="1622" y="389"/>
                    <a:pt x="1624" y="389"/>
                  </a:cubicBezTo>
                  <a:cubicBezTo>
                    <a:pt x="1627" y="389"/>
                    <a:pt x="1629" y="392"/>
                    <a:pt x="1629" y="392"/>
                  </a:cubicBezTo>
                  <a:cubicBezTo>
                    <a:pt x="1641" y="370"/>
                    <a:pt x="1641" y="359"/>
                    <a:pt x="1641" y="306"/>
                  </a:cubicBezTo>
                  <a:lnTo>
                    <a:pt x="1641" y="285"/>
                  </a:lnTo>
                  <a:lnTo>
                    <a:pt x="1641" y="253"/>
                  </a:lnTo>
                  <a:cubicBezTo>
                    <a:pt x="1624" y="212"/>
                    <a:pt x="1608" y="196"/>
                    <a:pt x="1591" y="196"/>
                  </a:cubicBezTo>
                  <a:cubicBezTo>
                    <a:pt x="1586" y="196"/>
                    <a:pt x="1582" y="197"/>
                    <a:pt x="1577" y="200"/>
                  </a:cubicBezTo>
                  <a:cubicBezTo>
                    <a:pt x="1587" y="146"/>
                    <a:pt x="1587" y="146"/>
                    <a:pt x="1577" y="125"/>
                  </a:cubicBezTo>
                  <a:cubicBezTo>
                    <a:pt x="1566" y="115"/>
                    <a:pt x="1566" y="115"/>
                    <a:pt x="1555" y="115"/>
                  </a:cubicBezTo>
                  <a:cubicBezTo>
                    <a:pt x="1523" y="115"/>
                    <a:pt x="1502" y="125"/>
                    <a:pt x="1470" y="136"/>
                  </a:cubicBezTo>
                  <a:cubicBezTo>
                    <a:pt x="1428" y="168"/>
                    <a:pt x="1374" y="157"/>
                    <a:pt x="1331" y="168"/>
                  </a:cubicBezTo>
                  <a:cubicBezTo>
                    <a:pt x="1320" y="168"/>
                    <a:pt x="1311" y="158"/>
                    <a:pt x="1304" y="158"/>
                  </a:cubicBezTo>
                  <a:cubicBezTo>
                    <a:pt x="1299" y="158"/>
                    <a:pt x="1294" y="165"/>
                    <a:pt x="1289" y="189"/>
                  </a:cubicBezTo>
                  <a:cubicBezTo>
                    <a:pt x="1289" y="193"/>
                    <a:pt x="1289" y="194"/>
                    <a:pt x="1288" y="194"/>
                  </a:cubicBezTo>
                  <a:cubicBezTo>
                    <a:pt x="1288" y="194"/>
                    <a:pt x="1285" y="189"/>
                    <a:pt x="1279" y="189"/>
                  </a:cubicBezTo>
                  <a:cubicBezTo>
                    <a:pt x="1279" y="173"/>
                    <a:pt x="1273" y="164"/>
                    <a:pt x="1265" y="164"/>
                  </a:cubicBezTo>
                  <a:cubicBezTo>
                    <a:pt x="1263" y="164"/>
                    <a:pt x="1260" y="165"/>
                    <a:pt x="1257" y="168"/>
                  </a:cubicBezTo>
                  <a:cubicBezTo>
                    <a:pt x="1241" y="178"/>
                    <a:pt x="1222" y="181"/>
                    <a:pt x="1203" y="181"/>
                  </a:cubicBezTo>
                  <a:cubicBezTo>
                    <a:pt x="1184" y="181"/>
                    <a:pt x="1166" y="179"/>
                    <a:pt x="1151" y="179"/>
                  </a:cubicBezTo>
                  <a:cubicBezTo>
                    <a:pt x="1142" y="179"/>
                    <a:pt x="1140" y="192"/>
                    <a:pt x="1135" y="192"/>
                  </a:cubicBezTo>
                  <a:cubicBezTo>
                    <a:pt x="1133" y="192"/>
                    <a:pt x="1132" y="191"/>
                    <a:pt x="1129" y="189"/>
                  </a:cubicBezTo>
                  <a:cubicBezTo>
                    <a:pt x="1120" y="180"/>
                    <a:pt x="1111" y="177"/>
                    <a:pt x="1102" y="177"/>
                  </a:cubicBezTo>
                  <a:cubicBezTo>
                    <a:pt x="1083" y="177"/>
                    <a:pt x="1064" y="191"/>
                    <a:pt x="1045" y="191"/>
                  </a:cubicBezTo>
                  <a:cubicBezTo>
                    <a:pt x="1041" y="191"/>
                    <a:pt x="1037" y="190"/>
                    <a:pt x="1033" y="189"/>
                  </a:cubicBezTo>
                  <a:cubicBezTo>
                    <a:pt x="1030" y="186"/>
                    <a:pt x="1028" y="185"/>
                    <a:pt x="1027" y="185"/>
                  </a:cubicBezTo>
                  <a:cubicBezTo>
                    <a:pt x="1023" y="185"/>
                    <a:pt x="1023" y="192"/>
                    <a:pt x="1023" y="200"/>
                  </a:cubicBezTo>
                  <a:cubicBezTo>
                    <a:pt x="1012" y="179"/>
                    <a:pt x="1012" y="179"/>
                    <a:pt x="1002" y="179"/>
                  </a:cubicBezTo>
                  <a:cubicBezTo>
                    <a:pt x="993" y="179"/>
                    <a:pt x="977" y="165"/>
                    <a:pt x="960" y="165"/>
                  </a:cubicBezTo>
                  <a:cubicBezTo>
                    <a:pt x="956" y="165"/>
                    <a:pt x="952" y="166"/>
                    <a:pt x="948" y="168"/>
                  </a:cubicBezTo>
                  <a:cubicBezTo>
                    <a:pt x="935" y="180"/>
                    <a:pt x="923" y="185"/>
                    <a:pt x="910" y="185"/>
                  </a:cubicBezTo>
                  <a:cubicBezTo>
                    <a:pt x="902" y="185"/>
                    <a:pt x="893" y="183"/>
                    <a:pt x="884" y="179"/>
                  </a:cubicBezTo>
                  <a:cubicBezTo>
                    <a:pt x="879" y="173"/>
                    <a:pt x="871" y="170"/>
                    <a:pt x="863" y="170"/>
                  </a:cubicBezTo>
                  <a:cubicBezTo>
                    <a:pt x="855" y="170"/>
                    <a:pt x="847" y="173"/>
                    <a:pt x="842" y="179"/>
                  </a:cubicBezTo>
                  <a:cubicBezTo>
                    <a:pt x="839" y="180"/>
                    <a:pt x="837" y="180"/>
                    <a:pt x="835" y="180"/>
                  </a:cubicBezTo>
                  <a:cubicBezTo>
                    <a:pt x="820" y="180"/>
                    <a:pt x="805" y="162"/>
                    <a:pt x="791" y="162"/>
                  </a:cubicBezTo>
                  <a:cubicBezTo>
                    <a:pt x="786" y="162"/>
                    <a:pt x="782" y="163"/>
                    <a:pt x="778" y="168"/>
                  </a:cubicBezTo>
                  <a:cubicBezTo>
                    <a:pt x="772" y="174"/>
                    <a:pt x="767" y="175"/>
                    <a:pt x="762" y="175"/>
                  </a:cubicBezTo>
                  <a:cubicBezTo>
                    <a:pt x="754" y="175"/>
                    <a:pt x="748" y="171"/>
                    <a:pt x="741" y="171"/>
                  </a:cubicBezTo>
                  <a:cubicBezTo>
                    <a:pt x="736" y="171"/>
                    <a:pt x="731" y="173"/>
                    <a:pt x="725" y="179"/>
                  </a:cubicBezTo>
                  <a:cubicBezTo>
                    <a:pt x="725" y="183"/>
                    <a:pt x="723" y="185"/>
                    <a:pt x="721" y="185"/>
                  </a:cubicBezTo>
                  <a:cubicBezTo>
                    <a:pt x="718" y="185"/>
                    <a:pt x="714" y="180"/>
                    <a:pt x="714" y="168"/>
                  </a:cubicBezTo>
                  <a:lnTo>
                    <a:pt x="714" y="157"/>
                  </a:lnTo>
                  <a:cubicBezTo>
                    <a:pt x="705" y="171"/>
                    <a:pt x="700" y="176"/>
                    <a:pt x="696" y="176"/>
                  </a:cubicBezTo>
                  <a:cubicBezTo>
                    <a:pt x="691" y="176"/>
                    <a:pt x="688" y="165"/>
                    <a:pt x="682" y="146"/>
                  </a:cubicBezTo>
                  <a:cubicBezTo>
                    <a:pt x="679" y="139"/>
                    <a:pt x="674" y="137"/>
                    <a:pt x="669" y="137"/>
                  </a:cubicBezTo>
                  <a:cubicBezTo>
                    <a:pt x="658" y="137"/>
                    <a:pt x="646" y="146"/>
                    <a:pt x="640" y="146"/>
                  </a:cubicBezTo>
                  <a:lnTo>
                    <a:pt x="618" y="146"/>
                  </a:lnTo>
                  <a:cubicBezTo>
                    <a:pt x="607" y="146"/>
                    <a:pt x="597" y="136"/>
                    <a:pt x="586" y="136"/>
                  </a:cubicBezTo>
                  <a:cubicBezTo>
                    <a:pt x="577" y="140"/>
                    <a:pt x="570" y="143"/>
                    <a:pt x="565" y="143"/>
                  </a:cubicBezTo>
                  <a:cubicBezTo>
                    <a:pt x="556" y="143"/>
                    <a:pt x="550" y="138"/>
                    <a:pt x="543" y="125"/>
                  </a:cubicBezTo>
                  <a:cubicBezTo>
                    <a:pt x="540" y="118"/>
                    <a:pt x="535" y="116"/>
                    <a:pt x="530" y="116"/>
                  </a:cubicBezTo>
                  <a:cubicBezTo>
                    <a:pt x="519" y="116"/>
                    <a:pt x="505" y="125"/>
                    <a:pt x="491" y="125"/>
                  </a:cubicBezTo>
                  <a:cubicBezTo>
                    <a:pt x="491" y="104"/>
                    <a:pt x="491" y="104"/>
                    <a:pt x="480" y="104"/>
                  </a:cubicBezTo>
                  <a:cubicBezTo>
                    <a:pt x="471" y="108"/>
                    <a:pt x="462" y="111"/>
                    <a:pt x="453" y="111"/>
                  </a:cubicBezTo>
                  <a:cubicBezTo>
                    <a:pt x="440" y="111"/>
                    <a:pt x="428" y="106"/>
                    <a:pt x="416" y="94"/>
                  </a:cubicBezTo>
                  <a:cubicBezTo>
                    <a:pt x="411" y="100"/>
                    <a:pt x="408" y="103"/>
                    <a:pt x="405" y="103"/>
                  </a:cubicBezTo>
                  <a:cubicBezTo>
                    <a:pt x="397" y="103"/>
                    <a:pt x="394" y="84"/>
                    <a:pt x="390" y="84"/>
                  </a:cubicBezTo>
                  <a:cubicBezTo>
                    <a:pt x="388" y="84"/>
                    <a:pt x="386" y="87"/>
                    <a:pt x="384" y="94"/>
                  </a:cubicBezTo>
                  <a:cubicBezTo>
                    <a:pt x="379" y="76"/>
                    <a:pt x="375" y="69"/>
                    <a:pt x="370" y="69"/>
                  </a:cubicBezTo>
                  <a:cubicBezTo>
                    <a:pt x="362" y="69"/>
                    <a:pt x="354" y="81"/>
                    <a:pt x="342" y="94"/>
                  </a:cubicBezTo>
                  <a:cubicBezTo>
                    <a:pt x="330" y="94"/>
                    <a:pt x="330" y="61"/>
                    <a:pt x="320" y="61"/>
                  </a:cubicBezTo>
                  <a:cubicBezTo>
                    <a:pt x="309" y="51"/>
                    <a:pt x="288" y="51"/>
                    <a:pt x="267" y="40"/>
                  </a:cubicBezTo>
                  <a:cubicBezTo>
                    <a:pt x="235" y="30"/>
                    <a:pt x="203" y="30"/>
                    <a:pt x="181" y="8"/>
                  </a:cubicBezTo>
                  <a:cubicBezTo>
                    <a:pt x="176" y="3"/>
                    <a:pt x="174" y="0"/>
                    <a:pt x="171" y="0"/>
                  </a:cubicBezTo>
                  <a:close/>
                </a:path>
              </a:pathLst>
            </a:custGeom>
            <a:solidFill>
              <a:srgbClr val="F7B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23460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8423991" y="10072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AND_TWO_COLUMNS_2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1"/>
          </p:nvPr>
        </p:nvSpPr>
        <p:spPr>
          <a:xfrm>
            <a:off x="567600" y="3762600"/>
            <a:ext cx="23898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2"/>
          </p:nvPr>
        </p:nvSpPr>
        <p:spPr>
          <a:xfrm>
            <a:off x="567600" y="3293050"/>
            <a:ext cx="23898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3"/>
          </p:nvPr>
        </p:nvSpPr>
        <p:spPr>
          <a:xfrm>
            <a:off x="6186600" y="3762600"/>
            <a:ext cx="23898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subTitle" idx="4"/>
          </p:nvPr>
        </p:nvSpPr>
        <p:spPr>
          <a:xfrm>
            <a:off x="6186599" y="3293050"/>
            <a:ext cx="23898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grpSp>
        <p:nvGrpSpPr>
          <p:cNvPr id="263" name="Google Shape;263;p16"/>
          <p:cNvGrpSpPr/>
          <p:nvPr/>
        </p:nvGrpSpPr>
        <p:grpSpPr>
          <a:xfrm>
            <a:off x="335794" y="155129"/>
            <a:ext cx="8347271" cy="1009090"/>
            <a:chOff x="335794" y="155129"/>
            <a:chExt cx="8347271" cy="1009090"/>
          </a:xfrm>
        </p:grpSpPr>
        <p:sp>
          <p:nvSpPr>
            <p:cNvPr id="264" name="Google Shape;264;p16"/>
            <p:cNvSpPr/>
            <p:nvPr/>
          </p:nvSpPr>
          <p:spPr>
            <a:xfrm>
              <a:off x="5838816" y="4027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7066600" y="290431"/>
              <a:ext cx="167961" cy="157338"/>
            </a:xfrm>
            <a:custGeom>
              <a:avLst/>
              <a:gdLst/>
              <a:ahLst/>
              <a:cxnLst/>
              <a:rect l="l" t="t" r="r" b="b"/>
              <a:pathLst>
                <a:path w="1502" h="1407" extrusionOk="0">
                  <a:moveTo>
                    <a:pt x="1182" y="1"/>
                  </a:moveTo>
                  <a:cubicBezTo>
                    <a:pt x="1174" y="10"/>
                    <a:pt x="1172" y="25"/>
                    <a:pt x="1155" y="25"/>
                  </a:cubicBezTo>
                  <a:cubicBezTo>
                    <a:pt x="1151" y="25"/>
                    <a:pt x="1146" y="24"/>
                    <a:pt x="1139" y="22"/>
                  </a:cubicBezTo>
                  <a:cubicBezTo>
                    <a:pt x="1130" y="19"/>
                    <a:pt x="1122" y="18"/>
                    <a:pt x="1115" y="18"/>
                  </a:cubicBezTo>
                  <a:cubicBezTo>
                    <a:pt x="1097" y="18"/>
                    <a:pt x="1087" y="25"/>
                    <a:pt x="1087" y="33"/>
                  </a:cubicBezTo>
                  <a:cubicBezTo>
                    <a:pt x="1065" y="43"/>
                    <a:pt x="1065" y="76"/>
                    <a:pt x="1044" y="76"/>
                  </a:cubicBezTo>
                  <a:cubicBezTo>
                    <a:pt x="1001" y="97"/>
                    <a:pt x="990" y="128"/>
                    <a:pt x="948" y="128"/>
                  </a:cubicBezTo>
                  <a:cubicBezTo>
                    <a:pt x="916" y="140"/>
                    <a:pt x="905" y="171"/>
                    <a:pt x="874" y="171"/>
                  </a:cubicBezTo>
                  <a:cubicBezTo>
                    <a:pt x="863" y="171"/>
                    <a:pt x="852" y="182"/>
                    <a:pt x="874" y="203"/>
                  </a:cubicBezTo>
                  <a:cubicBezTo>
                    <a:pt x="879" y="214"/>
                    <a:pt x="881" y="219"/>
                    <a:pt x="880" y="219"/>
                  </a:cubicBezTo>
                  <a:cubicBezTo>
                    <a:pt x="879" y="219"/>
                    <a:pt x="873" y="214"/>
                    <a:pt x="863" y="203"/>
                  </a:cubicBezTo>
                  <a:cubicBezTo>
                    <a:pt x="852" y="192"/>
                    <a:pt x="841" y="192"/>
                    <a:pt x="841" y="192"/>
                  </a:cubicBezTo>
                  <a:cubicBezTo>
                    <a:pt x="841" y="214"/>
                    <a:pt x="799" y="182"/>
                    <a:pt x="831" y="235"/>
                  </a:cubicBezTo>
                  <a:cubicBezTo>
                    <a:pt x="822" y="231"/>
                    <a:pt x="817" y="228"/>
                    <a:pt x="815" y="228"/>
                  </a:cubicBezTo>
                  <a:lnTo>
                    <a:pt x="815" y="228"/>
                  </a:lnTo>
                  <a:cubicBezTo>
                    <a:pt x="811" y="228"/>
                    <a:pt x="814" y="233"/>
                    <a:pt x="820" y="246"/>
                  </a:cubicBezTo>
                  <a:cubicBezTo>
                    <a:pt x="826" y="258"/>
                    <a:pt x="829" y="264"/>
                    <a:pt x="826" y="264"/>
                  </a:cubicBezTo>
                  <a:cubicBezTo>
                    <a:pt x="824" y="264"/>
                    <a:pt x="819" y="261"/>
                    <a:pt x="810" y="256"/>
                  </a:cubicBezTo>
                  <a:cubicBezTo>
                    <a:pt x="795" y="247"/>
                    <a:pt x="787" y="241"/>
                    <a:pt x="785" y="241"/>
                  </a:cubicBezTo>
                  <a:lnTo>
                    <a:pt x="785" y="241"/>
                  </a:lnTo>
                  <a:cubicBezTo>
                    <a:pt x="782" y="241"/>
                    <a:pt x="787" y="249"/>
                    <a:pt x="799" y="267"/>
                  </a:cubicBezTo>
                  <a:cubicBezTo>
                    <a:pt x="813" y="287"/>
                    <a:pt x="815" y="293"/>
                    <a:pt x="812" y="293"/>
                  </a:cubicBezTo>
                  <a:cubicBezTo>
                    <a:pt x="808" y="293"/>
                    <a:pt x="799" y="284"/>
                    <a:pt x="799" y="278"/>
                  </a:cubicBezTo>
                  <a:cubicBezTo>
                    <a:pt x="791" y="278"/>
                    <a:pt x="775" y="264"/>
                    <a:pt x="770" y="264"/>
                  </a:cubicBezTo>
                  <a:cubicBezTo>
                    <a:pt x="768" y="264"/>
                    <a:pt x="767" y="265"/>
                    <a:pt x="767" y="267"/>
                  </a:cubicBezTo>
                  <a:cubicBezTo>
                    <a:pt x="767" y="278"/>
                    <a:pt x="746" y="267"/>
                    <a:pt x="746" y="289"/>
                  </a:cubicBezTo>
                  <a:cubicBezTo>
                    <a:pt x="746" y="299"/>
                    <a:pt x="735" y="289"/>
                    <a:pt x="746" y="310"/>
                  </a:cubicBezTo>
                  <a:cubicBezTo>
                    <a:pt x="729" y="300"/>
                    <a:pt x="719" y="296"/>
                    <a:pt x="714" y="296"/>
                  </a:cubicBezTo>
                  <a:cubicBezTo>
                    <a:pt x="703" y="296"/>
                    <a:pt x="710" y="313"/>
                    <a:pt x="703" y="320"/>
                  </a:cubicBezTo>
                  <a:cubicBezTo>
                    <a:pt x="703" y="331"/>
                    <a:pt x="703" y="352"/>
                    <a:pt x="692" y="352"/>
                  </a:cubicBezTo>
                  <a:cubicBezTo>
                    <a:pt x="671" y="352"/>
                    <a:pt x="661" y="352"/>
                    <a:pt x="661" y="363"/>
                  </a:cubicBezTo>
                  <a:cubicBezTo>
                    <a:pt x="650" y="374"/>
                    <a:pt x="639" y="395"/>
                    <a:pt x="628" y="405"/>
                  </a:cubicBezTo>
                  <a:cubicBezTo>
                    <a:pt x="607" y="416"/>
                    <a:pt x="597" y="448"/>
                    <a:pt x="575" y="459"/>
                  </a:cubicBezTo>
                  <a:cubicBezTo>
                    <a:pt x="554" y="469"/>
                    <a:pt x="533" y="490"/>
                    <a:pt x="512" y="523"/>
                  </a:cubicBezTo>
                  <a:cubicBezTo>
                    <a:pt x="512" y="544"/>
                    <a:pt x="490" y="544"/>
                    <a:pt x="469" y="554"/>
                  </a:cubicBezTo>
                  <a:cubicBezTo>
                    <a:pt x="458" y="565"/>
                    <a:pt x="458" y="587"/>
                    <a:pt x="448" y="587"/>
                  </a:cubicBezTo>
                  <a:cubicBezTo>
                    <a:pt x="405" y="608"/>
                    <a:pt x="384" y="651"/>
                    <a:pt x="351" y="672"/>
                  </a:cubicBezTo>
                  <a:cubicBezTo>
                    <a:pt x="330" y="693"/>
                    <a:pt x="320" y="715"/>
                    <a:pt x="309" y="736"/>
                  </a:cubicBezTo>
                  <a:cubicBezTo>
                    <a:pt x="277" y="757"/>
                    <a:pt x="245" y="789"/>
                    <a:pt x="224" y="821"/>
                  </a:cubicBezTo>
                  <a:cubicBezTo>
                    <a:pt x="192" y="853"/>
                    <a:pt x="150" y="864"/>
                    <a:pt x="128" y="906"/>
                  </a:cubicBezTo>
                  <a:cubicBezTo>
                    <a:pt x="117" y="906"/>
                    <a:pt x="128" y="927"/>
                    <a:pt x="117" y="927"/>
                  </a:cubicBezTo>
                  <a:cubicBezTo>
                    <a:pt x="96" y="927"/>
                    <a:pt x="86" y="938"/>
                    <a:pt x="75" y="938"/>
                  </a:cubicBezTo>
                  <a:cubicBezTo>
                    <a:pt x="53" y="970"/>
                    <a:pt x="32" y="991"/>
                    <a:pt x="11" y="1023"/>
                  </a:cubicBezTo>
                  <a:cubicBezTo>
                    <a:pt x="0" y="1023"/>
                    <a:pt x="11" y="1044"/>
                    <a:pt x="43" y="1087"/>
                  </a:cubicBezTo>
                  <a:cubicBezTo>
                    <a:pt x="53" y="1098"/>
                    <a:pt x="53" y="1108"/>
                    <a:pt x="64" y="1119"/>
                  </a:cubicBezTo>
                  <a:cubicBezTo>
                    <a:pt x="75" y="1140"/>
                    <a:pt x="53" y="1129"/>
                    <a:pt x="64" y="1151"/>
                  </a:cubicBezTo>
                  <a:cubicBezTo>
                    <a:pt x="64" y="1151"/>
                    <a:pt x="75" y="1162"/>
                    <a:pt x="64" y="1162"/>
                  </a:cubicBezTo>
                  <a:cubicBezTo>
                    <a:pt x="55" y="1158"/>
                    <a:pt x="49" y="1157"/>
                    <a:pt x="46" y="1157"/>
                  </a:cubicBezTo>
                  <a:cubicBezTo>
                    <a:pt x="38" y="1157"/>
                    <a:pt x="43" y="1165"/>
                    <a:pt x="43" y="1172"/>
                  </a:cubicBezTo>
                  <a:cubicBezTo>
                    <a:pt x="32" y="1183"/>
                    <a:pt x="53" y="1204"/>
                    <a:pt x="75" y="1226"/>
                  </a:cubicBezTo>
                  <a:lnTo>
                    <a:pt x="107" y="1257"/>
                  </a:lnTo>
                  <a:cubicBezTo>
                    <a:pt x="121" y="1257"/>
                    <a:pt x="130" y="1253"/>
                    <a:pt x="138" y="1253"/>
                  </a:cubicBezTo>
                  <a:cubicBezTo>
                    <a:pt x="142" y="1253"/>
                    <a:pt x="146" y="1254"/>
                    <a:pt x="150" y="1257"/>
                  </a:cubicBezTo>
                  <a:cubicBezTo>
                    <a:pt x="156" y="1257"/>
                    <a:pt x="168" y="1262"/>
                    <a:pt x="175" y="1262"/>
                  </a:cubicBezTo>
                  <a:cubicBezTo>
                    <a:pt x="179" y="1262"/>
                    <a:pt x="181" y="1261"/>
                    <a:pt x="181" y="1257"/>
                  </a:cubicBezTo>
                  <a:lnTo>
                    <a:pt x="192" y="1268"/>
                  </a:lnTo>
                  <a:cubicBezTo>
                    <a:pt x="192" y="1290"/>
                    <a:pt x="202" y="1300"/>
                    <a:pt x="245" y="1332"/>
                  </a:cubicBezTo>
                  <a:cubicBezTo>
                    <a:pt x="245" y="1342"/>
                    <a:pt x="256" y="1342"/>
                    <a:pt x="256" y="1342"/>
                  </a:cubicBezTo>
                  <a:cubicBezTo>
                    <a:pt x="266" y="1364"/>
                    <a:pt x="277" y="1364"/>
                    <a:pt x="288" y="1364"/>
                  </a:cubicBezTo>
                  <a:cubicBezTo>
                    <a:pt x="305" y="1377"/>
                    <a:pt x="320" y="1383"/>
                    <a:pt x="331" y="1383"/>
                  </a:cubicBezTo>
                  <a:cubicBezTo>
                    <a:pt x="346" y="1383"/>
                    <a:pt x="356" y="1372"/>
                    <a:pt x="363" y="1353"/>
                  </a:cubicBezTo>
                  <a:cubicBezTo>
                    <a:pt x="394" y="1406"/>
                    <a:pt x="394" y="1406"/>
                    <a:pt x="415" y="1406"/>
                  </a:cubicBezTo>
                  <a:cubicBezTo>
                    <a:pt x="426" y="1406"/>
                    <a:pt x="437" y="1406"/>
                    <a:pt x="437" y="1396"/>
                  </a:cubicBezTo>
                  <a:cubicBezTo>
                    <a:pt x="458" y="1375"/>
                    <a:pt x="469" y="1353"/>
                    <a:pt x="479" y="1321"/>
                  </a:cubicBezTo>
                  <a:cubicBezTo>
                    <a:pt x="490" y="1268"/>
                    <a:pt x="522" y="1236"/>
                    <a:pt x="554" y="1193"/>
                  </a:cubicBezTo>
                  <a:cubicBezTo>
                    <a:pt x="564" y="1183"/>
                    <a:pt x="586" y="1193"/>
                    <a:pt x="564" y="1151"/>
                  </a:cubicBezTo>
                  <a:lnTo>
                    <a:pt x="564" y="1151"/>
                  </a:lnTo>
                  <a:cubicBezTo>
                    <a:pt x="574" y="1154"/>
                    <a:pt x="581" y="1155"/>
                    <a:pt x="586" y="1155"/>
                  </a:cubicBezTo>
                  <a:cubicBezTo>
                    <a:pt x="598" y="1155"/>
                    <a:pt x="600" y="1148"/>
                    <a:pt x="607" y="1140"/>
                  </a:cubicBezTo>
                  <a:cubicBezTo>
                    <a:pt x="607" y="1098"/>
                    <a:pt x="639" y="1077"/>
                    <a:pt x="661" y="1055"/>
                  </a:cubicBezTo>
                  <a:cubicBezTo>
                    <a:pt x="671" y="1055"/>
                    <a:pt x="661" y="1023"/>
                    <a:pt x="671" y="1023"/>
                  </a:cubicBezTo>
                  <a:cubicBezTo>
                    <a:pt x="674" y="1024"/>
                    <a:pt x="677" y="1024"/>
                    <a:pt x="680" y="1024"/>
                  </a:cubicBezTo>
                  <a:cubicBezTo>
                    <a:pt x="712" y="1024"/>
                    <a:pt x="706" y="969"/>
                    <a:pt x="735" y="959"/>
                  </a:cubicBezTo>
                  <a:cubicBezTo>
                    <a:pt x="742" y="959"/>
                    <a:pt x="740" y="955"/>
                    <a:pt x="737" y="949"/>
                  </a:cubicBezTo>
                  <a:lnTo>
                    <a:pt x="767" y="949"/>
                  </a:lnTo>
                  <a:cubicBezTo>
                    <a:pt x="777" y="938"/>
                    <a:pt x="799" y="938"/>
                    <a:pt x="799" y="916"/>
                  </a:cubicBezTo>
                  <a:cubicBezTo>
                    <a:pt x="810" y="885"/>
                    <a:pt x="820" y="864"/>
                    <a:pt x="841" y="864"/>
                  </a:cubicBezTo>
                  <a:cubicBezTo>
                    <a:pt x="863" y="853"/>
                    <a:pt x="863" y="842"/>
                    <a:pt x="874" y="831"/>
                  </a:cubicBezTo>
                  <a:cubicBezTo>
                    <a:pt x="884" y="800"/>
                    <a:pt x="926" y="821"/>
                    <a:pt x="916" y="778"/>
                  </a:cubicBezTo>
                  <a:cubicBezTo>
                    <a:pt x="916" y="757"/>
                    <a:pt x="948" y="767"/>
                    <a:pt x="948" y="736"/>
                  </a:cubicBezTo>
                  <a:cubicBezTo>
                    <a:pt x="948" y="730"/>
                    <a:pt x="948" y="728"/>
                    <a:pt x="949" y="728"/>
                  </a:cubicBezTo>
                  <a:cubicBezTo>
                    <a:pt x="951" y="728"/>
                    <a:pt x="953" y="730"/>
                    <a:pt x="959" y="736"/>
                  </a:cubicBezTo>
                  <a:cubicBezTo>
                    <a:pt x="964" y="741"/>
                    <a:pt x="966" y="743"/>
                    <a:pt x="968" y="743"/>
                  </a:cubicBezTo>
                  <a:cubicBezTo>
                    <a:pt x="969" y="743"/>
                    <a:pt x="969" y="741"/>
                    <a:pt x="969" y="736"/>
                  </a:cubicBezTo>
                  <a:cubicBezTo>
                    <a:pt x="964" y="720"/>
                    <a:pt x="967" y="714"/>
                    <a:pt x="973" y="714"/>
                  </a:cubicBezTo>
                  <a:cubicBezTo>
                    <a:pt x="980" y="714"/>
                    <a:pt x="991" y="720"/>
                    <a:pt x="1001" y="725"/>
                  </a:cubicBezTo>
                  <a:cubicBezTo>
                    <a:pt x="1023" y="725"/>
                    <a:pt x="1023" y="703"/>
                    <a:pt x="1033" y="693"/>
                  </a:cubicBezTo>
                  <a:cubicBezTo>
                    <a:pt x="1033" y="682"/>
                    <a:pt x="1044" y="682"/>
                    <a:pt x="1044" y="682"/>
                  </a:cubicBezTo>
                  <a:cubicBezTo>
                    <a:pt x="1054" y="672"/>
                    <a:pt x="1065" y="672"/>
                    <a:pt x="1076" y="661"/>
                  </a:cubicBezTo>
                  <a:cubicBezTo>
                    <a:pt x="1076" y="653"/>
                    <a:pt x="1083" y="637"/>
                    <a:pt x="1097" y="637"/>
                  </a:cubicBezTo>
                  <a:cubicBezTo>
                    <a:pt x="1100" y="637"/>
                    <a:pt x="1104" y="638"/>
                    <a:pt x="1108" y="640"/>
                  </a:cubicBezTo>
                  <a:cubicBezTo>
                    <a:pt x="1111" y="641"/>
                    <a:pt x="1114" y="641"/>
                    <a:pt x="1117" y="641"/>
                  </a:cubicBezTo>
                  <a:cubicBezTo>
                    <a:pt x="1137" y="641"/>
                    <a:pt x="1130" y="607"/>
                    <a:pt x="1139" y="597"/>
                  </a:cubicBezTo>
                  <a:lnTo>
                    <a:pt x="1161" y="608"/>
                  </a:lnTo>
                  <a:cubicBezTo>
                    <a:pt x="1172" y="587"/>
                    <a:pt x="1193" y="565"/>
                    <a:pt x="1214" y="565"/>
                  </a:cubicBezTo>
                  <a:cubicBezTo>
                    <a:pt x="1210" y="553"/>
                    <a:pt x="1215" y="550"/>
                    <a:pt x="1223" y="550"/>
                  </a:cubicBezTo>
                  <a:cubicBezTo>
                    <a:pt x="1229" y="550"/>
                    <a:pt x="1237" y="552"/>
                    <a:pt x="1242" y="552"/>
                  </a:cubicBezTo>
                  <a:cubicBezTo>
                    <a:pt x="1247" y="552"/>
                    <a:pt x="1249" y="550"/>
                    <a:pt x="1246" y="544"/>
                  </a:cubicBezTo>
                  <a:lnTo>
                    <a:pt x="1246" y="544"/>
                  </a:lnTo>
                  <a:cubicBezTo>
                    <a:pt x="1253" y="549"/>
                    <a:pt x="1258" y="551"/>
                    <a:pt x="1262" y="551"/>
                  </a:cubicBezTo>
                  <a:cubicBezTo>
                    <a:pt x="1274" y="551"/>
                    <a:pt x="1267" y="528"/>
                    <a:pt x="1267" y="512"/>
                  </a:cubicBezTo>
                  <a:cubicBezTo>
                    <a:pt x="1269" y="510"/>
                    <a:pt x="1272" y="509"/>
                    <a:pt x="1275" y="509"/>
                  </a:cubicBezTo>
                  <a:cubicBezTo>
                    <a:pt x="1286" y="509"/>
                    <a:pt x="1302" y="523"/>
                    <a:pt x="1310" y="523"/>
                  </a:cubicBezTo>
                  <a:cubicBezTo>
                    <a:pt x="1321" y="512"/>
                    <a:pt x="1342" y="490"/>
                    <a:pt x="1352" y="490"/>
                  </a:cubicBezTo>
                  <a:cubicBezTo>
                    <a:pt x="1385" y="469"/>
                    <a:pt x="1406" y="448"/>
                    <a:pt x="1438" y="448"/>
                  </a:cubicBezTo>
                  <a:cubicBezTo>
                    <a:pt x="1449" y="448"/>
                    <a:pt x="1449" y="448"/>
                    <a:pt x="1449" y="427"/>
                  </a:cubicBezTo>
                  <a:cubicBezTo>
                    <a:pt x="1449" y="418"/>
                    <a:pt x="1428" y="389"/>
                    <a:pt x="1442" y="389"/>
                  </a:cubicBezTo>
                  <a:lnTo>
                    <a:pt x="1442" y="389"/>
                  </a:lnTo>
                  <a:cubicBezTo>
                    <a:pt x="1445" y="389"/>
                    <a:pt x="1451" y="391"/>
                    <a:pt x="1459" y="395"/>
                  </a:cubicBezTo>
                  <a:cubicBezTo>
                    <a:pt x="1470" y="395"/>
                    <a:pt x="1470" y="395"/>
                    <a:pt x="1470" y="384"/>
                  </a:cubicBezTo>
                  <a:cubicBezTo>
                    <a:pt x="1464" y="379"/>
                    <a:pt x="1464" y="376"/>
                    <a:pt x="1467" y="376"/>
                  </a:cubicBezTo>
                  <a:lnTo>
                    <a:pt x="1467" y="376"/>
                  </a:lnTo>
                  <a:cubicBezTo>
                    <a:pt x="1470" y="376"/>
                    <a:pt x="1475" y="379"/>
                    <a:pt x="1480" y="384"/>
                  </a:cubicBezTo>
                  <a:cubicBezTo>
                    <a:pt x="1486" y="384"/>
                    <a:pt x="1494" y="389"/>
                    <a:pt x="1498" y="389"/>
                  </a:cubicBezTo>
                  <a:cubicBezTo>
                    <a:pt x="1502" y="389"/>
                    <a:pt x="1502" y="384"/>
                    <a:pt x="1491" y="363"/>
                  </a:cubicBezTo>
                  <a:cubicBezTo>
                    <a:pt x="1470" y="341"/>
                    <a:pt x="1491" y="341"/>
                    <a:pt x="1449" y="310"/>
                  </a:cubicBezTo>
                  <a:cubicBezTo>
                    <a:pt x="1438" y="299"/>
                    <a:pt x="1435" y="296"/>
                    <a:pt x="1437" y="296"/>
                  </a:cubicBezTo>
                  <a:lnTo>
                    <a:pt x="1437" y="296"/>
                  </a:lnTo>
                  <a:cubicBezTo>
                    <a:pt x="1438" y="296"/>
                    <a:pt x="1443" y="299"/>
                    <a:pt x="1449" y="299"/>
                  </a:cubicBezTo>
                  <a:cubicBezTo>
                    <a:pt x="1456" y="303"/>
                    <a:pt x="1460" y="304"/>
                    <a:pt x="1464" y="304"/>
                  </a:cubicBezTo>
                  <a:cubicBezTo>
                    <a:pt x="1472" y="304"/>
                    <a:pt x="1477" y="299"/>
                    <a:pt x="1491" y="299"/>
                  </a:cubicBezTo>
                  <a:cubicBezTo>
                    <a:pt x="1501" y="299"/>
                    <a:pt x="1491" y="267"/>
                    <a:pt x="1470" y="246"/>
                  </a:cubicBezTo>
                  <a:cubicBezTo>
                    <a:pt x="1449" y="214"/>
                    <a:pt x="1427" y="203"/>
                    <a:pt x="1406" y="203"/>
                  </a:cubicBezTo>
                  <a:cubicBezTo>
                    <a:pt x="1406" y="192"/>
                    <a:pt x="1395" y="192"/>
                    <a:pt x="1395" y="192"/>
                  </a:cubicBezTo>
                  <a:cubicBezTo>
                    <a:pt x="1374" y="203"/>
                    <a:pt x="1352" y="203"/>
                    <a:pt x="1342" y="203"/>
                  </a:cubicBezTo>
                  <a:cubicBezTo>
                    <a:pt x="1310" y="214"/>
                    <a:pt x="1267" y="214"/>
                    <a:pt x="1257" y="235"/>
                  </a:cubicBezTo>
                  <a:lnTo>
                    <a:pt x="1246" y="225"/>
                  </a:lnTo>
                  <a:cubicBezTo>
                    <a:pt x="1236" y="214"/>
                    <a:pt x="1225" y="214"/>
                    <a:pt x="1225" y="203"/>
                  </a:cubicBezTo>
                  <a:lnTo>
                    <a:pt x="1236" y="203"/>
                  </a:lnTo>
                  <a:cubicBezTo>
                    <a:pt x="1246" y="192"/>
                    <a:pt x="1257" y="192"/>
                    <a:pt x="1267" y="182"/>
                  </a:cubicBezTo>
                  <a:cubicBezTo>
                    <a:pt x="1278" y="182"/>
                    <a:pt x="1300" y="182"/>
                    <a:pt x="1288" y="161"/>
                  </a:cubicBezTo>
                  <a:cubicBezTo>
                    <a:pt x="1288" y="140"/>
                    <a:pt x="1278" y="118"/>
                    <a:pt x="1288" y="107"/>
                  </a:cubicBezTo>
                  <a:cubicBezTo>
                    <a:pt x="1300" y="97"/>
                    <a:pt x="1278" y="76"/>
                    <a:pt x="1267" y="54"/>
                  </a:cubicBezTo>
                  <a:cubicBezTo>
                    <a:pt x="1246" y="33"/>
                    <a:pt x="1225" y="22"/>
                    <a:pt x="1214" y="12"/>
                  </a:cubicBezTo>
                  <a:cubicBezTo>
                    <a:pt x="1193" y="1"/>
                    <a:pt x="1193" y="1"/>
                    <a:pt x="1182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85412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4165190" y="155129"/>
              <a:ext cx="149622" cy="172546"/>
            </a:xfrm>
            <a:custGeom>
              <a:avLst/>
              <a:gdLst/>
              <a:ahLst/>
              <a:cxnLst/>
              <a:rect l="l" t="t" r="r" b="b"/>
              <a:pathLst>
                <a:path w="1338" h="1543" extrusionOk="0">
                  <a:moveTo>
                    <a:pt x="951" y="1"/>
                  </a:moveTo>
                  <a:cubicBezTo>
                    <a:pt x="948" y="1"/>
                    <a:pt x="948" y="4"/>
                    <a:pt x="948" y="9"/>
                  </a:cubicBezTo>
                  <a:cubicBezTo>
                    <a:pt x="940" y="17"/>
                    <a:pt x="938" y="33"/>
                    <a:pt x="915" y="33"/>
                  </a:cubicBezTo>
                  <a:cubicBezTo>
                    <a:pt x="910" y="33"/>
                    <a:pt x="903" y="32"/>
                    <a:pt x="895" y="30"/>
                  </a:cubicBezTo>
                  <a:cubicBezTo>
                    <a:pt x="863" y="30"/>
                    <a:pt x="853" y="41"/>
                    <a:pt x="853" y="52"/>
                  </a:cubicBezTo>
                  <a:cubicBezTo>
                    <a:pt x="842" y="73"/>
                    <a:pt x="842" y="94"/>
                    <a:pt x="820" y="105"/>
                  </a:cubicBezTo>
                  <a:cubicBezTo>
                    <a:pt x="789" y="126"/>
                    <a:pt x="778" y="168"/>
                    <a:pt x="735" y="180"/>
                  </a:cubicBezTo>
                  <a:cubicBezTo>
                    <a:pt x="714" y="190"/>
                    <a:pt x="704" y="222"/>
                    <a:pt x="682" y="232"/>
                  </a:cubicBezTo>
                  <a:cubicBezTo>
                    <a:pt x="671" y="243"/>
                    <a:pt x="661" y="243"/>
                    <a:pt x="682" y="275"/>
                  </a:cubicBezTo>
                  <a:cubicBezTo>
                    <a:pt x="688" y="280"/>
                    <a:pt x="690" y="283"/>
                    <a:pt x="689" y="283"/>
                  </a:cubicBezTo>
                  <a:cubicBezTo>
                    <a:pt x="687" y="283"/>
                    <a:pt x="682" y="280"/>
                    <a:pt x="671" y="275"/>
                  </a:cubicBezTo>
                  <a:cubicBezTo>
                    <a:pt x="661" y="265"/>
                    <a:pt x="650" y="265"/>
                    <a:pt x="650" y="265"/>
                  </a:cubicBezTo>
                  <a:lnTo>
                    <a:pt x="650" y="265"/>
                  </a:lnTo>
                  <a:cubicBezTo>
                    <a:pt x="661" y="286"/>
                    <a:pt x="607" y="265"/>
                    <a:pt x="650" y="307"/>
                  </a:cubicBezTo>
                  <a:lnTo>
                    <a:pt x="640" y="307"/>
                  </a:lnTo>
                  <a:cubicBezTo>
                    <a:pt x="634" y="304"/>
                    <a:pt x="630" y="303"/>
                    <a:pt x="627" y="303"/>
                  </a:cubicBezTo>
                  <a:lnTo>
                    <a:pt x="627" y="303"/>
                  </a:lnTo>
                  <a:cubicBezTo>
                    <a:pt x="620" y="303"/>
                    <a:pt x="624" y="313"/>
                    <a:pt x="640" y="329"/>
                  </a:cubicBezTo>
                  <a:cubicBezTo>
                    <a:pt x="624" y="325"/>
                    <a:pt x="614" y="322"/>
                    <a:pt x="610" y="322"/>
                  </a:cubicBezTo>
                  <a:lnTo>
                    <a:pt x="610" y="322"/>
                  </a:lnTo>
                  <a:cubicBezTo>
                    <a:pt x="602" y="322"/>
                    <a:pt x="609" y="329"/>
                    <a:pt x="629" y="350"/>
                  </a:cubicBezTo>
                  <a:cubicBezTo>
                    <a:pt x="643" y="363"/>
                    <a:pt x="645" y="367"/>
                    <a:pt x="642" y="367"/>
                  </a:cubicBezTo>
                  <a:cubicBezTo>
                    <a:pt x="639" y="367"/>
                    <a:pt x="629" y="360"/>
                    <a:pt x="629" y="360"/>
                  </a:cubicBezTo>
                  <a:cubicBezTo>
                    <a:pt x="621" y="360"/>
                    <a:pt x="599" y="347"/>
                    <a:pt x="590" y="347"/>
                  </a:cubicBezTo>
                  <a:cubicBezTo>
                    <a:pt x="588" y="347"/>
                    <a:pt x="586" y="348"/>
                    <a:pt x="586" y="350"/>
                  </a:cubicBezTo>
                  <a:cubicBezTo>
                    <a:pt x="597" y="360"/>
                    <a:pt x="565" y="360"/>
                    <a:pt x="576" y="371"/>
                  </a:cubicBezTo>
                  <a:cubicBezTo>
                    <a:pt x="576" y="381"/>
                    <a:pt x="565" y="381"/>
                    <a:pt x="576" y="403"/>
                  </a:cubicBezTo>
                  <a:cubicBezTo>
                    <a:pt x="563" y="398"/>
                    <a:pt x="555" y="396"/>
                    <a:pt x="549" y="396"/>
                  </a:cubicBezTo>
                  <a:cubicBezTo>
                    <a:pt x="531" y="396"/>
                    <a:pt x="544" y="416"/>
                    <a:pt x="544" y="424"/>
                  </a:cubicBezTo>
                  <a:cubicBezTo>
                    <a:pt x="544" y="424"/>
                    <a:pt x="544" y="445"/>
                    <a:pt x="533" y="445"/>
                  </a:cubicBezTo>
                  <a:cubicBezTo>
                    <a:pt x="522" y="445"/>
                    <a:pt x="512" y="456"/>
                    <a:pt x="501" y="467"/>
                  </a:cubicBezTo>
                  <a:cubicBezTo>
                    <a:pt x="501" y="488"/>
                    <a:pt x="501" y="509"/>
                    <a:pt x="480" y="520"/>
                  </a:cubicBezTo>
                  <a:lnTo>
                    <a:pt x="448" y="584"/>
                  </a:lnTo>
                  <a:cubicBezTo>
                    <a:pt x="427" y="605"/>
                    <a:pt x="406" y="627"/>
                    <a:pt x="406" y="648"/>
                  </a:cubicBezTo>
                  <a:cubicBezTo>
                    <a:pt x="394" y="669"/>
                    <a:pt x="373" y="680"/>
                    <a:pt x="363" y="701"/>
                  </a:cubicBezTo>
                  <a:cubicBezTo>
                    <a:pt x="352" y="701"/>
                    <a:pt x="352" y="722"/>
                    <a:pt x="342" y="733"/>
                  </a:cubicBezTo>
                  <a:cubicBezTo>
                    <a:pt x="309" y="765"/>
                    <a:pt x="299" y="807"/>
                    <a:pt x="267" y="840"/>
                  </a:cubicBezTo>
                  <a:cubicBezTo>
                    <a:pt x="256" y="861"/>
                    <a:pt x="256" y="882"/>
                    <a:pt x="245" y="904"/>
                  </a:cubicBezTo>
                  <a:cubicBezTo>
                    <a:pt x="224" y="935"/>
                    <a:pt x="193" y="967"/>
                    <a:pt x="182" y="1010"/>
                  </a:cubicBezTo>
                  <a:cubicBezTo>
                    <a:pt x="160" y="1042"/>
                    <a:pt x="118" y="1063"/>
                    <a:pt x="96" y="1105"/>
                  </a:cubicBezTo>
                  <a:cubicBezTo>
                    <a:pt x="96" y="1117"/>
                    <a:pt x="107" y="1138"/>
                    <a:pt x="96" y="1138"/>
                  </a:cubicBezTo>
                  <a:cubicBezTo>
                    <a:pt x="86" y="1138"/>
                    <a:pt x="65" y="1148"/>
                    <a:pt x="65" y="1159"/>
                  </a:cubicBezTo>
                  <a:cubicBezTo>
                    <a:pt x="44" y="1191"/>
                    <a:pt x="32" y="1223"/>
                    <a:pt x="11" y="1255"/>
                  </a:cubicBezTo>
                  <a:cubicBezTo>
                    <a:pt x="1" y="1255"/>
                    <a:pt x="22" y="1276"/>
                    <a:pt x="54" y="1308"/>
                  </a:cubicBezTo>
                  <a:cubicBezTo>
                    <a:pt x="75" y="1318"/>
                    <a:pt x="75" y="1318"/>
                    <a:pt x="86" y="1330"/>
                  </a:cubicBezTo>
                  <a:cubicBezTo>
                    <a:pt x="107" y="1351"/>
                    <a:pt x="86" y="1351"/>
                    <a:pt x="96" y="1372"/>
                  </a:cubicBezTo>
                  <a:cubicBezTo>
                    <a:pt x="65" y="1372"/>
                    <a:pt x="75" y="1382"/>
                    <a:pt x="75" y="1393"/>
                  </a:cubicBezTo>
                  <a:cubicBezTo>
                    <a:pt x="75" y="1404"/>
                    <a:pt x="96" y="1415"/>
                    <a:pt x="118" y="1436"/>
                  </a:cubicBezTo>
                  <a:cubicBezTo>
                    <a:pt x="139" y="1457"/>
                    <a:pt x="150" y="1457"/>
                    <a:pt x="160" y="1457"/>
                  </a:cubicBezTo>
                  <a:cubicBezTo>
                    <a:pt x="182" y="1457"/>
                    <a:pt x="182" y="1446"/>
                    <a:pt x="203" y="1446"/>
                  </a:cubicBezTo>
                  <a:cubicBezTo>
                    <a:pt x="210" y="1446"/>
                    <a:pt x="222" y="1451"/>
                    <a:pt x="229" y="1451"/>
                  </a:cubicBezTo>
                  <a:cubicBezTo>
                    <a:pt x="233" y="1451"/>
                    <a:pt x="235" y="1450"/>
                    <a:pt x="235" y="1446"/>
                  </a:cubicBezTo>
                  <a:cubicBezTo>
                    <a:pt x="245" y="1446"/>
                    <a:pt x="245" y="1446"/>
                    <a:pt x="245" y="1457"/>
                  </a:cubicBezTo>
                  <a:cubicBezTo>
                    <a:pt x="256" y="1479"/>
                    <a:pt x="256" y="1479"/>
                    <a:pt x="309" y="1510"/>
                  </a:cubicBezTo>
                  <a:lnTo>
                    <a:pt x="320" y="1510"/>
                  </a:lnTo>
                  <a:cubicBezTo>
                    <a:pt x="342" y="1521"/>
                    <a:pt x="352" y="1531"/>
                    <a:pt x="352" y="1531"/>
                  </a:cubicBezTo>
                  <a:cubicBezTo>
                    <a:pt x="368" y="1534"/>
                    <a:pt x="381" y="1536"/>
                    <a:pt x="391" y="1536"/>
                  </a:cubicBezTo>
                  <a:cubicBezTo>
                    <a:pt x="421" y="1536"/>
                    <a:pt x="427" y="1523"/>
                    <a:pt x="427" y="1500"/>
                  </a:cubicBezTo>
                  <a:cubicBezTo>
                    <a:pt x="480" y="1542"/>
                    <a:pt x="469" y="1542"/>
                    <a:pt x="491" y="1542"/>
                  </a:cubicBezTo>
                  <a:cubicBezTo>
                    <a:pt x="501" y="1531"/>
                    <a:pt x="512" y="1531"/>
                    <a:pt x="522" y="1531"/>
                  </a:cubicBezTo>
                  <a:cubicBezTo>
                    <a:pt x="522" y="1500"/>
                    <a:pt x="533" y="1468"/>
                    <a:pt x="533" y="1446"/>
                  </a:cubicBezTo>
                  <a:cubicBezTo>
                    <a:pt x="544" y="1393"/>
                    <a:pt x="565" y="1351"/>
                    <a:pt x="586" y="1297"/>
                  </a:cubicBezTo>
                  <a:cubicBezTo>
                    <a:pt x="586" y="1287"/>
                    <a:pt x="619" y="1297"/>
                    <a:pt x="586" y="1255"/>
                  </a:cubicBezTo>
                  <a:lnTo>
                    <a:pt x="586" y="1255"/>
                  </a:lnTo>
                  <a:cubicBezTo>
                    <a:pt x="596" y="1258"/>
                    <a:pt x="602" y="1259"/>
                    <a:pt x="607" y="1259"/>
                  </a:cubicBezTo>
                  <a:cubicBezTo>
                    <a:pt x="619" y="1259"/>
                    <a:pt x="619" y="1252"/>
                    <a:pt x="619" y="1244"/>
                  </a:cubicBezTo>
                  <a:cubicBezTo>
                    <a:pt x="619" y="1202"/>
                    <a:pt x="640" y="1169"/>
                    <a:pt x="661" y="1148"/>
                  </a:cubicBezTo>
                  <a:cubicBezTo>
                    <a:pt x="661" y="1138"/>
                    <a:pt x="650" y="1117"/>
                    <a:pt x="661" y="1117"/>
                  </a:cubicBezTo>
                  <a:cubicBezTo>
                    <a:pt x="704" y="1105"/>
                    <a:pt x="682" y="1053"/>
                    <a:pt x="714" y="1031"/>
                  </a:cubicBezTo>
                  <a:lnTo>
                    <a:pt x="714" y="1020"/>
                  </a:lnTo>
                  <a:lnTo>
                    <a:pt x="735" y="1020"/>
                  </a:lnTo>
                  <a:cubicBezTo>
                    <a:pt x="746" y="999"/>
                    <a:pt x="768" y="999"/>
                    <a:pt x="768" y="978"/>
                  </a:cubicBezTo>
                  <a:cubicBezTo>
                    <a:pt x="768" y="946"/>
                    <a:pt x="768" y="925"/>
                    <a:pt x="799" y="914"/>
                  </a:cubicBezTo>
                  <a:cubicBezTo>
                    <a:pt x="810" y="904"/>
                    <a:pt x="810" y="893"/>
                    <a:pt x="820" y="871"/>
                  </a:cubicBezTo>
                  <a:cubicBezTo>
                    <a:pt x="820" y="850"/>
                    <a:pt x="863" y="861"/>
                    <a:pt x="853" y="818"/>
                  </a:cubicBezTo>
                  <a:cubicBezTo>
                    <a:pt x="842" y="797"/>
                    <a:pt x="884" y="797"/>
                    <a:pt x="863" y="776"/>
                  </a:cubicBezTo>
                  <a:cubicBezTo>
                    <a:pt x="863" y="770"/>
                    <a:pt x="866" y="768"/>
                    <a:pt x="870" y="768"/>
                  </a:cubicBezTo>
                  <a:cubicBezTo>
                    <a:pt x="874" y="768"/>
                    <a:pt x="879" y="770"/>
                    <a:pt x="884" y="776"/>
                  </a:cubicBezTo>
                  <a:cubicBezTo>
                    <a:pt x="895" y="776"/>
                    <a:pt x="895" y="776"/>
                    <a:pt x="895" y="765"/>
                  </a:cubicBezTo>
                  <a:cubicBezTo>
                    <a:pt x="874" y="743"/>
                    <a:pt x="895" y="743"/>
                    <a:pt x="917" y="743"/>
                  </a:cubicBezTo>
                  <a:cubicBezTo>
                    <a:pt x="948" y="743"/>
                    <a:pt x="938" y="722"/>
                    <a:pt x="938" y="712"/>
                  </a:cubicBezTo>
                  <a:cubicBezTo>
                    <a:pt x="948" y="701"/>
                    <a:pt x="948" y="701"/>
                    <a:pt x="948" y="691"/>
                  </a:cubicBezTo>
                  <a:cubicBezTo>
                    <a:pt x="959" y="680"/>
                    <a:pt x="969" y="680"/>
                    <a:pt x="981" y="669"/>
                  </a:cubicBezTo>
                  <a:cubicBezTo>
                    <a:pt x="981" y="658"/>
                    <a:pt x="981" y="637"/>
                    <a:pt x="1002" y="637"/>
                  </a:cubicBezTo>
                  <a:cubicBezTo>
                    <a:pt x="1005" y="638"/>
                    <a:pt x="1008" y="639"/>
                    <a:pt x="1011" y="639"/>
                  </a:cubicBezTo>
                  <a:cubicBezTo>
                    <a:pt x="1031" y="639"/>
                    <a:pt x="1024" y="604"/>
                    <a:pt x="1033" y="594"/>
                  </a:cubicBezTo>
                  <a:cubicBezTo>
                    <a:pt x="1039" y="600"/>
                    <a:pt x="1044" y="603"/>
                    <a:pt x="1048" y="603"/>
                  </a:cubicBezTo>
                  <a:cubicBezTo>
                    <a:pt x="1052" y="603"/>
                    <a:pt x="1055" y="600"/>
                    <a:pt x="1055" y="594"/>
                  </a:cubicBezTo>
                  <a:cubicBezTo>
                    <a:pt x="1066" y="573"/>
                    <a:pt x="1066" y="552"/>
                    <a:pt x="1097" y="552"/>
                  </a:cubicBezTo>
                  <a:lnTo>
                    <a:pt x="1097" y="542"/>
                  </a:lnTo>
                  <a:cubicBezTo>
                    <a:pt x="1087" y="525"/>
                    <a:pt x="1095" y="525"/>
                    <a:pt x="1104" y="525"/>
                  </a:cubicBezTo>
                  <a:cubicBezTo>
                    <a:pt x="1113" y="525"/>
                    <a:pt x="1124" y="525"/>
                    <a:pt x="1119" y="509"/>
                  </a:cubicBezTo>
                  <a:lnTo>
                    <a:pt x="1119" y="509"/>
                  </a:lnTo>
                  <a:cubicBezTo>
                    <a:pt x="1131" y="515"/>
                    <a:pt x="1138" y="518"/>
                    <a:pt x="1141" y="518"/>
                  </a:cubicBezTo>
                  <a:cubicBezTo>
                    <a:pt x="1150" y="518"/>
                    <a:pt x="1137" y="503"/>
                    <a:pt x="1130" y="488"/>
                  </a:cubicBezTo>
                  <a:cubicBezTo>
                    <a:pt x="1140" y="488"/>
                    <a:pt x="1140" y="488"/>
                    <a:pt x="1140" y="478"/>
                  </a:cubicBezTo>
                  <a:cubicBezTo>
                    <a:pt x="1140" y="478"/>
                    <a:pt x="1149" y="482"/>
                    <a:pt x="1159" y="482"/>
                  </a:cubicBezTo>
                  <a:cubicBezTo>
                    <a:pt x="1164" y="482"/>
                    <a:pt x="1169" y="481"/>
                    <a:pt x="1172" y="478"/>
                  </a:cubicBezTo>
                  <a:cubicBezTo>
                    <a:pt x="1194" y="467"/>
                    <a:pt x="1194" y="445"/>
                    <a:pt x="1215" y="435"/>
                  </a:cubicBezTo>
                  <a:cubicBezTo>
                    <a:pt x="1236" y="424"/>
                    <a:pt x="1257" y="392"/>
                    <a:pt x="1289" y="381"/>
                  </a:cubicBezTo>
                  <a:cubicBezTo>
                    <a:pt x="1300" y="381"/>
                    <a:pt x="1300" y="371"/>
                    <a:pt x="1300" y="360"/>
                  </a:cubicBezTo>
                  <a:cubicBezTo>
                    <a:pt x="1291" y="352"/>
                    <a:pt x="1269" y="323"/>
                    <a:pt x="1283" y="323"/>
                  </a:cubicBezTo>
                  <a:lnTo>
                    <a:pt x="1283" y="323"/>
                  </a:lnTo>
                  <a:cubicBezTo>
                    <a:pt x="1286" y="323"/>
                    <a:pt x="1292" y="324"/>
                    <a:pt x="1300" y="329"/>
                  </a:cubicBezTo>
                  <a:cubicBezTo>
                    <a:pt x="1310" y="329"/>
                    <a:pt x="1310" y="329"/>
                    <a:pt x="1300" y="318"/>
                  </a:cubicBezTo>
                  <a:cubicBezTo>
                    <a:pt x="1289" y="307"/>
                    <a:pt x="1310" y="307"/>
                    <a:pt x="1310" y="307"/>
                  </a:cubicBezTo>
                  <a:cubicBezTo>
                    <a:pt x="1316" y="307"/>
                    <a:pt x="1326" y="310"/>
                    <a:pt x="1331" y="310"/>
                  </a:cubicBezTo>
                  <a:cubicBezTo>
                    <a:pt x="1337" y="310"/>
                    <a:pt x="1337" y="307"/>
                    <a:pt x="1321" y="296"/>
                  </a:cubicBezTo>
                  <a:cubicBezTo>
                    <a:pt x="1300" y="275"/>
                    <a:pt x="1310" y="265"/>
                    <a:pt x="1268" y="243"/>
                  </a:cubicBezTo>
                  <a:cubicBezTo>
                    <a:pt x="1246" y="232"/>
                    <a:pt x="1257" y="232"/>
                    <a:pt x="1268" y="232"/>
                  </a:cubicBezTo>
                  <a:cubicBezTo>
                    <a:pt x="1274" y="236"/>
                    <a:pt x="1278" y="237"/>
                    <a:pt x="1282" y="237"/>
                  </a:cubicBezTo>
                  <a:cubicBezTo>
                    <a:pt x="1290" y="237"/>
                    <a:pt x="1292" y="229"/>
                    <a:pt x="1300" y="222"/>
                  </a:cubicBezTo>
                  <a:cubicBezTo>
                    <a:pt x="1321" y="222"/>
                    <a:pt x="1300" y="201"/>
                    <a:pt x="1279" y="180"/>
                  </a:cubicBezTo>
                  <a:cubicBezTo>
                    <a:pt x="1246" y="158"/>
                    <a:pt x="1225" y="147"/>
                    <a:pt x="1204" y="147"/>
                  </a:cubicBezTo>
                  <a:lnTo>
                    <a:pt x="1194" y="147"/>
                  </a:lnTo>
                  <a:cubicBezTo>
                    <a:pt x="1172" y="158"/>
                    <a:pt x="1151" y="158"/>
                    <a:pt x="1140" y="168"/>
                  </a:cubicBezTo>
                  <a:cubicBezTo>
                    <a:pt x="1108" y="180"/>
                    <a:pt x="1076" y="190"/>
                    <a:pt x="1055" y="211"/>
                  </a:cubicBezTo>
                  <a:cubicBezTo>
                    <a:pt x="1055" y="211"/>
                    <a:pt x="1060" y="216"/>
                    <a:pt x="1057" y="216"/>
                  </a:cubicBezTo>
                  <a:cubicBezTo>
                    <a:pt x="1055" y="216"/>
                    <a:pt x="1052" y="215"/>
                    <a:pt x="1044" y="211"/>
                  </a:cubicBezTo>
                  <a:cubicBezTo>
                    <a:pt x="1033" y="201"/>
                    <a:pt x="1033" y="201"/>
                    <a:pt x="1033" y="190"/>
                  </a:cubicBezTo>
                  <a:lnTo>
                    <a:pt x="1055" y="168"/>
                  </a:lnTo>
                  <a:cubicBezTo>
                    <a:pt x="1066" y="158"/>
                    <a:pt x="1087" y="158"/>
                    <a:pt x="1076" y="137"/>
                  </a:cubicBezTo>
                  <a:cubicBezTo>
                    <a:pt x="1066" y="116"/>
                    <a:pt x="1066" y="94"/>
                    <a:pt x="1066" y="83"/>
                  </a:cubicBezTo>
                  <a:cubicBezTo>
                    <a:pt x="1076" y="73"/>
                    <a:pt x="1055" y="62"/>
                    <a:pt x="1033" y="41"/>
                  </a:cubicBezTo>
                  <a:cubicBezTo>
                    <a:pt x="1012" y="19"/>
                    <a:pt x="991" y="9"/>
                    <a:pt x="969" y="9"/>
                  </a:cubicBezTo>
                  <a:cubicBezTo>
                    <a:pt x="959" y="4"/>
                    <a:pt x="954" y="1"/>
                    <a:pt x="951" y="1"/>
                  </a:cubicBezTo>
                  <a:close/>
                </a:path>
              </a:pathLst>
            </a:custGeom>
            <a:solidFill>
              <a:srgbClr val="B9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335794" y="901436"/>
              <a:ext cx="183505" cy="105786"/>
            </a:xfrm>
            <a:custGeom>
              <a:avLst/>
              <a:gdLst/>
              <a:ahLst/>
              <a:cxnLst/>
              <a:rect l="l" t="t" r="r" b="b"/>
              <a:pathLst>
                <a:path w="1641" h="946" extrusionOk="0">
                  <a:moveTo>
                    <a:pt x="173" y="0"/>
                  </a:moveTo>
                  <a:cubicBezTo>
                    <a:pt x="171" y="0"/>
                    <a:pt x="167" y="5"/>
                    <a:pt x="160" y="19"/>
                  </a:cubicBezTo>
                  <a:cubicBezTo>
                    <a:pt x="150" y="40"/>
                    <a:pt x="139" y="40"/>
                    <a:pt x="129" y="83"/>
                  </a:cubicBezTo>
                  <a:lnTo>
                    <a:pt x="129" y="94"/>
                  </a:lnTo>
                  <a:cubicBezTo>
                    <a:pt x="118" y="73"/>
                    <a:pt x="107" y="73"/>
                    <a:pt x="96" y="51"/>
                  </a:cubicBezTo>
                  <a:cubicBezTo>
                    <a:pt x="96" y="49"/>
                    <a:pt x="96" y="48"/>
                    <a:pt x="95" y="48"/>
                  </a:cubicBezTo>
                  <a:cubicBezTo>
                    <a:pt x="89" y="48"/>
                    <a:pt x="75" y="67"/>
                    <a:pt x="75" y="94"/>
                  </a:cubicBezTo>
                  <a:cubicBezTo>
                    <a:pt x="54" y="137"/>
                    <a:pt x="54" y="158"/>
                    <a:pt x="54" y="179"/>
                  </a:cubicBezTo>
                  <a:cubicBezTo>
                    <a:pt x="65" y="179"/>
                    <a:pt x="65" y="189"/>
                    <a:pt x="65" y="189"/>
                  </a:cubicBezTo>
                  <a:cubicBezTo>
                    <a:pt x="75" y="200"/>
                    <a:pt x="86" y="222"/>
                    <a:pt x="96" y="232"/>
                  </a:cubicBezTo>
                  <a:cubicBezTo>
                    <a:pt x="118" y="253"/>
                    <a:pt x="139" y="286"/>
                    <a:pt x="171" y="296"/>
                  </a:cubicBezTo>
                  <a:lnTo>
                    <a:pt x="171" y="307"/>
                  </a:lnTo>
                  <a:cubicBezTo>
                    <a:pt x="171" y="317"/>
                    <a:pt x="160" y="328"/>
                    <a:pt x="160" y="328"/>
                  </a:cubicBezTo>
                  <a:lnTo>
                    <a:pt x="150" y="328"/>
                  </a:lnTo>
                  <a:lnTo>
                    <a:pt x="129" y="307"/>
                  </a:lnTo>
                  <a:cubicBezTo>
                    <a:pt x="112" y="307"/>
                    <a:pt x="108" y="293"/>
                    <a:pt x="96" y="293"/>
                  </a:cubicBezTo>
                  <a:cubicBezTo>
                    <a:pt x="94" y="293"/>
                    <a:pt x="90" y="294"/>
                    <a:pt x="86" y="296"/>
                  </a:cubicBezTo>
                  <a:cubicBezTo>
                    <a:pt x="75" y="317"/>
                    <a:pt x="54" y="328"/>
                    <a:pt x="44" y="328"/>
                  </a:cubicBezTo>
                  <a:cubicBezTo>
                    <a:pt x="42" y="327"/>
                    <a:pt x="40" y="326"/>
                    <a:pt x="39" y="326"/>
                  </a:cubicBezTo>
                  <a:cubicBezTo>
                    <a:pt x="30" y="326"/>
                    <a:pt x="21" y="353"/>
                    <a:pt x="11" y="371"/>
                  </a:cubicBezTo>
                  <a:cubicBezTo>
                    <a:pt x="1" y="402"/>
                    <a:pt x="1" y="424"/>
                    <a:pt x="1" y="445"/>
                  </a:cubicBezTo>
                  <a:cubicBezTo>
                    <a:pt x="1" y="466"/>
                    <a:pt x="1" y="466"/>
                    <a:pt x="11" y="466"/>
                  </a:cubicBezTo>
                  <a:cubicBezTo>
                    <a:pt x="22" y="477"/>
                    <a:pt x="44" y="466"/>
                    <a:pt x="54" y="499"/>
                  </a:cubicBezTo>
                  <a:cubicBezTo>
                    <a:pt x="54" y="530"/>
                    <a:pt x="75" y="541"/>
                    <a:pt x="86" y="541"/>
                  </a:cubicBezTo>
                  <a:cubicBezTo>
                    <a:pt x="107" y="541"/>
                    <a:pt x="129" y="541"/>
                    <a:pt x="150" y="551"/>
                  </a:cubicBezTo>
                  <a:cubicBezTo>
                    <a:pt x="182" y="573"/>
                    <a:pt x="214" y="573"/>
                    <a:pt x="245" y="605"/>
                  </a:cubicBezTo>
                  <a:cubicBezTo>
                    <a:pt x="267" y="626"/>
                    <a:pt x="299" y="615"/>
                    <a:pt x="320" y="648"/>
                  </a:cubicBezTo>
                  <a:cubicBezTo>
                    <a:pt x="320" y="648"/>
                    <a:pt x="322" y="649"/>
                    <a:pt x="325" y="649"/>
                  </a:cubicBezTo>
                  <a:cubicBezTo>
                    <a:pt x="329" y="649"/>
                    <a:pt x="335" y="645"/>
                    <a:pt x="342" y="626"/>
                  </a:cubicBezTo>
                  <a:cubicBezTo>
                    <a:pt x="345" y="622"/>
                    <a:pt x="349" y="620"/>
                    <a:pt x="352" y="620"/>
                  </a:cubicBezTo>
                  <a:lnTo>
                    <a:pt x="352" y="620"/>
                  </a:lnTo>
                  <a:cubicBezTo>
                    <a:pt x="357" y="620"/>
                    <a:pt x="359" y="627"/>
                    <a:pt x="352" y="648"/>
                  </a:cubicBezTo>
                  <a:lnTo>
                    <a:pt x="352" y="658"/>
                  </a:lnTo>
                  <a:cubicBezTo>
                    <a:pt x="353" y="657"/>
                    <a:pt x="354" y="657"/>
                    <a:pt x="355" y="657"/>
                  </a:cubicBezTo>
                  <a:cubicBezTo>
                    <a:pt x="360" y="657"/>
                    <a:pt x="363" y="672"/>
                    <a:pt x="369" y="672"/>
                  </a:cubicBezTo>
                  <a:cubicBezTo>
                    <a:pt x="372" y="672"/>
                    <a:pt x="377" y="666"/>
                    <a:pt x="384" y="648"/>
                  </a:cubicBezTo>
                  <a:cubicBezTo>
                    <a:pt x="387" y="644"/>
                    <a:pt x="389" y="643"/>
                    <a:pt x="391" y="643"/>
                  </a:cubicBezTo>
                  <a:cubicBezTo>
                    <a:pt x="395" y="643"/>
                    <a:pt x="395" y="651"/>
                    <a:pt x="395" y="658"/>
                  </a:cubicBezTo>
                  <a:cubicBezTo>
                    <a:pt x="395" y="668"/>
                    <a:pt x="395" y="673"/>
                    <a:pt x="396" y="673"/>
                  </a:cubicBezTo>
                  <a:cubicBezTo>
                    <a:pt x="397" y="673"/>
                    <a:pt x="400" y="665"/>
                    <a:pt x="406" y="648"/>
                  </a:cubicBezTo>
                  <a:cubicBezTo>
                    <a:pt x="410" y="643"/>
                    <a:pt x="412" y="640"/>
                    <a:pt x="414" y="640"/>
                  </a:cubicBezTo>
                  <a:cubicBezTo>
                    <a:pt x="416" y="640"/>
                    <a:pt x="416" y="646"/>
                    <a:pt x="416" y="658"/>
                  </a:cubicBezTo>
                  <a:cubicBezTo>
                    <a:pt x="416" y="675"/>
                    <a:pt x="419" y="686"/>
                    <a:pt x="423" y="686"/>
                  </a:cubicBezTo>
                  <a:cubicBezTo>
                    <a:pt x="427" y="686"/>
                    <a:pt x="432" y="678"/>
                    <a:pt x="437" y="658"/>
                  </a:cubicBezTo>
                  <a:cubicBezTo>
                    <a:pt x="445" y="642"/>
                    <a:pt x="449" y="636"/>
                    <a:pt x="450" y="636"/>
                  </a:cubicBezTo>
                  <a:lnTo>
                    <a:pt x="450" y="636"/>
                  </a:lnTo>
                  <a:cubicBezTo>
                    <a:pt x="452" y="636"/>
                    <a:pt x="448" y="652"/>
                    <a:pt x="448" y="658"/>
                  </a:cubicBezTo>
                  <a:cubicBezTo>
                    <a:pt x="448" y="669"/>
                    <a:pt x="437" y="690"/>
                    <a:pt x="448" y="690"/>
                  </a:cubicBezTo>
                  <a:cubicBezTo>
                    <a:pt x="450" y="689"/>
                    <a:pt x="451" y="688"/>
                    <a:pt x="453" y="688"/>
                  </a:cubicBezTo>
                  <a:cubicBezTo>
                    <a:pt x="460" y="688"/>
                    <a:pt x="468" y="703"/>
                    <a:pt x="475" y="703"/>
                  </a:cubicBezTo>
                  <a:cubicBezTo>
                    <a:pt x="477" y="703"/>
                    <a:pt x="478" y="702"/>
                    <a:pt x="480" y="700"/>
                  </a:cubicBezTo>
                  <a:cubicBezTo>
                    <a:pt x="485" y="695"/>
                    <a:pt x="488" y="695"/>
                    <a:pt x="491" y="695"/>
                  </a:cubicBezTo>
                  <a:cubicBezTo>
                    <a:pt x="493" y="695"/>
                    <a:pt x="496" y="695"/>
                    <a:pt x="501" y="690"/>
                  </a:cubicBezTo>
                  <a:cubicBezTo>
                    <a:pt x="501" y="714"/>
                    <a:pt x="505" y="721"/>
                    <a:pt x="511" y="721"/>
                  </a:cubicBezTo>
                  <a:cubicBezTo>
                    <a:pt x="518" y="721"/>
                    <a:pt x="527" y="712"/>
                    <a:pt x="533" y="712"/>
                  </a:cubicBezTo>
                  <a:cubicBezTo>
                    <a:pt x="540" y="712"/>
                    <a:pt x="547" y="707"/>
                    <a:pt x="554" y="707"/>
                  </a:cubicBezTo>
                  <a:cubicBezTo>
                    <a:pt x="558" y="707"/>
                    <a:pt x="561" y="708"/>
                    <a:pt x="565" y="712"/>
                  </a:cubicBezTo>
                  <a:cubicBezTo>
                    <a:pt x="565" y="722"/>
                    <a:pt x="576" y="733"/>
                    <a:pt x="586" y="733"/>
                  </a:cubicBezTo>
                  <a:lnTo>
                    <a:pt x="650" y="733"/>
                  </a:lnTo>
                  <a:cubicBezTo>
                    <a:pt x="671" y="743"/>
                    <a:pt x="693" y="743"/>
                    <a:pt x="714" y="754"/>
                  </a:cubicBezTo>
                  <a:cubicBezTo>
                    <a:pt x="746" y="764"/>
                    <a:pt x="768" y="775"/>
                    <a:pt x="799" y="775"/>
                  </a:cubicBezTo>
                  <a:cubicBezTo>
                    <a:pt x="803" y="773"/>
                    <a:pt x="808" y="772"/>
                    <a:pt x="812" y="772"/>
                  </a:cubicBezTo>
                  <a:cubicBezTo>
                    <a:pt x="828" y="772"/>
                    <a:pt x="844" y="788"/>
                    <a:pt x="853" y="797"/>
                  </a:cubicBezTo>
                  <a:cubicBezTo>
                    <a:pt x="855" y="799"/>
                    <a:pt x="857" y="800"/>
                    <a:pt x="860" y="800"/>
                  </a:cubicBezTo>
                  <a:cubicBezTo>
                    <a:pt x="868" y="800"/>
                    <a:pt x="879" y="793"/>
                    <a:pt x="887" y="793"/>
                  </a:cubicBezTo>
                  <a:cubicBezTo>
                    <a:pt x="890" y="793"/>
                    <a:pt x="893" y="794"/>
                    <a:pt x="895" y="797"/>
                  </a:cubicBezTo>
                  <a:cubicBezTo>
                    <a:pt x="927" y="828"/>
                    <a:pt x="981" y="818"/>
                    <a:pt x="1023" y="839"/>
                  </a:cubicBezTo>
                  <a:lnTo>
                    <a:pt x="1087" y="839"/>
                  </a:lnTo>
                  <a:cubicBezTo>
                    <a:pt x="1130" y="850"/>
                    <a:pt x="1161" y="861"/>
                    <a:pt x="1204" y="871"/>
                  </a:cubicBezTo>
                  <a:cubicBezTo>
                    <a:pt x="1246" y="882"/>
                    <a:pt x="1279" y="903"/>
                    <a:pt x="1332" y="913"/>
                  </a:cubicBezTo>
                  <a:cubicBezTo>
                    <a:pt x="1332" y="913"/>
                    <a:pt x="1345" y="900"/>
                    <a:pt x="1350" y="900"/>
                  </a:cubicBezTo>
                  <a:cubicBezTo>
                    <a:pt x="1352" y="900"/>
                    <a:pt x="1353" y="901"/>
                    <a:pt x="1353" y="903"/>
                  </a:cubicBezTo>
                  <a:cubicBezTo>
                    <a:pt x="1364" y="913"/>
                    <a:pt x="1374" y="925"/>
                    <a:pt x="1385" y="925"/>
                  </a:cubicBezTo>
                  <a:cubicBezTo>
                    <a:pt x="1417" y="935"/>
                    <a:pt x="1459" y="946"/>
                    <a:pt x="1492" y="946"/>
                  </a:cubicBezTo>
                  <a:cubicBezTo>
                    <a:pt x="1502" y="946"/>
                    <a:pt x="1513" y="935"/>
                    <a:pt x="1523" y="882"/>
                  </a:cubicBezTo>
                  <a:cubicBezTo>
                    <a:pt x="1534" y="861"/>
                    <a:pt x="1534" y="861"/>
                    <a:pt x="1545" y="850"/>
                  </a:cubicBezTo>
                  <a:cubicBezTo>
                    <a:pt x="1550" y="839"/>
                    <a:pt x="1555" y="839"/>
                    <a:pt x="1561" y="839"/>
                  </a:cubicBezTo>
                  <a:cubicBezTo>
                    <a:pt x="1566" y="839"/>
                    <a:pt x="1571" y="839"/>
                    <a:pt x="1577" y="828"/>
                  </a:cubicBezTo>
                  <a:lnTo>
                    <a:pt x="1587" y="828"/>
                  </a:lnTo>
                  <a:cubicBezTo>
                    <a:pt x="1587" y="839"/>
                    <a:pt x="1590" y="842"/>
                    <a:pt x="1593" y="842"/>
                  </a:cubicBezTo>
                  <a:cubicBezTo>
                    <a:pt x="1596" y="842"/>
                    <a:pt x="1598" y="839"/>
                    <a:pt x="1598" y="839"/>
                  </a:cubicBezTo>
                  <a:cubicBezTo>
                    <a:pt x="1608" y="839"/>
                    <a:pt x="1619" y="818"/>
                    <a:pt x="1630" y="786"/>
                  </a:cubicBezTo>
                  <a:cubicBezTo>
                    <a:pt x="1641" y="754"/>
                    <a:pt x="1641" y="743"/>
                    <a:pt x="1641" y="733"/>
                  </a:cubicBezTo>
                  <a:cubicBezTo>
                    <a:pt x="1630" y="712"/>
                    <a:pt x="1619" y="722"/>
                    <a:pt x="1608" y="700"/>
                  </a:cubicBezTo>
                  <a:lnTo>
                    <a:pt x="1608" y="669"/>
                  </a:lnTo>
                  <a:cubicBezTo>
                    <a:pt x="1602" y="669"/>
                    <a:pt x="1599" y="678"/>
                    <a:pt x="1599" y="678"/>
                  </a:cubicBezTo>
                  <a:cubicBezTo>
                    <a:pt x="1598" y="678"/>
                    <a:pt x="1598" y="676"/>
                    <a:pt x="1598" y="669"/>
                  </a:cubicBezTo>
                  <a:cubicBezTo>
                    <a:pt x="1598" y="658"/>
                    <a:pt x="1608" y="658"/>
                    <a:pt x="1608" y="658"/>
                  </a:cubicBezTo>
                  <a:cubicBezTo>
                    <a:pt x="1630" y="648"/>
                    <a:pt x="1630" y="637"/>
                    <a:pt x="1641" y="584"/>
                  </a:cubicBezTo>
                  <a:lnTo>
                    <a:pt x="1641" y="562"/>
                  </a:lnTo>
                  <a:lnTo>
                    <a:pt x="1641" y="530"/>
                  </a:lnTo>
                  <a:cubicBezTo>
                    <a:pt x="1641" y="480"/>
                    <a:pt x="1628" y="463"/>
                    <a:pt x="1606" y="463"/>
                  </a:cubicBezTo>
                  <a:cubicBezTo>
                    <a:pt x="1604" y="463"/>
                    <a:pt x="1602" y="463"/>
                    <a:pt x="1599" y="463"/>
                  </a:cubicBezTo>
                  <a:lnTo>
                    <a:pt x="1599" y="463"/>
                  </a:lnTo>
                  <a:cubicBezTo>
                    <a:pt x="1619" y="413"/>
                    <a:pt x="1619" y="413"/>
                    <a:pt x="1608" y="392"/>
                  </a:cubicBezTo>
                  <a:cubicBezTo>
                    <a:pt x="1598" y="381"/>
                    <a:pt x="1598" y="381"/>
                    <a:pt x="1587" y="381"/>
                  </a:cubicBezTo>
                  <a:cubicBezTo>
                    <a:pt x="1556" y="381"/>
                    <a:pt x="1534" y="381"/>
                    <a:pt x="1502" y="392"/>
                  </a:cubicBezTo>
                  <a:cubicBezTo>
                    <a:pt x="1484" y="396"/>
                    <a:pt x="1468" y="397"/>
                    <a:pt x="1452" y="397"/>
                  </a:cubicBezTo>
                  <a:cubicBezTo>
                    <a:pt x="1419" y="397"/>
                    <a:pt x="1389" y="392"/>
                    <a:pt x="1353" y="392"/>
                  </a:cubicBezTo>
                  <a:cubicBezTo>
                    <a:pt x="1347" y="386"/>
                    <a:pt x="1341" y="377"/>
                    <a:pt x="1334" y="377"/>
                  </a:cubicBezTo>
                  <a:cubicBezTo>
                    <a:pt x="1327" y="377"/>
                    <a:pt x="1320" y="383"/>
                    <a:pt x="1310" y="402"/>
                  </a:cubicBezTo>
                  <a:cubicBezTo>
                    <a:pt x="1300" y="371"/>
                    <a:pt x="1300" y="371"/>
                    <a:pt x="1289" y="371"/>
                  </a:cubicBezTo>
                  <a:cubicBezTo>
                    <a:pt x="1275" y="378"/>
                    <a:pt x="1262" y="380"/>
                    <a:pt x="1250" y="380"/>
                  </a:cubicBezTo>
                  <a:cubicBezTo>
                    <a:pt x="1225" y="380"/>
                    <a:pt x="1204" y="371"/>
                    <a:pt x="1182" y="371"/>
                  </a:cubicBezTo>
                  <a:cubicBezTo>
                    <a:pt x="1174" y="371"/>
                    <a:pt x="1166" y="384"/>
                    <a:pt x="1157" y="384"/>
                  </a:cubicBezTo>
                  <a:cubicBezTo>
                    <a:pt x="1155" y="384"/>
                    <a:pt x="1153" y="383"/>
                    <a:pt x="1151" y="381"/>
                  </a:cubicBezTo>
                  <a:cubicBezTo>
                    <a:pt x="1141" y="360"/>
                    <a:pt x="1125" y="357"/>
                    <a:pt x="1108" y="357"/>
                  </a:cubicBezTo>
                  <a:cubicBezTo>
                    <a:pt x="1102" y="357"/>
                    <a:pt x="1095" y="358"/>
                    <a:pt x="1088" y="358"/>
                  </a:cubicBezTo>
                  <a:cubicBezTo>
                    <a:pt x="1077" y="358"/>
                    <a:pt x="1065" y="356"/>
                    <a:pt x="1055" y="350"/>
                  </a:cubicBezTo>
                  <a:lnTo>
                    <a:pt x="1044" y="360"/>
                  </a:lnTo>
                  <a:cubicBezTo>
                    <a:pt x="1044" y="338"/>
                    <a:pt x="1044" y="338"/>
                    <a:pt x="1033" y="338"/>
                  </a:cubicBezTo>
                  <a:cubicBezTo>
                    <a:pt x="1023" y="328"/>
                    <a:pt x="1002" y="317"/>
                    <a:pt x="981" y="317"/>
                  </a:cubicBezTo>
                  <a:cubicBezTo>
                    <a:pt x="972" y="326"/>
                    <a:pt x="962" y="330"/>
                    <a:pt x="953" y="330"/>
                  </a:cubicBezTo>
                  <a:cubicBezTo>
                    <a:pt x="941" y="330"/>
                    <a:pt x="929" y="324"/>
                    <a:pt x="917" y="317"/>
                  </a:cubicBezTo>
                  <a:cubicBezTo>
                    <a:pt x="906" y="307"/>
                    <a:pt x="895" y="307"/>
                    <a:pt x="874" y="307"/>
                  </a:cubicBezTo>
                  <a:cubicBezTo>
                    <a:pt x="872" y="308"/>
                    <a:pt x="870" y="308"/>
                    <a:pt x="869" y="308"/>
                  </a:cubicBezTo>
                  <a:cubicBezTo>
                    <a:pt x="855" y="308"/>
                    <a:pt x="845" y="286"/>
                    <a:pt x="829" y="286"/>
                  </a:cubicBezTo>
                  <a:cubicBezTo>
                    <a:pt x="824" y="286"/>
                    <a:pt x="818" y="288"/>
                    <a:pt x="810" y="296"/>
                  </a:cubicBezTo>
                  <a:cubicBezTo>
                    <a:pt x="808" y="297"/>
                    <a:pt x="805" y="298"/>
                    <a:pt x="803" y="298"/>
                  </a:cubicBezTo>
                  <a:cubicBezTo>
                    <a:pt x="793" y="298"/>
                    <a:pt x="788" y="284"/>
                    <a:pt x="777" y="284"/>
                  </a:cubicBezTo>
                  <a:cubicBezTo>
                    <a:pt x="772" y="284"/>
                    <a:pt x="766" y="287"/>
                    <a:pt x="757" y="296"/>
                  </a:cubicBezTo>
                  <a:lnTo>
                    <a:pt x="757" y="275"/>
                  </a:lnTo>
                  <a:cubicBezTo>
                    <a:pt x="757" y="264"/>
                    <a:pt x="746" y="264"/>
                    <a:pt x="746" y="264"/>
                  </a:cubicBezTo>
                  <a:cubicBezTo>
                    <a:pt x="739" y="276"/>
                    <a:pt x="734" y="280"/>
                    <a:pt x="730" y="280"/>
                  </a:cubicBezTo>
                  <a:cubicBezTo>
                    <a:pt x="724" y="280"/>
                    <a:pt x="721" y="267"/>
                    <a:pt x="714" y="253"/>
                  </a:cubicBezTo>
                  <a:cubicBezTo>
                    <a:pt x="714" y="240"/>
                    <a:pt x="710" y="236"/>
                    <a:pt x="704" y="236"/>
                  </a:cubicBezTo>
                  <a:cubicBezTo>
                    <a:pt x="696" y="236"/>
                    <a:pt x="684" y="243"/>
                    <a:pt x="671" y="243"/>
                  </a:cubicBezTo>
                  <a:cubicBezTo>
                    <a:pt x="671" y="243"/>
                    <a:pt x="661" y="243"/>
                    <a:pt x="661" y="232"/>
                  </a:cubicBezTo>
                  <a:cubicBezTo>
                    <a:pt x="650" y="232"/>
                    <a:pt x="640" y="222"/>
                    <a:pt x="629" y="222"/>
                  </a:cubicBezTo>
                  <a:cubicBezTo>
                    <a:pt x="619" y="222"/>
                    <a:pt x="597" y="222"/>
                    <a:pt x="597" y="200"/>
                  </a:cubicBezTo>
                  <a:cubicBezTo>
                    <a:pt x="593" y="189"/>
                    <a:pt x="587" y="186"/>
                    <a:pt x="580" y="186"/>
                  </a:cubicBezTo>
                  <a:cubicBezTo>
                    <a:pt x="570" y="186"/>
                    <a:pt x="558" y="192"/>
                    <a:pt x="550" y="192"/>
                  </a:cubicBezTo>
                  <a:cubicBezTo>
                    <a:pt x="548" y="192"/>
                    <a:pt x="545" y="191"/>
                    <a:pt x="544" y="189"/>
                  </a:cubicBezTo>
                  <a:cubicBezTo>
                    <a:pt x="544" y="179"/>
                    <a:pt x="544" y="168"/>
                    <a:pt x="533" y="168"/>
                  </a:cubicBezTo>
                  <a:cubicBezTo>
                    <a:pt x="512" y="168"/>
                    <a:pt x="491" y="168"/>
                    <a:pt x="480" y="147"/>
                  </a:cubicBezTo>
                  <a:lnTo>
                    <a:pt x="469" y="147"/>
                  </a:lnTo>
                  <a:cubicBezTo>
                    <a:pt x="465" y="154"/>
                    <a:pt x="462" y="156"/>
                    <a:pt x="460" y="156"/>
                  </a:cubicBezTo>
                  <a:cubicBezTo>
                    <a:pt x="453" y="156"/>
                    <a:pt x="453" y="132"/>
                    <a:pt x="445" y="132"/>
                  </a:cubicBezTo>
                  <a:cubicBezTo>
                    <a:pt x="443" y="132"/>
                    <a:pt x="440" y="133"/>
                    <a:pt x="437" y="137"/>
                  </a:cubicBezTo>
                  <a:cubicBezTo>
                    <a:pt x="437" y="119"/>
                    <a:pt x="433" y="112"/>
                    <a:pt x="428" y="112"/>
                  </a:cubicBezTo>
                  <a:cubicBezTo>
                    <a:pt x="421" y="112"/>
                    <a:pt x="411" y="124"/>
                    <a:pt x="406" y="137"/>
                  </a:cubicBezTo>
                  <a:lnTo>
                    <a:pt x="395" y="125"/>
                  </a:lnTo>
                  <a:cubicBezTo>
                    <a:pt x="395" y="125"/>
                    <a:pt x="395" y="104"/>
                    <a:pt x="384" y="94"/>
                  </a:cubicBezTo>
                  <a:cubicBezTo>
                    <a:pt x="373" y="83"/>
                    <a:pt x="352" y="83"/>
                    <a:pt x="331" y="73"/>
                  </a:cubicBezTo>
                  <a:cubicBezTo>
                    <a:pt x="309" y="51"/>
                    <a:pt x="278" y="51"/>
                    <a:pt x="257" y="19"/>
                  </a:cubicBezTo>
                  <a:cubicBezTo>
                    <a:pt x="257" y="14"/>
                    <a:pt x="254" y="11"/>
                    <a:pt x="250" y="11"/>
                  </a:cubicBezTo>
                  <a:cubicBezTo>
                    <a:pt x="246" y="11"/>
                    <a:pt x="240" y="14"/>
                    <a:pt x="235" y="19"/>
                  </a:cubicBezTo>
                  <a:cubicBezTo>
                    <a:pt x="228" y="27"/>
                    <a:pt x="215" y="49"/>
                    <a:pt x="208" y="49"/>
                  </a:cubicBezTo>
                  <a:cubicBezTo>
                    <a:pt x="205" y="49"/>
                    <a:pt x="203" y="44"/>
                    <a:pt x="203" y="30"/>
                  </a:cubicBezTo>
                  <a:cubicBezTo>
                    <a:pt x="203" y="25"/>
                    <a:pt x="200" y="22"/>
                    <a:pt x="198" y="22"/>
                  </a:cubicBezTo>
                  <a:cubicBezTo>
                    <a:pt x="195" y="22"/>
                    <a:pt x="193" y="25"/>
                    <a:pt x="193" y="30"/>
                  </a:cubicBezTo>
                  <a:cubicBezTo>
                    <a:pt x="189" y="33"/>
                    <a:pt x="187" y="34"/>
                    <a:pt x="186" y="34"/>
                  </a:cubicBezTo>
                  <a:cubicBezTo>
                    <a:pt x="182" y="34"/>
                    <a:pt x="182" y="27"/>
                    <a:pt x="182" y="19"/>
                  </a:cubicBezTo>
                  <a:cubicBezTo>
                    <a:pt x="175" y="19"/>
                    <a:pt x="177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761541" y="202822"/>
              <a:ext cx="188313" cy="77159"/>
            </a:xfrm>
            <a:custGeom>
              <a:avLst/>
              <a:gdLst/>
              <a:ahLst/>
              <a:cxnLst/>
              <a:rect l="l" t="t" r="r" b="b"/>
              <a:pathLst>
                <a:path w="1684" h="690" extrusionOk="0">
                  <a:moveTo>
                    <a:pt x="171" y="0"/>
                  </a:moveTo>
                  <a:cubicBezTo>
                    <a:pt x="168" y="0"/>
                    <a:pt x="166" y="3"/>
                    <a:pt x="160" y="8"/>
                  </a:cubicBezTo>
                  <a:cubicBezTo>
                    <a:pt x="153" y="23"/>
                    <a:pt x="146" y="48"/>
                    <a:pt x="138" y="48"/>
                  </a:cubicBezTo>
                  <a:cubicBezTo>
                    <a:pt x="135" y="48"/>
                    <a:pt x="132" y="43"/>
                    <a:pt x="129" y="30"/>
                  </a:cubicBezTo>
                  <a:cubicBezTo>
                    <a:pt x="129" y="24"/>
                    <a:pt x="126" y="21"/>
                    <a:pt x="123" y="21"/>
                  </a:cubicBezTo>
                  <a:cubicBezTo>
                    <a:pt x="120" y="21"/>
                    <a:pt x="117" y="24"/>
                    <a:pt x="117" y="30"/>
                  </a:cubicBezTo>
                  <a:cubicBezTo>
                    <a:pt x="114" y="33"/>
                    <a:pt x="112" y="34"/>
                    <a:pt x="110" y="34"/>
                  </a:cubicBezTo>
                  <a:cubicBezTo>
                    <a:pt x="107" y="34"/>
                    <a:pt x="107" y="30"/>
                    <a:pt x="107" y="30"/>
                  </a:cubicBezTo>
                  <a:cubicBezTo>
                    <a:pt x="100" y="23"/>
                    <a:pt x="98" y="8"/>
                    <a:pt x="94" y="8"/>
                  </a:cubicBezTo>
                  <a:cubicBezTo>
                    <a:pt x="92" y="8"/>
                    <a:pt x="90" y="13"/>
                    <a:pt x="86" y="30"/>
                  </a:cubicBezTo>
                  <a:cubicBezTo>
                    <a:pt x="86" y="51"/>
                    <a:pt x="75" y="51"/>
                    <a:pt x="75" y="94"/>
                  </a:cubicBezTo>
                  <a:cubicBezTo>
                    <a:pt x="75" y="104"/>
                    <a:pt x="72" y="107"/>
                    <a:pt x="70" y="107"/>
                  </a:cubicBezTo>
                  <a:cubicBezTo>
                    <a:pt x="67" y="107"/>
                    <a:pt x="65" y="104"/>
                    <a:pt x="65" y="104"/>
                  </a:cubicBezTo>
                  <a:cubicBezTo>
                    <a:pt x="54" y="82"/>
                    <a:pt x="43" y="82"/>
                    <a:pt x="32" y="72"/>
                  </a:cubicBezTo>
                  <a:cubicBezTo>
                    <a:pt x="32" y="70"/>
                    <a:pt x="32" y="69"/>
                    <a:pt x="30" y="69"/>
                  </a:cubicBezTo>
                  <a:cubicBezTo>
                    <a:pt x="25" y="69"/>
                    <a:pt x="11" y="88"/>
                    <a:pt x="11" y="115"/>
                  </a:cubicBezTo>
                  <a:cubicBezTo>
                    <a:pt x="1" y="157"/>
                    <a:pt x="11" y="179"/>
                    <a:pt x="11" y="200"/>
                  </a:cubicBezTo>
                  <a:cubicBezTo>
                    <a:pt x="22" y="200"/>
                    <a:pt x="22" y="210"/>
                    <a:pt x="22" y="210"/>
                  </a:cubicBezTo>
                  <a:cubicBezTo>
                    <a:pt x="32" y="221"/>
                    <a:pt x="54" y="232"/>
                    <a:pt x="65" y="243"/>
                  </a:cubicBezTo>
                  <a:cubicBezTo>
                    <a:pt x="96" y="264"/>
                    <a:pt x="117" y="295"/>
                    <a:pt x="139" y="295"/>
                  </a:cubicBezTo>
                  <a:cubicBezTo>
                    <a:pt x="144" y="295"/>
                    <a:pt x="147" y="293"/>
                    <a:pt x="148" y="293"/>
                  </a:cubicBezTo>
                  <a:cubicBezTo>
                    <a:pt x="150" y="293"/>
                    <a:pt x="150" y="296"/>
                    <a:pt x="150" y="306"/>
                  </a:cubicBezTo>
                  <a:cubicBezTo>
                    <a:pt x="150" y="317"/>
                    <a:pt x="150" y="328"/>
                    <a:pt x="139" y="328"/>
                  </a:cubicBezTo>
                  <a:cubicBezTo>
                    <a:pt x="129" y="328"/>
                    <a:pt x="117" y="317"/>
                    <a:pt x="107" y="317"/>
                  </a:cubicBezTo>
                  <a:cubicBezTo>
                    <a:pt x="100" y="317"/>
                    <a:pt x="88" y="307"/>
                    <a:pt x="78" y="307"/>
                  </a:cubicBezTo>
                  <a:cubicBezTo>
                    <a:pt x="73" y="307"/>
                    <a:pt x="68" y="310"/>
                    <a:pt x="65" y="317"/>
                  </a:cubicBezTo>
                  <a:cubicBezTo>
                    <a:pt x="54" y="338"/>
                    <a:pt x="43" y="349"/>
                    <a:pt x="22" y="349"/>
                  </a:cubicBezTo>
                  <a:cubicBezTo>
                    <a:pt x="22" y="349"/>
                    <a:pt x="11" y="370"/>
                    <a:pt x="11" y="402"/>
                  </a:cubicBezTo>
                  <a:cubicBezTo>
                    <a:pt x="1" y="423"/>
                    <a:pt x="1" y="456"/>
                    <a:pt x="11" y="466"/>
                  </a:cubicBezTo>
                  <a:cubicBezTo>
                    <a:pt x="11" y="487"/>
                    <a:pt x="11" y="498"/>
                    <a:pt x="22" y="498"/>
                  </a:cubicBezTo>
                  <a:cubicBezTo>
                    <a:pt x="26" y="498"/>
                    <a:pt x="32" y="496"/>
                    <a:pt x="39" y="496"/>
                  </a:cubicBezTo>
                  <a:cubicBezTo>
                    <a:pt x="48" y="496"/>
                    <a:pt x="58" y="500"/>
                    <a:pt x="65" y="519"/>
                  </a:cubicBezTo>
                  <a:cubicBezTo>
                    <a:pt x="86" y="551"/>
                    <a:pt x="96" y="551"/>
                    <a:pt x="107" y="551"/>
                  </a:cubicBezTo>
                  <a:cubicBezTo>
                    <a:pt x="121" y="551"/>
                    <a:pt x="136" y="546"/>
                    <a:pt x="150" y="546"/>
                  </a:cubicBezTo>
                  <a:cubicBezTo>
                    <a:pt x="157" y="546"/>
                    <a:pt x="164" y="548"/>
                    <a:pt x="171" y="551"/>
                  </a:cubicBezTo>
                  <a:cubicBezTo>
                    <a:pt x="203" y="572"/>
                    <a:pt x="245" y="562"/>
                    <a:pt x="278" y="583"/>
                  </a:cubicBezTo>
                  <a:cubicBezTo>
                    <a:pt x="299" y="605"/>
                    <a:pt x="330" y="594"/>
                    <a:pt x="352" y="615"/>
                  </a:cubicBezTo>
                  <a:cubicBezTo>
                    <a:pt x="356" y="615"/>
                    <a:pt x="361" y="617"/>
                    <a:pt x="365" y="617"/>
                  </a:cubicBezTo>
                  <a:cubicBezTo>
                    <a:pt x="371" y="617"/>
                    <a:pt x="378" y="613"/>
                    <a:pt x="384" y="594"/>
                  </a:cubicBezTo>
                  <a:cubicBezTo>
                    <a:pt x="384" y="584"/>
                    <a:pt x="386" y="579"/>
                    <a:pt x="388" y="579"/>
                  </a:cubicBezTo>
                  <a:lnTo>
                    <a:pt x="388" y="579"/>
                  </a:lnTo>
                  <a:cubicBezTo>
                    <a:pt x="389" y="579"/>
                    <a:pt x="390" y="587"/>
                    <a:pt x="384" y="605"/>
                  </a:cubicBezTo>
                  <a:cubicBezTo>
                    <a:pt x="384" y="615"/>
                    <a:pt x="384" y="626"/>
                    <a:pt x="394" y="626"/>
                  </a:cubicBezTo>
                  <a:cubicBezTo>
                    <a:pt x="396" y="622"/>
                    <a:pt x="398" y="621"/>
                    <a:pt x="400" y="621"/>
                  </a:cubicBezTo>
                  <a:cubicBezTo>
                    <a:pt x="405" y="621"/>
                    <a:pt x="410" y="629"/>
                    <a:pt x="415" y="629"/>
                  </a:cubicBezTo>
                  <a:cubicBezTo>
                    <a:pt x="419" y="629"/>
                    <a:pt x="423" y="624"/>
                    <a:pt x="427" y="605"/>
                  </a:cubicBezTo>
                  <a:cubicBezTo>
                    <a:pt x="427" y="601"/>
                    <a:pt x="427" y="600"/>
                    <a:pt x="427" y="600"/>
                  </a:cubicBezTo>
                  <a:cubicBezTo>
                    <a:pt x="428" y="600"/>
                    <a:pt x="430" y="605"/>
                    <a:pt x="437" y="605"/>
                  </a:cubicBezTo>
                  <a:cubicBezTo>
                    <a:pt x="437" y="615"/>
                    <a:pt x="437" y="621"/>
                    <a:pt x="438" y="621"/>
                  </a:cubicBezTo>
                  <a:cubicBezTo>
                    <a:pt x="440" y="621"/>
                    <a:pt x="442" y="615"/>
                    <a:pt x="448" y="605"/>
                  </a:cubicBezTo>
                  <a:cubicBezTo>
                    <a:pt x="448" y="594"/>
                    <a:pt x="451" y="589"/>
                    <a:pt x="453" y="589"/>
                  </a:cubicBezTo>
                  <a:cubicBezTo>
                    <a:pt x="456" y="589"/>
                    <a:pt x="458" y="594"/>
                    <a:pt x="458" y="605"/>
                  </a:cubicBezTo>
                  <a:cubicBezTo>
                    <a:pt x="458" y="622"/>
                    <a:pt x="461" y="633"/>
                    <a:pt x="466" y="633"/>
                  </a:cubicBezTo>
                  <a:cubicBezTo>
                    <a:pt x="470" y="633"/>
                    <a:pt x="475" y="624"/>
                    <a:pt x="480" y="605"/>
                  </a:cubicBezTo>
                  <a:cubicBezTo>
                    <a:pt x="484" y="587"/>
                    <a:pt x="487" y="582"/>
                    <a:pt x="488" y="582"/>
                  </a:cubicBezTo>
                  <a:cubicBezTo>
                    <a:pt x="491" y="582"/>
                    <a:pt x="491" y="594"/>
                    <a:pt x="491" y="594"/>
                  </a:cubicBezTo>
                  <a:lnTo>
                    <a:pt x="491" y="636"/>
                  </a:lnTo>
                  <a:cubicBezTo>
                    <a:pt x="493" y="634"/>
                    <a:pt x="495" y="633"/>
                    <a:pt x="497" y="633"/>
                  </a:cubicBezTo>
                  <a:cubicBezTo>
                    <a:pt x="503" y="633"/>
                    <a:pt x="509" y="639"/>
                    <a:pt x="515" y="639"/>
                  </a:cubicBezTo>
                  <a:cubicBezTo>
                    <a:pt x="518" y="639"/>
                    <a:pt x="520" y="639"/>
                    <a:pt x="522" y="636"/>
                  </a:cubicBezTo>
                  <a:cubicBezTo>
                    <a:pt x="533" y="626"/>
                    <a:pt x="543" y="636"/>
                    <a:pt x="543" y="615"/>
                  </a:cubicBezTo>
                  <a:cubicBezTo>
                    <a:pt x="548" y="642"/>
                    <a:pt x="553" y="650"/>
                    <a:pt x="557" y="650"/>
                  </a:cubicBezTo>
                  <a:cubicBezTo>
                    <a:pt x="563" y="650"/>
                    <a:pt x="569" y="636"/>
                    <a:pt x="576" y="636"/>
                  </a:cubicBezTo>
                  <a:cubicBezTo>
                    <a:pt x="583" y="636"/>
                    <a:pt x="590" y="632"/>
                    <a:pt x="597" y="632"/>
                  </a:cubicBezTo>
                  <a:cubicBezTo>
                    <a:pt x="600" y="632"/>
                    <a:pt x="604" y="633"/>
                    <a:pt x="607" y="636"/>
                  </a:cubicBezTo>
                  <a:cubicBezTo>
                    <a:pt x="618" y="647"/>
                    <a:pt x="629" y="647"/>
                    <a:pt x="640" y="647"/>
                  </a:cubicBezTo>
                  <a:cubicBezTo>
                    <a:pt x="661" y="647"/>
                    <a:pt x="682" y="636"/>
                    <a:pt x="692" y="636"/>
                  </a:cubicBezTo>
                  <a:cubicBezTo>
                    <a:pt x="709" y="642"/>
                    <a:pt x="722" y="642"/>
                    <a:pt x="734" y="642"/>
                  </a:cubicBezTo>
                  <a:cubicBezTo>
                    <a:pt x="746" y="642"/>
                    <a:pt x="757" y="642"/>
                    <a:pt x="767" y="647"/>
                  </a:cubicBezTo>
                  <a:cubicBezTo>
                    <a:pt x="783" y="652"/>
                    <a:pt x="796" y="655"/>
                    <a:pt x="810" y="655"/>
                  </a:cubicBezTo>
                  <a:cubicBezTo>
                    <a:pt x="823" y="655"/>
                    <a:pt x="836" y="652"/>
                    <a:pt x="853" y="647"/>
                  </a:cubicBezTo>
                  <a:cubicBezTo>
                    <a:pt x="859" y="644"/>
                    <a:pt x="865" y="643"/>
                    <a:pt x="871" y="643"/>
                  </a:cubicBezTo>
                  <a:cubicBezTo>
                    <a:pt x="886" y="643"/>
                    <a:pt x="901" y="650"/>
                    <a:pt x="917" y="657"/>
                  </a:cubicBezTo>
                  <a:cubicBezTo>
                    <a:pt x="919" y="660"/>
                    <a:pt x="921" y="661"/>
                    <a:pt x="923" y="661"/>
                  </a:cubicBezTo>
                  <a:cubicBezTo>
                    <a:pt x="929" y="661"/>
                    <a:pt x="936" y="655"/>
                    <a:pt x="942" y="655"/>
                  </a:cubicBezTo>
                  <a:cubicBezTo>
                    <a:pt x="944" y="655"/>
                    <a:pt x="946" y="655"/>
                    <a:pt x="948" y="657"/>
                  </a:cubicBezTo>
                  <a:cubicBezTo>
                    <a:pt x="969" y="663"/>
                    <a:pt x="991" y="663"/>
                    <a:pt x="1012" y="663"/>
                  </a:cubicBezTo>
                  <a:cubicBezTo>
                    <a:pt x="1033" y="663"/>
                    <a:pt x="1055" y="663"/>
                    <a:pt x="1076" y="669"/>
                  </a:cubicBezTo>
                  <a:cubicBezTo>
                    <a:pt x="1108" y="669"/>
                    <a:pt x="1129" y="657"/>
                    <a:pt x="1151" y="657"/>
                  </a:cubicBezTo>
                  <a:cubicBezTo>
                    <a:pt x="1193" y="669"/>
                    <a:pt x="1225" y="669"/>
                    <a:pt x="1267" y="669"/>
                  </a:cubicBezTo>
                  <a:cubicBezTo>
                    <a:pt x="1301" y="669"/>
                    <a:pt x="1335" y="682"/>
                    <a:pt x="1369" y="682"/>
                  </a:cubicBezTo>
                  <a:cubicBezTo>
                    <a:pt x="1378" y="682"/>
                    <a:pt x="1386" y="681"/>
                    <a:pt x="1395" y="679"/>
                  </a:cubicBezTo>
                  <a:cubicBezTo>
                    <a:pt x="1404" y="679"/>
                    <a:pt x="1412" y="665"/>
                    <a:pt x="1421" y="665"/>
                  </a:cubicBezTo>
                  <a:cubicBezTo>
                    <a:pt x="1423" y="665"/>
                    <a:pt x="1425" y="666"/>
                    <a:pt x="1428" y="669"/>
                  </a:cubicBezTo>
                  <a:cubicBezTo>
                    <a:pt x="1438" y="679"/>
                    <a:pt x="1449" y="690"/>
                    <a:pt x="1459" y="690"/>
                  </a:cubicBezTo>
                  <a:lnTo>
                    <a:pt x="1566" y="690"/>
                  </a:lnTo>
                  <a:cubicBezTo>
                    <a:pt x="1577" y="690"/>
                    <a:pt x="1587" y="669"/>
                    <a:pt x="1587" y="626"/>
                  </a:cubicBezTo>
                  <a:cubicBezTo>
                    <a:pt x="1587" y="594"/>
                    <a:pt x="1598" y="594"/>
                    <a:pt x="1598" y="583"/>
                  </a:cubicBezTo>
                  <a:cubicBezTo>
                    <a:pt x="1603" y="573"/>
                    <a:pt x="1608" y="573"/>
                    <a:pt x="1614" y="573"/>
                  </a:cubicBezTo>
                  <a:cubicBezTo>
                    <a:pt x="1619" y="573"/>
                    <a:pt x="1624" y="573"/>
                    <a:pt x="1629" y="562"/>
                  </a:cubicBezTo>
                  <a:cubicBezTo>
                    <a:pt x="1634" y="571"/>
                    <a:pt x="1639" y="574"/>
                    <a:pt x="1642" y="574"/>
                  </a:cubicBezTo>
                  <a:cubicBezTo>
                    <a:pt x="1647" y="574"/>
                    <a:pt x="1651" y="568"/>
                    <a:pt x="1651" y="562"/>
                  </a:cubicBezTo>
                  <a:cubicBezTo>
                    <a:pt x="1662" y="562"/>
                    <a:pt x="1672" y="541"/>
                    <a:pt x="1672" y="508"/>
                  </a:cubicBezTo>
                  <a:cubicBezTo>
                    <a:pt x="1683" y="477"/>
                    <a:pt x="1672" y="466"/>
                    <a:pt x="1672" y="456"/>
                  </a:cubicBezTo>
                  <a:cubicBezTo>
                    <a:pt x="1662" y="434"/>
                    <a:pt x="1651" y="444"/>
                    <a:pt x="1641" y="423"/>
                  </a:cubicBezTo>
                  <a:cubicBezTo>
                    <a:pt x="1641" y="413"/>
                    <a:pt x="1629" y="402"/>
                    <a:pt x="1629" y="402"/>
                  </a:cubicBezTo>
                  <a:cubicBezTo>
                    <a:pt x="1629" y="402"/>
                    <a:pt x="1625" y="407"/>
                    <a:pt x="1622" y="407"/>
                  </a:cubicBezTo>
                  <a:cubicBezTo>
                    <a:pt x="1620" y="407"/>
                    <a:pt x="1619" y="406"/>
                    <a:pt x="1619" y="402"/>
                  </a:cubicBezTo>
                  <a:cubicBezTo>
                    <a:pt x="1619" y="391"/>
                    <a:pt x="1622" y="389"/>
                    <a:pt x="1624" y="389"/>
                  </a:cubicBezTo>
                  <a:cubicBezTo>
                    <a:pt x="1627" y="389"/>
                    <a:pt x="1629" y="392"/>
                    <a:pt x="1629" y="392"/>
                  </a:cubicBezTo>
                  <a:cubicBezTo>
                    <a:pt x="1641" y="370"/>
                    <a:pt x="1641" y="359"/>
                    <a:pt x="1641" y="306"/>
                  </a:cubicBezTo>
                  <a:lnTo>
                    <a:pt x="1641" y="285"/>
                  </a:lnTo>
                  <a:lnTo>
                    <a:pt x="1641" y="253"/>
                  </a:lnTo>
                  <a:cubicBezTo>
                    <a:pt x="1624" y="212"/>
                    <a:pt x="1608" y="196"/>
                    <a:pt x="1591" y="196"/>
                  </a:cubicBezTo>
                  <a:cubicBezTo>
                    <a:pt x="1586" y="196"/>
                    <a:pt x="1582" y="197"/>
                    <a:pt x="1577" y="200"/>
                  </a:cubicBezTo>
                  <a:cubicBezTo>
                    <a:pt x="1587" y="146"/>
                    <a:pt x="1587" y="146"/>
                    <a:pt x="1577" y="125"/>
                  </a:cubicBezTo>
                  <a:cubicBezTo>
                    <a:pt x="1566" y="115"/>
                    <a:pt x="1566" y="115"/>
                    <a:pt x="1555" y="115"/>
                  </a:cubicBezTo>
                  <a:cubicBezTo>
                    <a:pt x="1523" y="115"/>
                    <a:pt x="1502" y="125"/>
                    <a:pt x="1470" y="136"/>
                  </a:cubicBezTo>
                  <a:cubicBezTo>
                    <a:pt x="1428" y="168"/>
                    <a:pt x="1374" y="157"/>
                    <a:pt x="1331" y="168"/>
                  </a:cubicBezTo>
                  <a:cubicBezTo>
                    <a:pt x="1320" y="168"/>
                    <a:pt x="1311" y="158"/>
                    <a:pt x="1304" y="158"/>
                  </a:cubicBezTo>
                  <a:cubicBezTo>
                    <a:pt x="1299" y="158"/>
                    <a:pt x="1294" y="165"/>
                    <a:pt x="1289" y="189"/>
                  </a:cubicBezTo>
                  <a:cubicBezTo>
                    <a:pt x="1289" y="193"/>
                    <a:pt x="1289" y="194"/>
                    <a:pt x="1288" y="194"/>
                  </a:cubicBezTo>
                  <a:cubicBezTo>
                    <a:pt x="1288" y="194"/>
                    <a:pt x="1285" y="189"/>
                    <a:pt x="1279" y="189"/>
                  </a:cubicBezTo>
                  <a:cubicBezTo>
                    <a:pt x="1279" y="173"/>
                    <a:pt x="1273" y="164"/>
                    <a:pt x="1265" y="164"/>
                  </a:cubicBezTo>
                  <a:cubicBezTo>
                    <a:pt x="1263" y="164"/>
                    <a:pt x="1260" y="165"/>
                    <a:pt x="1257" y="168"/>
                  </a:cubicBezTo>
                  <a:cubicBezTo>
                    <a:pt x="1241" y="178"/>
                    <a:pt x="1222" y="181"/>
                    <a:pt x="1203" y="181"/>
                  </a:cubicBezTo>
                  <a:cubicBezTo>
                    <a:pt x="1184" y="181"/>
                    <a:pt x="1166" y="179"/>
                    <a:pt x="1151" y="179"/>
                  </a:cubicBezTo>
                  <a:cubicBezTo>
                    <a:pt x="1142" y="179"/>
                    <a:pt x="1140" y="192"/>
                    <a:pt x="1135" y="192"/>
                  </a:cubicBezTo>
                  <a:cubicBezTo>
                    <a:pt x="1133" y="192"/>
                    <a:pt x="1132" y="191"/>
                    <a:pt x="1129" y="189"/>
                  </a:cubicBezTo>
                  <a:cubicBezTo>
                    <a:pt x="1120" y="180"/>
                    <a:pt x="1111" y="177"/>
                    <a:pt x="1102" y="177"/>
                  </a:cubicBezTo>
                  <a:cubicBezTo>
                    <a:pt x="1083" y="177"/>
                    <a:pt x="1064" y="191"/>
                    <a:pt x="1045" y="191"/>
                  </a:cubicBezTo>
                  <a:cubicBezTo>
                    <a:pt x="1041" y="191"/>
                    <a:pt x="1037" y="190"/>
                    <a:pt x="1033" y="189"/>
                  </a:cubicBezTo>
                  <a:cubicBezTo>
                    <a:pt x="1030" y="186"/>
                    <a:pt x="1028" y="185"/>
                    <a:pt x="1027" y="185"/>
                  </a:cubicBezTo>
                  <a:cubicBezTo>
                    <a:pt x="1023" y="185"/>
                    <a:pt x="1023" y="192"/>
                    <a:pt x="1023" y="200"/>
                  </a:cubicBezTo>
                  <a:cubicBezTo>
                    <a:pt x="1012" y="179"/>
                    <a:pt x="1012" y="179"/>
                    <a:pt x="1002" y="179"/>
                  </a:cubicBezTo>
                  <a:cubicBezTo>
                    <a:pt x="993" y="179"/>
                    <a:pt x="977" y="165"/>
                    <a:pt x="960" y="165"/>
                  </a:cubicBezTo>
                  <a:cubicBezTo>
                    <a:pt x="956" y="165"/>
                    <a:pt x="952" y="166"/>
                    <a:pt x="948" y="168"/>
                  </a:cubicBezTo>
                  <a:cubicBezTo>
                    <a:pt x="935" y="180"/>
                    <a:pt x="923" y="185"/>
                    <a:pt x="910" y="185"/>
                  </a:cubicBezTo>
                  <a:cubicBezTo>
                    <a:pt x="902" y="185"/>
                    <a:pt x="893" y="183"/>
                    <a:pt x="884" y="179"/>
                  </a:cubicBezTo>
                  <a:cubicBezTo>
                    <a:pt x="879" y="173"/>
                    <a:pt x="871" y="170"/>
                    <a:pt x="863" y="170"/>
                  </a:cubicBezTo>
                  <a:cubicBezTo>
                    <a:pt x="855" y="170"/>
                    <a:pt x="847" y="173"/>
                    <a:pt x="842" y="179"/>
                  </a:cubicBezTo>
                  <a:cubicBezTo>
                    <a:pt x="839" y="180"/>
                    <a:pt x="837" y="180"/>
                    <a:pt x="835" y="180"/>
                  </a:cubicBezTo>
                  <a:cubicBezTo>
                    <a:pt x="820" y="180"/>
                    <a:pt x="805" y="162"/>
                    <a:pt x="791" y="162"/>
                  </a:cubicBezTo>
                  <a:cubicBezTo>
                    <a:pt x="786" y="162"/>
                    <a:pt x="782" y="163"/>
                    <a:pt x="778" y="168"/>
                  </a:cubicBezTo>
                  <a:cubicBezTo>
                    <a:pt x="772" y="174"/>
                    <a:pt x="767" y="175"/>
                    <a:pt x="762" y="175"/>
                  </a:cubicBezTo>
                  <a:cubicBezTo>
                    <a:pt x="754" y="175"/>
                    <a:pt x="748" y="171"/>
                    <a:pt x="741" y="171"/>
                  </a:cubicBezTo>
                  <a:cubicBezTo>
                    <a:pt x="736" y="171"/>
                    <a:pt x="731" y="173"/>
                    <a:pt x="725" y="179"/>
                  </a:cubicBezTo>
                  <a:cubicBezTo>
                    <a:pt x="725" y="183"/>
                    <a:pt x="723" y="185"/>
                    <a:pt x="721" y="185"/>
                  </a:cubicBezTo>
                  <a:cubicBezTo>
                    <a:pt x="718" y="185"/>
                    <a:pt x="714" y="180"/>
                    <a:pt x="714" y="168"/>
                  </a:cubicBezTo>
                  <a:lnTo>
                    <a:pt x="714" y="157"/>
                  </a:lnTo>
                  <a:cubicBezTo>
                    <a:pt x="705" y="171"/>
                    <a:pt x="700" y="176"/>
                    <a:pt x="696" y="176"/>
                  </a:cubicBezTo>
                  <a:cubicBezTo>
                    <a:pt x="691" y="176"/>
                    <a:pt x="688" y="165"/>
                    <a:pt x="682" y="146"/>
                  </a:cubicBezTo>
                  <a:cubicBezTo>
                    <a:pt x="679" y="139"/>
                    <a:pt x="674" y="137"/>
                    <a:pt x="669" y="137"/>
                  </a:cubicBezTo>
                  <a:cubicBezTo>
                    <a:pt x="658" y="137"/>
                    <a:pt x="646" y="146"/>
                    <a:pt x="640" y="146"/>
                  </a:cubicBezTo>
                  <a:lnTo>
                    <a:pt x="618" y="146"/>
                  </a:lnTo>
                  <a:cubicBezTo>
                    <a:pt x="607" y="146"/>
                    <a:pt x="597" y="136"/>
                    <a:pt x="586" y="136"/>
                  </a:cubicBezTo>
                  <a:cubicBezTo>
                    <a:pt x="577" y="140"/>
                    <a:pt x="570" y="143"/>
                    <a:pt x="565" y="143"/>
                  </a:cubicBezTo>
                  <a:cubicBezTo>
                    <a:pt x="556" y="143"/>
                    <a:pt x="550" y="138"/>
                    <a:pt x="543" y="125"/>
                  </a:cubicBezTo>
                  <a:cubicBezTo>
                    <a:pt x="540" y="118"/>
                    <a:pt x="535" y="116"/>
                    <a:pt x="530" y="116"/>
                  </a:cubicBezTo>
                  <a:cubicBezTo>
                    <a:pt x="519" y="116"/>
                    <a:pt x="505" y="125"/>
                    <a:pt x="491" y="125"/>
                  </a:cubicBezTo>
                  <a:cubicBezTo>
                    <a:pt x="491" y="104"/>
                    <a:pt x="491" y="104"/>
                    <a:pt x="480" y="104"/>
                  </a:cubicBezTo>
                  <a:cubicBezTo>
                    <a:pt x="471" y="108"/>
                    <a:pt x="462" y="111"/>
                    <a:pt x="453" y="111"/>
                  </a:cubicBezTo>
                  <a:cubicBezTo>
                    <a:pt x="440" y="111"/>
                    <a:pt x="428" y="106"/>
                    <a:pt x="416" y="94"/>
                  </a:cubicBezTo>
                  <a:cubicBezTo>
                    <a:pt x="411" y="100"/>
                    <a:pt x="408" y="103"/>
                    <a:pt x="405" y="103"/>
                  </a:cubicBezTo>
                  <a:cubicBezTo>
                    <a:pt x="397" y="103"/>
                    <a:pt x="394" y="84"/>
                    <a:pt x="390" y="84"/>
                  </a:cubicBezTo>
                  <a:cubicBezTo>
                    <a:pt x="388" y="84"/>
                    <a:pt x="386" y="87"/>
                    <a:pt x="384" y="94"/>
                  </a:cubicBezTo>
                  <a:cubicBezTo>
                    <a:pt x="379" y="76"/>
                    <a:pt x="375" y="69"/>
                    <a:pt x="370" y="69"/>
                  </a:cubicBezTo>
                  <a:cubicBezTo>
                    <a:pt x="362" y="69"/>
                    <a:pt x="354" y="81"/>
                    <a:pt x="342" y="94"/>
                  </a:cubicBezTo>
                  <a:cubicBezTo>
                    <a:pt x="330" y="94"/>
                    <a:pt x="330" y="61"/>
                    <a:pt x="320" y="61"/>
                  </a:cubicBezTo>
                  <a:cubicBezTo>
                    <a:pt x="309" y="51"/>
                    <a:pt x="288" y="51"/>
                    <a:pt x="267" y="40"/>
                  </a:cubicBezTo>
                  <a:cubicBezTo>
                    <a:pt x="235" y="30"/>
                    <a:pt x="203" y="30"/>
                    <a:pt x="181" y="8"/>
                  </a:cubicBezTo>
                  <a:cubicBezTo>
                    <a:pt x="176" y="3"/>
                    <a:pt x="174" y="0"/>
                    <a:pt x="171" y="0"/>
                  </a:cubicBezTo>
                  <a:close/>
                </a:path>
              </a:pathLst>
            </a:custGeom>
            <a:solidFill>
              <a:srgbClr val="F7B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23460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423991" y="10072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6"/>
          <p:cNvSpPr txBox="1">
            <a:spLocks noGrp="1"/>
          </p:cNvSpPr>
          <p:nvPr>
            <p:ph type="subTitle" idx="5"/>
          </p:nvPr>
        </p:nvSpPr>
        <p:spPr>
          <a:xfrm>
            <a:off x="567600" y="2171250"/>
            <a:ext cx="23898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6"/>
          <p:cNvSpPr txBox="1">
            <a:spLocks noGrp="1"/>
          </p:cNvSpPr>
          <p:nvPr>
            <p:ph type="subTitle" idx="6"/>
          </p:nvPr>
        </p:nvSpPr>
        <p:spPr>
          <a:xfrm>
            <a:off x="567600" y="1701700"/>
            <a:ext cx="23898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274" name="Google Shape;274;p16"/>
          <p:cNvSpPr txBox="1">
            <a:spLocks noGrp="1"/>
          </p:cNvSpPr>
          <p:nvPr>
            <p:ph type="subTitle" idx="7"/>
          </p:nvPr>
        </p:nvSpPr>
        <p:spPr>
          <a:xfrm>
            <a:off x="6186600" y="2171250"/>
            <a:ext cx="23898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subTitle" idx="8"/>
          </p:nvPr>
        </p:nvSpPr>
        <p:spPr>
          <a:xfrm>
            <a:off x="6186599" y="1701700"/>
            <a:ext cx="23898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Gorditas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AND_TWO_COLUMNS_2_1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78" name="Google Shape;278;p17"/>
          <p:cNvGrpSpPr/>
          <p:nvPr/>
        </p:nvGrpSpPr>
        <p:grpSpPr>
          <a:xfrm>
            <a:off x="335794" y="155129"/>
            <a:ext cx="8347271" cy="1009090"/>
            <a:chOff x="335794" y="155129"/>
            <a:chExt cx="8347271" cy="1009090"/>
          </a:xfrm>
        </p:grpSpPr>
        <p:sp>
          <p:nvSpPr>
            <p:cNvPr id="279" name="Google Shape;279;p17"/>
            <p:cNvSpPr/>
            <p:nvPr/>
          </p:nvSpPr>
          <p:spPr>
            <a:xfrm>
              <a:off x="5838816" y="4027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7"/>
            <p:cNvSpPr/>
            <p:nvPr/>
          </p:nvSpPr>
          <p:spPr>
            <a:xfrm>
              <a:off x="7066600" y="290431"/>
              <a:ext cx="167961" cy="157338"/>
            </a:xfrm>
            <a:custGeom>
              <a:avLst/>
              <a:gdLst/>
              <a:ahLst/>
              <a:cxnLst/>
              <a:rect l="l" t="t" r="r" b="b"/>
              <a:pathLst>
                <a:path w="1502" h="1407" extrusionOk="0">
                  <a:moveTo>
                    <a:pt x="1182" y="1"/>
                  </a:moveTo>
                  <a:cubicBezTo>
                    <a:pt x="1174" y="10"/>
                    <a:pt x="1172" y="25"/>
                    <a:pt x="1155" y="25"/>
                  </a:cubicBezTo>
                  <a:cubicBezTo>
                    <a:pt x="1151" y="25"/>
                    <a:pt x="1146" y="24"/>
                    <a:pt x="1139" y="22"/>
                  </a:cubicBezTo>
                  <a:cubicBezTo>
                    <a:pt x="1130" y="19"/>
                    <a:pt x="1122" y="18"/>
                    <a:pt x="1115" y="18"/>
                  </a:cubicBezTo>
                  <a:cubicBezTo>
                    <a:pt x="1097" y="18"/>
                    <a:pt x="1087" y="25"/>
                    <a:pt x="1087" y="33"/>
                  </a:cubicBezTo>
                  <a:cubicBezTo>
                    <a:pt x="1065" y="43"/>
                    <a:pt x="1065" y="76"/>
                    <a:pt x="1044" y="76"/>
                  </a:cubicBezTo>
                  <a:cubicBezTo>
                    <a:pt x="1001" y="97"/>
                    <a:pt x="990" y="128"/>
                    <a:pt x="948" y="128"/>
                  </a:cubicBezTo>
                  <a:cubicBezTo>
                    <a:pt x="916" y="140"/>
                    <a:pt x="905" y="171"/>
                    <a:pt x="874" y="171"/>
                  </a:cubicBezTo>
                  <a:cubicBezTo>
                    <a:pt x="863" y="171"/>
                    <a:pt x="852" y="182"/>
                    <a:pt x="874" y="203"/>
                  </a:cubicBezTo>
                  <a:cubicBezTo>
                    <a:pt x="879" y="214"/>
                    <a:pt x="881" y="219"/>
                    <a:pt x="880" y="219"/>
                  </a:cubicBezTo>
                  <a:cubicBezTo>
                    <a:pt x="879" y="219"/>
                    <a:pt x="873" y="214"/>
                    <a:pt x="863" y="203"/>
                  </a:cubicBezTo>
                  <a:cubicBezTo>
                    <a:pt x="852" y="192"/>
                    <a:pt x="841" y="192"/>
                    <a:pt x="841" y="192"/>
                  </a:cubicBezTo>
                  <a:cubicBezTo>
                    <a:pt x="841" y="214"/>
                    <a:pt x="799" y="182"/>
                    <a:pt x="831" y="235"/>
                  </a:cubicBezTo>
                  <a:cubicBezTo>
                    <a:pt x="822" y="231"/>
                    <a:pt x="817" y="228"/>
                    <a:pt x="815" y="228"/>
                  </a:cubicBezTo>
                  <a:lnTo>
                    <a:pt x="815" y="228"/>
                  </a:lnTo>
                  <a:cubicBezTo>
                    <a:pt x="811" y="228"/>
                    <a:pt x="814" y="233"/>
                    <a:pt x="820" y="246"/>
                  </a:cubicBezTo>
                  <a:cubicBezTo>
                    <a:pt x="826" y="258"/>
                    <a:pt x="829" y="264"/>
                    <a:pt x="826" y="264"/>
                  </a:cubicBezTo>
                  <a:cubicBezTo>
                    <a:pt x="824" y="264"/>
                    <a:pt x="819" y="261"/>
                    <a:pt x="810" y="256"/>
                  </a:cubicBezTo>
                  <a:cubicBezTo>
                    <a:pt x="795" y="247"/>
                    <a:pt x="787" y="241"/>
                    <a:pt x="785" y="241"/>
                  </a:cubicBezTo>
                  <a:lnTo>
                    <a:pt x="785" y="241"/>
                  </a:lnTo>
                  <a:cubicBezTo>
                    <a:pt x="782" y="241"/>
                    <a:pt x="787" y="249"/>
                    <a:pt x="799" y="267"/>
                  </a:cubicBezTo>
                  <a:cubicBezTo>
                    <a:pt x="813" y="287"/>
                    <a:pt x="815" y="293"/>
                    <a:pt x="812" y="293"/>
                  </a:cubicBezTo>
                  <a:cubicBezTo>
                    <a:pt x="808" y="293"/>
                    <a:pt x="799" y="284"/>
                    <a:pt x="799" y="278"/>
                  </a:cubicBezTo>
                  <a:cubicBezTo>
                    <a:pt x="791" y="278"/>
                    <a:pt x="775" y="264"/>
                    <a:pt x="770" y="264"/>
                  </a:cubicBezTo>
                  <a:cubicBezTo>
                    <a:pt x="768" y="264"/>
                    <a:pt x="767" y="265"/>
                    <a:pt x="767" y="267"/>
                  </a:cubicBezTo>
                  <a:cubicBezTo>
                    <a:pt x="767" y="278"/>
                    <a:pt x="746" y="267"/>
                    <a:pt x="746" y="289"/>
                  </a:cubicBezTo>
                  <a:cubicBezTo>
                    <a:pt x="746" y="299"/>
                    <a:pt x="735" y="289"/>
                    <a:pt x="746" y="310"/>
                  </a:cubicBezTo>
                  <a:cubicBezTo>
                    <a:pt x="729" y="300"/>
                    <a:pt x="719" y="296"/>
                    <a:pt x="714" y="296"/>
                  </a:cubicBezTo>
                  <a:cubicBezTo>
                    <a:pt x="703" y="296"/>
                    <a:pt x="710" y="313"/>
                    <a:pt x="703" y="320"/>
                  </a:cubicBezTo>
                  <a:cubicBezTo>
                    <a:pt x="703" y="331"/>
                    <a:pt x="703" y="352"/>
                    <a:pt x="692" y="352"/>
                  </a:cubicBezTo>
                  <a:cubicBezTo>
                    <a:pt x="671" y="352"/>
                    <a:pt x="661" y="352"/>
                    <a:pt x="661" y="363"/>
                  </a:cubicBezTo>
                  <a:cubicBezTo>
                    <a:pt x="650" y="374"/>
                    <a:pt x="639" y="395"/>
                    <a:pt x="628" y="405"/>
                  </a:cubicBezTo>
                  <a:cubicBezTo>
                    <a:pt x="607" y="416"/>
                    <a:pt x="597" y="448"/>
                    <a:pt x="575" y="459"/>
                  </a:cubicBezTo>
                  <a:cubicBezTo>
                    <a:pt x="554" y="469"/>
                    <a:pt x="533" y="490"/>
                    <a:pt x="512" y="523"/>
                  </a:cubicBezTo>
                  <a:cubicBezTo>
                    <a:pt x="512" y="544"/>
                    <a:pt x="490" y="544"/>
                    <a:pt x="469" y="554"/>
                  </a:cubicBezTo>
                  <a:cubicBezTo>
                    <a:pt x="458" y="565"/>
                    <a:pt x="458" y="587"/>
                    <a:pt x="448" y="587"/>
                  </a:cubicBezTo>
                  <a:cubicBezTo>
                    <a:pt x="405" y="608"/>
                    <a:pt x="384" y="651"/>
                    <a:pt x="351" y="672"/>
                  </a:cubicBezTo>
                  <a:cubicBezTo>
                    <a:pt x="330" y="693"/>
                    <a:pt x="320" y="715"/>
                    <a:pt x="309" y="736"/>
                  </a:cubicBezTo>
                  <a:cubicBezTo>
                    <a:pt x="277" y="757"/>
                    <a:pt x="245" y="789"/>
                    <a:pt x="224" y="821"/>
                  </a:cubicBezTo>
                  <a:cubicBezTo>
                    <a:pt x="192" y="853"/>
                    <a:pt x="150" y="864"/>
                    <a:pt x="128" y="906"/>
                  </a:cubicBezTo>
                  <a:cubicBezTo>
                    <a:pt x="117" y="906"/>
                    <a:pt x="128" y="927"/>
                    <a:pt x="117" y="927"/>
                  </a:cubicBezTo>
                  <a:cubicBezTo>
                    <a:pt x="96" y="927"/>
                    <a:pt x="86" y="938"/>
                    <a:pt x="75" y="938"/>
                  </a:cubicBezTo>
                  <a:cubicBezTo>
                    <a:pt x="53" y="970"/>
                    <a:pt x="32" y="991"/>
                    <a:pt x="11" y="1023"/>
                  </a:cubicBezTo>
                  <a:cubicBezTo>
                    <a:pt x="0" y="1023"/>
                    <a:pt x="11" y="1044"/>
                    <a:pt x="43" y="1087"/>
                  </a:cubicBezTo>
                  <a:cubicBezTo>
                    <a:pt x="53" y="1098"/>
                    <a:pt x="53" y="1108"/>
                    <a:pt x="64" y="1119"/>
                  </a:cubicBezTo>
                  <a:cubicBezTo>
                    <a:pt x="75" y="1140"/>
                    <a:pt x="53" y="1129"/>
                    <a:pt x="64" y="1151"/>
                  </a:cubicBezTo>
                  <a:cubicBezTo>
                    <a:pt x="64" y="1151"/>
                    <a:pt x="75" y="1162"/>
                    <a:pt x="64" y="1162"/>
                  </a:cubicBezTo>
                  <a:cubicBezTo>
                    <a:pt x="55" y="1158"/>
                    <a:pt x="49" y="1157"/>
                    <a:pt x="46" y="1157"/>
                  </a:cubicBezTo>
                  <a:cubicBezTo>
                    <a:pt x="38" y="1157"/>
                    <a:pt x="43" y="1165"/>
                    <a:pt x="43" y="1172"/>
                  </a:cubicBezTo>
                  <a:cubicBezTo>
                    <a:pt x="32" y="1183"/>
                    <a:pt x="53" y="1204"/>
                    <a:pt x="75" y="1226"/>
                  </a:cubicBezTo>
                  <a:lnTo>
                    <a:pt x="107" y="1257"/>
                  </a:lnTo>
                  <a:cubicBezTo>
                    <a:pt x="121" y="1257"/>
                    <a:pt x="130" y="1253"/>
                    <a:pt x="138" y="1253"/>
                  </a:cubicBezTo>
                  <a:cubicBezTo>
                    <a:pt x="142" y="1253"/>
                    <a:pt x="146" y="1254"/>
                    <a:pt x="150" y="1257"/>
                  </a:cubicBezTo>
                  <a:cubicBezTo>
                    <a:pt x="156" y="1257"/>
                    <a:pt x="168" y="1262"/>
                    <a:pt x="175" y="1262"/>
                  </a:cubicBezTo>
                  <a:cubicBezTo>
                    <a:pt x="179" y="1262"/>
                    <a:pt x="181" y="1261"/>
                    <a:pt x="181" y="1257"/>
                  </a:cubicBezTo>
                  <a:lnTo>
                    <a:pt x="192" y="1268"/>
                  </a:lnTo>
                  <a:cubicBezTo>
                    <a:pt x="192" y="1290"/>
                    <a:pt x="202" y="1300"/>
                    <a:pt x="245" y="1332"/>
                  </a:cubicBezTo>
                  <a:cubicBezTo>
                    <a:pt x="245" y="1342"/>
                    <a:pt x="256" y="1342"/>
                    <a:pt x="256" y="1342"/>
                  </a:cubicBezTo>
                  <a:cubicBezTo>
                    <a:pt x="266" y="1364"/>
                    <a:pt x="277" y="1364"/>
                    <a:pt x="288" y="1364"/>
                  </a:cubicBezTo>
                  <a:cubicBezTo>
                    <a:pt x="305" y="1377"/>
                    <a:pt x="320" y="1383"/>
                    <a:pt x="331" y="1383"/>
                  </a:cubicBezTo>
                  <a:cubicBezTo>
                    <a:pt x="346" y="1383"/>
                    <a:pt x="356" y="1372"/>
                    <a:pt x="363" y="1353"/>
                  </a:cubicBezTo>
                  <a:cubicBezTo>
                    <a:pt x="394" y="1406"/>
                    <a:pt x="394" y="1406"/>
                    <a:pt x="415" y="1406"/>
                  </a:cubicBezTo>
                  <a:cubicBezTo>
                    <a:pt x="426" y="1406"/>
                    <a:pt x="437" y="1406"/>
                    <a:pt x="437" y="1396"/>
                  </a:cubicBezTo>
                  <a:cubicBezTo>
                    <a:pt x="458" y="1375"/>
                    <a:pt x="469" y="1353"/>
                    <a:pt x="479" y="1321"/>
                  </a:cubicBezTo>
                  <a:cubicBezTo>
                    <a:pt x="490" y="1268"/>
                    <a:pt x="522" y="1236"/>
                    <a:pt x="554" y="1193"/>
                  </a:cubicBezTo>
                  <a:cubicBezTo>
                    <a:pt x="564" y="1183"/>
                    <a:pt x="586" y="1193"/>
                    <a:pt x="564" y="1151"/>
                  </a:cubicBezTo>
                  <a:lnTo>
                    <a:pt x="564" y="1151"/>
                  </a:lnTo>
                  <a:cubicBezTo>
                    <a:pt x="574" y="1154"/>
                    <a:pt x="581" y="1155"/>
                    <a:pt x="586" y="1155"/>
                  </a:cubicBezTo>
                  <a:cubicBezTo>
                    <a:pt x="598" y="1155"/>
                    <a:pt x="600" y="1148"/>
                    <a:pt x="607" y="1140"/>
                  </a:cubicBezTo>
                  <a:cubicBezTo>
                    <a:pt x="607" y="1098"/>
                    <a:pt x="639" y="1077"/>
                    <a:pt x="661" y="1055"/>
                  </a:cubicBezTo>
                  <a:cubicBezTo>
                    <a:pt x="671" y="1055"/>
                    <a:pt x="661" y="1023"/>
                    <a:pt x="671" y="1023"/>
                  </a:cubicBezTo>
                  <a:cubicBezTo>
                    <a:pt x="674" y="1024"/>
                    <a:pt x="677" y="1024"/>
                    <a:pt x="680" y="1024"/>
                  </a:cubicBezTo>
                  <a:cubicBezTo>
                    <a:pt x="712" y="1024"/>
                    <a:pt x="706" y="969"/>
                    <a:pt x="735" y="959"/>
                  </a:cubicBezTo>
                  <a:cubicBezTo>
                    <a:pt x="742" y="959"/>
                    <a:pt x="740" y="955"/>
                    <a:pt x="737" y="949"/>
                  </a:cubicBezTo>
                  <a:lnTo>
                    <a:pt x="767" y="949"/>
                  </a:lnTo>
                  <a:cubicBezTo>
                    <a:pt x="777" y="938"/>
                    <a:pt x="799" y="938"/>
                    <a:pt x="799" y="916"/>
                  </a:cubicBezTo>
                  <a:cubicBezTo>
                    <a:pt x="810" y="885"/>
                    <a:pt x="820" y="864"/>
                    <a:pt x="841" y="864"/>
                  </a:cubicBezTo>
                  <a:cubicBezTo>
                    <a:pt x="863" y="853"/>
                    <a:pt x="863" y="842"/>
                    <a:pt x="874" y="831"/>
                  </a:cubicBezTo>
                  <a:cubicBezTo>
                    <a:pt x="884" y="800"/>
                    <a:pt x="926" y="821"/>
                    <a:pt x="916" y="778"/>
                  </a:cubicBezTo>
                  <a:cubicBezTo>
                    <a:pt x="916" y="757"/>
                    <a:pt x="948" y="767"/>
                    <a:pt x="948" y="736"/>
                  </a:cubicBezTo>
                  <a:cubicBezTo>
                    <a:pt x="948" y="730"/>
                    <a:pt x="948" y="728"/>
                    <a:pt x="949" y="728"/>
                  </a:cubicBezTo>
                  <a:cubicBezTo>
                    <a:pt x="951" y="728"/>
                    <a:pt x="953" y="730"/>
                    <a:pt x="959" y="736"/>
                  </a:cubicBezTo>
                  <a:cubicBezTo>
                    <a:pt x="964" y="741"/>
                    <a:pt x="966" y="743"/>
                    <a:pt x="968" y="743"/>
                  </a:cubicBezTo>
                  <a:cubicBezTo>
                    <a:pt x="969" y="743"/>
                    <a:pt x="969" y="741"/>
                    <a:pt x="969" y="736"/>
                  </a:cubicBezTo>
                  <a:cubicBezTo>
                    <a:pt x="964" y="720"/>
                    <a:pt x="967" y="714"/>
                    <a:pt x="973" y="714"/>
                  </a:cubicBezTo>
                  <a:cubicBezTo>
                    <a:pt x="980" y="714"/>
                    <a:pt x="991" y="720"/>
                    <a:pt x="1001" y="725"/>
                  </a:cubicBezTo>
                  <a:cubicBezTo>
                    <a:pt x="1023" y="725"/>
                    <a:pt x="1023" y="703"/>
                    <a:pt x="1033" y="693"/>
                  </a:cubicBezTo>
                  <a:cubicBezTo>
                    <a:pt x="1033" y="682"/>
                    <a:pt x="1044" y="682"/>
                    <a:pt x="1044" y="682"/>
                  </a:cubicBezTo>
                  <a:cubicBezTo>
                    <a:pt x="1054" y="672"/>
                    <a:pt x="1065" y="672"/>
                    <a:pt x="1076" y="661"/>
                  </a:cubicBezTo>
                  <a:cubicBezTo>
                    <a:pt x="1076" y="653"/>
                    <a:pt x="1083" y="637"/>
                    <a:pt x="1097" y="637"/>
                  </a:cubicBezTo>
                  <a:cubicBezTo>
                    <a:pt x="1100" y="637"/>
                    <a:pt x="1104" y="638"/>
                    <a:pt x="1108" y="640"/>
                  </a:cubicBezTo>
                  <a:cubicBezTo>
                    <a:pt x="1111" y="641"/>
                    <a:pt x="1114" y="641"/>
                    <a:pt x="1117" y="641"/>
                  </a:cubicBezTo>
                  <a:cubicBezTo>
                    <a:pt x="1137" y="641"/>
                    <a:pt x="1130" y="607"/>
                    <a:pt x="1139" y="597"/>
                  </a:cubicBezTo>
                  <a:lnTo>
                    <a:pt x="1161" y="608"/>
                  </a:lnTo>
                  <a:cubicBezTo>
                    <a:pt x="1172" y="587"/>
                    <a:pt x="1193" y="565"/>
                    <a:pt x="1214" y="565"/>
                  </a:cubicBezTo>
                  <a:cubicBezTo>
                    <a:pt x="1210" y="553"/>
                    <a:pt x="1215" y="550"/>
                    <a:pt x="1223" y="550"/>
                  </a:cubicBezTo>
                  <a:cubicBezTo>
                    <a:pt x="1229" y="550"/>
                    <a:pt x="1237" y="552"/>
                    <a:pt x="1242" y="552"/>
                  </a:cubicBezTo>
                  <a:cubicBezTo>
                    <a:pt x="1247" y="552"/>
                    <a:pt x="1249" y="550"/>
                    <a:pt x="1246" y="544"/>
                  </a:cubicBezTo>
                  <a:lnTo>
                    <a:pt x="1246" y="544"/>
                  </a:lnTo>
                  <a:cubicBezTo>
                    <a:pt x="1253" y="549"/>
                    <a:pt x="1258" y="551"/>
                    <a:pt x="1262" y="551"/>
                  </a:cubicBezTo>
                  <a:cubicBezTo>
                    <a:pt x="1274" y="551"/>
                    <a:pt x="1267" y="528"/>
                    <a:pt x="1267" y="512"/>
                  </a:cubicBezTo>
                  <a:cubicBezTo>
                    <a:pt x="1269" y="510"/>
                    <a:pt x="1272" y="509"/>
                    <a:pt x="1275" y="509"/>
                  </a:cubicBezTo>
                  <a:cubicBezTo>
                    <a:pt x="1286" y="509"/>
                    <a:pt x="1302" y="523"/>
                    <a:pt x="1310" y="523"/>
                  </a:cubicBezTo>
                  <a:cubicBezTo>
                    <a:pt x="1321" y="512"/>
                    <a:pt x="1342" y="490"/>
                    <a:pt x="1352" y="490"/>
                  </a:cubicBezTo>
                  <a:cubicBezTo>
                    <a:pt x="1385" y="469"/>
                    <a:pt x="1406" y="448"/>
                    <a:pt x="1438" y="448"/>
                  </a:cubicBezTo>
                  <a:cubicBezTo>
                    <a:pt x="1449" y="448"/>
                    <a:pt x="1449" y="448"/>
                    <a:pt x="1449" y="427"/>
                  </a:cubicBezTo>
                  <a:cubicBezTo>
                    <a:pt x="1449" y="418"/>
                    <a:pt x="1428" y="389"/>
                    <a:pt x="1442" y="389"/>
                  </a:cubicBezTo>
                  <a:lnTo>
                    <a:pt x="1442" y="389"/>
                  </a:lnTo>
                  <a:cubicBezTo>
                    <a:pt x="1445" y="389"/>
                    <a:pt x="1451" y="391"/>
                    <a:pt x="1459" y="395"/>
                  </a:cubicBezTo>
                  <a:cubicBezTo>
                    <a:pt x="1470" y="395"/>
                    <a:pt x="1470" y="395"/>
                    <a:pt x="1470" y="384"/>
                  </a:cubicBezTo>
                  <a:cubicBezTo>
                    <a:pt x="1464" y="379"/>
                    <a:pt x="1464" y="376"/>
                    <a:pt x="1467" y="376"/>
                  </a:cubicBezTo>
                  <a:lnTo>
                    <a:pt x="1467" y="376"/>
                  </a:lnTo>
                  <a:cubicBezTo>
                    <a:pt x="1470" y="376"/>
                    <a:pt x="1475" y="379"/>
                    <a:pt x="1480" y="384"/>
                  </a:cubicBezTo>
                  <a:cubicBezTo>
                    <a:pt x="1486" y="384"/>
                    <a:pt x="1494" y="389"/>
                    <a:pt x="1498" y="389"/>
                  </a:cubicBezTo>
                  <a:cubicBezTo>
                    <a:pt x="1502" y="389"/>
                    <a:pt x="1502" y="384"/>
                    <a:pt x="1491" y="363"/>
                  </a:cubicBezTo>
                  <a:cubicBezTo>
                    <a:pt x="1470" y="341"/>
                    <a:pt x="1491" y="341"/>
                    <a:pt x="1449" y="310"/>
                  </a:cubicBezTo>
                  <a:cubicBezTo>
                    <a:pt x="1438" y="299"/>
                    <a:pt x="1435" y="296"/>
                    <a:pt x="1437" y="296"/>
                  </a:cubicBezTo>
                  <a:lnTo>
                    <a:pt x="1437" y="296"/>
                  </a:lnTo>
                  <a:cubicBezTo>
                    <a:pt x="1438" y="296"/>
                    <a:pt x="1443" y="299"/>
                    <a:pt x="1449" y="299"/>
                  </a:cubicBezTo>
                  <a:cubicBezTo>
                    <a:pt x="1456" y="303"/>
                    <a:pt x="1460" y="304"/>
                    <a:pt x="1464" y="304"/>
                  </a:cubicBezTo>
                  <a:cubicBezTo>
                    <a:pt x="1472" y="304"/>
                    <a:pt x="1477" y="299"/>
                    <a:pt x="1491" y="299"/>
                  </a:cubicBezTo>
                  <a:cubicBezTo>
                    <a:pt x="1501" y="299"/>
                    <a:pt x="1491" y="267"/>
                    <a:pt x="1470" y="246"/>
                  </a:cubicBezTo>
                  <a:cubicBezTo>
                    <a:pt x="1449" y="214"/>
                    <a:pt x="1427" y="203"/>
                    <a:pt x="1406" y="203"/>
                  </a:cubicBezTo>
                  <a:cubicBezTo>
                    <a:pt x="1406" y="192"/>
                    <a:pt x="1395" y="192"/>
                    <a:pt x="1395" y="192"/>
                  </a:cubicBezTo>
                  <a:cubicBezTo>
                    <a:pt x="1374" y="203"/>
                    <a:pt x="1352" y="203"/>
                    <a:pt x="1342" y="203"/>
                  </a:cubicBezTo>
                  <a:cubicBezTo>
                    <a:pt x="1310" y="214"/>
                    <a:pt x="1267" y="214"/>
                    <a:pt x="1257" y="235"/>
                  </a:cubicBezTo>
                  <a:lnTo>
                    <a:pt x="1246" y="225"/>
                  </a:lnTo>
                  <a:cubicBezTo>
                    <a:pt x="1236" y="214"/>
                    <a:pt x="1225" y="214"/>
                    <a:pt x="1225" y="203"/>
                  </a:cubicBezTo>
                  <a:lnTo>
                    <a:pt x="1236" y="203"/>
                  </a:lnTo>
                  <a:cubicBezTo>
                    <a:pt x="1246" y="192"/>
                    <a:pt x="1257" y="192"/>
                    <a:pt x="1267" y="182"/>
                  </a:cubicBezTo>
                  <a:cubicBezTo>
                    <a:pt x="1278" y="182"/>
                    <a:pt x="1300" y="182"/>
                    <a:pt x="1288" y="161"/>
                  </a:cubicBezTo>
                  <a:cubicBezTo>
                    <a:pt x="1288" y="140"/>
                    <a:pt x="1278" y="118"/>
                    <a:pt x="1288" y="107"/>
                  </a:cubicBezTo>
                  <a:cubicBezTo>
                    <a:pt x="1300" y="97"/>
                    <a:pt x="1278" y="76"/>
                    <a:pt x="1267" y="54"/>
                  </a:cubicBezTo>
                  <a:cubicBezTo>
                    <a:pt x="1246" y="33"/>
                    <a:pt x="1225" y="22"/>
                    <a:pt x="1214" y="12"/>
                  </a:cubicBezTo>
                  <a:cubicBezTo>
                    <a:pt x="1193" y="1"/>
                    <a:pt x="1193" y="1"/>
                    <a:pt x="1182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85412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4165190" y="155129"/>
              <a:ext cx="149622" cy="172546"/>
            </a:xfrm>
            <a:custGeom>
              <a:avLst/>
              <a:gdLst/>
              <a:ahLst/>
              <a:cxnLst/>
              <a:rect l="l" t="t" r="r" b="b"/>
              <a:pathLst>
                <a:path w="1338" h="1543" extrusionOk="0">
                  <a:moveTo>
                    <a:pt x="951" y="1"/>
                  </a:moveTo>
                  <a:cubicBezTo>
                    <a:pt x="948" y="1"/>
                    <a:pt x="948" y="4"/>
                    <a:pt x="948" y="9"/>
                  </a:cubicBezTo>
                  <a:cubicBezTo>
                    <a:pt x="940" y="17"/>
                    <a:pt x="938" y="33"/>
                    <a:pt x="915" y="33"/>
                  </a:cubicBezTo>
                  <a:cubicBezTo>
                    <a:pt x="910" y="33"/>
                    <a:pt x="903" y="32"/>
                    <a:pt x="895" y="30"/>
                  </a:cubicBezTo>
                  <a:cubicBezTo>
                    <a:pt x="863" y="30"/>
                    <a:pt x="853" y="41"/>
                    <a:pt x="853" y="52"/>
                  </a:cubicBezTo>
                  <a:cubicBezTo>
                    <a:pt x="842" y="73"/>
                    <a:pt x="842" y="94"/>
                    <a:pt x="820" y="105"/>
                  </a:cubicBezTo>
                  <a:cubicBezTo>
                    <a:pt x="789" y="126"/>
                    <a:pt x="778" y="168"/>
                    <a:pt x="735" y="180"/>
                  </a:cubicBezTo>
                  <a:cubicBezTo>
                    <a:pt x="714" y="190"/>
                    <a:pt x="704" y="222"/>
                    <a:pt x="682" y="232"/>
                  </a:cubicBezTo>
                  <a:cubicBezTo>
                    <a:pt x="671" y="243"/>
                    <a:pt x="661" y="243"/>
                    <a:pt x="682" y="275"/>
                  </a:cubicBezTo>
                  <a:cubicBezTo>
                    <a:pt x="688" y="280"/>
                    <a:pt x="690" y="283"/>
                    <a:pt x="689" y="283"/>
                  </a:cubicBezTo>
                  <a:cubicBezTo>
                    <a:pt x="687" y="283"/>
                    <a:pt x="682" y="280"/>
                    <a:pt x="671" y="275"/>
                  </a:cubicBezTo>
                  <a:cubicBezTo>
                    <a:pt x="661" y="265"/>
                    <a:pt x="650" y="265"/>
                    <a:pt x="650" y="265"/>
                  </a:cubicBezTo>
                  <a:lnTo>
                    <a:pt x="650" y="265"/>
                  </a:lnTo>
                  <a:cubicBezTo>
                    <a:pt x="661" y="286"/>
                    <a:pt x="607" y="265"/>
                    <a:pt x="650" y="307"/>
                  </a:cubicBezTo>
                  <a:lnTo>
                    <a:pt x="640" y="307"/>
                  </a:lnTo>
                  <a:cubicBezTo>
                    <a:pt x="634" y="304"/>
                    <a:pt x="630" y="303"/>
                    <a:pt x="627" y="303"/>
                  </a:cubicBezTo>
                  <a:lnTo>
                    <a:pt x="627" y="303"/>
                  </a:lnTo>
                  <a:cubicBezTo>
                    <a:pt x="620" y="303"/>
                    <a:pt x="624" y="313"/>
                    <a:pt x="640" y="329"/>
                  </a:cubicBezTo>
                  <a:cubicBezTo>
                    <a:pt x="624" y="325"/>
                    <a:pt x="614" y="322"/>
                    <a:pt x="610" y="322"/>
                  </a:cubicBezTo>
                  <a:lnTo>
                    <a:pt x="610" y="322"/>
                  </a:lnTo>
                  <a:cubicBezTo>
                    <a:pt x="602" y="322"/>
                    <a:pt x="609" y="329"/>
                    <a:pt x="629" y="350"/>
                  </a:cubicBezTo>
                  <a:cubicBezTo>
                    <a:pt x="643" y="363"/>
                    <a:pt x="645" y="367"/>
                    <a:pt x="642" y="367"/>
                  </a:cubicBezTo>
                  <a:cubicBezTo>
                    <a:pt x="639" y="367"/>
                    <a:pt x="629" y="360"/>
                    <a:pt x="629" y="360"/>
                  </a:cubicBezTo>
                  <a:cubicBezTo>
                    <a:pt x="621" y="360"/>
                    <a:pt x="599" y="347"/>
                    <a:pt x="590" y="347"/>
                  </a:cubicBezTo>
                  <a:cubicBezTo>
                    <a:pt x="588" y="347"/>
                    <a:pt x="586" y="348"/>
                    <a:pt x="586" y="350"/>
                  </a:cubicBezTo>
                  <a:cubicBezTo>
                    <a:pt x="597" y="360"/>
                    <a:pt x="565" y="360"/>
                    <a:pt x="576" y="371"/>
                  </a:cubicBezTo>
                  <a:cubicBezTo>
                    <a:pt x="576" y="381"/>
                    <a:pt x="565" y="381"/>
                    <a:pt x="576" y="403"/>
                  </a:cubicBezTo>
                  <a:cubicBezTo>
                    <a:pt x="563" y="398"/>
                    <a:pt x="555" y="396"/>
                    <a:pt x="549" y="396"/>
                  </a:cubicBezTo>
                  <a:cubicBezTo>
                    <a:pt x="531" y="396"/>
                    <a:pt x="544" y="416"/>
                    <a:pt x="544" y="424"/>
                  </a:cubicBezTo>
                  <a:cubicBezTo>
                    <a:pt x="544" y="424"/>
                    <a:pt x="544" y="445"/>
                    <a:pt x="533" y="445"/>
                  </a:cubicBezTo>
                  <a:cubicBezTo>
                    <a:pt x="522" y="445"/>
                    <a:pt x="512" y="456"/>
                    <a:pt x="501" y="467"/>
                  </a:cubicBezTo>
                  <a:cubicBezTo>
                    <a:pt x="501" y="488"/>
                    <a:pt x="501" y="509"/>
                    <a:pt x="480" y="520"/>
                  </a:cubicBezTo>
                  <a:lnTo>
                    <a:pt x="448" y="584"/>
                  </a:lnTo>
                  <a:cubicBezTo>
                    <a:pt x="427" y="605"/>
                    <a:pt x="406" y="627"/>
                    <a:pt x="406" y="648"/>
                  </a:cubicBezTo>
                  <a:cubicBezTo>
                    <a:pt x="394" y="669"/>
                    <a:pt x="373" y="680"/>
                    <a:pt x="363" y="701"/>
                  </a:cubicBezTo>
                  <a:cubicBezTo>
                    <a:pt x="352" y="701"/>
                    <a:pt x="352" y="722"/>
                    <a:pt x="342" y="733"/>
                  </a:cubicBezTo>
                  <a:cubicBezTo>
                    <a:pt x="309" y="765"/>
                    <a:pt x="299" y="807"/>
                    <a:pt x="267" y="840"/>
                  </a:cubicBezTo>
                  <a:cubicBezTo>
                    <a:pt x="256" y="861"/>
                    <a:pt x="256" y="882"/>
                    <a:pt x="245" y="904"/>
                  </a:cubicBezTo>
                  <a:cubicBezTo>
                    <a:pt x="224" y="935"/>
                    <a:pt x="193" y="967"/>
                    <a:pt x="182" y="1010"/>
                  </a:cubicBezTo>
                  <a:cubicBezTo>
                    <a:pt x="160" y="1042"/>
                    <a:pt x="118" y="1063"/>
                    <a:pt x="96" y="1105"/>
                  </a:cubicBezTo>
                  <a:cubicBezTo>
                    <a:pt x="96" y="1117"/>
                    <a:pt x="107" y="1138"/>
                    <a:pt x="96" y="1138"/>
                  </a:cubicBezTo>
                  <a:cubicBezTo>
                    <a:pt x="86" y="1138"/>
                    <a:pt x="65" y="1148"/>
                    <a:pt x="65" y="1159"/>
                  </a:cubicBezTo>
                  <a:cubicBezTo>
                    <a:pt x="44" y="1191"/>
                    <a:pt x="32" y="1223"/>
                    <a:pt x="11" y="1255"/>
                  </a:cubicBezTo>
                  <a:cubicBezTo>
                    <a:pt x="1" y="1255"/>
                    <a:pt x="22" y="1276"/>
                    <a:pt x="54" y="1308"/>
                  </a:cubicBezTo>
                  <a:cubicBezTo>
                    <a:pt x="75" y="1318"/>
                    <a:pt x="75" y="1318"/>
                    <a:pt x="86" y="1330"/>
                  </a:cubicBezTo>
                  <a:cubicBezTo>
                    <a:pt x="107" y="1351"/>
                    <a:pt x="86" y="1351"/>
                    <a:pt x="96" y="1372"/>
                  </a:cubicBezTo>
                  <a:cubicBezTo>
                    <a:pt x="65" y="1372"/>
                    <a:pt x="75" y="1382"/>
                    <a:pt x="75" y="1393"/>
                  </a:cubicBezTo>
                  <a:cubicBezTo>
                    <a:pt x="75" y="1404"/>
                    <a:pt x="96" y="1415"/>
                    <a:pt x="118" y="1436"/>
                  </a:cubicBezTo>
                  <a:cubicBezTo>
                    <a:pt x="139" y="1457"/>
                    <a:pt x="150" y="1457"/>
                    <a:pt x="160" y="1457"/>
                  </a:cubicBezTo>
                  <a:cubicBezTo>
                    <a:pt x="182" y="1457"/>
                    <a:pt x="182" y="1446"/>
                    <a:pt x="203" y="1446"/>
                  </a:cubicBezTo>
                  <a:cubicBezTo>
                    <a:pt x="210" y="1446"/>
                    <a:pt x="222" y="1451"/>
                    <a:pt x="229" y="1451"/>
                  </a:cubicBezTo>
                  <a:cubicBezTo>
                    <a:pt x="233" y="1451"/>
                    <a:pt x="235" y="1450"/>
                    <a:pt x="235" y="1446"/>
                  </a:cubicBezTo>
                  <a:cubicBezTo>
                    <a:pt x="245" y="1446"/>
                    <a:pt x="245" y="1446"/>
                    <a:pt x="245" y="1457"/>
                  </a:cubicBezTo>
                  <a:cubicBezTo>
                    <a:pt x="256" y="1479"/>
                    <a:pt x="256" y="1479"/>
                    <a:pt x="309" y="1510"/>
                  </a:cubicBezTo>
                  <a:lnTo>
                    <a:pt x="320" y="1510"/>
                  </a:lnTo>
                  <a:cubicBezTo>
                    <a:pt x="342" y="1521"/>
                    <a:pt x="352" y="1531"/>
                    <a:pt x="352" y="1531"/>
                  </a:cubicBezTo>
                  <a:cubicBezTo>
                    <a:pt x="368" y="1534"/>
                    <a:pt x="381" y="1536"/>
                    <a:pt x="391" y="1536"/>
                  </a:cubicBezTo>
                  <a:cubicBezTo>
                    <a:pt x="421" y="1536"/>
                    <a:pt x="427" y="1523"/>
                    <a:pt x="427" y="1500"/>
                  </a:cubicBezTo>
                  <a:cubicBezTo>
                    <a:pt x="480" y="1542"/>
                    <a:pt x="469" y="1542"/>
                    <a:pt x="491" y="1542"/>
                  </a:cubicBezTo>
                  <a:cubicBezTo>
                    <a:pt x="501" y="1531"/>
                    <a:pt x="512" y="1531"/>
                    <a:pt x="522" y="1531"/>
                  </a:cubicBezTo>
                  <a:cubicBezTo>
                    <a:pt x="522" y="1500"/>
                    <a:pt x="533" y="1468"/>
                    <a:pt x="533" y="1446"/>
                  </a:cubicBezTo>
                  <a:cubicBezTo>
                    <a:pt x="544" y="1393"/>
                    <a:pt x="565" y="1351"/>
                    <a:pt x="586" y="1297"/>
                  </a:cubicBezTo>
                  <a:cubicBezTo>
                    <a:pt x="586" y="1287"/>
                    <a:pt x="619" y="1297"/>
                    <a:pt x="586" y="1255"/>
                  </a:cubicBezTo>
                  <a:lnTo>
                    <a:pt x="586" y="1255"/>
                  </a:lnTo>
                  <a:cubicBezTo>
                    <a:pt x="596" y="1258"/>
                    <a:pt x="602" y="1259"/>
                    <a:pt x="607" y="1259"/>
                  </a:cubicBezTo>
                  <a:cubicBezTo>
                    <a:pt x="619" y="1259"/>
                    <a:pt x="619" y="1252"/>
                    <a:pt x="619" y="1244"/>
                  </a:cubicBezTo>
                  <a:cubicBezTo>
                    <a:pt x="619" y="1202"/>
                    <a:pt x="640" y="1169"/>
                    <a:pt x="661" y="1148"/>
                  </a:cubicBezTo>
                  <a:cubicBezTo>
                    <a:pt x="661" y="1138"/>
                    <a:pt x="650" y="1117"/>
                    <a:pt x="661" y="1117"/>
                  </a:cubicBezTo>
                  <a:cubicBezTo>
                    <a:pt x="704" y="1105"/>
                    <a:pt x="682" y="1053"/>
                    <a:pt x="714" y="1031"/>
                  </a:cubicBezTo>
                  <a:lnTo>
                    <a:pt x="714" y="1020"/>
                  </a:lnTo>
                  <a:lnTo>
                    <a:pt x="735" y="1020"/>
                  </a:lnTo>
                  <a:cubicBezTo>
                    <a:pt x="746" y="999"/>
                    <a:pt x="768" y="999"/>
                    <a:pt x="768" y="978"/>
                  </a:cubicBezTo>
                  <a:cubicBezTo>
                    <a:pt x="768" y="946"/>
                    <a:pt x="768" y="925"/>
                    <a:pt x="799" y="914"/>
                  </a:cubicBezTo>
                  <a:cubicBezTo>
                    <a:pt x="810" y="904"/>
                    <a:pt x="810" y="893"/>
                    <a:pt x="820" y="871"/>
                  </a:cubicBezTo>
                  <a:cubicBezTo>
                    <a:pt x="820" y="850"/>
                    <a:pt x="863" y="861"/>
                    <a:pt x="853" y="818"/>
                  </a:cubicBezTo>
                  <a:cubicBezTo>
                    <a:pt x="842" y="797"/>
                    <a:pt x="884" y="797"/>
                    <a:pt x="863" y="776"/>
                  </a:cubicBezTo>
                  <a:cubicBezTo>
                    <a:pt x="863" y="770"/>
                    <a:pt x="866" y="768"/>
                    <a:pt x="870" y="768"/>
                  </a:cubicBezTo>
                  <a:cubicBezTo>
                    <a:pt x="874" y="768"/>
                    <a:pt x="879" y="770"/>
                    <a:pt x="884" y="776"/>
                  </a:cubicBezTo>
                  <a:cubicBezTo>
                    <a:pt x="895" y="776"/>
                    <a:pt x="895" y="776"/>
                    <a:pt x="895" y="765"/>
                  </a:cubicBezTo>
                  <a:cubicBezTo>
                    <a:pt x="874" y="743"/>
                    <a:pt x="895" y="743"/>
                    <a:pt x="917" y="743"/>
                  </a:cubicBezTo>
                  <a:cubicBezTo>
                    <a:pt x="948" y="743"/>
                    <a:pt x="938" y="722"/>
                    <a:pt x="938" y="712"/>
                  </a:cubicBezTo>
                  <a:cubicBezTo>
                    <a:pt x="948" y="701"/>
                    <a:pt x="948" y="701"/>
                    <a:pt x="948" y="691"/>
                  </a:cubicBezTo>
                  <a:cubicBezTo>
                    <a:pt x="959" y="680"/>
                    <a:pt x="969" y="680"/>
                    <a:pt x="981" y="669"/>
                  </a:cubicBezTo>
                  <a:cubicBezTo>
                    <a:pt x="981" y="658"/>
                    <a:pt x="981" y="637"/>
                    <a:pt x="1002" y="637"/>
                  </a:cubicBezTo>
                  <a:cubicBezTo>
                    <a:pt x="1005" y="638"/>
                    <a:pt x="1008" y="639"/>
                    <a:pt x="1011" y="639"/>
                  </a:cubicBezTo>
                  <a:cubicBezTo>
                    <a:pt x="1031" y="639"/>
                    <a:pt x="1024" y="604"/>
                    <a:pt x="1033" y="594"/>
                  </a:cubicBezTo>
                  <a:cubicBezTo>
                    <a:pt x="1039" y="600"/>
                    <a:pt x="1044" y="603"/>
                    <a:pt x="1048" y="603"/>
                  </a:cubicBezTo>
                  <a:cubicBezTo>
                    <a:pt x="1052" y="603"/>
                    <a:pt x="1055" y="600"/>
                    <a:pt x="1055" y="594"/>
                  </a:cubicBezTo>
                  <a:cubicBezTo>
                    <a:pt x="1066" y="573"/>
                    <a:pt x="1066" y="552"/>
                    <a:pt x="1097" y="552"/>
                  </a:cubicBezTo>
                  <a:lnTo>
                    <a:pt x="1097" y="542"/>
                  </a:lnTo>
                  <a:cubicBezTo>
                    <a:pt x="1087" y="525"/>
                    <a:pt x="1095" y="525"/>
                    <a:pt x="1104" y="525"/>
                  </a:cubicBezTo>
                  <a:cubicBezTo>
                    <a:pt x="1113" y="525"/>
                    <a:pt x="1124" y="525"/>
                    <a:pt x="1119" y="509"/>
                  </a:cubicBezTo>
                  <a:lnTo>
                    <a:pt x="1119" y="509"/>
                  </a:lnTo>
                  <a:cubicBezTo>
                    <a:pt x="1131" y="515"/>
                    <a:pt x="1138" y="518"/>
                    <a:pt x="1141" y="518"/>
                  </a:cubicBezTo>
                  <a:cubicBezTo>
                    <a:pt x="1150" y="518"/>
                    <a:pt x="1137" y="503"/>
                    <a:pt x="1130" y="488"/>
                  </a:cubicBezTo>
                  <a:cubicBezTo>
                    <a:pt x="1140" y="488"/>
                    <a:pt x="1140" y="488"/>
                    <a:pt x="1140" y="478"/>
                  </a:cubicBezTo>
                  <a:cubicBezTo>
                    <a:pt x="1140" y="478"/>
                    <a:pt x="1149" y="482"/>
                    <a:pt x="1159" y="482"/>
                  </a:cubicBezTo>
                  <a:cubicBezTo>
                    <a:pt x="1164" y="482"/>
                    <a:pt x="1169" y="481"/>
                    <a:pt x="1172" y="478"/>
                  </a:cubicBezTo>
                  <a:cubicBezTo>
                    <a:pt x="1194" y="467"/>
                    <a:pt x="1194" y="445"/>
                    <a:pt x="1215" y="435"/>
                  </a:cubicBezTo>
                  <a:cubicBezTo>
                    <a:pt x="1236" y="424"/>
                    <a:pt x="1257" y="392"/>
                    <a:pt x="1289" y="381"/>
                  </a:cubicBezTo>
                  <a:cubicBezTo>
                    <a:pt x="1300" y="381"/>
                    <a:pt x="1300" y="371"/>
                    <a:pt x="1300" y="360"/>
                  </a:cubicBezTo>
                  <a:cubicBezTo>
                    <a:pt x="1291" y="352"/>
                    <a:pt x="1269" y="323"/>
                    <a:pt x="1283" y="323"/>
                  </a:cubicBezTo>
                  <a:lnTo>
                    <a:pt x="1283" y="323"/>
                  </a:lnTo>
                  <a:cubicBezTo>
                    <a:pt x="1286" y="323"/>
                    <a:pt x="1292" y="324"/>
                    <a:pt x="1300" y="329"/>
                  </a:cubicBezTo>
                  <a:cubicBezTo>
                    <a:pt x="1310" y="329"/>
                    <a:pt x="1310" y="329"/>
                    <a:pt x="1300" y="318"/>
                  </a:cubicBezTo>
                  <a:cubicBezTo>
                    <a:pt x="1289" y="307"/>
                    <a:pt x="1310" y="307"/>
                    <a:pt x="1310" y="307"/>
                  </a:cubicBezTo>
                  <a:cubicBezTo>
                    <a:pt x="1316" y="307"/>
                    <a:pt x="1326" y="310"/>
                    <a:pt x="1331" y="310"/>
                  </a:cubicBezTo>
                  <a:cubicBezTo>
                    <a:pt x="1337" y="310"/>
                    <a:pt x="1337" y="307"/>
                    <a:pt x="1321" y="296"/>
                  </a:cubicBezTo>
                  <a:cubicBezTo>
                    <a:pt x="1300" y="275"/>
                    <a:pt x="1310" y="265"/>
                    <a:pt x="1268" y="243"/>
                  </a:cubicBezTo>
                  <a:cubicBezTo>
                    <a:pt x="1246" y="232"/>
                    <a:pt x="1257" y="232"/>
                    <a:pt x="1268" y="232"/>
                  </a:cubicBezTo>
                  <a:cubicBezTo>
                    <a:pt x="1274" y="236"/>
                    <a:pt x="1278" y="237"/>
                    <a:pt x="1282" y="237"/>
                  </a:cubicBezTo>
                  <a:cubicBezTo>
                    <a:pt x="1290" y="237"/>
                    <a:pt x="1292" y="229"/>
                    <a:pt x="1300" y="222"/>
                  </a:cubicBezTo>
                  <a:cubicBezTo>
                    <a:pt x="1321" y="222"/>
                    <a:pt x="1300" y="201"/>
                    <a:pt x="1279" y="180"/>
                  </a:cubicBezTo>
                  <a:cubicBezTo>
                    <a:pt x="1246" y="158"/>
                    <a:pt x="1225" y="147"/>
                    <a:pt x="1204" y="147"/>
                  </a:cubicBezTo>
                  <a:lnTo>
                    <a:pt x="1194" y="147"/>
                  </a:lnTo>
                  <a:cubicBezTo>
                    <a:pt x="1172" y="158"/>
                    <a:pt x="1151" y="158"/>
                    <a:pt x="1140" y="168"/>
                  </a:cubicBezTo>
                  <a:cubicBezTo>
                    <a:pt x="1108" y="180"/>
                    <a:pt x="1076" y="190"/>
                    <a:pt x="1055" y="211"/>
                  </a:cubicBezTo>
                  <a:cubicBezTo>
                    <a:pt x="1055" y="211"/>
                    <a:pt x="1060" y="216"/>
                    <a:pt x="1057" y="216"/>
                  </a:cubicBezTo>
                  <a:cubicBezTo>
                    <a:pt x="1055" y="216"/>
                    <a:pt x="1052" y="215"/>
                    <a:pt x="1044" y="211"/>
                  </a:cubicBezTo>
                  <a:cubicBezTo>
                    <a:pt x="1033" y="201"/>
                    <a:pt x="1033" y="201"/>
                    <a:pt x="1033" y="190"/>
                  </a:cubicBezTo>
                  <a:lnTo>
                    <a:pt x="1055" y="168"/>
                  </a:lnTo>
                  <a:cubicBezTo>
                    <a:pt x="1066" y="158"/>
                    <a:pt x="1087" y="158"/>
                    <a:pt x="1076" y="137"/>
                  </a:cubicBezTo>
                  <a:cubicBezTo>
                    <a:pt x="1066" y="116"/>
                    <a:pt x="1066" y="94"/>
                    <a:pt x="1066" y="83"/>
                  </a:cubicBezTo>
                  <a:cubicBezTo>
                    <a:pt x="1076" y="73"/>
                    <a:pt x="1055" y="62"/>
                    <a:pt x="1033" y="41"/>
                  </a:cubicBezTo>
                  <a:cubicBezTo>
                    <a:pt x="1012" y="19"/>
                    <a:pt x="991" y="9"/>
                    <a:pt x="969" y="9"/>
                  </a:cubicBezTo>
                  <a:cubicBezTo>
                    <a:pt x="959" y="4"/>
                    <a:pt x="954" y="1"/>
                    <a:pt x="951" y="1"/>
                  </a:cubicBezTo>
                  <a:close/>
                </a:path>
              </a:pathLst>
            </a:custGeom>
            <a:solidFill>
              <a:srgbClr val="B9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7"/>
            <p:cNvSpPr/>
            <p:nvPr/>
          </p:nvSpPr>
          <p:spPr>
            <a:xfrm>
              <a:off x="335794" y="901436"/>
              <a:ext cx="183505" cy="105786"/>
            </a:xfrm>
            <a:custGeom>
              <a:avLst/>
              <a:gdLst/>
              <a:ahLst/>
              <a:cxnLst/>
              <a:rect l="l" t="t" r="r" b="b"/>
              <a:pathLst>
                <a:path w="1641" h="946" extrusionOk="0">
                  <a:moveTo>
                    <a:pt x="173" y="0"/>
                  </a:moveTo>
                  <a:cubicBezTo>
                    <a:pt x="171" y="0"/>
                    <a:pt x="167" y="5"/>
                    <a:pt x="160" y="19"/>
                  </a:cubicBezTo>
                  <a:cubicBezTo>
                    <a:pt x="150" y="40"/>
                    <a:pt x="139" y="40"/>
                    <a:pt x="129" y="83"/>
                  </a:cubicBezTo>
                  <a:lnTo>
                    <a:pt x="129" y="94"/>
                  </a:lnTo>
                  <a:cubicBezTo>
                    <a:pt x="118" y="73"/>
                    <a:pt x="107" y="73"/>
                    <a:pt x="96" y="51"/>
                  </a:cubicBezTo>
                  <a:cubicBezTo>
                    <a:pt x="96" y="49"/>
                    <a:pt x="96" y="48"/>
                    <a:pt x="95" y="48"/>
                  </a:cubicBezTo>
                  <a:cubicBezTo>
                    <a:pt x="89" y="48"/>
                    <a:pt x="75" y="67"/>
                    <a:pt x="75" y="94"/>
                  </a:cubicBezTo>
                  <a:cubicBezTo>
                    <a:pt x="54" y="137"/>
                    <a:pt x="54" y="158"/>
                    <a:pt x="54" y="179"/>
                  </a:cubicBezTo>
                  <a:cubicBezTo>
                    <a:pt x="65" y="179"/>
                    <a:pt x="65" y="189"/>
                    <a:pt x="65" y="189"/>
                  </a:cubicBezTo>
                  <a:cubicBezTo>
                    <a:pt x="75" y="200"/>
                    <a:pt x="86" y="222"/>
                    <a:pt x="96" y="232"/>
                  </a:cubicBezTo>
                  <a:cubicBezTo>
                    <a:pt x="118" y="253"/>
                    <a:pt x="139" y="286"/>
                    <a:pt x="171" y="296"/>
                  </a:cubicBezTo>
                  <a:lnTo>
                    <a:pt x="171" y="307"/>
                  </a:lnTo>
                  <a:cubicBezTo>
                    <a:pt x="171" y="317"/>
                    <a:pt x="160" y="328"/>
                    <a:pt x="160" y="328"/>
                  </a:cubicBezTo>
                  <a:lnTo>
                    <a:pt x="150" y="328"/>
                  </a:lnTo>
                  <a:lnTo>
                    <a:pt x="129" y="307"/>
                  </a:lnTo>
                  <a:cubicBezTo>
                    <a:pt x="112" y="307"/>
                    <a:pt x="108" y="293"/>
                    <a:pt x="96" y="293"/>
                  </a:cubicBezTo>
                  <a:cubicBezTo>
                    <a:pt x="94" y="293"/>
                    <a:pt x="90" y="294"/>
                    <a:pt x="86" y="296"/>
                  </a:cubicBezTo>
                  <a:cubicBezTo>
                    <a:pt x="75" y="317"/>
                    <a:pt x="54" y="328"/>
                    <a:pt x="44" y="328"/>
                  </a:cubicBezTo>
                  <a:cubicBezTo>
                    <a:pt x="42" y="327"/>
                    <a:pt x="40" y="326"/>
                    <a:pt x="39" y="326"/>
                  </a:cubicBezTo>
                  <a:cubicBezTo>
                    <a:pt x="30" y="326"/>
                    <a:pt x="21" y="353"/>
                    <a:pt x="11" y="371"/>
                  </a:cubicBezTo>
                  <a:cubicBezTo>
                    <a:pt x="1" y="402"/>
                    <a:pt x="1" y="424"/>
                    <a:pt x="1" y="445"/>
                  </a:cubicBezTo>
                  <a:cubicBezTo>
                    <a:pt x="1" y="466"/>
                    <a:pt x="1" y="466"/>
                    <a:pt x="11" y="466"/>
                  </a:cubicBezTo>
                  <a:cubicBezTo>
                    <a:pt x="22" y="477"/>
                    <a:pt x="44" y="466"/>
                    <a:pt x="54" y="499"/>
                  </a:cubicBezTo>
                  <a:cubicBezTo>
                    <a:pt x="54" y="530"/>
                    <a:pt x="75" y="541"/>
                    <a:pt x="86" y="541"/>
                  </a:cubicBezTo>
                  <a:cubicBezTo>
                    <a:pt x="107" y="541"/>
                    <a:pt x="129" y="541"/>
                    <a:pt x="150" y="551"/>
                  </a:cubicBezTo>
                  <a:cubicBezTo>
                    <a:pt x="182" y="573"/>
                    <a:pt x="214" y="573"/>
                    <a:pt x="245" y="605"/>
                  </a:cubicBezTo>
                  <a:cubicBezTo>
                    <a:pt x="267" y="626"/>
                    <a:pt x="299" y="615"/>
                    <a:pt x="320" y="648"/>
                  </a:cubicBezTo>
                  <a:cubicBezTo>
                    <a:pt x="320" y="648"/>
                    <a:pt x="322" y="649"/>
                    <a:pt x="325" y="649"/>
                  </a:cubicBezTo>
                  <a:cubicBezTo>
                    <a:pt x="329" y="649"/>
                    <a:pt x="335" y="645"/>
                    <a:pt x="342" y="626"/>
                  </a:cubicBezTo>
                  <a:cubicBezTo>
                    <a:pt x="345" y="622"/>
                    <a:pt x="349" y="620"/>
                    <a:pt x="352" y="620"/>
                  </a:cubicBezTo>
                  <a:lnTo>
                    <a:pt x="352" y="620"/>
                  </a:lnTo>
                  <a:cubicBezTo>
                    <a:pt x="357" y="620"/>
                    <a:pt x="359" y="627"/>
                    <a:pt x="352" y="648"/>
                  </a:cubicBezTo>
                  <a:lnTo>
                    <a:pt x="352" y="658"/>
                  </a:lnTo>
                  <a:cubicBezTo>
                    <a:pt x="353" y="657"/>
                    <a:pt x="354" y="657"/>
                    <a:pt x="355" y="657"/>
                  </a:cubicBezTo>
                  <a:cubicBezTo>
                    <a:pt x="360" y="657"/>
                    <a:pt x="363" y="672"/>
                    <a:pt x="369" y="672"/>
                  </a:cubicBezTo>
                  <a:cubicBezTo>
                    <a:pt x="372" y="672"/>
                    <a:pt x="377" y="666"/>
                    <a:pt x="384" y="648"/>
                  </a:cubicBezTo>
                  <a:cubicBezTo>
                    <a:pt x="387" y="644"/>
                    <a:pt x="389" y="643"/>
                    <a:pt x="391" y="643"/>
                  </a:cubicBezTo>
                  <a:cubicBezTo>
                    <a:pt x="395" y="643"/>
                    <a:pt x="395" y="651"/>
                    <a:pt x="395" y="658"/>
                  </a:cubicBezTo>
                  <a:cubicBezTo>
                    <a:pt x="395" y="668"/>
                    <a:pt x="395" y="673"/>
                    <a:pt x="396" y="673"/>
                  </a:cubicBezTo>
                  <a:cubicBezTo>
                    <a:pt x="397" y="673"/>
                    <a:pt x="400" y="665"/>
                    <a:pt x="406" y="648"/>
                  </a:cubicBezTo>
                  <a:cubicBezTo>
                    <a:pt x="410" y="643"/>
                    <a:pt x="412" y="640"/>
                    <a:pt x="414" y="640"/>
                  </a:cubicBezTo>
                  <a:cubicBezTo>
                    <a:pt x="416" y="640"/>
                    <a:pt x="416" y="646"/>
                    <a:pt x="416" y="658"/>
                  </a:cubicBezTo>
                  <a:cubicBezTo>
                    <a:pt x="416" y="675"/>
                    <a:pt x="419" y="686"/>
                    <a:pt x="423" y="686"/>
                  </a:cubicBezTo>
                  <a:cubicBezTo>
                    <a:pt x="427" y="686"/>
                    <a:pt x="432" y="678"/>
                    <a:pt x="437" y="658"/>
                  </a:cubicBezTo>
                  <a:cubicBezTo>
                    <a:pt x="445" y="642"/>
                    <a:pt x="449" y="636"/>
                    <a:pt x="450" y="636"/>
                  </a:cubicBezTo>
                  <a:lnTo>
                    <a:pt x="450" y="636"/>
                  </a:lnTo>
                  <a:cubicBezTo>
                    <a:pt x="452" y="636"/>
                    <a:pt x="448" y="652"/>
                    <a:pt x="448" y="658"/>
                  </a:cubicBezTo>
                  <a:cubicBezTo>
                    <a:pt x="448" y="669"/>
                    <a:pt x="437" y="690"/>
                    <a:pt x="448" y="690"/>
                  </a:cubicBezTo>
                  <a:cubicBezTo>
                    <a:pt x="450" y="689"/>
                    <a:pt x="451" y="688"/>
                    <a:pt x="453" y="688"/>
                  </a:cubicBezTo>
                  <a:cubicBezTo>
                    <a:pt x="460" y="688"/>
                    <a:pt x="468" y="703"/>
                    <a:pt x="475" y="703"/>
                  </a:cubicBezTo>
                  <a:cubicBezTo>
                    <a:pt x="477" y="703"/>
                    <a:pt x="478" y="702"/>
                    <a:pt x="480" y="700"/>
                  </a:cubicBezTo>
                  <a:cubicBezTo>
                    <a:pt x="485" y="695"/>
                    <a:pt x="488" y="695"/>
                    <a:pt x="491" y="695"/>
                  </a:cubicBezTo>
                  <a:cubicBezTo>
                    <a:pt x="493" y="695"/>
                    <a:pt x="496" y="695"/>
                    <a:pt x="501" y="690"/>
                  </a:cubicBezTo>
                  <a:cubicBezTo>
                    <a:pt x="501" y="714"/>
                    <a:pt x="505" y="721"/>
                    <a:pt x="511" y="721"/>
                  </a:cubicBezTo>
                  <a:cubicBezTo>
                    <a:pt x="518" y="721"/>
                    <a:pt x="527" y="712"/>
                    <a:pt x="533" y="712"/>
                  </a:cubicBezTo>
                  <a:cubicBezTo>
                    <a:pt x="540" y="712"/>
                    <a:pt x="547" y="707"/>
                    <a:pt x="554" y="707"/>
                  </a:cubicBezTo>
                  <a:cubicBezTo>
                    <a:pt x="558" y="707"/>
                    <a:pt x="561" y="708"/>
                    <a:pt x="565" y="712"/>
                  </a:cubicBezTo>
                  <a:cubicBezTo>
                    <a:pt x="565" y="722"/>
                    <a:pt x="576" y="733"/>
                    <a:pt x="586" y="733"/>
                  </a:cubicBezTo>
                  <a:lnTo>
                    <a:pt x="650" y="733"/>
                  </a:lnTo>
                  <a:cubicBezTo>
                    <a:pt x="671" y="743"/>
                    <a:pt x="693" y="743"/>
                    <a:pt x="714" y="754"/>
                  </a:cubicBezTo>
                  <a:cubicBezTo>
                    <a:pt x="746" y="764"/>
                    <a:pt x="768" y="775"/>
                    <a:pt x="799" y="775"/>
                  </a:cubicBezTo>
                  <a:cubicBezTo>
                    <a:pt x="803" y="773"/>
                    <a:pt x="808" y="772"/>
                    <a:pt x="812" y="772"/>
                  </a:cubicBezTo>
                  <a:cubicBezTo>
                    <a:pt x="828" y="772"/>
                    <a:pt x="844" y="788"/>
                    <a:pt x="853" y="797"/>
                  </a:cubicBezTo>
                  <a:cubicBezTo>
                    <a:pt x="855" y="799"/>
                    <a:pt x="857" y="800"/>
                    <a:pt x="860" y="800"/>
                  </a:cubicBezTo>
                  <a:cubicBezTo>
                    <a:pt x="868" y="800"/>
                    <a:pt x="879" y="793"/>
                    <a:pt x="887" y="793"/>
                  </a:cubicBezTo>
                  <a:cubicBezTo>
                    <a:pt x="890" y="793"/>
                    <a:pt x="893" y="794"/>
                    <a:pt x="895" y="797"/>
                  </a:cubicBezTo>
                  <a:cubicBezTo>
                    <a:pt x="927" y="828"/>
                    <a:pt x="981" y="818"/>
                    <a:pt x="1023" y="839"/>
                  </a:cubicBezTo>
                  <a:lnTo>
                    <a:pt x="1087" y="839"/>
                  </a:lnTo>
                  <a:cubicBezTo>
                    <a:pt x="1130" y="850"/>
                    <a:pt x="1161" y="861"/>
                    <a:pt x="1204" y="871"/>
                  </a:cubicBezTo>
                  <a:cubicBezTo>
                    <a:pt x="1246" y="882"/>
                    <a:pt x="1279" y="903"/>
                    <a:pt x="1332" y="913"/>
                  </a:cubicBezTo>
                  <a:cubicBezTo>
                    <a:pt x="1332" y="913"/>
                    <a:pt x="1345" y="900"/>
                    <a:pt x="1350" y="900"/>
                  </a:cubicBezTo>
                  <a:cubicBezTo>
                    <a:pt x="1352" y="900"/>
                    <a:pt x="1353" y="901"/>
                    <a:pt x="1353" y="903"/>
                  </a:cubicBezTo>
                  <a:cubicBezTo>
                    <a:pt x="1364" y="913"/>
                    <a:pt x="1374" y="925"/>
                    <a:pt x="1385" y="925"/>
                  </a:cubicBezTo>
                  <a:cubicBezTo>
                    <a:pt x="1417" y="935"/>
                    <a:pt x="1459" y="946"/>
                    <a:pt x="1492" y="946"/>
                  </a:cubicBezTo>
                  <a:cubicBezTo>
                    <a:pt x="1502" y="946"/>
                    <a:pt x="1513" y="935"/>
                    <a:pt x="1523" y="882"/>
                  </a:cubicBezTo>
                  <a:cubicBezTo>
                    <a:pt x="1534" y="861"/>
                    <a:pt x="1534" y="861"/>
                    <a:pt x="1545" y="850"/>
                  </a:cubicBezTo>
                  <a:cubicBezTo>
                    <a:pt x="1550" y="839"/>
                    <a:pt x="1555" y="839"/>
                    <a:pt x="1561" y="839"/>
                  </a:cubicBezTo>
                  <a:cubicBezTo>
                    <a:pt x="1566" y="839"/>
                    <a:pt x="1571" y="839"/>
                    <a:pt x="1577" y="828"/>
                  </a:cubicBezTo>
                  <a:lnTo>
                    <a:pt x="1587" y="828"/>
                  </a:lnTo>
                  <a:cubicBezTo>
                    <a:pt x="1587" y="839"/>
                    <a:pt x="1590" y="842"/>
                    <a:pt x="1593" y="842"/>
                  </a:cubicBezTo>
                  <a:cubicBezTo>
                    <a:pt x="1596" y="842"/>
                    <a:pt x="1598" y="839"/>
                    <a:pt x="1598" y="839"/>
                  </a:cubicBezTo>
                  <a:cubicBezTo>
                    <a:pt x="1608" y="839"/>
                    <a:pt x="1619" y="818"/>
                    <a:pt x="1630" y="786"/>
                  </a:cubicBezTo>
                  <a:cubicBezTo>
                    <a:pt x="1641" y="754"/>
                    <a:pt x="1641" y="743"/>
                    <a:pt x="1641" y="733"/>
                  </a:cubicBezTo>
                  <a:cubicBezTo>
                    <a:pt x="1630" y="712"/>
                    <a:pt x="1619" y="722"/>
                    <a:pt x="1608" y="700"/>
                  </a:cubicBezTo>
                  <a:lnTo>
                    <a:pt x="1608" y="669"/>
                  </a:lnTo>
                  <a:cubicBezTo>
                    <a:pt x="1602" y="669"/>
                    <a:pt x="1599" y="678"/>
                    <a:pt x="1599" y="678"/>
                  </a:cubicBezTo>
                  <a:cubicBezTo>
                    <a:pt x="1598" y="678"/>
                    <a:pt x="1598" y="676"/>
                    <a:pt x="1598" y="669"/>
                  </a:cubicBezTo>
                  <a:cubicBezTo>
                    <a:pt x="1598" y="658"/>
                    <a:pt x="1608" y="658"/>
                    <a:pt x="1608" y="658"/>
                  </a:cubicBezTo>
                  <a:cubicBezTo>
                    <a:pt x="1630" y="648"/>
                    <a:pt x="1630" y="637"/>
                    <a:pt x="1641" y="584"/>
                  </a:cubicBezTo>
                  <a:lnTo>
                    <a:pt x="1641" y="562"/>
                  </a:lnTo>
                  <a:lnTo>
                    <a:pt x="1641" y="530"/>
                  </a:lnTo>
                  <a:cubicBezTo>
                    <a:pt x="1641" y="480"/>
                    <a:pt x="1628" y="463"/>
                    <a:pt x="1606" y="463"/>
                  </a:cubicBezTo>
                  <a:cubicBezTo>
                    <a:pt x="1604" y="463"/>
                    <a:pt x="1602" y="463"/>
                    <a:pt x="1599" y="463"/>
                  </a:cubicBezTo>
                  <a:lnTo>
                    <a:pt x="1599" y="463"/>
                  </a:lnTo>
                  <a:cubicBezTo>
                    <a:pt x="1619" y="413"/>
                    <a:pt x="1619" y="413"/>
                    <a:pt x="1608" y="392"/>
                  </a:cubicBezTo>
                  <a:cubicBezTo>
                    <a:pt x="1598" y="381"/>
                    <a:pt x="1598" y="381"/>
                    <a:pt x="1587" y="381"/>
                  </a:cubicBezTo>
                  <a:cubicBezTo>
                    <a:pt x="1556" y="381"/>
                    <a:pt x="1534" y="381"/>
                    <a:pt x="1502" y="392"/>
                  </a:cubicBezTo>
                  <a:cubicBezTo>
                    <a:pt x="1484" y="396"/>
                    <a:pt x="1468" y="397"/>
                    <a:pt x="1452" y="397"/>
                  </a:cubicBezTo>
                  <a:cubicBezTo>
                    <a:pt x="1419" y="397"/>
                    <a:pt x="1389" y="392"/>
                    <a:pt x="1353" y="392"/>
                  </a:cubicBezTo>
                  <a:cubicBezTo>
                    <a:pt x="1347" y="386"/>
                    <a:pt x="1341" y="377"/>
                    <a:pt x="1334" y="377"/>
                  </a:cubicBezTo>
                  <a:cubicBezTo>
                    <a:pt x="1327" y="377"/>
                    <a:pt x="1320" y="383"/>
                    <a:pt x="1310" y="402"/>
                  </a:cubicBezTo>
                  <a:cubicBezTo>
                    <a:pt x="1300" y="371"/>
                    <a:pt x="1300" y="371"/>
                    <a:pt x="1289" y="371"/>
                  </a:cubicBezTo>
                  <a:cubicBezTo>
                    <a:pt x="1275" y="378"/>
                    <a:pt x="1262" y="380"/>
                    <a:pt x="1250" y="380"/>
                  </a:cubicBezTo>
                  <a:cubicBezTo>
                    <a:pt x="1225" y="380"/>
                    <a:pt x="1204" y="371"/>
                    <a:pt x="1182" y="371"/>
                  </a:cubicBezTo>
                  <a:cubicBezTo>
                    <a:pt x="1174" y="371"/>
                    <a:pt x="1166" y="384"/>
                    <a:pt x="1157" y="384"/>
                  </a:cubicBezTo>
                  <a:cubicBezTo>
                    <a:pt x="1155" y="384"/>
                    <a:pt x="1153" y="383"/>
                    <a:pt x="1151" y="381"/>
                  </a:cubicBezTo>
                  <a:cubicBezTo>
                    <a:pt x="1141" y="360"/>
                    <a:pt x="1125" y="357"/>
                    <a:pt x="1108" y="357"/>
                  </a:cubicBezTo>
                  <a:cubicBezTo>
                    <a:pt x="1102" y="357"/>
                    <a:pt x="1095" y="358"/>
                    <a:pt x="1088" y="358"/>
                  </a:cubicBezTo>
                  <a:cubicBezTo>
                    <a:pt x="1077" y="358"/>
                    <a:pt x="1065" y="356"/>
                    <a:pt x="1055" y="350"/>
                  </a:cubicBezTo>
                  <a:lnTo>
                    <a:pt x="1044" y="360"/>
                  </a:lnTo>
                  <a:cubicBezTo>
                    <a:pt x="1044" y="338"/>
                    <a:pt x="1044" y="338"/>
                    <a:pt x="1033" y="338"/>
                  </a:cubicBezTo>
                  <a:cubicBezTo>
                    <a:pt x="1023" y="328"/>
                    <a:pt x="1002" y="317"/>
                    <a:pt x="981" y="317"/>
                  </a:cubicBezTo>
                  <a:cubicBezTo>
                    <a:pt x="972" y="326"/>
                    <a:pt x="962" y="330"/>
                    <a:pt x="953" y="330"/>
                  </a:cubicBezTo>
                  <a:cubicBezTo>
                    <a:pt x="941" y="330"/>
                    <a:pt x="929" y="324"/>
                    <a:pt x="917" y="317"/>
                  </a:cubicBezTo>
                  <a:cubicBezTo>
                    <a:pt x="906" y="307"/>
                    <a:pt x="895" y="307"/>
                    <a:pt x="874" y="307"/>
                  </a:cubicBezTo>
                  <a:cubicBezTo>
                    <a:pt x="872" y="308"/>
                    <a:pt x="870" y="308"/>
                    <a:pt x="869" y="308"/>
                  </a:cubicBezTo>
                  <a:cubicBezTo>
                    <a:pt x="855" y="308"/>
                    <a:pt x="845" y="286"/>
                    <a:pt x="829" y="286"/>
                  </a:cubicBezTo>
                  <a:cubicBezTo>
                    <a:pt x="824" y="286"/>
                    <a:pt x="818" y="288"/>
                    <a:pt x="810" y="296"/>
                  </a:cubicBezTo>
                  <a:cubicBezTo>
                    <a:pt x="808" y="297"/>
                    <a:pt x="805" y="298"/>
                    <a:pt x="803" y="298"/>
                  </a:cubicBezTo>
                  <a:cubicBezTo>
                    <a:pt x="793" y="298"/>
                    <a:pt x="788" y="284"/>
                    <a:pt x="777" y="284"/>
                  </a:cubicBezTo>
                  <a:cubicBezTo>
                    <a:pt x="772" y="284"/>
                    <a:pt x="766" y="287"/>
                    <a:pt x="757" y="296"/>
                  </a:cubicBezTo>
                  <a:lnTo>
                    <a:pt x="757" y="275"/>
                  </a:lnTo>
                  <a:cubicBezTo>
                    <a:pt x="757" y="264"/>
                    <a:pt x="746" y="264"/>
                    <a:pt x="746" y="264"/>
                  </a:cubicBezTo>
                  <a:cubicBezTo>
                    <a:pt x="739" y="276"/>
                    <a:pt x="734" y="280"/>
                    <a:pt x="730" y="280"/>
                  </a:cubicBezTo>
                  <a:cubicBezTo>
                    <a:pt x="724" y="280"/>
                    <a:pt x="721" y="267"/>
                    <a:pt x="714" y="253"/>
                  </a:cubicBezTo>
                  <a:cubicBezTo>
                    <a:pt x="714" y="240"/>
                    <a:pt x="710" y="236"/>
                    <a:pt x="704" y="236"/>
                  </a:cubicBezTo>
                  <a:cubicBezTo>
                    <a:pt x="696" y="236"/>
                    <a:pt x="684" y="243"/>
                    <a:pt x="671" y="243"/>
                  </a:cubicBezTo>
                  <a:cubicBezTo>
                    <a:pt x="671" y="243"/>
                    <a:pt x="661" y="243"/>
                    <a:pt x="661" y="232"/>
                  </a:cubicBezTo>
                  <a:cubicBezTo>
                    <a:pt x="650" y="232"/>
                    <a:pt x="640" y="222"/>
                    <a:pt x="629" y="222"/>
                  </a:cubicBezTo>
                  <a:cubicBezTo>
                    <a:pt x="619" y="222"/>
                    <a:pt x="597" y="222"/>
                    <a:pt x="597" y="200"/>
                  </a:cubicBezTo>
                  <a:cubicBezTo>
                    <a:pt x="593" y="189"/>
                    <a:pt x="587" y="186"/>
                    <a:pt x="580" y="186"/>
                  </a:cubicBezTo>
                  <a:cubicBezTo>
                    <a:pt x="570" y="186"/>
                    <a:pt x="558" y="192"/>
                    <a:pt x="550" y="192"/>
                  </a:cubicBezTo>
                  <a:cubicBezTo>
                    <a:pt x="548" y="192"/>
                    <a:pt x="545" y="191"/>
                    <a:pt x="544" y="189"/>
                  </a:cubicBezTo>
                  <a:cubicBezTo>
                    <a:pt x="544" y="179"/>
                    <a:pt x="544" y="168"/>
                    <a:pt x="533" y="168"/>
                  </a:cubicBezTo>
                  <a:cubicBezTo>
                    <a:pt x="512" y="168"/>
                    <a:pt x="491" y="168"/>
                    <a:pt x="480" y="147"/>
                  </a:cubicBezTo>
                  <a:lnTo>
                    <a:pt x="469" y="147"/>
                  </a:lnTo>
                  <a:cubicBezTo>
                    <a:pt x="465" y="154"/>
                    <a:pt x="462" y="156"/>
                    <a:pt x="460" y="156"/>
                  </a:cubicBezTo>
                  <a:cubicBezTo>
                    <a:pt x="453" y="156"/>
                    <a:pt x="453" y="132"/>
                    <a:pt x="445" y="132"/>
                  </a:cubicBezTo>
                  <a:cubicBezTo>
                    <a:pt x="443" y="132"/>
                    <a:pt x="440" y="133"/>
                    <a:pt x="437" y="137"/>
                  </a:cubicBezTo>
                  <a:cubicBezTo>
                    <a:pt x="437" y="119"/>
                    <a:pt x="433" y="112"/>
                    <a:pt x="428" y="112"/>
                  </a:cubicBezTo>
                  <a:cubicBezTo>
                    <a:pt x="421" y="112"/>
                    <a:pt x="411" y="124"/>
                    <a:pt x="406" y="137"/>
                  </a:cubicBezTo>
                  <a:lnTo>
                    <a:pt x="395" y="125"/>
                  </a:lnTo>
                  <a:cubicBezTo>
                    <a:pt x="395" y="125"/>
                    <a:pt x="395" y="104"/>
                    <a:pt x="384" y="94"/>
                  </a:cubicBezTo>
                  <a:cubicBezTo>
                    <a:pt x="373" y="83"/>
                    <a:pt x="352" y="83"/>
                    <a:pt x="331" y="73"/>
                  </a:cubicBezTo>
                  <a:cubicBezTo>
                    <a:pt x="309" y="51"/>
                    <a:pt x="278" y="51"/>
                    <a:pt x="257" y="19"/>
                  </a:cubicBezTo>
                  <a:cubicBezTo>
                    <a:pt x="257" y="14"/>
                    <a:pt x="254" y="11"/>
                    <a:pt x="250" y="11"/>
                  </a:cubicBezTo>
                  <a:cubicBezTo>
                    <a:pt x="246" y="11"/>
                    <a:pt x="240" y="14"/>
                    <a:pt x="235" y="19"/>
                  </a:cubicBezTo>
                  <a:cubicBezTo>
                    <a:pt x="228" y="27"/>
                    <a:pt x="215" y="49"/>
                    <a:pt x="208" y="49"/>
                  </a:cubicBezTo>
                  <a:cubicBezTo>
                    <a:pt x="205" y="49"/>
                    <a:pt x="203" y="44"/>
                    <a:pt x="203" y="30"/>
                  </a:cubicBezTo>
                  <a:cubicBezTo>
                    <a:pt x="203" y="25"/>
                    <a:pt x="200" y="22"/>
                    <a:pt x="198" y="22"/>
                  </a:cubicBezTo>
                  <a:cubicBezTo>
                    <a:pt x="195" y="22"/>
                    <a:pt x="193" y="25"/>
                    <a:pt x="193" y="30"/>
                  </a:cubicBezTo>
                  <a:cubicBezTo>
                    <a:pt x="189" y="33"/>
                    <a:pt x="187" y="34"/>
                    <a:pt x="186" y="34"/>
                  </a:cubicBezTo>
                  <a:cubicBezTo>
                    <a:pt x="182" y="34"/>
                    <a:pt x="182" y="27"/>
                    <a:pt x="182" y="19"/>
                  </a:cubicBezTo>
                  <a:cubicBezTo>
                    <a:pt x="175" y="19"/>
                    <a:pt x="177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761541" y="202822"/>
              <a:ext cx="188313" cy="77159"/>
            </a:xfrm>
            <a:custGeom>
              <a:avLst/>
              <a:gdLst/>
              <a:ahLst/>
              <a:cxnLst/>
              <a:rect l="l" t="t" r="r" b="b"/>
              <a:pathLst>
                <a:path w="1684" h="690" extrusionOk="0">
                  <a:moveTo>
                    <a:pt x="171" y="0"/>
                  </a:moveTo>
                  <a:cubicBezTo>
                    <a:pt x="168" y="0"/>
                    <a:pt x="166" y="3"/>
                    <a:pt x="160" y="8"/>
                  </a:cubicBezTo>
                  <a:cubicBezTo>
                    <a:pt x="153" y="23"/>
                    <a:pt x="146" y="48"/>
                    <a:pt x="138" y="48"/>
                  </a:cubicBezTo>
                  <a:cubicBezTo>
                    <a:pt x="135" y="48"/>
                    <a:pt x="132" y="43"/>
                    <a:pt x="129" y="30"/>
                  </a:cubicBezTo>
                  <a:cubicBezTo>
                    <a:pt x="129" y="24"/>
                    <a:pt x="126" y="21"/>
                    <a:pt x="123" y="21"/>
                  </a:cubicBezTo>
                  <a:cubicBezTo>
                    <a:pt x="120" y="21"/>
                    <a:pt x="117" y="24"/>
                    <a:pt x="117" y="30"/>
                  </a:cubicBezTo>
                  <a:cubicBezTo>
                    <a:pt x="114" y="33"/>
                    <a:pt x="112" y="34"/>
                    <a:pt x="110" y="34"/>
                  </a:cubicBezTo>
                  <a:cubicBezTo>
                    <a:pt x="107" y="34"/>
                    <a:pt x="107" y="30"/>
                    <a:pt x="107" y="30"/>
                  </a:cubicBezTo>
                  <a:cubicBezTo>
                    <a:pt x="100" y="23"/>
                    <a:pt x="98" y="8"/>
                    <a:pt x="94" y="8"/>
                  </a:cubicBezTo>
                  <a:cubicBezTo>
                    <a:pt x="92" y="8"/>
                    <a:pt x="90" y="13"/>
                    <a:pt x="86" y="30"/>
                  </a:cubicBezTo>
                  <a:cubicBezTo>
                    <a:pt x="86" y="51"/>
                    <a:pt x="75" y="51"/>
                    <a:pt x="75" y="94"/>
                  </a:cubicBezTo>
                  <a:cubicBezTo>
                    <a:pt x="75" y="104"/>
                    <a:pt x="72" y="107"/>
                    <a:pt x="70" y="107"/>
                  </a:cubicBezTo>
                  <a:cubicBezTo>
                    <a:pt x="67" y="107"/>
                    <a:pt x="65" y="104"/>
                    <a:pt x="65" y="104"/>
                  </a:cubicBezTo>
                  <a:cubicBezTo>
                    <a:pt x="54" y="82"/>
                    <a:pt x="43" y="82"/>
                    <a:pt x="32" y="72"/>
                  </a:cubicBezTo>
                  <a:cubicBezTo>
                    <a:pt x="32" y="70"/>
                    <a:pt x="32" y="69"/>
                    <a:pt x="30" y="69"/>
                  </a:cubicBezTo>
                  <a:cubicBezTo>
                    <a:pt x="25" y="69"/>
                    <a:pt x="11" y="88"/>
                    <a:pt x="11" y="115"/>
                  </a:cubicBezTo>
                  <a:cubicBezTo>
                    <a:pt x="1" y="157"/>
                    <a:pt x="11" y="179"/>
                    <a:pt x="11" y="200"/>
                  </a:cubicBezTo>
                  <a:cubicBezTo>
                    <a:pt x="22" y="200"/>
                    <a:pt x="22" y="210"/>
                    <a:pt x="22" y="210"/>
                  </a:cubicBezTo>
                  <a:cubicBezTo>
                    <a:pt x="32" y="221"/>
                    <a:pt x="54" y="232"/>
                    <a:pt x="65" y="243"/>
                  </a:cubicBezTo>
                  <a:cubicBezTo>
                    <a:pt x="96" y="264"/>
                    <a:pt x="117" y="295"/>
                    <a:pt x="139" y="295"/>
                  </a:cubicBezTo>
                  <a:cubicBezTo>
                    <a:pt x="144" y="295"/>
                    <a:pt x="147" y="293"/>
                    <a:pt x="148" y="293"/>
                  </a:cubicBezTo>
                  <a:cubicBezTo>
                    <a:pt x="150" y="293"/>
                    <a:pt x="150" y="296"/>
                    <a:pt x="150" y="306"/>
                  </a:cubicBezTo>
                  <a:cubicBezTo>
                    <a:pt x="150" y="317"/>
                    <a:pt x="150" y="328"/>
                    <a:pt x="139" y="328"/>
                  </a:cubicBezTo>
                  <a:cubicBezTo>
                    <a:pt x="129" y="328"/>
                    <a:pt x="117" y="317"/>
                    <a:pt x="107" y="317"/>
                  </a:cubicBezTo>
                  <a:cubicBezTo>
                    <a:pt x="100" y="317"/>
                    <a:pt x="88" y="307"/>
                    <a:pt x="78" y="307"/>
                  </a:cubicBezTo>
                  <a:cubicBezTo>
                    <a:pt x="73" y="307"/>
                    <a:pt x="68" y="310"/>
                    <a:pt x="65" y="317"/>
                  </a:cubicBezTo>
                  <a:cubicBezTo>
                    <a:pt x="54" y="338"/>
                    <a:pt x="43" y="349"/>
                    <a:pt x="22" y="349"/>
                  </a:cubicBezTo>
                  <a:cubicBezTo>
                    <a:pt x="22" y="349"/>
                    <a:pt x="11" y="370"/>
                    <a:pt x="11" y="402"/>
                  </a:cubicBezTo>
                  <a:cubicBezTo>
                    <a:pt x="1" y="423"/>
                    <a:pt x="1" y="456"/>
                    <a:pt x="11" y="466"/>
                  </a:cubicBezTo>
                  <a:cubicBezTo>
                    <a:pt x="11" y="487"/>
                    <a:pt x="11" y="498"/>
                    <a:pt x="22" y="498"/>
                  </a:cubicBezTo>
                  <a:cubicBezTo>
                    <a:pt x="26" y="498"/>
                    <a:pt x="32" y="496"/>
                    <a:pt x="39" y="496"/>
                  </a:cubicBezTo>
                  <a:cubicBezTo>
                    <a:pt x="48" y="496"/>
                    <a:pt x="58" y="500"/>
                    <a:pt x="65" y="519"/>
                  </a:cubicBezTo>
                  <a:cubicBezTo>
                    <a:pt x="86" y="551"/>
                    <a:pt x="96" y="551"/>
                    <a:pt x="107" y="551"/>
                  </a:cubicBezTo>
                  <a:cubicBezTo>
                    <a:pt x="121" y="551"/>
                    <a:pt x="136" y="546"/>
                    <a:pt x="150" y="546"/>
                  </a:cubicBezTo>
                  <a:cubicBezTo>
                    <a:pt x="157" y="546"/>
                    <a:pt x="164" y="548"/>
                    <a:pt x="171" y="551"/>
                  </a:cubicBezTo>
                  <a:cubicBezTo>
                    <a:pt x="203" y="572"/>
                    <a:pt x="245" y="562"/>
                    <a:pt x="278" y="583"/>
                  </a:cubicBezTo>
                  <a:cubicBezTo>
                    <a:pt x="299" y="605"/>
                    <a:pt x="330" y="594"/>
                    <a:pt x="352" y="615"/>
                  </a:cubicBezTo>
                  <a:cubicBezTo>
                    <a:pt x="356" y="615"/>
                    <a:pt x="361" y="617"/>
                    <a:pt x="365" y="617"/>
                  </a:cubicBezTo>
                  <a:cubicBezTo>
                    <a:pt x="371" y="617"/>
                    <a:pt x="378" y="613"/>
                    <a:pt x="384" y="594"/>
                  </a:cubicBezTo>
                  <a:cubicBezTo>
                    <a:pt x="384" y="584"/>
                    <a:pt x="386" y="579"/>
                    <a:pt x="388" y="579"/>
                  </a:cubicBezTo>
                  <a:lnTo>
                    <a:pt x="388" y="579"/>
                  </a:lnTo>
                  <a:cubicBezTo>
                    <a:pt x="389" y="579"/>
                    <a:pt x="390" y="587"/>
                    <a:pt x="384" y="605"/>
                  </a:cubicBezTo>
                  <a:cubicBezTo>
                    <a:pt x="384" y="615"/>
                    <a:pt x="384" y="626"/>
                    <a:pt x="394" y="626"/>
                  </a:cubicBezTo>
                  <a:cubicBezTo>
                    <a:pt x="396" y="622"/>
                    <a:pt x="398" y="621"/>
                    <a:pt x="400" y="621"/>
                  </a:cubicBezTo>
                  <a:cubicBezTo>
                    <a:pt x="405" y="621"/>
                    <a:pt x="410" y="629"/>
                    <a:pt x="415" y="629"/>
                  </a:cubicBezTo>
                  <a:cubicBezTo>
                    <a:pt x="419" y="629"/>
                    <a:pt x="423" y="624"/>
                    <a:pt x="427" y="605"/>
                  </a:cubicBezTo>
                  <a:cubicBezTo>
                    <a:pt x="427" y="601"/>
                    <a:pt x="427" y="600"/>
                    <a:pt x="427" y="600"/>
                  </a:cubicBezTo>
                  <a:cubicBezTo>
                    <a:pt x="428" y="600"/>
                    <a:pt x="430" y="605"/>
                    <a:pt x="437" y="605"/>
                  </a:cubicBezTo>
                  <a:cubicBezTo>
                    <a:pt x="437" y="615"/>
                    <a:pt x="437" y="621"/>
                    <a:pt x="438" y="621"/>
                  </a:cubicBezTo>
                  <a:cubicBezTo>
                    <a:pt x="440" y="621"/>
                    <a:pt x="442" y="615"/>
                    <a:pt x="448" y="605"/>
                  </a:cubicBezTo>
                  <a:cubicBezTo>
                    <a:pt x="448" y="594"/>
                    <a:pt x="451" y="589"/>
                    <a:pt x="453" y="589"/>
                  </a:cubicBezTo>
                  <a:cubicBezTo>
                    <a:pt x="456" y="589"/>
                    <a:pt x="458" y="594"/>
                    <a:pt x="458" y="605"/>
                  </a:cubicBezTo>
                  <a:cubicBezTo>
                    <a:pt x="458" y="622"/>
                    <a:pt x="461" y="633"/>
                    <a:pt x="466" y="633"/>
                  </a:cubicBezTo>
                  <a:cubicBezTo>
                    <a:pt x="470" y="633"/>
                    <a:pt x="475" y="624"/>
                    <a:pt x="480" y="605"/>
                  </a:cubicBezTo>
                  <a:cubicBezTo>
                    <a:pt x="484" y="587"/>
                    <a:pt x="487" y="582"/>
                    <a:pt x="488" y="582"/>
                  </a:cubicBezTo>
                  <a:cubicBezTo>
                    <a:pt x="491" y="582"/>
                    <a:pt x="491" y="594"/>
                    <a:pt x="491" y="594"/>
                  </a:cubicBezTo>
                  <a:lnTo>
                    <a:pt x="491" y="636"/>
                  </a:lnTo>
                  <a:cubicBezTo>
                    <a:pt x="493" y="634"/>
                    <a:pt x="495" y="633"/>
                    <a:pt x="497" y="633"/>
                  </a:cubicBezTo>
                  <a:cubicBezTo>
                    <a:pt x="503" y="633"/>
                    <a:pt x="509" y="639"/>
                    <a:pt x="515" y="639"/>
                  </a:cubicBezTo>
                  <a:cubicBezTo>
                    <a:pt x="518" y="639"/>
                    <a:pt x="520" y="639"/>
                    <a:pt x="522" y="636"/>
                  </a:cubicBezTo>
                  <a:cubicBezTo>
                    <a:pt x="533" y="626"/>
                    <a:pt x="543" y="636"/>
                    <a:pt x="543" y="615"/>
                  </a:cubicBezTo>
                  <a:cubicBezTo>
                    <a:pt x="548" y="642"/>
                    <a:pt x="553" y="650"/>
                    <a:pt x="557" y="650"/>
                  </a:cubicBezTo>
                  <a:cubicBezTo>
                    <a:pt x="563" y="650"/>
                    <a:pt x="569" y="636"/>
                    <a:pt x="576" y="636"/>
                  </a:cubicBezTo>
                  <a:cubicBezTo>
                    <a:pt x="583" y="636"/>
                    <a:pt x="590" y="632"/>
                    <a:pt x="597" y="632"/>
                  </a:cubicBezTo>
                  <a:cubicBezTo>
                    <a:pt x="600" y="632"/>
                    <a:pt x="604" y="633"/>
                    <a:pt x="607" y="636"/>
                  </a:cubicBezTo>
                  <a:cubicBezTo>
                    <a:pt x="618" y="647"/>
                    <a:pt x="629" y="647"/>
                    <a:pt x="640" y="647"/>
                  </a:cubicBezTo>
                  <a:cubicBezTo>
                    <a:pt x="661" y="647"/>
                    <a:pt x="682" y="636"/>
                    <a:pt x="692" y="636"/>
                  </a:cubicBezTo>
                  <a:cubicBezTo>
                    <a:pt x="709" y="642"/>
                    <a:pt x="722" y="642"/>
                    <a:pt x="734" y="642"/>
                  </a:cubicBezTo>
                  <a:cubicBezTo>
                    <a:pt x="746" y="642"/>
                    <a:pt x="757" y="642"/>
                    <a:pt x="767" y="647"/>
                  </a:cubicBezTo>
                  <a:cubicBezTo>
                    <a:pt x="783" y="652"/>
                    <a:pt x="796" y="655"/>
                    <a:pt x="810" y="655"/>
                  </a:cubicBezTo>
                  <a:cubicBezTo>
                    <a:pt x="823" y="655"/>
                    <a:pt x="836" y="652"/>
                    <a:pt x="853" y="647"/>
                  </a:cubicBezTo>
                  <a:cubicBezTo>
                    <a:pt x="859" y="644"/>
                    <a:pt x="865" y="643"/>
                    <a:pt x="871" y="643"/>
                  </a:cubicBezTo>
                  <a:cubicBezTo>
                    <a:pt x="886" y="643"/>
                    <a:pt x="901" y="650"/>
                    <a:pt x="917" y="657"/>
                  </a:cubicBezTo>
                  <a:cubicBezTo>
                    <a:pt x="919" y="660"/>
                    <a:pt x="921" y="661"/>
                    <a:pt x="923" y="661"/>
                  </a:cubicBezTo>
                  <a:cubicBezTo>
                    <a:pt x="929" y="661"/>
                    <a:pt x="936" y="655"/>
                    <a:pt x="942" y="655"/>
                  </a:cubicBezTo>
                  <a:cubicBezTo>
                    <a:pt x="944" y="655"/>
                    <a:pt x="946" y="655"/>
                    <a:pt x="948" y="657"/>
                  </a:cubicBezTo>
                  <a:cubicBezTo>
                    <a:pt x="969" y="663"/>
                    <a:pt x="991" y="663"/>
                    <a:pt x="1012" y="663"/>
                  </a:cubicBezTo>
                  <a:cubicBezTo>
                    <a:pt x="1033" y="663"/>
                    <a:pt x="1055" y="663"/>
                    <a:pt x="1076" y="669"/>
                  </a:cubicBezTo>
                  <a:cubicBezTo>
                    <a:pt x="1108" y="669"/>
                    <a:pt x="1129" y="657"/>
                    <a:pt x="1151" y="657"/>
                  </a:cubicBezTo>
                  <a:cubicBezTo>
                    <a:pt x="1193" y="669"/>
                    <a:pt x="1225" y="669"/>
                    <a:pt x="1267" y="669"/>
                  </a:cubicBezTo>
                  <a:cubicBezTo>
                    <a:pt x="1301" y="669"/>
                    <a:pt x="1335" y="682"/>
                    <a:pt x="1369" y="682"/>
                  </a:cubicBezTo>
                  <a:cubicBezTo>
                    <a:pt x="1378" y="682"/>
                    <a:pt x="1386" y="681"/>
                    <a:pt x="1395" y="679"/>
                  </a:cubicBezTo>
                  <a:cubicBezTo>
                    <a:pt x="1404" y="679"/>
                    <a:pt x="1412" y="665"/>
                    <a:pt x="1421" y="665"/>
                  </a:cubicBezTo>
                  <a:cubicBezTo>
                    <a:pt x="1423" y="665"/>
                    <a:pt x="1425" y="666"/>
                    <a:pt x="1428" y="669"/>
                  </a:cubicBezTo>
                  <a:cubicBezTo>
                    <a:pt x="1438" y="679"/>
                    <a:pt x="1449" y="690"/>
                    <a:pt x="1459" y="690"/>
                  </a:cubicBezTo>
                  <a:lnTo>
                    <a:pt x="1566" y="690"/>
                  </a:lnTo>
                  <a:cubicBezTo>
                    <a:pt x="1577" y="690"/>
                    <a:pt x="1587" y="669"/>
                    <a:pt x="1587" y="626"/>
                  </a:cubicBezTo>
                  <a:cubicBezTo>
                    <a:pt x="1587" y="594"/>
                    <a:pt x="1598" y="594"/>
                    <a:pt x="1598" y="583"/>
                  </a:cubicBezTo>
                  <a:cubicBezTo>
                    <a:pt x="1603" y="573"/>
                    <a:pt x="1608" y="573"/>
                    <a:pt x="1614" y="573"/>
                  </a:cubicBezTo>
                  <a:cubicBezTo>
                    <a:pt x="1619" y="573"/>
                    <a:pt x="1624" y="573"/>
                    <a:pt x="1629" y="562"/>
                  </a:cubicBezTo>
                  <a:cubicBezTo>
                    <a:pt x="1634" y="571"/>
                    <a:pt x="1639" y="574"/>
                    <a:pt x="1642" y="574"/>
                  </a:cubicBezTo>
                  <a:cubicBezTo>
                    <a:pt x="1647" y="574"/>
                    <a:pt x="1651" y="568"/>
                    <a:pt x="1651" y="562"/>
                  </a:cubicBezTo>
                  <a:cubicBezTo>
                    <a:pt x="1662" y="562"/>
                    <a:pt x="1672" y="541"/>
                    <a:pt x="1672" y="508"/>
                  </a:cubicBezTo>
                  <a:cubicBezTo>
                    <a:pt x="1683" y="477"/>
                    <a:pt x="1672" y="466"/>
                    <a:pt x="1672" y="456"/>
                  </a:cubicBezTo>
                  <a:cubicBezTo>
                    <a:pt x="1662" y="434"/>
                    <a:pt x="1651" y="444"/>
                    <a:pt x="1641" y="423"/>
                  </a:cubicBezTo>
                  <a:cubicBezTo>
                    <a:pt x="1641" y="413"/>
                    <a:pt x="1629" y="402"/>
                    <a:pt x="1629" y="402"/>
                  </a:cubicBezTo>
                  <a:cubicBezTo>
                    <a:pt x="1629" y="402"/>
                    <a:pt x="1625" y="407"/>
                    <a:pt x="1622" y="407"/>
                  </a:cubicBezTo>
                  <a:cubicBezTo>
                    <a:pt x="1620" y="407"/>
                    <a:pt x="1619" y="406"/>
                    <a:pt x="1619" y="402"/>
                  </a:cubicBezTo>
                  <a:cubicBezTo>
                    <a:pt x="1619" y="391"/>
                    <a:pt x="1622" y="389"/>
                    <a:pt x="1624" y="389"/>
                  </a:cubicBezTo>
                  <a:cubicBezTo>
                    <a:pt x="1627" y="389"/>
                    <a:pt x="1629" y="392"/>
                    <a:pt x="1629" y="392"/>
                  </a:cubicBezTo>
                  <a:cubicBezTo>
                    <a:pt x="1641" y="370"/>
                    <a:pt x="1641" y="359"/>
                    <a:pt x="1641" y="306"/>
                  </a:cubicBezTo>
                  <a:lnTo>
                    <a:pt x="1641" y="285"/>
                  </a:lnTo>
                  <a:lnTo>
                    <a:pt x="1641" y="253"/>
                  </a:lnTo>
                  <a:cubicBezTo>
                    <a:pt x="1624" y="212"/>
                    <a:pt x="1608" y="196"/>
                    <a:pt x="1591" y="196"/>
                  </a:cubicBezTo>
                  <a:cubicBezTo>
                    <a:pt x="1586" y="196"/>
                    <a:pt x="1582" y="197"/>
                    <a:pt x="1577" y="200"/>
                  </a:cubicBezTo>
                  <a:cubicBezTo>
                    <a:pt x="1587" y="146"/>
                    <a:pt x="1587" y="146"/>
                    <a:pt x="1577" y="125"/>
                  </a:cubicBezTo>
                  <a:cubicBezTo>
                    <a:pt x="1566" y="115"/>
                    <a:pt x="1566" y="115"/>
                    <a:pt x="1555" y="115"/>
                  </a:cubicBezTo>
                  <a:cubicBezTo>
                    <a:pt x="1523" y="115"/>
                    <a:pt x="1502" y="125"/>
                    <a:pt x="1470" y="136"/>
                  </a:cubicBezTo>
                  <a:cubicBezTo>
                    <a:pt x="1428" y="168"/>
                    <a:pt x="1374" y="157"/>
                    <a:pt x="1331" y="168"/>
                  </a:cubicBezTo>
                  <a:cubicBezTo>
                    <a:pt x="1320" y="168"/>
                    <a:pt x="1311" y="158"/>
                    <a:pt x="1304" y="158"/>
                  </a:cubicBezTo>
                  <a:cubicBezTo>
                    <a:pt x="1299" y="158"/>
                    <a:pt x="1294" y="165"/>
                    <a:pt x="1289" y="189"/>
                  </a:cubicBezTo>
                  <a:cubicBezTo>
                    <a:pt x="1289" y="193"/>
                    <a:pt x="1289" y="194"/>
                    <a:pt x="1288" y="194"/>
                  </a:cubicBezTo>
                  <a:cubicBezTo>
                    <a:pt x="1288" y="194"/>
                    <a:pt x="1285" y="189"/>
                    <a:pt x="1279" y="189"/>
                  </a:cubicBezTo>
                  <a:cubicBezTo>
                    <a:pt x="1279" y="173"/>
                    <a:pt x="1273" y="164"/>
                    <a:pt x="1265" y="164"/>
                  </a:cubicBezTo>
                  <a:cubicBezTo>
                    <a:pt x="1263" y="164"/>
                    <a:pt x="1260" y="165"/>
                    <a:pt x="1257" y="168"/>
                  </a:cubicBezTo>
                  <a:cubicBezTo>
                    <a:pt x="1241" y="178"/>
                    <a:pt x="1222" y="181"/>
                    <a:pt x="1203" y="181"/>
                  </a:cubicBezTo>
                  <a:cubicBezTo>
                    <a:pt x="1184" y="181"/>
                    <a:pt x="1166" y="179"/>
                    <a:pt x="1151" y="179"/>
                  </a:cubicBezTo>
                  <a:cubicBezTo>
                    <a:pt x="1142" y="179"/>
                    <a:pt x="1140" y="192"/>
                    <a:pt x="1135" y="192"/>
                  </a:cubicBezTo>
                  <a:cubicBezTo>
                    <a:pt x="1133" y="192"/>
                    <a:pt x="1132" y="191"/>
                    <a:pt x="1129" y="189"/>
                  </a:cubicBezTo>
                  <a:cubicBezTo>
                    <a:pt x="1120" y="180"/>
                    <a:pt x="1111" y="177"/>
                    <a:pt x="1102" y="177"/>
                  </a:cubicBezTo>
                  <a:cubicBezTo>
                    <a:pt x="1083" y="177"/>
                    <a:pt x="1064" y="191"/>
                    <a:pt x="1045" y="191"/>
                  </a:cubicBezTo>
                  <a:cubicBezTo>
                    <a:pt x="1041" y="191"/>
                    <a:pt x="1037" y="190"/>
                    <a:pt x="1033" y="189"/>
                  </a:cubicBezTo>
                  <a:cubicBezTo>
                    <a:pt x="1030" y="186"/>
                    <a:pt x="1028" y="185"/>
                    <a:pt x="1027" y="185"/>
                  </a:cubicBezTo>
                  <a:cubicBezTo>
                    <a:pt x="1023" y="185"/>
                    <a:pt x="1023" y="192"/>
                    <a:pt x="1023" y="200"/>
                  </a:cubicBezTo>
                  <a:cubicBezTo>
                    <a:pt x="1012" y="179"/>
                    <a:pt x="1012" y="179"/>
                    <a:pt x="1002" y="179"/>
                  </a:cubicBezTo>
                  <a:cubicBezTo>
                    <a:pt x="993" y="179"/>
                    <a:pt x="977" y="165"/>
                    <a:pt x="960" y="165"/>
                  </a:cubicBezTo>
                  <a:cubicBezTo>
                    <a:pt x="956" y="165"/>
                    <a:pt x="952" y="166"/>
                    <a:pt x="948" y="168"/>
                  </a:cubicBezTo>
                  <a:cubicBezTo>
                    <a:pt x="935" y="180"/>
                    <a:pt x="923" y="185"/>
                    <a:pt x="910" y="185"/>
                  </a:cubicBezTo>
                  <a:cubicBezTo>
                    <a:pt x="902" y="185"/>
                    <a:pt x="893" y="183"/>
                    <a:pt x="884" y="179"/>
                  </a:cubicBezTo>
                  <a:cubicBezTo>
                    <a:pt x="879" y="173"/>
                    <a:pt x="871" y="170"/>
                    <a:pt x="863" y="170"/>
                  </a:cubicBezTo>
                  <a:cubicBezTo>
                    <a:pt x="855" y="170"/>
                    <a:pt x="847" y="173"/>
                    <a:pt x="842" y="179"/>
                  </a:cubicBezTo>
                  <a:cubicBezTo>
                    <a:pt x="839" y="180"/>
                    <a:pt x="837" y="180"/>
                    <a:pt x="835" y="180"/>
                  </a:cubicBezTo>
                  <a:cubicBezTo>
                    <a:pt x="820" y="180"/>
                    <a:pt x="805" y="162"/>
                    <a:pt x="791" y="162"/>
                  </a:cubicBezTo>
                  <a:cubicBezTo>
                    <a:pt x="786" y="162"/>
                    <a:pt x="782" y="163"/>
                    <a:pt x="778" y="168"/>
                  </a:cubicBezTo>
                  <a:cubicBezTo>
                    <a:pt x="772" y="174"/>
                    <a:pt x="767" y="175"/>
                    <a:pt x="762" y="175"/>
                  </a:cubicBezTo>
                  <a:cubicBezTo>
                    <a:pt x="754" y="175"/>
                    <a:pt x="748" y="171"/>
                    <a:pt x="741" y="171"/>
                  </a:cubicBezTo>
                  <a:cubicBezTo>
                    <a:pt x="736" y="171"/>
                    <a:pt x="731" y="173"/>
                    <a:pt x="725" y="179"/>
                  </a:cubicBezTo>
                  <a:cubicBezTo>
                    <a:pt x="725" y="183"/>
                    <a:pt x="723" y="185"/>
                    <a:pt x="721" y="185"/>
                  </a:cubicBezTo>
                  <a:cubicBezTo>
                    <a:pt x="718" y="185"/>
                    <a:pt x="714" y="180"/>
                    <a:pt x="714" y="168"/>
                  </a:cubicBezTo>
                  <a:lnTo>
                    <a:pt x="714" y="157"/>
                  </a:lnTo>
                  <a:cubicBezTo>
                    <a:pt x="705" y="171"/>
                    <a:pt x="700" y="176"/>
                    <a:pt x="696" y="176"/>
                  </a:cubicBezTo>
                  <a:cubicBezTo>
                    <a:pt x="691" y="176"/>
                    <a:pt x="688" y="165"/>
                    <a:pt x="682" y="146"/>
                  </a:cubicBezTo>
                  <a:cubicBezTo>
                    <a:pt x="679" y="139"/>
                    <a:pt x="674" y="137"/>
                    <a:pt x="669" y="137"/>
                  </a:cubicBezTo>
                  <a:cubicBezTo>
                    <a:pt x="658" y="137"/>
                    <a:pt x="646" y="146"/>
                    <a:pt x="640" y="146"/>
                  </a:cubicBezTo>
                  <a:lnTo>
                    <a:pt x="618" y="146"/>
                  </a:lnTo>
                  <a:cubicBezTo>
                    <a:pt x="607" y="146"/>
                    <a:pt x="597" y="136"/>
                    <a:pt x="586" y="136"/>
                  </a:cubicBezTo>
                  <a:cubicBezTo>
                    <a:pt x="577" y="140"/>
                    <a:pt x="570" y="143"/>
                    <a:pt x="565" y="143"/>
                  </a:cubicBezTo>
                  <a:cubicBezTo>
                    <a:pt x="556" y="143"/>
                    <a:pt x="550" y="138"/>
                    <a:pt x="543" y="125"/>
                  </a:cubicBezTo>
                  <a:cubicBezTo>
                    <a:pt x="540" y="118"/>
                    <a:pt x="535" y="116"/>
                    <a:pt x="530" y="116"/>
                  </a:cubicBezTo>
                  <a:cubicBezTo>
                    <a:pt x="519" y="116"/>
                    <a:pt x="505" y="125"/>
                    <a:pt x="491" y="125"/>
                  </a:cubicBezTo>
                  <a:cubicBezTo>
                    <a:pt x="491" y="104"/>
                    <a:pt x="491" y="104"/>
                    <a:pt x="480" y="104"/>
                  </a:cubicBezTo>
                  <a:cubicBezTo>
                    <a:pt x="471" y="108"/>
                    <a:pt x="462" y="111"/>
                    <a:pt x="453" y="111"/>
                  </a:cubicBezTo>
                  <a:cubicBezTo>
                    <a:pt x="440" y="111"/>
                    <a:pt x="428" y="106"/>
                    <a:pt x="416" y="94"/>
                  </a:cubicBezTo>
                  <a:cubicBezTo>
                    <a:pt x="411" y="100"/>
                    <a:pt x="408" y="103"/>
                    <a:pt x="405" y="103"/>
                  </a:cubicBezTo>
                  <a:cubicBezTo>
                    <a:pt x="397" y="103"/>
                    <a:pt x="394" y="84"/>
                    <a:pt x="390" y="84"/>
                  </a:cubicBezTo>
                  <a:cubicBezTo>
                    <a:pt x="388" y="84"/>
                    <a:pt x="386" y="87"/>
                    <a:pt x="384" y="94"/>
                  </a:cubicBezTo>
                  <a:cubicBezTo>
                    <a:pt x="379" y="76"/>
                    <a:pt x="375" y="69"/>
                    <a:pt x="370" y="69"/>
                  </a:cubicBezTo>
                  <a:cubicBezTo>
                    <a:pt x="362" y="69"/>
                    <a:pt x="354" y="81"/>
                    <a:pt x="342" y="94"/>
                  </a:cubicBezTo>
                  <a:cubicBezTo>
                    <a:pt x="330" y="94"/>
                    <a:pt x="330" y="61"/>
                    <a:pt x="320" y="61"/>
                  </a:cubicBezTo>
                  <a:cubicBezTo>
                    <a:pt x="309" y="51"/>
                    <a:pt x="288" y="51"/>
                    <a:pt x="267" y="40"/>
                  </a:cubicBezTo>
                  <a:cubicBezTo>
                    <a:pt x="235" y="30"/>
                    <a:pt x="203" y="30"/>
                    <a:pt x="181" y="8"/>
                  </a:cubicBezTo>
                  <a:cubicBezTo>
                    <a:pt x="176" y="3"/>
                    <a:pt x="174" y="0"/>
                    <a:pt x="171" y="0"/>
                  </a:cubicBezTo>
                  <a:close/>
                </a:path>
              </a:pathLst>
            </a:custGeom>
            <a:solidFill>
              <a:srgbClr val="F7B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2346071" y="279972"/>
              <a:ext cx="141794" cy="178249"/>
            </a:xfrm>
            <a:custGeom>
              <a:avLst/>
              <a:gdLst/>
              <a:ahLst/>
              <a:cxnLst/>
              <a:rect l="l" t="t" r="r" b="b"/>
              <a:pathLst>
                <a:path w="1268" h="1594" extrusionOk="0">
                  <a:moveTo>
                    <a:pt x="448" y="0"/>
                  </a:moveTo>
                  <a:cubicBezTo>
                    <a:pt x="448" y="0"/>
                    <a:pt x="427" y="0"/>
                    <a:pt x="384" y="32"/>
                  </a:cubicBezTo>
                  <a:cubicBezTo>
                    <a:pt x="363" y="43"/>
                    <a:pt x="363" y="43"/>
                    <a:pt x="342" y="43"/>
                  </a:cubicBezTo>
                  <a:cubicBezTo>
                    <a:pt x="337" y="45"/>
                    <a:pt x="334" y="46"/>
                    <a:pt x="332" y="46"/>
                  </a:cubicBezTo>
                  <a:cubicBezTo>
                    <a:pt x="325" y="46"/>
                    <a:pt x="325" y="40"/>
                    <a:pt x="319" y="40"/>
                  </a:cubicBezTo>
                  <a:cubicBezTo>
                    <a:pt x="317" y="40"/>
                    <a:pt x="314" y="41"/>
                    <a:pt x="309" y="43"/>
                  </a:cubicBezTo>
                  <a:cubicBezTo>
                    <a:pt x="309" y="38"/>
                    <a:pt x="307" y="38"/>
                    <a:pt x="304" y="38"/>
                  </a:cubicBezTo>
                  <a:cubicBezTo>
                    <a:pt x="302" y="38"/>
                    <a:pt x="299" y="38"/>
                    <a:pt x="299" y="32"/>
                  </a:cubicBezTo>
                  <a:cubicBezTo>
                    <a:pt x="320" y="11"/>
                    <a:pt x="299" y="21"/>
                    <a:pt x="299" y="11"/>
                  </a:cubicBezTo>
                  <a:cubicBezTo>
                    <a:pt x="297" y="9"/>
                    <a:pt x="294" y="8"/>
                    <a:pt x="291" y="8"/>
                  </a:cubicBezTo>
                  <a:cubicBezTo>
                    <a:pt x="279" y="8"/>
                    <a:pt x="261" y="24"/>
                    <a:pt x="235" y="32"/>
                  </a:cubicBezTo>
                  <a:cubicBezTo>
                    <a:pt x="214" y="54"/>
                    <a:pt x="214" y="64"/>
                    <a:pt x="203" y="64"/>
                  </a:cubicBezTo>
                  <a:cubicBezTo>
                    <a:pt x="193" y="85"/>
                    <a:pt x="203" y="96"/>
                    <a:pt x="193" y="107"/>
                  </a:cubicBezTo>
                  <a:cubicBezTo>
                    <a:pt x="193" y="118"/>
                    <a:pt x="182" y="139"/>
                    <a:pt x="182" y="139"/>
                  </a:cubicBezTo>
                  <a:cubicBezTo>
                    <a:pt x="182" y="139"/>
                    <a:pt x="203" y="139"/>
                    <a:pt x="193" y="149"/>
                  </a:cubicBezTo>
                  <a:lnTo>
                    <a:pt x="171" y="149"/>
                  </a:lnTo>
                  <a:cubicBezTo>
                    <a:pt x="150" y="149"/>
                    <a:pt x="139" y="149"/>
                    <a:pt x="96" y="192"/>
                  </a:cubicBezTo>
                  <a:lnTo>
                    <a:pt x="86" y="203"/>
                  </a:lnTo>
                  <a:cubicBezTo>
                    <a:pt x="75" y="213"/>
                    <a:pt x="65" y="213"/>
                    <a:pt x="65" y="224"/>
                  </a:cubicBezTo>
                  <a:cubicBezTo>
                    <a:pt x="32" y="267"/>
                    <a:pt x="32" y="288"/>
                    <a:pt x="65" y="298"/>
                  </a:cubicBezTo>
                  <a:cubicBezTo>
                    <a:pt x="11" y="331"/>
                    <a:pt x="11" y="331"/>
                    <a:pt x="1" y="352"/>
                  </a:cubicBezTo>
                  <a:lnTo>
                    <a:pt x="1" y="373"/>
                  </a:lnTo>
                  <a:cubicBezTo>
                    <a:pt x="32" y="394"/>
                    <a:pt x="54" y="405"/>
                    <a:pt x="75" y="416"/>
                  </a:cubicBezTo>
                  <a:cubicBezTo>
                    <a:pt x="129" y="447"/>
                    <a:pt x="160" y="480"/>
                    <a:pt x="193" y="522"/>
                  </a:cubicBezTo>
                  <a:cubicBezTo>
                    <a:pt x="200" y="522"/>
                    <a:pt x="190" y="540"/>
                    <a:pt x="207" y="540"/>
                  </a:cubicBezTo>
                  <a:cubicBezTo>
                    <a:pt x="213" y="540"/>
                    <a:pt x="222" y="538"/>
                    <a:pt x="235" y="532"/>
                  </a:cubicBezTo>
                  <a:cubicBezTo>
                    <a:pt x="245" y="532"/>
                    <a:pt x="235" y="532"/>
                    <a:pt x="235" y="544"/>
                  </a:cubicBezTo>
                  <a:cubicBezTo>
                    <a:pt x="214" y="565"/>
                    <a:pt x="224" y="575"/>
                    <a:pt x="235" y="575"/>
                  </a:cubicBezTo>
                  <a:cubicBezTo>
                    <a:pt x="278" y="586"/>
                    <a:pt x="288" y="618"/>
                    <a:pt x="309" y="650"/>
                  </a:cubicBezTo>
                  <a:cubicBezTo>
                    <a:pt x="309" y="650"/>
                    <a:pt x="342" y="650"/>
                    <a:pt x="331" y="660"/>
                  </a:cubicBezTo>
                  <a:cubicBezTo>
                    <a:pt x="331" y="703"/>
                    <a:pt x="384" y="703"/>
                    <a:pt x="384" y="735"/>
                  </a:cubicBezTo>
                  <a:cubicBezTo>
                    <a:pt x="388" y="739"/>
                    <a:pt x="391" y="740"/>
                    <a:pt x="394" y="740"/>
                  </a:cubicBezTo>
                  <a:cubicBezTo>
                    <a:pt x="401" y="740"/>
                    <a:pt x="406" y="735"/>
                    <a:pt x="406" y="735"/>
                  </a:cubicBezTo>
                  <a:lnTo>
                    <a:pt x="406" y="745"/>
                  </a:lnTo>
                  <a:cubicBezTo>
                    <a:pt x="394" y="756"/>
                    <a:pt x="394" y="756"/>
                    <a:pt x="394" y="767"/>
                  </a:cubicBezTo>
                  <a:cubicBezTo>
                    <a:pt x="406" y="778"/>
                    <a:pt x="406" y="799"/>
                    <a:pt x="427" y="809"/>
                  </a:cubicBezTo>
                  <a:cubicBezTo>
                    <a:pt x="458" y="820"/>
                    <a:pt x="469" y="831"/>
                    <a:pt x="469" y="863"/>
                  </a:cubicBezTo>
                  <a:lnTo>
                    <a:pt x="501" y="894"/>
                  </a:lnTo>
                  <a:cubicBezTo>
                    <a:pt x="522" y="906"/>
                    <a:pt x="501" y="937"/>
                    <a:pt x="533" y="948"/>
                  </a:cubicBezTo>
                  <a:cubicBezTo>
                    <a:pt x="565" y="948"/>
                    <a:pt x="544" y="980"/>
                    <a:pt x="576" y="980"/>
                  </a:cubicBezTo>
                  <a:cubicBezTo>
                    <a:pt x="586" y="980"/>
                    <a:pt x="586" y="980"/>
                    <a:pt x="576" y="991"/>
                  </a:cubicBezTo>
                  <a:lnTo>
                    <a:pt x="565" y="1001"/>
                  </a:lnTo>
                  <a:cubicBezTo>
                    <a:pt x="607" y="1001"/>
                    <a:pt x="597" y="1012"/>
                    <a:pt x="586" y="1033"/>
                  </a:cubicBezTo>
                  <a:cubicBezTo>
                    <a:pt x="576" y="1055"/>
                    <a:pt x="597" y="1065"/>
                    <a:pt x="607" y="1076"/>
                  </a:cubicBezTo>
                  <a:cubicBezTo>
                    <a:pt x="619" y="1076"/>
                    <a:pt x="619" y="1076"/>
                    <a:pt x="619" y="1086"/>
                  </a:cubicBezTo>
                  <a:cubicBezTo>
                    <a:pt x="629" y="1097"/>
                    <a:pt x="629" y="1107"/>
                    <a:pt x="640" y="1119"/>
                  </a:cubicBezTo>
                  <a:cubicBezTo>
                    <a:pt x="640" y="1129"/>
                    <a:pt x="661" y="1129"/>
                    <a:pt x="650" y="1150"/>
                  </a:cubicBezTo>
                  <a:cubicBezTo>
                    <a:pt x="640" y="1182"/>
                    <a:pt x="671" y="1182"/>
                    <a:pt x="682" y="1193"/>
                  </a:cubicBezTo>
                  <a:cubicBezTo>
                    <a:pt x="671" y="1204"/>
                    <a:pt x="671" y="1214"/>
                    <a:pt x="671" y="1214"/>
                  </a:cubicBezTo>
                  <a:cubicBezTo>
                    <a:pt x="682" y="1235"/>
                    <a:pt x="704" y="1246"/>
                    <a:pt x="704" y="1268"/>
                  </a:cubicBezTo>
                  <a:lnTo>
                    <a:pt x="704" y="1278"/>
                  </a:lnTo>
                  <a:cubicBezTo>
                    <a:pt x="708" y="1277"/>
                    <a:pt x="712" y="1276"/>
                    <a:pt x="714" y="1276"/>
                  </a:cubicBezTo>
                  <a:cubicBezTo>
                    <a:pt x="736" y="1276"/>
                    <a:pt x="696" y="1310"/>
                    <a:pt x="725" y="1310"/>
                  </a:cubicBezTo>
                  <a:cubicBezTo>
                    <a:pt x="705" y="1329"/>
                    <a:pt x="710" y="1333"/>
                    <a:pt x="721" y="1333"/>
                  </a:cubicBezTo>
                  <a:cubicBezTo>
                    <a:pt x="728" y="1333"/>
                    <a:pt x="738" y="1331"/>
                    <a:pt x="746" y="1331"/>
                  </a:cubicBezTo>
                  <a:lnTo>
                    <a:pt x="746" y="1342"/>
                  </a:lnTo>
                  <a:cubicBezTo>
                    <a:pt x="756" y="1342"/>
                    <a:pt x="735" y="1363"/>
                    <a:pt x="735" y="1363"/>
                  </a:cubicBezTo>
                  <a:cubicBezTo>
                    <a:pt x="735" y="1384"/>
                    <a:pt x="756" y="1406"/>
                    <a:pt x="756" y="1427"/>
                  </a:cubicBezTo>
                  <a:cubicBezTo>
                    <a:pt x="768" y="1459"/>
                    <a:pt x="789" y="1481"/>
                    <a:pt x="778" y="1512"/>
                  </a:cubicBezTo>
                  <a:cubicBezTo>
                    <a:pt x="778" y="1523"/>
                    <a:pt x="789" y="1523"/>
                    <a:pt x="799" y="1523"/>
                  </a:cubicBezTo>
                  <a:cubicBezTo>
                    <a:pt x="808" y="1523"/>
                    <a:pt x="820" y="1521"/>
                    <a:pt x="829" y="1521"/>
                  </a:cubicBezTo>
                  <a:cubicBezTo>
                    <a:pt x="843" y="1521"/>
                    <a:pt x="850" y="1525"/>
                    <a:pt x="831" y="1544"/>
                  </a:cubicBezTo>
                  <a:cubicBezTo>
                    <a:pt x="824" y="1544"/>
                    <a:pt x="827" y="1549"/>
                    <a:pt x="832" y="1549"/>
                  </a:cubicBezTo>
                  <a:cubicBezTo>
                    <a:pt x="835" y="1549"/>
                    <a:pt x="838" y="1548"/>
                    <a:pt x="842" y="1544"/>
                  </a:cubicBezTo>
                  <a:cubicBezTo>
                    <a:pt x="853" y="1544"/>
                    <a:pt x="842" y="1555"/>
                    <a:pt x="842" y="1566"/>
                  </a:cubicBezTo>
                  <a:cubicBezTo>
                    <a:pt x="842" y="1573"/>
                    <a:pt x="832" y="1585"/>
                    <a:pt x="836" y="1585"/>
                  </a:cubicBezTo>
                  <a:cubicBezTo>
                    <a:pt x="838" y="1585"/>
                    <a:pt x="843" y="1583"/>
                    <a:pt x="853" y="1576"/>
                  </a:cubicBezTo>
                  <a:cubicBezTo>
                    <a:pt x="874" y="1566"/>
                    <a:pt x="884" y="1576"/>
                    <a:pt x="917" y="1544"/>
                  </a:cubicBezTo>
                  <a:cubicBezTo>
                    <a:pt x="924" y="1541"/>
                    <a:pt x="927" y="1540"/>
                    <a:pt x="929" y="1540"/>
                  </a:cubicBezTo>
                  <a:lnTo>
                    <a:pt x="929" y="1540"/>
                  </a:lnTo>
                  <a:cubicBezTo>
                    <a:pt x="932" y="1540"/>
                    <a:pt x="927" y="1544"/>
                    <a:pt x="927" y="1544"/>
                  </a:cubicBezTo>
                  <a:cubicBezTo>
                    <a:pt x="917" y="1566"/>
                    <a:pt x="927" y="1576"/>
                    <a:pt x="927" y="1587"/>
                  </a:cubicBezTo>
                  <a:cubicBezTo>
                    <a:pt x="923" y="1591"/>
                    <a:pt x="925" y="1594"/>
                    <a:pt x="932" y="1594"/>
                  </a:cubicBezTo>
                  <a:cubicBezTo>
                    <a:pt x="941" y="1594"/>
                    <a:pt x="957" y="1589"/>
                    <a:pt x="969" y="1576"/>
                  </a:cubicBezTo>
                  <a:cubicBezTo>
                    <a:pt x="1012" y="1555"/>
                    <a:pt x="1023" y="1533"/>
                    <a:pt x="1033" y="1523"/>
                  </a:cubicBezTo>
                  <a:lnTo>
                    <a:pt x="1033" y="1512"/>
                  </a:lnTo>
                  <a:cubicBezTo>
                    <a:pt x="1044" y="1491"/>
                    <a:pt x="1044" y="1469"/>
                    <a:pt x="1044" y="1448"/>
                  </a:cubicBezTo>
                  <a:cubicBezTo>
                    <a:pt x="1033" y="1427"/>
                    <a:pt x="1044" y="1384"/>
                    <a:pt x="1023" y="1363"/>
                  </a:cubicBezTo>
                  <a:lnTo>
                    <a:pt x="1033" y="1353"/>
                  </a:lnTo>
                  <a:cubicBezTo>
                    <a:pt x="1044" y="1342"/>
                    <a:pt x="1055" y="1342"/>
                    <a:pt x="1055" y="1342"/>
                  </a:cubicBezTo>
                  <a:lnTo>
                    <a:pt x="1055" y="1353"/>
                  </a:lnTo>
                  <a:cubicBezTo>
                    <a:pt x="1066" y="1363"/>
                    <a:pt x="1066" y="1374"/>
                    <a:pt x="1076" y="1384"/>
                  </a:cubicBezTo>
                  <a:cubicBezTo>
                    <a:pt x="1076" y="1395"/>
                    <a:pt x="1066" y="1417"/>
                    <a:pt x="1087" y="1417"/>
                  </a:cubicBezTo>
                  <a:cubicBezTo>
                    <a:pt x="1103" y="1411"/>
                    <a:pt x="1116" y="1408"/>
                    <a:pt x="1125" y="1408"/>
                  </a:cubicBezTo>
                  <a:cubicBezTo>
                    <a:pt x="1135" y="1408"/>
                    <a:pt x="1140" y="1411"/>
                    <a:pt x="1140" y="1417"/>
                  </a:cubicBezTo>
                  <a:cubicBezTo>
                    <a:pt x="1143" y="1420"/>
                    <a:pt x="1147" y="1421"/>
                    <a:pt x="1152" y="1421"/>
                  </a:cubicBezTo>
                  <a:cubicBezTo>
                    <a:pt x="1163" y="1421"/>
                    <a:pt x="1178" y="1413"/>
                    <a:pt x="1193" y="1406"/>
                  </a:cubicBezTo>
                  <a:cubicBezTo>
                    <a:pt x="1215" y="1395"/>
                    <a:pt x="1236" y="1374"/>
                    <a:pt x="1257" y="1363"/>
                  </a:cubicBezTo>
                  <a:cubicBezTo>
                    <a:pt x="1268" y="1342"/>
                    <a:pt x="1268" y="1342"/>
                    <a:pt x="1257" y="1331"/>
                  </a:cubicBezTo>
                  <a:cubicBezTo>
                    <a:pt x="1257" y="1320"/>
                    <a:pt x="1236" y="1310"/>
                    <a:pt x="1257" y="1278"/>
                  </a:cubicBezTo>
                  <a:cubicBezTo>
                    <a:pt x="1268" y="1257"/>
                    <a:pt x="1268" y="1235"/>
                    <a:pt x="1257" y="1225"/>
                  </a:cubicBezTo>
                  <a:cubicBezTo>
                    <a:pt x="1236" y="1214"/>
                    <a:pt x="1215" y="1204"/>
                    <a:pt x="1215" y="1182"/>
                  </a:cubicBezTo>
                  <a:cubicBezTo>
                    <a:pt x="1204" y="1140"/>
                    <a:pt x="1172" y="1119"/>
                    <a:pt x="1172" y="1076"/>
                  </a:cubicBezTo>
                  <a:cubicBezTo>
                    <a:pt x="1172" y="1044"/>
                    <a:pt x="1140" y="1033"/>
                    <a:pt x="1140" y="1001"/>
                  </a:cubicBezTo>
                  <a:cubicBezTo>
                    <a:pt x="1140" y="994"/>
                    <a:pt x="1140" y="986"/>
                    <a:pt x="1129" y="986"/>
                  </a:cubicBezTo>
                  <a:cubicBezTo>
                    <a:pt x="1124" y="986"/>
                    <a:pt x="1118" y="987"/>
                    <a:pt x="1108" y="991"/>
                  </a:cubicBezTo>
                  <a:cubicBezTo>
                    <a:pt x="1105" y="994"/>
                    <a:pt x="1103" y="995"/>
                    <a:pt x="1102" y="995"/>
                  </a:cubicBezTo>
                  <a:cubicBezTo>
                    <a:pt x="1099" y="995"/>
                    <a:pt x="1103" y="988"/>
                    <a:pt x="1119" y="980"/>
                  </a:cubicBezTo>
                  <a:lnTo>
                    <a:pt x="1130" y="969"/>
                  </a:lnTo>
                  <a:cubicBezTo>
                    <a:pt x="1113" y="969"/>
                    <a:pt x="1136" y="942"/>
                    <a:pt x="1119" y="942"/>
                  </a:cubicBezTo>
                  <a:cubicBezTo>
                    <a:pt x="1115" y="942"/>
                    <a:pt x="1108" y="944"/>
                    <a:pt x="1097" y="948"/>
                  </a:cubicBezTo>
                  <a:cubicBezTo>
                    <a:pt x="1087" y="948"/>
                    <a:pt x="1087" y="948"/>
                    <a:pt x="1097" y="937"/>
                  </a:cubicBezTo>
                  <a:cubicBezTo>
                    <a:pt x="1103" y="932"/>
                    <a:pt x="1103" y="929"/>
                    <a:pt x="1099" y="929"/>
                  </a:cubicBezTo>
                  <a:cubicBezTo>
                    <a:pt x="1095" y="929"/>
                    <a:pt x="1087" y="932"/>
                    <a:pt x="1076" y="937"/>
                  </a:cubicBezTo>
                  <a:cubicBezTo>
                    <a:pt x="1066" y="937"/>
                    <a:pt x="1066" y="937"/>
                    <a:pt x="1076" y="927"/>
                  </a:cubicBezTo>
                  <a:cubicBezTo>
                    <a:pt x="1090" y="906"/>
                    <a:pt x="1095" y="894"/>
                    <a:pt x="1085" y="894"/>
                  </a:cubicBezTo>
                  <a:cubicBezTo>
                    <a:pt x="1080" y="894"/>
                    <a:pt x="1070" y="898"/>
                    <a:pt x="1055" y="906"/>
                  </a:cubicBezTo>
                  <a:cubicBezTo>
                    <a:pt x="1055" y="894"/>
                    <a:pt x="1087" y="884"/>
                    <a:pt x="1076" y="884"/>
                  </a:cubicBezTo>
                  <a:cubicBezTo>
                    <a:pt x="1055" y="873"/>
                    <a:pt x="1076" y="852"/>
                    <a:pt x="1055" y="852"/>
                  </a:cubicBezTo>
                  <a:cubicBezTo>
                    <a:pt x="1044" y="852"/>
                    <a:pt x="1055" y="842"/>
                    <a:pt x="1033" y="842"/>
                  </a:cubicBezTo>
                  <a:cubicBezTo>
                    <a:pt x="1076" y="809"/>
                    <a:pt x="1033" y="820"/>
                    <a:pt x="1023" y="809"/>
                  </a:cubicBezTo>
                  <a:cubicBezTo>
                    <a:pt x="1012" y="799"/>
                    <a:pt x="1002" y="799"/>
                    <a:pt x="1002" y="788"/>
                  </a:cubicBezTo>
                  <a:cubicBezTo>
                    <a:pt x="1002" y="778"/>
                    <a:pt x="1002" y="756"/>
                    <a:pt x="991" y="756"/>
                  </a:cubicBezTo>
                  <a:cubicBezTo>
                    <a:pt x="981" y="745"/>
                    <a:pt x="959" y="735"/>
                    <a:pt x="959" y="714"/>
                  </a:cubicBezTo>
                  <a:cubicBezTo>
                    <a:pt x="948" y="693"/>
                    <a:pt x="927" y="682"/>
                    <a:pt x="917" y="650"/>
                  </a:cubicBezTo>
                  <a:cubicBezTo>
                    <a:pt x="906" y="629"/>
                    <a:pt x="884" y="607"/>
                    <a:pt x="863" y="586"/>
                  </a:cubicBezTo>
                  <a:cubicBezTo>
                    <a:pt x="842" y="575"/>
                    <a:pt x="842" y="554"/>
                    <a:pt x="831" y="532"/>
                  </a:cubicBezTo>
                  <a:cubicBezTo>
                    <a:pt x="831" y="522"/>
                    <a:pt x="810" y="522"/>
                    <a:pt x="810" y="511"/>
                  </a:cubicBezTo>
                  <a:cubicBezTo>
                    <a:pt x="799" y="458"/>
                    <a:pt x="756" y="437"/>
                    <a:pt x="735" y="394"/>
                  </a:cubicBezTo>
                  <a:cubicBezTo>
                    <a:pt x="725" y="373"/>
                    <a:pt x="704" y="362"/>
                    <a:pt x="682" y="352"/>
                  </a:cubicBezTo>
                  <a:cubicBezTo>
                    <a:pt x="661" y="309"/>
                    <a:pt x="640" y="277"/>
                    <a:pt x="619" y="245"/>
                  </a:cubicBezTo>
                  <a:cubicBezTo>
                    <a:pt x="586" y="213"/>
                    <a:pt x="586" y="170"/>
                    <a:pt x="555" y="139"/>
                  </a:cubicBezTo>
                  <a:cubicBezTo>
                    <a:pt x="544" y="139"/>
                    <a:pt x="522" y="139"/>
                    <a:pt x="522" y="128"/>
                  </a:cubicBezTo>
                  <a:cubicBezTo>
                    <a:pt x="522" y="107"/>
                    <a:pt x="522" y="96"/>
                    <a:pt x="512" y="85"/>
                  </a:cubicBezTo>
                  <a:cubicBezTo>
                    <a:pt x="491" y="54"/>
                    <a:pt x="469" y="3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8423991" y="1007217"/>
              <a:ext cx="167961" cy="157002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64" y="1148"/>
                  </a:moveTo>
                  <a:cubicBezTo>
                    <a:pt x="64" y="1159"/>
                    <a:pt x="74" y="1159"/>
                    <a:pt x="74" y="1159"/>
                  </a:cubicBezTo>
                  <a:lnTo>
                    <a:pt x="64" y="1159"/>
                  </a:lnTo>
                  <a:lnTo>
                    <a:pt x="64" y="1148"/>
                  </a:lnTo>
                  <a:close/>
                  <a:moveTo>
                    <a:pt x="1194" y="0"/>
                  </a:moveTo>
                  <a:cubicBezTo>
                    <a:pt x="1190" y="0"/>
                    <a:pt x="1187" y="3"/>
                    <a:pt x="1182" y="9"/>
                  </a:cubicBezTo>
                  <a:cubicBezTo>
                    <a:pt x="1174" y="9"/>
                    <a:pt x="1172" y="22"/>
                    <a:pt x="1155" y="22"/>
                  </a:cubicBezTo>
                  <a:cubicBezTo>
                    <a:pt x="1151" y="22"/>
                    <a:pt x="1146" y="21"/>
                    <a:pt x="1139" y="19"/>
                  </a:cubicBezTo>
                  <a:cubicBezTo>
                    <a:pt x="1130" y="16"/>
                    <a:pt x="1123" y="15"/>
                    <a:pt x="1116" y="15"/>
                  </a:cubicBezTo>
                  <a:cubicBezTo>
                    <a:pt x="1101" y="15"/>
                    <a:pt x="1094" y="22"/>
                    <a:pt x="1086" y="30"/>
                  </a:cubicBezTo>
                  <a:cubicBezTo>
                    <a:pt x="1075" y="51"/>
                    <a:pt x="1065" y="73"/>
                    <a:pt x="1044" y="73"/>
                  </a:cubicBezTo>
                  <a:cubicBezTo>
                    <a:pt x="1011" y="94"/>
                    <a:pt x="990" y="125"/>
                    <a:pt x="947" y="137"/>
                  </a:cubicBezTo>
                  <a:cubicBezTo>
                    <a:pt x="916" y="137"/>
                    <a:pt x="905" y="168"/>
                    <a:pt x="873" y="168"/>
                  </a:cubicBezTo>
                  <a:cubicBezTo>
                    <a:pt x="862" y="179"/>
                    <a:pt x="852" y="179"/>
                    <a:pt x="873" y="211"/>
                  </a:cubicBezTo>
                  <a:lnTo>
                    <a:pt x="862" y="200"/>
                  </a:lnTo>
                  <a:cubicBezTo>
                    <a:pt x="852" y="189"/>
                    <a:pt x="841" y="189"/>
                    <a:pt x="841" y="189"/>
                  </a:cubicBezTo>
                  <a:cubicBezTo>
                    <a:pt x="841" y="211"/>
                    <a:pt x="798" y="179"/>
                    <a:pt x="831" y="232"/>
                  </a:cubicBezTo>
                  <a:cubicBezTo>
                    <a:pt x="825" y="229"/>
                    <a:pt x="821" y="228"/>
                    <a:pt x="818" y="228"/>
                  </a:cubicBezTo>
                  <a:lnTo>
                    <a:pt x="818" y="228"/>
                  </a:lnTo>
                  <a:cubicBezTo>
                    <a:pt x="810" y="228"/>
                    <a:pt x="812" y="238"/>
                    <a:pt x="820" y="253"/>
                  </a:cubicBezTo>
                  <a:cubicBezTo>
                    <a:pt x="825" y="259"/>
                    <a:pt x="828" y="262"/>
                    <a:pt x="827" y="262"/>
                  </a:cubicBezTo>
                  <a:cubicBezTo>
                    <a:pt x="825" y="262"/>
                    <a:pt x="820" y="259"/>
                    <a:pt x="810" y="253"/>
                  </a:cubicBezTo>
                  <a:cubicBezTo>
                    <a:pt x="802" y="246"/>
                    <a:pt x="796" y="242"/>
                    <a:pt x="792" y="242"/>
                  </a:cubicBezTo>
                  <a:lnTo>
                    <a:pt x="792" y="242"/>
                  </a:lnTo>
                  <a:cubicBezTo>
                    <a:pt x="784" y="242"/>
                    <a:pt x="785" y="254"/>
                    <a:pt x="798" y="275"/>
                  </a:cubicBezTo>
                  <a:cubicBezTo>
                    <a:pt x="812" y="289"/>
                    <a:pt x="816" y="293"/>
                    <a:pt x="815" y="293"/>
                  </a:cubicBezTo>
                  <a:cubicBezTo>
                    <a:pt x="814" y="293"/>
                    <a:pt x="805" y="286"/>
                    <a:pt x="798" y="286"/>
                  </a:cubicBezTo>
                  <a:cubicBezTo>
                    <a:pt x="790" y="277"/>
                    <a:pt x="775" y="261"/>
                    <a:pt x="769" y="261"/>
                  </a:cubicBezTo>
                  <a:cubicBezTo>
                    <a:pt x="768" y="261"/>
                    <a:pt x="767" y="262"/>
                    <a:pt x="767" y="264"/>
                  </a:cubicBezTo>
                  <a:cubicBezTo>
                    <a:pt x="767" y="275"/>
                    <a:pt x="746" y="264"/>
                    <a:pt x="746" y="286"/>
                  </a:cubicBezTo>
                  <a:cubicBezTo>
                    <a:pt x="746" y="296"/>
                    <a:pt x="735" y="296"/>
                    <a:pt x="746" y="307"/>
                  </a:cubicBezTo>
                  <a:cubicBezTo>
                    <a:pt x="731" y="298"/>
                    <a:pt x="722" y="295"/>
                    <a:pt x="716" y="295"/>
                  </a:cubicBezTo>
                  <a:cubicBezTo>
                    <a:pt x="701" y="295"/>
                    <a:pt x="710" y="317"/>
                    <a:pt x="703" y="317"/>
                  </a:cubicBezTo>
                  <a:cubicBezTo>
                    <a:pt x="703" y="328"/>
                    <a:pt x="703" y="350"/>
                    <a:pt x="692" y="350"/>
                  </a:cubicBezTo>
                  <a:cubicBezTo>
                    <a:pt x="671" y="350"/>
                    <a:pt x="660" y="350"/>
                    <a:pt x="660" y="360"/>
                  </a:cubicBezTo>
                  <a:cubicBezTo>
                    <a:pt x="649" y="381"/>
                    <a:pt x="639" y="392"/>
                    <a:pt x="628" y="402"/>
                  </a:cubicBezTo>
                  <a:cubicBezTo>
                    <a:pt x="607" y="424"/>
                    <a:pt x="597" y="445"/>
                    <a:pt x="575" y="456"/>
                  </a:cubicBezTo>
                  <a:cubicBezTo>
                    <a:pt x="554" y="477"/>
                    <a:pt x="533" y="499"/>
                    <a:pt x="522" y="520"/>
                  </a:cubicBezTo>
                  <a:cubicBezTo>
                    <a:pt x="511" y="541"/>
                    <a:pt x="490" y="541"/>
                    <a:pt x="469" y="551"/>
                  </a:cubicBezTo>
                  <a:cubicBezTo>
                    <a:pt x="458" y="562"/>
                    <a:pt x="458" y="584"/>
                    <a:pt x="447" y="584"/>
                  </a:cubicBezTo>
                  <a:cubicBezTo>
                    <a:pt x="405" y="605"/>
                    <a:pt x="384" y="648"/>
                    <a:pt x="351" y="669"/>
                  </a:cubicBezTo>
                  <a:cubicBezTo>
                    <a:pt x="330" y="690"/>
                    <a:pt x="320" y="712"/>
                    <a:pt x="309" y="733"/>
                  </a:cubicBezTo>
                  <a:cubicBezTo>
                    <a:pt x="277" y="754"/>
                    <a:pt x="245" y="786"/>
                    <a:pt x="223" y="818"/>
                  </a:cubicBezTo>
                  <a:cubicBezTo>
                    <a:pt x="192" y="850"/>
                    <a:pt x="149" y="861"/>
                    <a:pt x="128" y="903"/>
                  </a:cubicBezTo>
                  <a:cubicBezTo>
                    <a:pt x="117" y="903"/>
                    <a:pt x="128" y="925"/>
                    <a:pt x="117" y="925"/>
                  </a:cubicBezTo>
                  <a:cubicBezTo>
                    <a:pt x="96" y="925"/>
                    <a:pt x="85" y="935"/>
                    <a:pt x="74" y="946"/>
                  </a:cubicBezTo>
                  <a:cubicBezTo>
                    <a:pt x="53" y="967"/>
                    <a:pt x="32" y="988"/>
                    <a:pt x="10" y="1020"/>
                  </a:cubicBezTo>
                  <a:cubicBezTo>
                    <a:pt x="0" y="1031"/>
                    <a:pt x="10" y="1041"/>
                    <a:pt x="43" y="1084"/>
                  </a:cubicBezTo>
                  <a:cubicBezTo>
                    <a:pt x="53" y="1105"/>
                    <a:pt x="53" y="1105"/>
                    <a:pt x="64" y="1116"/>
                  </a:cubicBezTo>
                  <a:cubicBezTo>
                    <a:pt x="74" y="1137"/>
                    <a:pt x="53" y="1137"/>
                    <a:pt x="64" y="1159"/>
                  </a:cubicBezTo>
                  <a:cubicBezTo>
                    <a:pt x="58" y="1155"/>
                    <a:pt x="53" y="1154"/>
                    <a:pt x="50" y="1154"/>
                  </a:cubicBezTo>
                  <a:cubicBezTo>
                    <a:pt x="43" y="1154"/>
                    <a:pt x="43" y="1162"/>
                    <a:pt x="43" y="1169"/>
                  </a:cubicBezTo>
                  <a:cubicBezTo>
                    <a:pt x="32" y="1180"/>
                    <a:pt x="53" y="1201"/>
                    <a:pt x="74" y="1223"/>
                  </a:cubicBezTo>
                  <a:lnTo>
                    <a:pt x="107" y="1254"/>
                  </a:lnTo>
                  <a:cubicBezTo>
                    <a:pt x="121" y="1254"/>
                    <a:pt x="130" y="1250"/>
                    <a:pt x="138" y="1250"/>
                  </a:cubicBezTo>
                  <a:cubicBezTo>
                    <a:pt x="142" y="1250"/>
                    <a:pt x="146" y="1251"/>
                    <a:pt x="149" y="1254"/>
                  </a:cubicBezTo>
                  <a:cubicBezTo>
                    <a:pt x="160" y="1254"/>
                    <a:pt x="181" y="1265"/>
                    <a:pt x="181" y="1265"/>
                  </a:cubicBezTo>
                  <a:cubicBezTo>
                    <a:pt x="181" y="1257"/>
                    <a:pt x="176" y="1250"/>
                    <a:pt x="180" y="1250"/>
                  </a:cubicBezTo>
                  <a:lnTo>
                    <a:pt x="180" y="1250"/>
                  </a:lnTo>
                  <a:cubicBezTo>
                    <a:pt x="182" y="1250"/>
                    <a:pt x="186" y="1251"/>
                    <a:pt x="192" y="1254"/>
                  </a:cubicBezTo>
                  <a:cubicBezTo>
                    <a:pt x="202" y="1265"/>
                    <a:pt x="192" y="1265"/>
                    <a:pt x="192" y="1265"/>
                  </a:cubicBezTo>
                  <a:cubicBezTo>
                    <a:pt x="192" y="1287"/>
                    <a:pt x="202" y="1297"/>
                    <a:pt x="245" y="1339"/>
                  </a:cubicBezTo>
                  <a:cubicBezTo>
                    <a:pt x="245" y="1339"/>
                    <a:pt x="256" y="1339"/>
                    <a:pt x="256" y="1350"/>
                  </a:cubicBezTo>
                  <a:cubicBezTo>
                    <a:pt x="266" y="1361"/>
                    <a:pt x="277" y="1361"/>
                    <a:pt x="287" y="1372"/>
                  </a:cubicBezTo>
                  <a:cubicBezTo>
                    <a:pt x="306" y="1379"/>
                    <a:pt x="320" y="1383"/>
                    <a:pt x="330" y="1383"/>
                  </a:cubicBezTo>
                  <a:cubicBezTo>
                    <a:pt x="348" y="1383"/>
                    <a:pt x="355" y="1371"/>
                    <a:pt x="362" y="1350"/>
                  </a:cubicBezTo>
                  <a:cubicBezTo>
                    <a:pt x="394" y="1403"/>
                    <a:pt x="394" y="1403"/>
                    <a:pt x="415" y="1403"/>
                  </a:cubicBezTo>
                  <a:lnTo>
                    <a:pt x="447" y="1403"/>
                  </a:lnTo>
                  <a:cubicBezTo>
                    <a:pt x="458" y="1372"/>
                    <a:pt x="469" y="1350"/>
                    <a:pt x="479" y="1318"/>
                  </a:cubicBezTo>
                  <a:cubicBezTo>
                    <a:pt x="490" y="1265"/>
                    <a:pt x="522" y="1233"/>
                    <a:pt x="554" y="1190"/>
                  </a:cubicBezTo>
                  <a:cubicBezTo>
                    <a:pt x="564" y="1180"/>
                    <a:pt x="585" y="1190"/>
                    <a:pt x="564" y="1148"/>
                  </a:cubicBezTo>
                  <a:lnTo>
                    <a:pt x="564" y="1148"/>
                  </a:lnTo>
                  <a:cubicBezTo>
                    <a:pt x="578" y="1152"/>
                    <a:pt x="587" y="1155"/>
                    <a:pt x="594" y="1155"/>
                  </a:cubicBezTo>
                  <a:cubicBezTo>
                    <a:pt x="603" y="1155"/>
                    <a:pt x="607" y="1150"/>
                    <a:pt x="607" y="1137"/>
                  </a:cubicBezTo>
                  <a:cubicBezTo>
                    <a:pt x="607" y="1095"/>
                    <a:pt x="639" y="1084"/>
                    <a:pt x="660" y="1052"/>
                  </a:cubicBezTo>
                  <a:cubicBezTo>
                    <a:pt x="671" y="1052"/>
                    <a:pt x="660" y="1031"/>
                    <a:pt x="671" y="1031"/>
                  </a:cubicBezTo>
                  <a:cubicBezTo>
                    <a:pt x="713" y="1031"/>
                    <a:pt x="703" y="967"/>
                    <a:pt x="746" y="956"/>
                  </a:cubicBezTo>
                  <a:lnTo>
                    <a:pt x="735" y="946"/>
                  </a:lnTo>
                  <a:lnTo>
                    <a:pt x="746" y="946"/>
                  </a:lnTo>
                  <a:cubicBezTo>
                    <a:pt x="749" y="949"/>
                    <a:pt x="751" y="950"/>
                    <a:pt x="753" y="950"/>
                  </a:cubicBezTo>
                  <a:cubicBezTo>
                    <a:pt x="757" y="950"/>
                    <a:pt x="760" y="946"/>
                    <a:pt x="767" y="946"/>
                  </a:cubicBezTo>
                  <a:cubicBezTo>
                    <a:pt x="777" y="935"/>
                    <a:pt x="798" y="935"/>
                    <a:pt x="798" y="913"/>
                  </a:cubicBezTo>
                  <a:cubicBezTo>
                    <a:pt x="810" y="882"/>
                    <a:pt x="820" y="861"/>
                    <a:pt x="841" y="861"/>
                  </a:cubicBezTo>
                  <a:cubicBezTo>
                    <a:pt x="862" y="850"/>
                    <a:pt x="862" y="839"/>
                    <a:pt x="873" y="828"/>
                  </a:cubicBezTo>
                  <a:cubicBezTo>
                    <a:pt x="884" y="807"/>
                    <a:pt x="926" y="818"/>
                    <a:pt x="916" y="786"/>
                  </a:cubicBezTo>
                  <a:cubicBezTo>
                    <a:pt x="916" y="754"/>
                    <a:pt x="959" y="764"/>
                    <a:pt x="947" y="733"/>
                  </a:cubicBezTo>
                  <a:lnTo>
                    <a:pt x="947" y="733"/>
                  </a:lnTo>
                  <a:lnTo>
                    <a:pt x="959" y="743"/>
                  </a:lnTo>
                  <a:lnTo>
                    <a:pt x="969" y="743"/>
                  </a:lnTo>
                  <a:cubicBezTo>
                    <a:pt x="962" y="723"/>
                    <a:pt x="969" y="716"/>
                    <a:pt x="979" y="716"/>
                  </a:cubicBezTo>
                  <a:cubicBezTo>
                    <a:pt x="986" y="716"/>
                    <a:pt x="993" y="718"/>
                    <a:pt x="1001" y="722"/>
                  </a:cubicBezTo>
                  <a:cubicBezTo>
                    <a:pt x="1004" y="723"/>
                    <a:pt x="1007" y="724"/>
                    <a:pt x="1009" y="724"/>
                  </a:cubicBezTo>
                  <a:cubicBezTo>
                    <a:pt x="1023" y="724"/>
                    <a:pt x="1024" y="699"/>
                    <a:pt x="1033" y="690"/>
                  </a:cubicBezTo>
                  <a:cubicBezTo>
                    <a:pt x="1033" y="679"/>
                    <a:pt x="1044" y="679"/>
                    <a:pt x="1044" y="679"/>
                  </a:cubicBezTo>
                  <a:cubicBezTo>
                    <a:pt x="1054" y="669"/>
                    <a:pt x="1065" y="669"/>
                    <a:pt x="1075" y="658"/>
                  </a:cubicBezTo>
                  <a:cubicBezTo>
                    <a:pt x="1086" y="648"/>
                    <a:pt x="1086" y="637"/>
                    <a:pt x="1108" y="637"/>
                  </a:cubicBezTo>
                  <a:cubicBezTo>
                    <a:pt x="1111" y="638"/>
                    <a:pt x="1114" y="638"/>
                    <a:pt x="1117" y="638"/>
                  </a:cubicBezTo>
                  <a:cubicBezTo>
                    <a:pt x="1137" y="638"/>
                    <a:pt x="1131" y="605"/>
                    <a:pt x="1150" y="605"/>
                  </a:cubicBezTo>
                  <a:cubicBezTo>
                    <a:pt x="1154" y="608"/>
                    <a:pt x="1156" y="610"/>
                    <a:pt x="1158" y="610"/>
                  </a:cubicBezTo>
                  <a:cubicBezTo>
                    <a:pt x="1162" y="610"/>
                    <a:pt x="1164" y="605"/>
                    <a:pt x="1172" y="605"/>
                  </a:cubicBezTo>
                  <a:cubicBezTo>
                    <a:pt x="1182" y="584"/>
                    <a:pt x="1193" y="573"/>
                    <a:pt x="1214" y="573"/>
                  </a:cubicBezTo>
                  <a:cubicBezTo>
                    <a:pt x="1224" y="573"/>
                    <a:pt x="1224" y="562"/>
                    <a:pt x="1214" y="562"/>
                  </a:cubicBezTo>
                  <a:cubicBezTo>
                    <a:pt x="1210" y="550"/>
                    <a:pt x="1215" y="547"/>
                    <a:pt x="1223" y="547"/>
                  </a:cubicBezTo>
                  <a:cubicBezTo>
                    <a:pt x="1229" y="547"/>
                    <a:pt x="1237" y="549"/>
                    <a:pt x="1242" y="549"/>
                  </a:cubicBezTo>
                  <a:cubicBezTo>
                    <a:pt x="1247" y="549"/>
                    <a:pt x="1249" y="547"/>
                    <a:pt x="1246" y="541"/>
                  </a:cubicBezTo>
                  <a:lnTo>
                    <a:pt x="1246" y="541"/>
                  </a:lnTo>
                  <a:cubicBezTo>
                    <a:pt x="1255" y="546"/>
                    <a:pt x="1262" y="548"/>
                    <a:pt x="1267" y="548"/>
                  </a:cubicBezTo>
                  <a:cubicBezTo>
                    <a:pt x="1283" y="548"/>
                    <a:pt x="1275" y="525"/>
                    <a:pt x="1267" y="509"/>
                  </a:cubicBezTo>
                  <a:lnTo>
                    <a:pt x="1278" y="509"/>
                  </a:lnTo>
                  <a:cubicBezTo>
                    <a:pt x="1278" y="509"/>
                    <a:pt x="1299" y="520"/>
                    <a:pt x="1310" y="520"/>
                  </a:cubicBezTo>
                  <a:cubicBezTo>
                    <a:pt x="1331" y="509"/>
                    <a:pt x="1342" y="499"/>
                    <a:pt x="1352" y="488"/>
                  </a:cubicBezTo>
                  <a:cubicBezTo>
                    <a:pt x="1384" y="477"/>
                    <a:pt x="1406" y="456"/>
                    <a:pt x="1448" y="445"/>
                  </a:cubicBezTo>
                  <a:cubicBezTo>
                    <a:pt x="1448" y="445"/>
                    <a:pt x="1459" y="445"/>
                    <a:pt x="1448" y="424"/>
                  </a:cubicBezTo>
                  <a:cubicBezTo>
                    <a:pt x="1448" y="415"/>
                    <a:pt x="1435" y="386"/>
                    <a:pt x="1446" y="386"/>
                  </a:cubicBezTo>
                  <a:lnTo>
                    <a:pt x="1446" y="386"/>
                  </a:lnTo>
                  <a:cubicBezTo>
                    <a:pt x="1448" y="386"/>
                    <a:pt x="1452" y="388"/>
                    <a:pt x="1459" y="392"/>
                  </a:cubicBezTo>
                  <a:cubicBezTo>
                    <a:pt x="1462" y="396"/>
                    <a:pt x="1465" y="397"/>
                    <a:pt x="1466" y="397"/>
                  </a:cubicBezTo>
                  <a:cubicBezTo>
                    <a:pt x="1470" y="397"/>
                    <a:pt x="1470" y="392"/>
                    <a:pt x="1470" y="392"/>
                  </a:cubicBezTo>
                  <a:cubicBezTo>
                    <a:pt x="1464" y="381"/>
                    <a:pt x="1464" y="379"/>
                    <a:pt x="1467" y="379"/>
                  </a:cubicBezTo>
                  <a:lnTo>
                    <a:pt x="1467" y="379"/>
                  </a:lnTo>
                  <a:cubicBezTo>
                    <a:pt x="1470" y="379"/>
                    <a:pt x="1475" y="381"/>
                    <a:pt x="1480" y="381"/>
                  </a:cubicBezTo>
                  <a:cubicBezTo>
                    <a:pt x="1485" y="381"/>
                    <a:pt x="1494" y="386"/>
                    <a:pt x="1498" y="386"/>
                  </a:cubicBezTo>
                  <a:cubicBezTo>
                    <a:pt x="1502" y="386"/>
                    <a:pt x="1502" y="381"/>
                    <a:pt x="1491" y="360"/>
                  </a:cubicBezTo>
                  <a:cubicBezTo>
                    <a:pt x="1470" y="350"/>
                    <a:pt x="1491" y="338"/>
                    <a:pt x="1448" y="307"/>
                  </a:cubicBezTo>
                  <a:cubicBezTo>
                    <a:pt x="1437" y="296"/>
                    <a:pt x="1448" y="296"/>
                    <a:pt x="1448" y="296"/>
                  </a:cubicBezTo>
                  <a:cubicBezTo>
                    <a:pt x="1455" y="300"/>
                    <a:pt x="1461" y="301"/>
                    <a:pt x="1466" y="301"/>
                  </a:cubicBezTo>
                  <a:cubicBezTo>
                    <a:pt x="1477" y="301"/>
                    <a:pt x="1484" y="296"/>
                    <a:pt x="1491" y="296"/>
                  </a:cubicBezTo>
                  <a:cubicBezTo>
                    <a:pt x="1501" y="296"/>
                    <a:pt x="1491" y="275"/>
                    <a:pt x="1470" y="253"/>
                  </a:cubicBezTo>
                  <a:cubicBezTo>
                    <a:pt x="1448" y="211"/>
                    <a:pt x="1427" y="200"/>
                    <a:pt x="1406" y="200"/>
                  </a:cubicBezTo>
                  <a:cubicBezTo>
                    <a:pt x="1406" y="200"/>
                    <a:pt x="1401" y="196"/>
                    <a:pt x="1398" y="196"/>
                  </a:cubicBezTo>
                  <a:cubicBezTo>
                    <a:pt x="1396" y="196"/>
                    <a:pt x="1395" y="197"/>
                    <a:pt x="1395" y="200"/>
                  </a:cubicBezTo>
                  <a:lnTo>
                    <a:pt x="1342" y="200"/>
                  </a:lnTo>
                  <a:cubicBezTo>
                    <a:pt x="1310" y="211"/>
                    <a:pt x="1267" y="211"/>
                    <a:pt x="1257" y="232"/>
                  </a:cubicBezTo>
                  <a:lnTo>
                    <a:pt x="1246" y="232"/>
                  </a:lnTo>
                  <a:cubicBezTo>
                    <a:pt x="1235" y="222"/>
                    <a:pt x="1224" y="211"/>
                    <a:pt x="1224" y="200"/>
                  </a:cubicBezTo>
                  <a:lnTo>
                    <a:pt x="1235" y="200"/>
                  </a:lnTo>
                  <a:cubicBezTo>
                    <a:pt x="1246" y="189"/>
                    <a:pt x="1257" y="189"/>
                    <a:pt x="1267" y="179"/>
                  </a:cubicBezTo>
                  <a:cubicBezTo>
                    <a:pt x="1278" y="179"/>
                    <a:pt x="1299" y="179"/>
                    <a:pt x="1288" y="158"/>
                  </a:cubicBezTo>
                  <a:cubicBezTo>
                    <a:pt x="1288" y="137"/>
                    <a:pt x="1278" y="115"/>
                    <a:pt x="1288" y="104"/>
                  </a:cubicBezTo>
                  <a:cubicBezTo>
                    <a:pt x="1299" y="104"/>
                    <a:pt x="1278" y="83"/>
                    <a:pt x="1267" y="62"/>
                  </a:cubicBezTo>
                  <a:lnTo>
                    <a:pt x="1214" y="9"/>
                  </a:lnTo>
                  <a:cubicBezTo>
                    <a:pt x="1203" y="3"/>
                    <a:pt x="1198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8" r:id="rId5"/>
    <p:sldLayoutId id="2147483659" r:id="rId6"/>
    <p:sldLayoutId id="2147483661" r:id="rId7"/>
    <p:sldLayoutId id="2147483662" r:id="rId8"/>
    <p:sldLayoutId id="2147483663" r:id="rId9"/>
    <p:sldLayoutId id="2147483665" r:id="rId10"/>
    <p:sldLayoutId id="2147483668" r:id="rId11"/>
    <p:sldLayoutId id="2147483669" r:id="rId12"/>
    <p:sldLayoutId id="21474836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21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6.png"/><Relationship Id="rId18" Type="http://schemas.microsoft.com/office/2007/relationships/hdphoto" Target="../media/hdphoto1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13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microsoft.com/office/2007/relationships/hdphoto" Target="../media/hdphoto15.wdp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4.png"/><Relationship Id="rId1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6"/>
          <p:cNvSpPr/>
          <p:nvPr/>
        </p:nvSpPr>
        <p:spPr>
          <a:xfrm>
            <a:off x="4514307" y="1634953"/>
            <a:ext cx="112" cy="11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B9D3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6"/>
          <p:cNvSpPr/>
          <p:nvPr/>
        </p:nvSpPr>
        <p:spPr>
          <a:xfrm>
            <a:off x="508902" y="1733806"/>
            <a:ext cx="112" cy="11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B9D3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6"/>
          <p:cNvSpPr/>
          <p:nvPr/>
        </p:nvSpPr>
        <p:spPr>
          <a:xfrm>
            <a:off x="233702" y="2600559"/>
            <a:ext cx="112" cy="11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F7B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6"/>
          <p:cNvSpPr/>
          <p:nvPr/>
        </p:nvSpPr>
        <p:spPr>
          <a:xfrm>
            <a:off x="161128" y="3737704"/>
            <a:ext cx="112" cy="11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BB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6"/>
          <p:cNvSpPr/>
          <p:nvPr/>
        </p:nvSpPr>
        <p:spPr>
          <a:xfrm>
            <a:off x="322487" y="3905642"/>
            <a:ext cx="189320" cy="70114"/>
          </a:xfrm>
          <a:custGeom>
            <a:avLst/>
            <a:gdLst/>
            <a:ahLst/>
            <a:cxnLst/>
            <a:rect l="l" t="t" r="r" b="b"/>
            <a:pathLst>
              <a:path w="1693" h="627" extrusionOk="0">
                <a:moveTo>
                  <a:pt x="1109" y="1"/>
                </a:moveTo>
                <a:cubicBezTo>
                  <a:pt x="1102" y="1"/>
                  <a:pt x="1092" y="15"/>
                  <a:pt x="1086" y="15"/>
                </a:cubicBezTo>
                <a:cubicBezTo>
                  <a:pt x="1078" y="15"/>
                  <a:pt x="1069" y="29"/>
                  <a:pt x="1066" y="29"/>
                </a:cubicBezTo>
                <a:cubicBezTo>
                  <a:pt x="1066" y="29"/>
                  <a:pt x="1065" y="28"/>
                  <a:pt x="1065" y="26"/>
                </a:cubicBezTo>
                <a:cubicBezTo>
                  <a:pt x="1054" y="15"/>
                  <a:pt x="1044" y="5"/>
                  <a:pt x="1023" y="5"/>
                </a:cubicBezTo>
                <a:cubicBezTo>
                  <a:pt x="1015" y="12"/>
                  <a:pt x="1002" y="19"/>
                  <a:pt x="988" y="19"/>
                </a:cubicBezTo>
                <a:cubicBezTo>
                  <a:pt x="982" y="19"/>
                  <a:pt x="975" y="18"/>
                  <a:pt x="969" y="15"/>
                </a:cubicBezTo>
                <a:cubicBezTo>
                  <a:pt x="955" y="15"/>
                  <a:pt x="941" y="20"/>
                  <a:pt x="923" y="20"/>
                </a:cubicBezTo>
                <a:cubicBezTo>
                  <a:pt x="915" y="20"/>
                  <a:pt x="905" y="19"/>
                  <a:pt x="895" y="15"/>
                </a:cubicBezTo>
                <a:cubicBezTo>
                  <a:pt x="874" y="15"/>
                  <a:pt x="841" y="15"/>
                  <a:pt x="820" y="26"/>
                </a:cubicBezTo>
                <a:cubicBezTo>
                  <a:pt x="799" y="26"/>
                  <a:pt x="777" y="15"/>
                  <a:pt x="756" y="15"/>
                </a:cubicBezTo>
                <a:cubicBezTo>
                  <a:pt x="754" y="13"/>
                  <a:pt x="751" y="12"/>
                  <a:pt x="749" y="12"/>
                </a:cubicBezTo>
                <a:cubicBezTo>
                  <a:pt x="740" y="12"/>
                  <a:pt x="730" y="18"/>
                  <a:pt x="722" y="18"/>
                </a:cubicBezTo>
                <a:cubicBezTo>
                  <a:pt x="719" y="18"/>
                  <a:pt x="716" y="17"/>
                  <a:pt x="713" y="15"/>
                </a:cubicBezTo>
                <a:cubicBezTo>
                  <a:pt x="699" y="11"/>
                  <a:pt x="685" y="10"/>
                  <a:pt x="671" y="10"/>
                </a:cubicBezTo>
                <a:cubicBezTo>
                  <a:pt x="642" y="10"/>
                  <a:pt x="614" y="15"/>
                  <a:pt x="586" y="15"/>
                </a:cubicBezTo>
                <a:cubicBezTo>
                  <a:pt x="564" y="15"/>
                  <a:pt x="543" y="26"/>
                  <a:pt x="522" y="26"/>
                </a:cubicBezTo>
                <a:lnTo>
                  <a:pt x="394" y="26"/>
                </a:lnTo>
                <a:cubicBezTo>
                  <a:pt x="360" y="26"/>
                  <a:pt x="325" y="12"/>
                  <a:pt x="291" y="12"/>
                </a:cubicBezTo>
                <a:cubicBezTo>
                  <a:pt x="283" y="12"/>
                  <a:pt x="274" y="13"/>
                  <a:pt x="266" y="15"/>
                </a:cubicBezTo>
                <a:cubicBezTo>
                  <a:pt x="258" y="15"/>
                  <a:pt x="256" y="29"/>
                  <a:pt x="250" y="29"/>
                </a:cubicBezTo>
                <a:cubicBezTo>
                  <a:pt x="249" y="29"/>
                  <a:pt x="247" y="28"/>
                  <a:pt x="245" y="26"/>
                </a:cubicBezTo>
                <a:cubicBezTo>
                  <a:pt x="235" y="15"/>
                  <a:pt x="224" y="15"/>
                  <a:pt x="202" y="15"/>
                </a:cubicBezTo>
                <a:lnTo>
                  <a:pt x="107" y="15"/>
                </a:lnTo>
                <a:cubicBezTo>
                  <a:pt x="86" y="15"/>
                  <a:pt x="86" y="36"/>
                  <a:pt x="86" y="90"/>
                </a:cubicBezTo>
                <a:cubicBezTo>
                  <a:pt x="86" y="111"/>
                  <a:pt x="75" y="111"/>
                  <a:pt x="75" y="121"/>
                </a:cubicBezTo>
                <a:cubicBezTo>
                  <a:pt x="64" y="154"/>
                  <a:pt x="53" y="132"/>
                  <a:pt x="43" y="154"/>
                </a:cubicBezTo>
                <a:lnTo>
                  <a:pt x="53" y="154"/>
                </a:lnTo>
                <a:cubicBezTo>
                  <a:pt x="53" y="154"/>
                  <a:pt x="53" y="164"/>
                  <a:pt x="43" y="164"/>
                </a:cubicBezTo>
                <a:lnTo>
                  <a:pt x="43" y="154"/>
                </a:lnTo>
                <a:cubicBezTo>
                  <a:pt x="37" y="143"/>
                  <a:pt x="32" y="140"/>
                  <a:pt x="28" y="140"/>
                </a:cubicBezTo>
                <a:cubicBezTo>
                  <a:pt x="24" y="140"/>
                  <a:pt x="22" y="143"/>
                  <a:pt x="22" y="143"/>
                </a:cubicBezTo>
                <a:cubicBezTo>
                  <a:pt x="11" y="154"/>
                  <a:pt x="0" y="175"/>
                  <a:pt x="0" y="207"/>
                </a:cubicBezTo>
                <a:cubicBezTo>
                  <a:pt x="0" y="239"/>
                  <a:pt x="11" y="249"/>
                  <a:pt x="11" y="260"/>
                </a:cubicBezTo>
                <a:cubicBezTo>
                  <a:pt x="22" y="270"/>
                  <a:pt x="32" y="270"/>
                  <a:pt x="43" y="281"/>
                </a:cubicBezTo>
                <a:cubicBezTo>
                  <a:pt x="43" y="292"/>
                  <a:pt x="53" y="313"/>
                  <a:pt x="53" y="313"/>
                </a:cubicBezTo>
                <a:cubicBezTo>
                  <a:pt x="61" y="313"/>
                  <a:pt x="63" y="304"/>
                  <a:pt x="64" y="304"/>
                </a:cubicBezTo>
                <a:cubicBezTo>
                  <a:pt x="64" y="304"/>
                  <a:pt x="64" y="306"/>
                  <a:pt x="64" y="313"/>
                </a:cubicBezTo>
                <a:cubicBezTo>
                  <a:pt x="64" y="324"/>
                  <a:pt x="64" y="324"/>
                  <a:pt x="53" y="324"/>
                </a:cubicBezTo>
                <a:cubicBezTo>
                  <a:pt x="43" y="345"/>
                  <a:pt x="43" y="356"/>
                  <a:pt x="43" y="409"/>
                </a:cubicBezTo>
                <a:cubicBezTo>
                  <a:pt x="43" y="419"/>
                  <a:pt x="53" y="419"/>
                  <a:pt x="53" y="419"/>
                </a:cubicBezTo>
                <a:lnTo>
                  <a:pt x="53" y="462"/>
                </a:lnTo>
                <a:cubicBezTo>
                  <a:pt x="68" y="499"/>
                  <a:pt x="83" y="511"/>
                  <a:pt x="97" y="511"/>
                </a:cubicBezTo>
                <a:cubicBezTo>
                  <a:pt x="104" y="511"/>
                  <a:pt x="110" y="508"/>
                  <a:pt x="117" y="505"/>
                </a:cubicBezTo>
                <a:lnTo>
                  <a:pt x="117" y="505"/>
                </a:lnTo>
                <a:cubicBezTo>
                  <a:pt x="107" y="569"/>
                  <a:pt x="107" y="558"/>
                  <a:pt x="117" y="580"/>
                </a:cubicBezTo>
                <a:cubicBezTo>
                  <a:pt x="125" y="587"/>
                  <a:pt x="132" y="594"/>
                  <a:pt x="140" y="594"/>
                </a:cubicBezTo>
                <a:cubicBezTo>
                  <a:pt x="143" y="594"/>
                  <a:pt x="146" y="593"/>
                  <a:pt x="149" y="590"/>
                </a:cubicBezTo>
                <a:cubicBezTo>
                  <a:pt x="171" y="590"/>
                  <a:pt x="202" y="580"/>
                  <a:pt x="224" y="558"/>
                </a:cubicBezTo>
                <a:cubicBezTo>
                  <a:pt x="277" y="537"/>
                  <a:pt x="320" y="537"/>
                  <a:pt x="373" y="526"/>
                </a:cubicBezTo>
                <a:cubicBezTo>
                  <a:pt x="378" y="526"/>
                  <a:pt x="382" y="530"/>
                  <a:pt x="387" y="530"/>
                </a:cubicBezTo>
                <a:cubicBezTo>
                  <a:pt x="393" y="530"/>
                  <a:pt x="399" y="524"/>
                  <a:pt x="405" y="494"/>
                </a:cubicBezTo>
                <a:lnTo>
                  <a:pt x="415" y="505"/>
                </a:lnTo>
                <a:cubicBezTo>
                  <a:pt x="415" y="520"/>
                  <a:pt x="421" y="530"/>
                  <a:pt x="428" y="530"/>
                </a:cubicBezTo>
                <a:cubicBezTo>
                  <a:pt x="431" y="530"/>
                  <a:pt x="434" y="529"/>
                  <a:pt x="437" y="526"/>
                </a:cubicBezTo>
                <a:cubicBezTo>
                  <a:pt x="462" y="507"/>
                  <a:pt x="484" y="503"/>
                  <a:pt x="505" y="503"/>
                </a:cubicBezTo>
                <a:cubicBezTo>
                  <a:pt x="518" y="503"/>
                  <a:pt x="531" y="505"/>
                  <a:pt x="543" y="505"/>
                </a:cubicBezTo>
                <a:cubicBezTo>
                  <a:pt x="552" y="505"/>
                  <a:pt x="554" y="491"/>
                  <a:pt x="559" y="491"/>
                </a:cubicBezTo>
                <a:cubicBezTo>
                  <a:pt x="561" y="491"/>
                  <a:pt x="562" y="492"/>
                  <a:pt x="564" y="494"/>
                </a:cubicBezTo>
                <a:cubicBezTo>
                  <a:pt x="572" y="502"/>
                  <a:pt x="580" y="505"/>
                  <a:pt x="588" y="505"/>
                </a:cubicBezTo>
                <a:cubicBezTo>
                  <a:pt x="606" y="505"/>
                  <a:pt x="625" y="489"/>
                  <a:pt x="643" y="489"/>
                </a:cubicBezTo>
                <a:cubicBezTo>
                  <a:pt x="649" y="489"/>
                  <a:pt x="655" y="491"/>
                  <a:pt x="661" y="494"/>
                </a:cubicBezTo>
                <a:cubicBezTo>
                  <a:pt x="671" y="494"/>
                  <a:pt x="671" y="483"/>
                  <a:pt x="671" y="473"/>
                </a:cubicBezTo>
                <a:cubicBezTo>
                  <a:pt x="671" y="483"/>
                  <a:pt x="671" y="483"/>
                  <a:pt x="682" y="483"/>
                </a:cubicBezTo>
                <a:cubicBezTo>
                  <a:pt x="682" y="494"/>
                  <a:pt x="682" y="494"/>
                  <a:pt x="692" y="494"/>
                </a:cubicBezTo>
                <a:cubicBezTo>
                  <a:pt x="700" y="502"/>
                  <a:pt x="713" y="509"/>
                  <a:pt x="727" y="509"/>
                </a:cubicBezTo>
                <a:cubicBezTo>
                  <a:pt x="733" y="509"/>
                  <a:pt x="739" y="508"/>
                  <a:pt x="746" y="505"/>
                </a:cubicBezTo>
                <a:cubicBezTo>
                  <a:pt x="758" y="492"/>
                  <a:pt x="771" y="487"/>
                  <a:pt x="783" y="487"/>
                </a:cubicBezTo>
                <a:cubicBezTo>
                  <a:pt x="792" y="487"/>
                  <a:pt x="801" y="490"/>
                  <a:pt x="810" y="494"/>
                </a:cubicBezTo>
                <a:cubicBezTo>
                  <a:pt x="813" y="498"/>
                  <a:pt x="818" y="499"/>
                  <a:pt x="823" y="499"/>
                </a:cubicBezTo>
                <a:cubicBezTo>
                  <a:pt x="833" y="499"/>
                  <a:pt x="845" y="494"/>
                  <a:pt x="852" y="494"/>
                </a:cubicBezTo>
                <a:cubicBezTo>
                  <a:pt x="855" y="493"/>
                  <a:pt x="857" y="493"/>
                  <a:pt x="860" y="493"/>
                </a:cubicBezTo>
                <a:cubicBezTo>
                  <a:pt x="873" y="493"/>
                  <a:pt x="885" y="506"/>
                  <a:pt x="898" y="506"/>
                </a:cubicBezTo>
                <a:cubicBezTo>
                  <a:pt x="904" y="506"/>
                  <a:pt x="910" y="503"/>
                  <a:pt x="916" y="494"/>
                </a:cubicBezTo>
                <a:cubicBezTo>
                  <a:pt x="923" y="488"/>
                  <a:pt x="928" y="486"/>
                  <a:pt x="933" y="486"/>
                </a:cubicBezTo>
                <a:cubicBezTo>
                  <a:pt x="938" y="486"/>
                  <a:pt x="943" y="488"/>
                  <a:pt x="948" y="488"/>
                </a:cubicBezTo>
                <a:cubicBezTo>
                  <a:pt x="954" y="488"/>
                  <a:pt x="961" y="485"/>
                  <a:pt x="969" y="473"/>
                </a:cubicBezTo>
                <a:cubicBezTo>
                  <a:pt x="969" y="473"/>
                  <a:pt x="980" y="473"/>
                  <a:pt x="980" y="494"/>
                </a:cubicBezTo>
                <a:cubicBezTo>
                  <a:pt x="980" y="500"/>
                  <a:pt x="980" y="502"/>
                  <a:pt x="981" y="502"/>
                </a:cubicBezTo>
                <a:cubicBezTo>
                  <a:pt x="983" y="502"/>
                  <a:pt x="985" y="500"/>
                  <a:pt x="990" y="494"/>
                </a:cubicBezTo>
                <a:cubicBezTo>
                  <a:pt x="994" y="482"/>
                  <a:pt x="998" y="478"/>
                  <a:pt x="1002" y="478"/>
                </a:cubicBezTo>
                <a:cubicBezTo>
                  <a:pt x="1009" y="478"/>
                  <a:pt x="1016" y="491"/>
                  <a:pt x="1023" y="505"/>
                </a:cubicBezTo>
                <a:cubicBezTo>
                  <a:pt x="1027" y="514"/>
                  <a:pt x="1031" y="517"/>
                  <a:pt x="1037" y="517"/>
                </a:cubicBezTo>
                <a:cubicBezTo>
                  <a:pt x="1044" y="517"/>
                  <a:pt x="1053" y="511"/>
                  <a:pt x="1065" y="505"/>
                </a:cubicBezTo>
                <a:lnTo>
                  <a:pt x="1086" y="505"/>
                </a:lnTo>
                <a:cubicBezTo>
                  <a:pt x="1097" y="505"/>
                  <a:pt x="1108" y="516"/>
                  <a:pt x="1118" y="516"/>
                </a:cubicBezTo>
                <a:cubicBezTo>
                  <a:pt x="1123" y="511"/>
                  <a:pt x="1127" y="508"/>
                  <a:pt x="1132" y="508"/>
                </a:cubicBezTo>
                <a:cubicBezTo>
                  <a:pt x="1138" y="508"/>
                  <a:pt x="1144" y="514"/>
                  <a:pt x="1150" y="526"/>
                </a:cubicBezTo>
                <a:cubicBezTo>
                  <a:pt x="1156" y="532"/>
                  <a:pt x="1161" y="534"/>
                  <a:pt x="1165" y="534"/>
                </a:cubicBezTo>
                <a:cubicBezTo>
                  <a:pt x="1175" y="534"/>
                  <a:pt x="1184" y="524"/>
                  <a:pt x="1194" y="524"/>
                </a:cubicBezTo>
                <a:cubicBezTo>
                  <a:pt x="1197" y="524"/>
                  <a:pt x="1200" y="524"/>
                  <a:pt x="1203" y="526"/>
                </a:cubicBezTo>
                <a:cubicBezTo>
                  <a:pt x="1203" y="537"/>
                  <a:pt x="1214" y="537"/>
                  <a:pt x="1214" y="537"/>
                </a:cubicBezTo>
                <a:cubicBezTo>
                  <a:pt x="1225" y="537"/>
                  <a:pt x="1236" y="534"/>
                  <a:pt x="1247" y="534"/>
                </a:cubicBezTo>
                <a:cubicBezTo>
                  <a:pt x="1257" y="534"/>
                  <a:pt x="1268" y="537"/>
                  <a:pt x="1278" y="547"/>
                </a:cubicBezTo>
                <a:lnTo>
                  <a:pt x="1288" y="547"/>
                </a:lnTo>
                <a:cubicBezTo>
                  <a:pt x="1291" y="541"/>
                  <a:pt x="1293" y="538"/>
                  <a:pt x="1295" y="538"/>
                </a:cubicBezTo>
                <a:cubicBezTo>
                  <a:pt x="1301" y="538"/>
                  <a:pt x="1308" y="557"/>
                  <a:pt x="1314" y="557"/>
                </a:cubicBezTo>
                <a:cubicBezTo>
                  <a:pt x="1316" y="557"/>
                  <a:pt x="1318" y="554"/>
                  <a:pt x="1321" y="547"/>
                </a:cubicBezTo>
                <a:cubicBezTo>
                  <a:pt x="1325" y="565"/>
                  <a:pt x="1330" y="572"/>
                  <a:pt x="1334" y="572"/>
                </a:cubicBezTo>
                <a:cubicBezTo>
                  <a:pt x="1340" y="572"/>
                  <a:pt x="1346" y="560"/>
                  <a:pt x="1352" y="547"/>
                </a:cubicBezTo>
                <a:lnTo>
                  <a:pt x="1363" y="547"/>
                </a:lnTo>
                <a:cubicBezTo>
                  <a:pt x="1363" y="547"/>
                  <a:pt x="1374" y="569"/>
                  <a:pt x="1374" y="580"/>
                </a:cubicBezTo>
                <a:cubicBezTo>
                  <a:pt x="1384" y="585"/>
                  <a:pt x="1395" y="585"/>
                  <a:pt x="1406" y="585"/>
                </a:cubicBezTo>
                <a:cubicBezTo>
                  <a:pt x="1416" y="585"/>
                  <a:pt x="1427" y="585"/>
                  <a:pt x="1437" y="590"/>
                </a:cubicBezTo>
                <a:cubicBezTo>
                  <a:pt x="1470" y="601"/>
                  <a:pt x="1491" y="601"/>
                  <a:pt x="1523" y="622"/>
                </a:cubicBezTo>
                <a:cubicBezTo>
                  <a:pt x="1526" y="625"/>
                  <a:pt x="1528" y="626"/>
                  <a:pt x="1530" y="626"/>
                </a:cubicBezTo>
                <a:cubicBezTo>
                  <a:pt x="1535" y="626"/>
                  <a:pt x="1537" y="619"/>
                  <a:pt x="1544" y="611"/>
                </a:cubicBezTo>
                <a:cubicBezTo>
                  <a:pt x="1551" y="604"/>
                  <a:pt x="1559" y="582"/>
                  <a:pt x="1566" y="582"/>
                </a:cubicBezTo>
                <a:cubicBezTo>
                  <a:pt x="1569" y="582"/>
                  <a:pt x="1573" y="587"/>
                  <a:pt x="1576" y="601"/>
                </a:cubicBezTo>
                <a:cubicBezTo>
                  <a:pt x="1576" y="601"/>
                  <a:pt x="1576" y="605"/>
                  <a:pt x="1579" y="605"/>
                </a:cubicBezTo>
                <a:cubicBezTo>
                  <a:pt x="1581" y="605"/>
                  <a:pt x="1583" y="604"/>
                  <a:pt x="1587" y="601"/>
                </a:cubicBezTo>
                <a:cubicBezTo>
                  <a:pt x="1587" y="592"/>
                  <a:pt x="1589" y="589"/>
                  <a:pt x="1591" y="589"/>
                </a:cubicBezTo>
                <a:cubicBezTo>
                  <a:pt x="1594" y="589"/>
                  <a:pt x="1598" y="595"/>
                  <a:pt x="1598" y="601"/>
                </a:cubicBezTo>
                <a:cubicBezTo>
                  <a:pt x="1604" y="601"/>
                  <a:pt x="1607" y="620"/>
                  <a:pt x="1611" y="620"/>
                </a:cubicBezTo>
                <a:cubicBezTo>
                  <a:pt x="1613" y="620"/>
                  <a:pt x="1615" y="615"/>
                  <a:pt x="1619" y="601"/>
                </a:cubicBezTo>
                <a:cubicBezTo>
                  <a:pt x="1619" y="569"/>
                  <a:pt x="1629" y="580"/>
                  <a:pt x="1629" y="526"/>
                </a:cubicBezTo>
                <a:lnTo>
                  <a:pt x="1629" y="516"/>
                </a:lnTo>
                <a:cubicBezTo>
                  <a:pt x="1640" y="537"/>
                  <a:pt x="1650" y="537"/>
                  <a:pt x="1661" y="547"/>
                </a:cubicBezTo>
                <a:cubicBezTo>
                  <a:pt x="1663" y="549"/>
                  <a:pt x="1665" y="550"/>
                  <a:pt x="1667" y="550"/>
                </a:cubicBezTo>
                <a:cubicBezTo>
                  <a:pt x="1675" y="550"/>
                  <a:pt x="1683" y="531"/>
                  <a:pt x="1683" y="505"/>
                </a:cubicBezTo>
                <a:cubicBezTo>
                  <a:pt x="1693" y="462"/>
                  <a:pt x="1683" y="441"/>
                  <a:pt x="1672" y="419"/>
                </a:cubicBezTo>
                <a:lnTo>
                  <a:pt x="1672" y="409"/>
                </a:lnTo>
                <a:cubicBezTo>
                  <a:pt x="1650" y="398"/>
                  <a:pt x="1640" y="388"/>
                  <a:pt x="1619" y="377"/>
                </a:cubicBezTo>
                <a:cubicBezTo>
                  <a:pt x="1598" y="356"/>
                  <a:pt x="1576" y="334"/>
                  <a:pt x="1544" y="334"/>
                </a:cubicBezTo>
                <a:cubicBezTo>
                  <a:pt x="1544" y="334"/>
                  <a:pt x="1534" y="334"/>
                  <a:pt x="1534" y="324"/>
                </a:cubicBezTo>
                <a:cubicBezTo>
                  <a:pt x="1534" y="313"/>
                  <a:pt x="1544" y="303"/>
                  <a:pt x="1544" y="303"/>
                </a:cubicBezTo>
                <a:cubicBezTo>
                  <a:pt x="1555" y="303"/>
                  <a:pt x="1576" y="303"/>
                  <a:pt x="1587" y="313"/>
                </a:cubicBezTo>
                <a:cubicBezTo>
                  <a:pt x="1594" y="313"/>
                  <a:pt x="1601" y="318"/>
                  <a:pt x="1608" y="318"/>
                </a:cubicBezTo>
                <a:cubicBezTo>
                  <a:pt x="1612" y="318"/>
                  <a:pt x="1615" y="317"/>
                  <a:pt x="1619" y="313"/>
                </a:cubicBezTo>
                <a:cubicBezTo>
                  <a:pt x="1629" y="292"/>
                  <a:pt x="1640" y="270"/>
                  <a:pt x="1661" y="270"/>
                </a:cubicBezTo>
                <a:cubicBezTo>
                  <a:pt x="1661" y="270"/>
                  <a:pt x="1672" y="249"/>
                  <a:pt x="1672" y="218"/>
                </a:cubicBezTo>
                <a:lnTo>
                  <a:pt x="1672" y="154"/>
                </a:lnTo>
                <a:cubicBezTo>
                  <a:pt x="1661" y="132"/>
                  <a:pt x="1661" y="132"/>
                  <a:pt x="1650" y="132"/>
                </a:cubicBezTo>
                <a:cubicBezTo>
                  <a:pt x="1640" y="121"/>
                  <a:pt x="1619" y="132"/>
                  <a:pt x="1608" y="100"/>
                </a:cubicBezTo>
                <a:cubicBezTo>
                  <a:pt x="1587" y="79"/>
                  <a:pt x="1576" y="69"/>
                  <a:pt x="1565" y="69"/>
                </a:cubicBezTo>
                <a:cubicBezTo>
                  <a:pt x="1550" y="76"/>
                  <a:pt x="1535" y="83"/>
                  <a:pt x="1520" y="83"/>
                </a:cubicBezTo>
                <a:cubicBezTo>
                  <a:pt x="1514" y="83"/>
                  <a:pt x="1508" y="82"/>
                  <a:pt x="1501" y="79"/>
                </a:cubicBezTo>
                <a:cubicBezTo>
                  <a:pt x="1470" y="57"/>
                  <a:pt x="1427" y="69"/>
                  <a:pt x="1395" y="47"/>
                </a:cubicBezTo>
                <a:cubicBezTo>
                  <a:pt x="1363" y="36"/>
                  <a:pt x="1342" y="47"/>
                  <a:pt x="1310" y="26"/>
                </a:cubicBezTo>
                <a:cubicBezTo>
                  <a:pt x="1310" y="26"/>
                  <a:pt x="1308" y="24"/>
                  <a:pt x="1305" y="24"/>
                </a:cubicBezTo>
                <a:cubicBezTo>
                  <a:pt x="1301" y="24"/>
                  <a:pt x="1295" y="28"/>
                  <a:pt x="1288" y="47"/>
                </a:cubicBezTo>
                <a:cubicBezTo>
                  <a:pt x="1288" y="57"/>
                  <a:pt x="1286" y="62"/>
                  <a:pt x="1284" y="62"/>
                </a:cubicBezTo>
                <a:cubicBezTo>
                  <a:pt x="1281" y="62"/>
                  <a:pt x="1278" y="54"/>
                  <a:pt x="1278" y="36"/>
                </a:cubicBezTo>
                <a:lnTo>
                  <a:pt x="1278" y="26"/>
                </a:lnTo>
                <a:cubicBezTo>
                  <a:pt x="1277" y="27"/>
                  <a:pt x="1276" y="27"/>
                  <a:pt x="1275" y="27"/>
                </a:cubicBezTo>
                <a:cubicBezTo>
                  <a:pt x="1269" y="27"/>
                  <a:pt x="1263" y="12"/>
                  <a:pt x="1257" y="12"/>
                </a:cubicBezTo>
                <a:cubicBezTo>
                  <a:pt x="1253" y="12"/>
                  <a:pt x="1250" y="18"/>
                  <a:pt x="1246" y="36"/>
                </a:cubicBezTo>
                <a:cubicBezTo>
                  <a:pt x="1246" y="42"/>
                  <a:pt x="1243" y="44"/>
                  <a:pt x="1241" y="44"/>
                </a:cubicBezTo>
                <a:cubicBezTo>
                  <a:pt x="1238" y="44"/>
                  <a:pt x="1236" y="42"/>
                  <a:pt x="1236" y="36"/>
                </a:cubicBezTo>
                <a:cubicBezTo>
                  <a:pt x="1236" y="27"/>
                  <a:pt x="1233" y="21"/>
                  <a:pt x="1231" y="21"/>
                </a:cubicBezTo>
                <a:cubicBezTo>
                  <a:pt x="1228" y="21"/>
                  <a:pt x="1224" y="29"/>
                  <a:pt x="1224" y="47"/>
                </a:cubicBezTo>
                <a:cubicBezTo>
                  <a:pt x="1224" y="52"/>
                  <a:pt x="1222" y="55"/>
                  <a:pt x="1219" y="55"/>
                </a:cubicBezTo>
                <a:cubicBezTo>
                  <a:pt x="1217" y="55"/>
                  <a:pt x="1214" y="52"/>
                  <a:pt x="1214" y="47"/>
                </a:cubicBezTo>
                <a:cubicBezTo>
                  <a:pt x="1209" y="26"/>
                  <a:pt x="1203" y="15"/>
                  <a:pt x="1199" y="15"/>
                </a:cubicBezTo>
                <a:cubicBezTo>
                  <a:pt x="1196" y="15"/>
                  <a:pt x="1193" y="26"/>
                  <a:pt x="1193" y="47"/>
                </a:cubicBezTo>
                <a:cubicBezTo>
                  <a:pt x="1189" y="63"/>
                  <a:pt x="1186" y="69"/>
                  <a:pt x="1185" y="69"/>
                </a:cubicBezTo>
                <a:cubicBezTo>
                  <a:pt x="1182" y="69"/>
                  <a:pt x="1182" y="54"/>
                  <a:pt x="1182" y="47"/>
                </a:cubicBezTo>
                <a:cubicBezTo>
                  <a:pt x="1182" y="38"/>
                  <a:pt x="1182" y="13"/>
                  <a:pt x="1175" y="13"/>
                </a:cubicBezTo>
                <a:cubicBezTo>
                  <a:pt x="1174" y="13"/>
                  <a:pt x="1173" y="13"/>
                  <a:pt x="1172" y="15"/>
                </a:cubicBezTo>
                <a:cubicBezTo>
                  <a:pt x="1169" y="17"/>
                  <a:pt x="1167" y="18"/>
                  <a:pt x="1165" y="18"/>
                </a:cubicBezTo>
                <a:cubicBezTo>
                  <a:pt x="1158" y="18"/>
                  <a:pt x="1152" y="12"/>
                  <a:pt x="1146" y="12"/>
                </a:cubicBezTo>
                <a:cubicBezTo>
                  <a:pt x="1144" y="12"/>
                  <a:pt x="1142" y="13"/>
                  <a:pt x="1139" y="15"/>
                </a:cubicBezTo>
                <a:cubicBezTo>
                  <a:pt x="1139" y="26"/>
                  <a:pt x="1129" y="15"/>
                  <a:pt x="1118" y="36"/>
                </a:cubicBezTo>
                <a:cubicBezTo>
                  <a:pt x="1118" y="9"/>
                  <a:pt x="1114" y="1"/>
                  <a:pt x="1109" y="1"/>
                </a:cubicBezTo>
                <a:close/>
              </a:path>
            </a:pathLst>
          </a:custGeom>
          <a:solidFill>
            <a:srgbClr val="FFBB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6"/>
          <p:cNvSpPr/>
          <p:nvPr/>
        </p:nvSpPr>
        <p:spPr>
          <a:xfrm rot="10800000" flipH="1">
            <a:off x="4514307" y="3506656"/>
            <a:ext cx="112" cy="11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B9D3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6"/>
          <p:cNvSpPr/>
          <p:nvPr/>
        </p:nvSpPr>
        <p:spPr>
          <a:xfrm rot="10800000" flipH="1">
            <a:off x="3058056" y="4508045"/>
            <a:ext cx="112" cy="11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5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6"/>
          <p:cNvSpPr/>
          <p:nvPr/>
        </p:nvSpPr>
        <p:spPr>
          <a:xfrm rot="10800000" flipH="1">
            <a:off x="335794" y="4804623"/>
            <a:ext cx="183505" cy="105786"/>
          </a:xfrm>
          <a:custGeom>
            <a:avLst/>
            <a:gdLst/>
            <a:ahLst/>
            <a:cxnLst/>
            <a:rect l="l" t="t" r="r" b="b"/>
            <a:pathLst>
              <a:path w="1641" h="946" extrusionOk="0">
                <a:moveTo>
                  <a:pt x="173" y="0"/>
                </a:moveTo>
                <a:cubicBezTo>
                  <a:pt x="171" y="0"/>
                  <a:pt x="167" y="5"/>
                  <a:pt x="160" y="19"/>
                </a:cubicBezTo>
                <a:cubicBezTo>
                  <a:pt x="150" y="40"/>
                  <a:pt x="139" y="40"/>
                  <a:pt x="129" y="83"/>
                </a:cubicBezTo>
                <a:lnTo>
                  <a:pt x="129" y="94"/>
                </a:lnTo>
                <a:cubicBezTo>
                  <a:pt x="118" y="73"/>
                  <a:pt x="107" y="73"/>
                  <a:pt x="96" y="51"/>
                </a:cubicBezTo>
                <a:cubicBezTo>
                  <a:pt x="96" y="49"/>
                  <a:pt x="96" y="48"/>
                  <a:pt x="95" y="48"/>
                </a:cubicBezTo>
                <a:cubicBezTo>
                  <a:pt x="89" y="48"/>
                  <a:pt x="75" y="67"/>
                  <a:pt x="75" y="94"/>
                </a:cubicBezTo>
                <a:cubicBezTo>
                  <a:pt x="54" y="137"/>
                  <a:pt x="54" y="158"/>
                  <a:pt x="54" y="179"/>
                </a:cubicBezTo>
                <a:cubicBezTo>
                  <a:pt x="65" y="179"/>
                  <a:pt x="65" y="189"/>
                  <a:pt x="65" y="189"/>
                </a:cubicBezTo>
                <a:cubicBezTo>
                  <a:pt x="75" y="200"/>
                  <a:pt x="86" y="222"/>
                  <a:pt x="96" y="232"/>
                </a:cubicBezTo>
                <a:cubicBezTo>
                  <a:pt x="118" y="253"/>
                  <a:pt x="139" y="286"/>
                  <a:pt x="171" y="296"/>
                </a:cubicBezTo>
                <a:lnTo>
                  <a:pt x="171" y="307"/>
                </a:lnTo>
                <a:cubicBezTo>
                  <a:pt x="171" y="317"/>
                  <a:pt x="160" y="328"/>
                  <a:pt x="160" y="328"/>
                </a:cubicBezTo>
                <a:lnTo>
                  <a:pt x="150" y="328"/>
                </a:lnTo>
                <a:lnTo>
                  <a:pt x="129" y="307"/>
                </a:lnTo>
                <a:cubicBezTo>
                  <a:pt x="112" y="307"/>
                  <a:pt x="108" y="293"/>
                  <a:pt x="96" y="293"/>
                </a:cubicBezTo>
                <a:cubicBezTo>
                  <a:pt x="94" y="293"/>
                  <a:pt x="90" y="294"/>
                  <a:pt x="86" y="296"/>
                </a:cubicBezTo>
                <a:cubicBezTo>
                  <a:pt x="75" y="317"/>
                  <a:pt x="54" y="328"/>
                  <a:pt x="44" y="328"/>
                </a:cubicBezTo>
                <a:cubicBezTo>
                  <a:pt x="42" y="327"/>
                  <a:pt x="40" y="326"/>
                  <a:pt x="39" y="326"/>
                </a:cubicBezTo>
                <a:cubicBezTo>
                  <a:pt x="30" y="326"/>
                  <a:pt x="21" y="353"/>
                  <a:pt x="11" y="371"/>
                </a:cubicBezTo>
                <a:cubicBezTo>
                  <a:pt x="1" y="402"/>
                  <a:pt x="1" y="424"/>
                  <a:pt x="1" y="445"/>
                </a:cubicBezTo>
                <a:cubicBezTo>
                  <a:pt x="1" y="466"/>
                  <a:pt x="1" y="466"/>
                  <a:pt x="11" y="466"/>
                </a:cubicBezTo>
                <a:cubicBezTo>
                  <a:pt x="22" y="477"/>
                  <a:pt x="44" y="466"/>
                  <a:pt x="54" y="499"/>
                </a:cubicBezTo>
                <a:cubicBezTo>
                  <a:pt x="54" y="530"/>
                  <a:pt x="75" y="541"/>
                  <a:pt x="86" y="541"/>
                </a:cubicBezTo>
                <a:cubicBezTo>
                  <a:pt x="107" y="541"/>
                  <a:pt x="129" y="541"/>
                  <a:pt x="150" y="551"/>
                </a:cubicBezTo>
                <a:cubicBezTo>
                  <a:pt x="182" y="573"/>
                  <a:pt x="214" y="573"/>
                  <a:pt x="245" y="605"/>
                </a:cubicBezTo>
                <a:cubicBezTo>
                  <a:pt x="267" y="626"/>
                  <a:pt x="299" y="615"/>
                  <a:pt x="320" y="648"/>
                </a:cubicBezTo>
                <a:cubicBezTo>
                  <a:pt x="320" y="648"/>
                  <a:pt x="322" y="649"/>
                  <a:pt x="325" y="649"/>
                </a:cubicBezTo>
                <a:cubicBezTo>
                  <a:pt x="329" y="649"/>
                  <a:pt x="335" y="645"/>
                  <a:pt x="342" y="626"/>
                </a:cubicBezTo>
                <a:cubicBezTo>
                  <a:pt x="345" y="622"/>
                  <a:pt x="349" y="620"/>
                  <a:pt x="352" y="620"/>
                </a:cubicBezTo>
                <a:lnTo>
                  <a:pt x="352" y="620"/>
                </a:lnTo>
                <a:cubicBezTo>
                  <a:pt x="357" y="620"/>
                  <a:pt x="359" y="627"/>
                  <a:pt x="352" y="648"/>
                </a:cubicBezTo>
                <a:lnTo>
                  <a:pt x="352" y="658"/>
                </a:lnTo>
                <a:cubicBezTo>
                  <a:pt x="353" y="657"/>
                  <a:pt x="354" y="657"/>
                  <a:pt x="355" y="657"/>
                </a:cubicBezTo>
                <a:cubicBezTo>
                  <a:pt x="360" y="657"/>
                  <a:pt x="363" y="672"/>
                  <a:pt x="369" y="672"/>
                </a:cubicBezTo>
                <a:cubicBezTo>
                  <a:pt x="372" y="672"/>
                  <a:pt x="377" y="666"/>
                  <a:pt x="384" y="648"/>
                </a:cubicBezTo>
                <a:cubicBezTo>
                  <a:pt x="387" y="644"/>
                  <a:pt x="389" y="643"/>
                  <a:pt x="391" y="643"/>
                </a:cubicBezTo>
                <a:cubicBezTo>
                  <a:pt x="395" y="643"/>
                  <a:pt x="395" y="651"/>
                  <a:pt x="395" y="658"/>
                </a:cubicBezTo>
                <a:cubicBezTo>
                  <a:pt x="395" y="668"/>
                  <a:pt x="395" y="673"/>
                  <a:pt x="396" y="673"/>
                </a:cubicBezTo>
                <a:cubicBezTo>
                  <a:pt x="397" y="673"/>
                  <a:pt x="400" y="665"/>
                  <a:pt x="406" y="648"/>
                </a:cubicBezTo>
                <a:cubicBezTo>
                  <a:pt x="410" y="643"/>
                  <a:pt x="412" y="640"/>
                  <a:pt x="414" y="640"/>
                </a:cubicBezTo>
                <a:cubicBezTo>
                  <a:pt x="416" y="640"/>
                  <a:pt x="416" y="646"/>
                  <a:pt x="416" y="658"/>
                </a:cubicBezTo>
                <a:cubicBezTo>
                  <a:pt x="416" y="675"/>
                  <a:pt x="419" y="686"/>
                  <a:pt x="423" y="686"/>
                </a:cubicBezTo>
                <a:cubicBezTo>
                  <a:pt x="427" y="686"/>
                  <a:pt x="432" y="678"/>
                  <a:pt x="437" y="658"/>
                </a:cubicBezTo>
                <a:cubicBezTo>
                  <a:pt x="445" y="642"/>
                  <a:pt x="449" y="636"/>
                  <a:pt x="450" y="636"/>
                </a:cubicBezTo>
                <a:lnTo>
                  <a:pt x="450" y="636"/>
                </a:lnTo>
                <a:cubicBezTo>
                  <a:pt x="452" y="636"/>
                  <a:pt x="448" y="652"/>
                  <a:pt x="448" y="658"/>
                </a:cubicBezTo>
                <a:cubicBezTo>
                  <a:pt x="448" y="669"/>
                  <a:pt x="437" y="690"/>
                  <a:pt x="448" y="690"/>
                </a:cubicBezTo>
                <a:cubicBezTo>
                  <a:pt x="450" y="689"/>
                  <a:pt x="451" y="688"/>
                  <a:pt x="453" y="688"/>
                </a:cubicBezTo>
                <a:cubicBezTo>
                  <a:pt x="460" y="688"/>
                  <a:pt x="468" y="703"/>
                  <a:pt x="475" y="703"/>
                </a:cubicBezTo>
                <a:cubicBezTo>
                  <a:pt x="477" y="703"/>
                  <a:pt x="478" y="702"/>
                  <a:pt x="480" y="700"/>
                </a:cubicBezTo>
                <a:cubicBezTo>
                  <a:pt x="485" y="695"/>
                  <a:pt x="488" y="695"/>
                  <a:pt x="491" y="695"/>
                </a:cubicBezTo>
                <a:cubicBezTo>
                  <a:pt x="493" y="695"/>
                  <a:pt x="496" y="695"/>
                  <a:pt x="501" y="690"/>
                </a:cubicBezTo>
                <a:cubicBezTo>
                  <a:pt x="501" y="714"/>
                  <a:pt x="505" y="721"/>
                  <a:pt x="511" y="721"/>
                </a:cubicBezTo>
                <a:cubicBezTo>
                  <a:pt x="518" y="721"/>
                  <a:pt x="527" y="712"/>
                  <a:pt x="533" y="712"/>
                </a:cubicBezTo>
                <a:cubicBezTo>
                  <a:pt x="540" y="712"/>
                  <a:pt x="547" y="707"/>
                  <a:pt x="554" y="707"/>
                </a:cubicBezTo>
                <a:cubicBezTo>
                  <a:pt x="558" y="707"/>
                  <a:pt x="561" y="708"/>
                  <a:pt x="565" y="712"/>
                </a:cubicBezTo>
                <a:cubicBezTo>
                  <a:pt x="565" y="722"/>
                  <a:pt x="576" y="733"/>
                  <a:pt x="586" y="733"/>
                </a:cubicBezTo>
                <a:lnTo>
                  <a:pt x="650" y="733"/>
                </a:lnTo>
                <a:cubicBezTo>
                  <a:pt x="671" y="743"/>
                  <a:pt x="693" y="743"/>
                  <a:pt x="714" y="754"/>
                </a:cubicBezTo>
                <a:cubicBezTo>
                  <a:pt x="746" y="764"/>
                  <a:pt x="768" y="775"/>
                  <a:pt x="799" y="775"/>
                </a:cubicBezTo>
                <a:cubicBezTo>
                  <a:pt x="803" y="773"/>
                  <a:pt x="808" y="772"/>
                  <a:pt x="812" y="772"/>
                </a:cubicBezTo>
                <a:cubicBezTo>
                  <a:pt x="828" y="772"/>
                  <a:pt x="844" y="788"/>
                  <a:pt x="853" y="797"/>
                </a:cubicBezTo>
                <a:cubicBezTo>
                  <a:pt x="855" y="799"/>
                  <a:pt x="857" y="800"/>
                  <a:pt x="860" y="800"/>
                </a:cubicBezTo>
                <a:cubicBezTo>
                  <a:pt x="868" y="800"/>
                  <a:pt x="879" y="793"/>
                  <a:pt x="887" y="793"/>
                </a:cubicBezTo>
                <a:cubicBezTo>
                  <a:pt x="890" y="793"/>
                  <a:pt x="893" y="794"/>
                  <a:pt x="895" y="797"/>
                </a:cubicBezTo>
                <a:cubicBezTo>
                  <a:pt x="927" y="828"/>
                  <a:pt x="981" y="818"/>
                  <a:pt x="1023" y="839"/>
                </a:cubicBezTo>
                <a:lnTo>
                  <a:pt x="1087" y="839"/>
                </a:lnTo>
                <a:cubicBezTo>
                  <a:pt x="1130" y="850"/>
                  <a:pt x="1161" y="861"/>
                  <a:pt x="1204" y="871"/>
                </a:cubicBezTo>
                <a:cubicBezTo>
                  <a:pt x="1246" y="882"/>
                  <a:pt x="1279" y="903"/>
                  <a:pt x="1332" y="913"/>
                </a:cubicBezTo>
                <a:cubicBezTo>
                  <a:pt x="1332" y="913"/>
                  <a:pt x="1345" y="900"/>
                  <a:pt x="1350" y="900"/>
                </a:cubicBezTo>
                <a:cubicBezTo>
                  <a:pt x="1352" y="900"/>
                  <a:pt x="1353" y="901"/>
                  <a:pt x="1353" y="903"/>
                </a:cubicBezTo>
                <a:cubicBezTo>
                  <a:pt x="1364" y="913"/>
                  <a:pt x="1374" y="925"/>
                  <a:pt x="1385" y="925"/>
                </a:cubicBezTo>
                <a:cubicBezTo>
                  <a:pt x="1417" y="935"/>
                  <a:pt x="1459" y="946"/>
                  <a:pt x="1492" y="946"/>
                </a:cubicBezTo>
                <a:cubicBezTo>
                  <a:pt x="1502" y="946"/>
                  <a:pt x="1513" y="935"/>
                  <a:pt x="1523" y="882"/>
                </a:cubicBezTo>
                <a:cubicBezTo>
                  <a:pt x="1534" y="861"/>
                  <a:pt x="1534" y="861"/>
                  <a:pt x="1545" y="850"/>
                </a:cubicBezTo>
                <a:cubicBezTo>
                  <a:pt x="1550" y="839"/>
                  <a:pt x="1555" y="839"/>
                  <a:pt x="1561" y="839"/>
                </a:cubicBezTo>
                <a:cubicBezTo>
                  <a:pt x="1566" y="839"/>
                  <a:pt x="1571" y="839"/>
                  <a:pt x="1577" y="828"/>
                </a:cubicBezTo>
                <a:lnTo>
                  <a:pt x="1587" y="828"/>
                </a:lnTo>
                <a:cubicBezTo>
                  <a:pt x="1587" y="839"/>
                  <a:pt x="1590" y="842"/>
                  <a:pt x="1593" y="842"/>
                </a:cubicBezTo>
                <a:cubicBezTo>
                  <a:pt x="1596" y="842"/>
                  <a:pt x="1598" y="839"/>
                  <a:pt x="1598" y="839"/>
                </a:cubicBezTo>
                <a:cubicBezTo>
                  <a:pt x="1608" y="839"/>
                  <a:pt x="1619" y="818"/>
                  <a:pt x="1630" y="786"/>
                </a:cubicBezTo>
                <a:cubicBezTo>
                  <a:pt x="1641" y="754"/>
                  <a:pt x="1641" y="743"/>
                  <a:pt x="1641" y="733"/>
                </a:cubicBezTo>
                <a:cubicBezTo>
                  <a:pt x="1630" y="712"/>
                  <a:pt x="1619" y="722"/>
                  <a:pt x="1608" y="700"/>
                </a:cubicBezTo>
                <a:lnTo>
                  <a:pt x="1608" y="669"/>
                </a:lnTo>
                <a:cubicBezTo>
                  <a:pt x="1602" y="669"/>
                  <a:pt x="1599" y="678"/>
                  <a:pt x="1599" y="678"/>
                </a:cubicBezTo>
                <a:cubicBezTo>
                  <a:pt x="1598" y="678"/>
                  <a:pt x="1598" y="676"/>
                  <a:pt x="1598" y="669"/>
                </a:cubicBezTo>
                <a:cubicBezTo>
                  <a:pt x="1598" y="658"/>
                  <a:pt x="1608" y="658"/>
                  <a:pt x="1608" y="658"/>
                </a:cubicBezTo>
                <a:cubicBezTo>
                  <a:pt x="1630" y="648"/>
                  <a:pt x="1630" y="637"/>
                  <a:pt x="1641" y="584"/>
                </a:cubicBezTo>
                <a:lnTo>
                  <a:pt x="1641" y="562"/>
                </a:lnTo>
                <a:lnTo>
                  <a:pt x="1641" y="530"/>
                </a:lnTo>
                <a:cubicBezTo>
                  <a:pt x="1641" y="480"/>
                  <a:pt x="1628" y="463"/>
                  <a:pt x="1606" y="463"/>
                </a:cubicBezTo>
                <a:cubicBezTo>
                  <a:pt x="1604" y="463"/>
                  <a:pt x="1602" y="463"/>
                  <a:pt x="1599" y="463"/>
                </a:cubicBezTo>
                <a:lnTo>
                  <a:pt x="1599" y="463"/>
                </a:lnTo>
                <a:cubicBezTo>
                  <a:pt x="1619" y="413"/>
                  <a:pt x="1619" y="413"/>
                  <a:pt x="1608" y="392"/>
                </a:cubicBezTo>
                <a:cubicBezTo>
                  <a:pt x="1598" y="381"/>
                  <a:pt x="1598" y="381"/>
                  <a:pt x="1587" y="381"/>
                </a:cubicBezTo>
                <a:cubicBezTo>
                  <a:pt x="1556" y="381"/>
                  <a:pt x="1534" y="381"/>
                  <a:pt x="1502" y="392"/>
                </a:cubicBezTo>
                <a:cubicBezTo>
                  <a:pt x="1484" y="396"/>
                  <a:pt x="1468" y="397"/>
                  <a:pt x="1452" y="397"/>
                </a:cubicBezTo>
                <a:cubicBezTo>
                  <a:pt x="1419" y="397"/>
                  <a:pt x="1389" y="392"/>
                  <a:pt x="1353" y="392"/>
                </a:cubicBezTo>
                <a:cubicBezTo>
                  <a:pt x="1347" y="386"/>
                  <a:pt x="1341" y="377"/>
                  <a:pt x="1334" y="377"/>
                </a:cubicBezTo>
                <a:cubicBezTo>
                  <a:pt x="1327" y="377"/>
                  <a:pt x="1320" y="383"/>
                  <a:pt x="1310" y="402"/>
                </a:cubicBezTo>
                <a:cubicBezTo>
                  <a:pt x="1300" y="371"/>
                  <a:pt x="1300" y="371"/>
                  <a:pt x="1289" y="371"/>
                </a:cubicBezTo>
                <a:cubicBezTo>
                  <a:pt x="1275" y="378"/>
                  <a:pt x="1262" y="380"/>
                  <a:pt x="1250" y="380"/>
                </a:cubicBezTo>
                <a:cubicBezTo>
                  <a:pt x="1225" y="380"/>
                  <a:pt x="1204" y="371"/>
                  <a:pt x="1182" y="371"/>
                </a:cubicBezTo>
                <a:cubicBezTo>
                  <a:pt x="1174" y="371"/>
                  <a:pt x="1166" y="384"/>
                  <a:pt x="1157" y="384"/>
                </a:cubicBezTo>
                <a:cubicBezTo>
                  <a:pt x="1155" y="384"/>
                  <a:pt x="1153" y="383"/>
                  <a:pt x="1151" y="381"/>
                </a:cubicBezTo>
                <a:cubicBezTo>
                  <a:pt x="1141" y="360"/>
                  <a:pt x="1125" y="357"/>
                  <a:pt x="1108" y="357"/>
                </a:cubicBezTo>
                <a:cubicBezTo>
                  <a:pt x="1102" y="357"/>
                  <a:pt x="1095" y="358"/>
                  <a:pt x="1088" y="358"/>
                </a:cubicBezTo>
                <a:cubicBezTo>
                  <a:pt x="1077" y="358"/>
                  <a:pt x="1065" y="356"/>
                  <a:pt x="1055" y="350"/>
                </a:cubicBezTo>
                <a:lnTo>
                  <a:pt x="1044" y="360"/>
                </a:lnTo>
                <a:cubicBezTo>
                  <a:pt x="1044" y="338"/>
                  <a:pt x="1044" y="338"/>
                  <a:pt x="1033" y="338"/>
                </a:cubicBezTo>
                <a:cubicBezTo>
                  <a:pt x="1023" y="328"/>
                  <a:pt x="1002" y="317"/>
                  <a:pt x="981" y="317"/>
                </a:cubicBezTo>
                <a:cubicBezTo>
                  <a:pt x="972" y="326"/>
                  <a:pt x="962" y="330"/>
                  <a:pt x="953" y="330"/>
                </a:cubicBezTo>
                <a:cubicBezTo>
                  <a:pt x="941" y="330"/>
                  <a:pt x="929" y="324"/>
                  <a:pt x="917" y="317"/>
                </a:cubicBezTo>
                <a:cubicBezTo>
                  <a:pt x="906" y="307"/>
                  <a:pt x="895" y="307"/>
                  <a:pt x="874" y="307"/>
                </a:cubicBezTo>
                <a:cubicBezTo>
                  <a:pt x="872" y="308"/>
                  <a:pt x="870" y="308"/>
                  <a:pt x="869" y="308"/>
                </a:cubicBezTo>
                <a:cubicBezTo>
                  <a:pt x="855" y="308"/>
                  <a:pt x="845" y="286"/>
                  <a:pt x="829" y="286"/>
                </a:cubicBezTo>
                <a:cubicBezTo>
                  <a:pt x="824" y="286"/>
                  <a:pt x="818" y="288"/>
                  <a:pt x="810" y="296"/>
                </a:cubicBezTo>
                <a:cubicBezTo>
                  <a:pt x="808" y="297"/>
                  <a:pt x="805" y="298"/>
                  <a:pt x="803" y="298"/>
                </a:cubicBezTo>
                <a:cubicBezTo>
                  <a:pt x="793" y="298"/>
                  <a:pt x="788" y="284"/>
                  <a:pt x="777" y="284"/>
                </a:cubicBezTo>
                <a:cubicBezTo>
                  <a:pt x="772" y="284"/>
                  <a:pt x="766" y="287"/>
                  <a:pt x="757" y="296"/>
                </a:cubicBezTo>
                <a:lnTo>
                  <a:pt x="757" y="275"/>
                </a:lnTo>
                <a:cubicBezTo>
                  <a:pt x="757" y="264"/>
                  <a:pt x="746" y="264"/>
                  <a:pt x="746" y="264"/>
                </a:cubicBezTo>
                <a:cubicBezTo>
                  <a:pt x="739" y="276"/>
                  <a:pt x="734" y="280"/>
                  <a:pt x="730" y="280"/>
                </a:cubicBezTo>
                <a:cubicBezTo>
                  <a:pt x="724" y="280"/>
                  <a:pt x="721" y="267"/>
                  <a:pt x="714" y="253"/>
                </a:cubicBezTo>
                <a:cubicBezTo>
                  <a:pt x="714" y="240"/>
                  <a:pt x="710" y="236"/>
                  <a:pt x="704" y="236"/>
                </a:cubicBezTo>
                <a:cubicBezTo>
                  <a:pt x="696" y="236"/>
                  <a:pt x="684" y="243"/>
                  <a:pt x="671" y="243"/>
                </a:cubicBezTo>
                <a:cubicBezTo>
                  <a:pt x="671" y="243"/>
                  <a:pt x="661" y="243"/>
                  <a:pt x="661" y="232"/>
                </a:cubicBezTo>
                <a:cubicBezTo>
                  <a:pt x="650" y="232"/>
                  <a:pt x="640" y="222"/>
                  <a:pt x="629" y="222"/>
                </a:cubicBezTo>
                <a:cubicBezTo>
                  <a:pt x="619" y="222"/>
                  <a:pt x="597" y="222"/>
                  <a:pt x="597" y="200"/>
                </a:cubicBezTo>
                <a:cubicBezTo>
                  <a:pt x="593" y="189"/>
                  <a:pt x="587" y="186"/>
                  <a:pt x="580" y="186"/>
                </a:cubicBezTo>
                <a:cubicBezTo>
                  <a:pt x="570" y="186"/>
                  <a:pt x="558" y="192"/>
                  <a:pt x="550" y="192"/>
                </a:cubicBezTo>
                <a:cubicBezTo>
                  <a:pt x="548" y="192"/>
                  <a:pt x="545" y="191"/>
                  <a:pt x="544" y="189"/>
                </a:cubicBezTo>
                <a:cubicBezTo>
                  <a:pt x="544" y="179"/>
                  <a:pt x="544" y="168"/>
                  <a:pt x="533" y="168"/>
                </a:cubicBezTo>
                <a:cubicBezTo>
                  <a:pt x="512" y="168"/>
                  <a:pt x="491" y="168"/>
                  <a:pt x="480" y="147"/>
                </a:cubicBezTo>
                <a:lnTo>
                  <a:pt x="469" y="147"/>
                </a:lnTo>
                <a:cubicBezTo>
                  <a:pt x="465" y="154"/>
                  <a:pt x="462" y="156"/>
                  <a:pt x="460" y="156"/>
                </a:cubicBezTo>
                <a:cubicBezTo>
                  <a:pt x="453" y="156"/>
                  <a:pt x="453" y="132"/>
                  <a:pt x="445" y="132"/>
                </a:cubicBezTo>
                <a:cubicBezTo>
                  <a:pt x="443" y="132"/>
                  <a:pt x="440" y="133"/>
                  <a:pt x="437" y="137"/>
                </a:cubicBezTo>
                <a:cubicBezTo>
                  <a:pt x="437" y="119"/>
                  <a:pt x="433" y="112"/>
                  <a:pt x="428" y="112"/>
                </a:cubicBezTo>
                <a:cubicBezTo>
                  <a:pt x="421" y="112"/>
                  <a:pt x="411" y="124"/>
                  <a:pt x="406" y="137"/>
                </a:cubicBezTo>
                <a:lnTo>
                  <a:pt x="395" y="125"/>
                </a:lnTo>
                <a:cubicBezTo>
                  <a:pt x="395" y="125"/>
                  <a:pt x="395" y="104"/>
                  <a:pt x="384" y="94"/>
                </a:cubicBezTo>
                <a:cubicBezTo>
                  <a:pt x="373" y="83"/>
                  <a:pt x="352" y="83"/>
                  <a:pt x="331" y="73"/>
                </a:cubicBezTo>
                <a:cubicBezTo>
                  <a:pt x="309" y="51"/>
                  <a:pt x="278" y="51"/>
                  <a:pt x="257" y="19"/>
                </a:cubicBezTo>
                <a:cubicBezTo>
                  <a:pt x="257" y="14"/>
                  <a:pt x="254" y="11"/>
                  <a:pt x="250" y="11"/>
                </a:cubicBezTo>
                <a:cubicBezTo>
                  <a:pt x="246" y="11"/>
                  <a:pt x="240" y="14"/>
                  <a:pt x="235" y="19"/>
                </a:cubicBezTo>
                <a:cubicBezTo>
                  <a:pt x="228" y="27"/>
                  <a:pt x="215" y="49"/>
                  <a:pt x="208" y="49"/>
                </a:cubicBezTo>
                <a:cubicBezTo>
                  <a:pt x="205" y="49"/>
                  <a:pt x="203" y="44"/>
                  <a:pt x="203" y="30"/>
                </a:cubicBezTo>
                <a:cubicBezTo>
                  <a:pt x="203" y="25"/>
                  <a:pt x="200" y="22"/>
                  <a:pt x="198" y="22"/>
                </a:cubicBezTo>
                <a:cubicBezTo>
                  <a:pt x="195" y="22"/>
                  <a:pt x="193" y="25"/>
                  <a:pt x="193" y="30"/>
                </a:cubicBezTo>
                <a:cubicBezTo>
                  <a:pt x="189" y="33"/>
                  <a:pt x="187" y="34"/>
                  <a:pt x="186" y="34"/>
                </a:cubicBezTo>
                <a:cubicBezTo>
                  <a:pt x="182" y="34"/>
                  <a:pt x="182" y="27"/>
                  <a:pt x="182" y="19"/>
                </a:cubicBezTo>
                <a:cubicBezTo>
                  <a:pt x="175" y="19"/>
                  <a:pt x="177" y="0"/>
                  <a:pt x="173" y="0"/>
                </a:cubicBezTo>
                <a:close/>
              </a:path>
            </a:pathLst>
          </a:custGeom>
          <a:solidFill>
            <a:srgbClr val="FF5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6"/>
          <p:cNvSpPr/>
          <p:nvPr/>
        </p:nvSpPr>
        <p:spPr>
          <a:xfrm rot="10800000" flipH="1">
            <a:off x="508902" y="3407803"/>
            <a:ext cx="112" cy="11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B9D3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6"/>
          <p:cNvSpPr/>
          <p:nvPr/>
        </p:nvSpPr>
        <p:spPr>
          <a:xfrm rot="10800000" flipH="1">
            <a:off x="2487751" y="4222222"/>
            <a:ext cx="112" cy="11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7B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6"/>
          <p:cNvSpPr/>
          <p:nvPr/>
        </p:nvSpPr>
        <p:spPr>
          <a:xfrm>
            <a:off x="657378" y="2853624"/>
            <a:ext cx="125244" cy="186077"/>
          </a:xfrm>
          <a:custGeom>
            <a:avLst/>
            <a:gdLst/>
            <a:ahLst/>
            <a:cxnLst/>
            <a:rect l="l" t="t" r="r" b="b"/>
            <a:pathLst>
              <a:path w="1120" h="1664" extrusionOk="0">
                <a:moveTo>
                  <a:pt x="334" y="1"/>
                </a:moveTo>
                <a:cubicBezTo>
                  <a:pt x="323" y="1"/>
                  <a:pt x="301" y="8"/>
                  <a:pt x="278" y="16"/>
                </a:cubicBezTo>
                <a:cubicBezTo>
                  <a:pt x="256" y="27"/>
                  <a:pt x="246" y="37"/>
                  <a:pt x="246" y="48"/>
                </a:cubicBezTo>
                <a:cubicBezTo>
                  <a:pt x="235" y="58"/>
                  <a:pt x="246" y="69"/>
                  <a:pt x="235" y="91"/>
                </a:cubicBezTo>
                <a:cubicBezTo>
                  <a:pt x="225" y="91"/>
                  <a:pt x="214" y="112"/>
                  <a:pt x="214" y="112"/>
                </a:cubicBezTo>
                <a:cubicBezTo>
                  <a:pt x="214" y="112"/>
                  <a:pt x="235" y="112"/>
                  <a:pt x="214" y="122"/>
                </a:cubicBezTo>
                <a:lnTo>
                  <a:pt x="204" y="122"/>
                </a:lnTo>
                <a:cubicBezTo>
                  <a:pt x="196" y="118"/>
                  <a:pt x="190" y="116"/>
                  <a:pt x="182" y="116"/>
                </a:cubicBezTo>
                <a:cubicBezTo>
                  <a:pt x="169" y="116"/>
                  <a:pt x="152" y="123"/>
                  <a:pt x="118" y="143"/>
                </a:cubicBezTo>
                <a:cubicBezTo>
                  <a:pt x="118" y="155"/>
                  <a:pt x="118" y="155"/>
                  <a:pt x="107" y="155"/>
                </a:cubicBezTo>
                <a:cubicBezTo>
                  <a:pt x="97" y="165"/>
                  <a:pt x="86" y="165"/>
                  <a:pt x="76" y="176"/>
                </a:cubicBezTo>
                <a:cubicBezTo>
                  <a:pt x="44" y="218"/>
                  <a:pt x="44" y="240"/>
                  <a:pt x="65" y="250"/>
                </a:cubicBezTo>
                <a:cubicBezTo>
                  <a:pt x="12" y="271"/>
                  <a:pt x="12" y="271"/>
                  <a:pt x="1" y="293"/>
                </a:cubicBezTo>
                <a:lnTo>
                  <a:pt x="1" y="314"/>
                </a:lnTo>
                <a:lnTo>
                  <a:pt x="65" y="378"/>
                </a:lnTo>
                <a:cubicBezTo>
                  <a:pt x="107" y="410"/>
                  <a:pt x="129" y="453"/>
                  <a:pt x="161" y="484"/>
                </a:cubicBezTo>
                <a:cubicBezTo>
                  <a:pt x="169" y="493"/>
                  <a:pt x="157" y="509"/>
                  <a:pt x="180" y="509"/>
                </a:cubicBezTo>
                <a:cubicBezTo>
                  <a:pt x="185" y="509"/>
                  <a:pt x="193" y="508"/>
                  <a:pt x="204" y="505"/>
                </a:cubicBezTo>
                <a:cubicBezTo>
                  <a:pt x="214" y="505"/>
                  <a:pt x="204" y="517"/>
                  <a:pt x="204" y="517"/>
                </a:cubicBezTo>
                <a:cubicBezTo>
                  <a:pt x="182" y="538"/>
                  <a:pt x="182" y="548"/>
                  <a:pt x="193" y="548"/>
                </a:cubicBezTo>
                <a:cubicBezTo>
                  <a:pt x="235" y="569"/>
                  <a:pt x="246" y="602"/>
                  <a:pt x="256" y="633"/>
                </a:cubicBezTo>
                <a:cubicBezTo>
                  <a:pt x="262" y="639"/>
                  <a:pt x="270" y="639"/>
                  <a:pt x="277" y="639"/>
                </a:cubicBezTo>
                <a:cubicBezTo>
                  <a:pt x="284" y="639"/>
                  <a:pt x="289" y="639"/>
                  <a:pt x="289" y="644"/>
                </a:cubicBezTo>
                <a:cubicBezTo>
                  <a:pt x="268" y="687"/>
                  <a:pt x="331" y="697"/>
                  <a:pt x="320" y="740"/>
                </a:cubicBezTo>
                <a:lnTo>
                  <a:pt x="342" y="740"/>
                </a:lnTo>
                <a:cubicBezTo>
                  <a:pt x="331" y="751"/>
                  <a:pt x="331" y="751"/>
                  <a:pt x="331" y="761"/>
                </a:cubicBezTo>
                <a:cubicBezTo>
                  <a:pt x="342" y="782"/>
                  <a:pt x="331" y="804"/>
                  <a:pt x="353" y="815"/>
                </a:cubicBezTo>
                <a:cubicBezTo>
                  <a:pt x="384" y="825"/>
                  <a:pt x="395" y="836"/>
                  <a:pt x="395" y="868"/>
                </a:cubicBezTo>
                <a:cubicBezTo>
                  <a:pt x="395" y="879"/>
                  <a:pt x="406" y="889"/>
                  <a:pt x="417" y="900"/>
                </a:cubicBezTo>
                <a:cubicBezTo>
                  <a:pt x="427" y="921"/>
                  <a:pt x="406" y="953"/>
                  <a:pt x="438" y="964"/>
                </a:cubicBezTo>
                <a:cubicBezTo>
                  <a:pt x="469" y="964"/>
                  <a:pt x="438" y="995"/>
                  <a:pt x="481" y="995"/>
                </a:cubicBezTo>
                <a:cubicBezTo>
                  <a:pt x="481" y="1006"/>
                  <a:pt x="481" y="1006"/>
                  <a:pt x="469" y="1017"/>
                </a:cubicBezTo>
                <a:cubicBezTo>
                  <a:pt x="459" y="1028"/>
                  <a:pt x="459" y="1028"/>
                  <a:pt x="469" y="1028"/>
                </a:cubicBezTo>
                <a:cubicBezTo>
                  <a:pt x="476" y="1026"/>
                  <a:pt x="480" y="1025"/>
                  <a:pt x="483" y="1025"/>
                </a:cubicBezTo>
                <a:cubicBezTo>
                  <a:pt x="497" y="1025"/>
                  <a:pt x="487" y="1042"/>
                  <a:pt x="469" y="1059"/>
                </a:cubicBezTo>
                <a:cubicBezTo>
                  <a:pt x="459" y="1080"/>
                  <a:pt x="481" y="1092"/>
                  <a:pt x="491" y="1092"/>
                </a:cubicBezTo>
                <a:cubicBezTo>
                  <a:pt x="502" y="1102"/>
                  <a:pt x="502" y="1113"/>
                  <a:pt x="502" y="1113"/>
                </a:cubicBezTo>
                <a:cubicBezTo>
                  <a:pt x="502" y="1123"/>
                  <a:pt x="502" y="1134"/>
                  <a:pt x="512" y="1144"/>
                </a:cubicBezTo>
                <a:cubicBezTo>
                  <a:pt x="523" y="1155"/>
                  <a:pt x="533" y="1166"/>
                  <a:pt x="523" y="1187"/>
                </a:cubicBezTo>
                <a:cubicBezTo>
                  <a:pt x="502" y="1208"/>
                  <a:pt x="544" y="1208"/>
                  <a:pt x="544" y="1230"/>
                </a:cubicBezTo>
                <a:cubicBezTo>
                  <a:pt x="533" y="1241"/>
                  <a:pt x="533" y="1251"/>
                  <a:pt x="533" y="1251"/>
                </a:cubicBezTo>
                <a:cubicBezTo>
                  <a:pt x="544" y="1262"/>
                  <a:pt x="555" y="1283"/>
                  <a:pt x="555" y="1305"/>
                </a:cubicBezTo>
                <a:lnTo>
                  <a:pt x="555" y="1315"/>
                </a:lnTo>
                <a:cubicBezTo>
                  <a:pt x="597" y="1315"/>
                  <a:pt x="544" y="1347"/>
                  <a:pt x="576" y="1347"/>
                </a:cubicBezTo>
                <a:cubicBezTo>
                  <a:pt x="533" y="1379"/>
                  <a:pt x="566" y="1368"/>
                  <a:pt x="587" y="1379"/>
                </a:cubicBezTo>
                <a:cubicBezTo>
                  <a:pt x="597" y="1390"/>
                  <a:pt x="576" y="1400"/>
                  <a:pt x="576" y="1411"/>
                </a:cubicBezTo>
                <a:cubicBezTo>
                  <a:pt x="576" y="1432"/>
                  <a:pt x="587" y="1443"/>
                  <a:pt x="587" y="1464"/>
                </a:cubicBezTo>
                <a:cubicBezTo>
                  <a:pt x="587" y="1496"/>
                  <a:pt x="608" y="1528"/>
                  <a:pt x="597" y="1560"/>
                </a:cubicBezTo>
                <a:cubicBezTo>
                  <a:pt x="587" y="1570"/>
                  <a:pt x="597" y="1570"/>
                  <a:pt x="608" y="1570"/>
                </a:cubicBezTo>
                <a:cubicBezTo>
                  <a:pt x="630" y="1581"/>
                  <a:pt x="672" y="1570"/>
                  <a:pt x="640" y="1592"/>
                </a:cubicBezTo>
                <a:cubicBezTo>
                  <a:pt x="640" y="1603"/>
                  <a:pt x="640" y="1603"/>
                  <a:pt x="651" y="1603"/>
                </a:cubicBezTo>
                <a:cubicBezTo>
                  <a:pt x="661" y="1603"/>
                  <a:pt x="651" y="1613"/>
                  <a:pt x="651" y="1613"/>
                </a:cubicBezTo>
                <a:cubicBezTo>
                  <a:pt x="651" y="1622"/>
                  <a:pt x="630" y="1637"/>
                  <a:pt x="644" y="1637"/>
                </a:cubicBezTo>
                <a:cubicBezTo>
                  <a:pt x="647" y="1637"/>
                  <a:pt x="653" y="1636"/>
                  <a:pt x="661" y="1634"/>
                </a:cubicBezTo>
                <a:cubicBezTo>
                  <a:pt x="682" y="1624"/>
                  <a:pt x="682" y="1634"/>
                  <a:pt x="725" y="1613"/>
                </a:cubicBezTo>
                <a:cubicBezTo>
                  <a:pt x="732" y="1609"/>
                  <a:pt x="736" y="1608"/>
                  <a:pt x="737" y="1608"/>
                </a:cubicBezTo>
                <a:lnTo>
                  <a:pt x="737" y="1608"/>
                </a:lnTo>
                <a:cubicBezTo>
                  <a:pt x="741" y="1608"/>
                  <a:pt x="736" y="1613"/>
                  <a:pt x="736" y="1613"/>
                </a:cubicBezTo>
                <a:cubicBezTo>
                  <a:pt x="725" y="1634"/>
                  <a:pt x="736" y="1634"/>
                  <a:pt x="725" y="1655"/>
                </a:cubicBezTo>
                <a:cubicBezTo>
                  <a:pt x="725" y="1661"/>
                  <a:pt x="730" y="1664"/>
                  <a:pt x="740" y="1664"/>
                </a:cubicBezTo>
                <a:cubicBezTo>
                  <a:pt x="749" y="1664"/>
                  <a:pt x="762" y="1661"/>
                  <a:pt x="779" y="1655"/>
                </a:cubicBezTo>
                <a:cubicBezTo>
                  <a:pt x="821" y="1634"/>
                  <a:pt x="831" y="1624"/>
                  <a:pt x="843" y="1603"/>
                </a:cubicBezTo>
                <a:cubicBezTo>
                  <a:pt x="853" y="1603"/>
                  <a:pt x="853" y="1603"/>
                  <a:pt x="853" y="1592"/>
                </a:cubicBezTo>
                <a:cubicBezTo>
                  <a:pt x="853" y="1581"/>
                  <a:pt x="864" y="1560"/>
                  <a:pt x="864" y="1539"/>
                </a:cubicBezTo>
                <a:cubicBezTo>
                  <a:pt x="864" y="1506"/>
                  <a:pt x="874" y="1475"/>
                  <a:pt x="864" y="1454"/>
                </a:cubicBezTo>
                <a:cubicBezTo>
                  <a:pt x="864" y="1443"/>
                  <a:pt x="853" y="1443"/>
                  <a:pt x="864" y="1443"/>
                </a:cubicBezTo>
                <a:cubicBezTo>
                  <a:pt x="885" y="1432"/>
                  <a:pt x="895" y="1432"/>
                  <a:pt x="895" y="1432"/>
                </a:cubicBezTo>
                <a:lnTo>
                  <a:pt x="895" y="1443"/>
                </a:lnTo>
                <a:cubicBezTo>
                  <a:pt x="895" y="1454"/>
                  <a:pt x="895" y="1464"/>
                  <a:pt x="906" y="1475"/>
                </a:cubicBezTo>
                <a:cubicBezTo>
                  <a:pt x="906" y="1485"/>
                  <a:pt x="895" y="1506"/>
                  <a:pt x="917" y="1506"/>
                </a:cubicBezTo>
                <a:cubicBezTo>
                  <a:pt x="938" y="1506"/>
                  <a:pt x="959" y="1506"/>
                  <a:pt x="970" y="1528"/>
                </a:cubicBezTo>
                <a:cubicBezTo>
                  <a:pt x="970" y="1528"/>
                  <a:pt x="1002" y="1528"/>
                  <a:pt x="1023" y="1517"/>
                </a:cubicBezTo>
                <a:cubicBezTo>
                  <a:pt x="1044" y="1506"/>
                  <a:pt x="1066" y="1496"/>
                  <a:pt x="1087" y="1475"/>
                </a:cubicBezTo>
                <a:cubicBezTo>
                  <a:pt x="1098" y="1464"/>
                  <a:pt x="1098" y="1464"/>
                  <a:pt x="1098" y="1454"/>
                </a:cubicBezTo>
                <a:cubicBezTo>
                  <a:pt x="1098" y="1443"/>
                  <a:pt x="1077" y="1432"/>
                  <a:pt x="1098" y="1400"/>
                </a:cubicBezTo>
                <a:cubicBezTo>
                  <a:pt x="1119" y="1379"/>
                  <a:pt x="1119" y="1357"/>
                  <a:pt x="1108" y="1347"/>
                </a:cubicBezTo>
                <a:cubicBezTo>
                  <a:pt x="1098" y="1336"/>
                  <a:pt x="1077" y="1315"/>
                  <a:pt x="1077" y="1293"/>
                </a:cubicBezTo>
                <a:cubicBezTo>
                  <a:pt x="1066" y="1262"/>
                  <a:pt x="1044" y="1230"/>
                  <a:pt x="1055" y="1187"/>
                </a:cubicBezTo>
                <a:cubicBezTo>
                  <a:pt x="1055" y="1155"/>
                  <a:pt x="1023" y="1134"/>
                  <a:pt x="1034" y="1102"/>
                </a:cubicBezTo>
                <a:cubicBezTo>
                  <a:pt x="1034" y="1102"/>
                  <a:pt x="1034" y="1092"/>
                  <a:pt x="1002" y="1092"/>
                </a:cubicBezTo>
                <a:cubicBezTo>
                  <a:pt x="996" y="1095"/>
                  <a:pt x="991" y="1096"/>
                  <a:pt x="989" y="1096"/>
                </a:cubicBezTo>
                <a:cubicBezTo>
                  <a:pt x="983" y="1096"/>
                  <a:pt x="990" y="1088"/>
                  <a:pt x="1013" y="1080"/>
                </a:cubicBezTo>
                <a:cubicBezTo>
                  <a:pt x="1023" y="1080"/>
                  <a:pt x="1023" y="1070"/>
                  <a:pt x="1023" y="1070"/>
                </a:cubicBezTo>
                <a:cubicBezTo>
                  <a:pt x="1005" y="1070"/>
                  <a:pt x="1033" y="1047"/>
                  <a:pt x="1009" y="1047"/>
                </a:cubicBezTo>
                <a:cubicBezTo>
                  <a:pt x="1005" y="1047"/>
                  <a:pt x="999" y="1047"/>
                  <a:pt x="992" y="1049"/>
                </a:cubicBezTo>
                <a:cubicBezTo>
                  <a:pt x="981" y="1049"/>
                  <a:pt x="981" y="1049"/>
                  <a:pt x="992" y="1038"/>
                </a:cubicBezTo>
                <a:cubicBezTo>
                  <a:pt x="1013" y="1028"/>
                  <a:pt x="1002" y="1028"/>
                  <a:pt x="981" y="1028"/>
                </a:cubicBezTo>
                <a:cubicBezTo>
                  <a:pt x="970" y="1033"/>
                  <a:pt x="965" y="1035"/>
                  <a:pt x="963" y="1035"/>
                </a:cubicBezTo>
                <a:cubicBezTo>
                  <a:pt x="962" y="1035"/>
                  <a:pt x="965" y="1033"/>
                  <a:pt x="970" y="1028"/>
                </a:cubicBezTo>
                <a:cubicBezTo>
                  <a:pt x="993" y="1013"/>
                  <a:pt x="999" y="998"/>
                  <a:pt x="986" y="998"/>
                </a:cubicBezTo>
                <a:cubicBezTo>
                  <a:pt x="981" y="998"/>
                  <a:pt x="972" y="1000"/>
                  <a:pt x="959" y="1006"/>
                </a:cubicBezTo>
                <a:cubicBezTo>
                  <a:pt x="947" y="1009"/>
                  <a:pt x="941" y="1011"/>
                  <a:pt x="939" y="1011"/>
                </a:cubicBezTo>
                <a:cubicBezTo>
                  <a:pt x="934" y="1011"/>
                  <a:pt x="952" y="1003"/>
                  <a:pt x="959" y="995"/>
                </a:cubicBezTo>
                <a:cubicBezTo>
                  <a:pt x="959" y="995"/>
                  <a:pt x="992" y="985"/>
                  <a:pt x="981" y="974"/>
                </a:cubicBezTo>
                <a:cubicBezTo>
                  <a:pt x="970" y="974"/>
                  <a:pt x="992" y="953"/>
                  <a:pt x="970" y="953"/>
                </a:cubicBezTo>
                <a:cubicBezTo>
                  <a:pt x="959" y="942"/>
                  <a:pt x="959" y="931"/>
                  <a:pt x="949" y="931"/>
                </a:cubicBezTo>
                <a:cubicBezTo>
                  <a:pt x="992" y="900"/>
                  <a:pt x="949" y="910"/>
                  <a:pt x="949" y="900"/>
                </a:cubicBezTo>
                <a:cubicBezTo>
                  <a:pt x="938" y="889"/>
                  <a:pt x="917" y="889"/>
                  <a:pt x="928" y="879"/>
                </a:cubicBezTo>
                <a:lnTo>
                  <a:pt x="928" y="846"/>
                </a:lnTo>
                <a:cubicBezTo>
                  <a:pt x="906" y="825"/>
                  <a:pt x="895" y="815"/>
                  <a:pt x="885" y="793"/>
                </a:cubicBezTo>
                <a:cubicBezTo>
                  <a:pt x="885" y="772"/>
                  <a:pt x="864" y="751"/>
                  <a:pt x="853" y="730"/>
                </a:cubicBezTo>
                <a:cubicBezTo>
                  <a:pt x="853" y="708"/>
                  <a:pt x="831" y="676"/>
                  <a:pt x="810" y="655"/>
                </a:cubicBezTo>
                <a:cubicBezTo>
                  <a:pt x="800" y="644"/>
                  <a:pt x="800" y="623"/>
                  <a:pt x="800" y="602"/>
                </a:cubicBezTo>
                <a:cubicBezTo>
                  <a:pt x="800" y="591"/>
                  <a:pt x="779" y="580"/>
                  <a:pt x="768" y="569"/>
                </a:cubicBezTo>
                <a:cubicBezTo>
                  <a:pt x="768" y="527"/>
                  <a:pt x="736" y="495"/>
                  <a:pt x="725" y="453"/>
                </a:cubicBezTo>
                <a:cubicBezTo>
                  <a:pt x="715" y="431"/>
                  <a:pt x="693" y="410"/>
                  <a:pt x="682" y="389"/>
                </a:cubicBezTo>
                <a:cubicBezTo>
                  <a:pt x="661" y="356"/>
                  <a:pt x="640" y="325"/>
                  <a:pt x="630" y="282"/>
                </a:cubicBezTo>
                <a:cubicBezTo>
                  <a:pt x="608" y="250"/>
                  <a:pt x="608" y="197"/>
                  <a:pt x="576" y="165"/>
                </a:cubicBezTo>
                <a:cubicBezTo>
                  <a:pt x="566" y="165"/>
                  <a:pt x="544" y="165"/>
                  <a:pt x="555" y="155"/>
                </a:cubicBezTo>
                <a:lnTo>
                  <a:pt x="555" y="112"/>
                </a:lnTo>
                <a:cubicBezTo>
                  <a:pt x="533" y="80"/>
                  <a:pt x="512" y="48"/>
                  <a:pt x="502" y="16"/>
                </a:cubicBezTo>
                <a:cubicBezTo>
                  <a:pt x="499" y="13"/>
                  <a:pt x="495" y="12"/>
                  <a:pt x="491" y="12"/>
                </a:cubicBezTo>
                <a:cubicBezTo>
                  <a:pt x="478" y="12"/>
                  <a:pt x="458" y="21"/>
                  <a:pt x="427" y="37"/>
                </a:cubicBezTo>
                <a:cubicBezTo>
                  <a:pt x="416" y="43"/>
                  <a:pt x="408" y="43"/>
                  <a:pt x="402" y="43"/>
                </a:cubicBezTo>
                <a:cubicBezTo>
                  <a:pt x="395" y="43"/>
                  <a:pt x="390" y="43"/>
                  <a:pt x="384" y="48"/>
                </a:cubicBezTo>
                <a:cubicBezTo>
                  <a:pt x="363" y="48"/>
                  <a:pt x="374" y="27"/>
                  <a:pt x="353" y="27"/>
                </a:cubicBezTo>
                <a:lnTo>
                  <a:pt x="353" y="37"/>
                </a:lnTo>
                <a:lnTo>
                  <a:pt x="342" y="37"/>
                </a:lnTo>
                <a:cubicBezTo>
                  <a:pt x="342" y="37"/>
                  <a:pt x="353" y="37"/>
                  <a:pt x="353" y="27"/>
                </a:cubicBezTo>
                <a:cubicBezTo>
                  <a:pt x="363" y="5"/>
                  <a:pt x="353" y="5"/>
                  <a:pt x="342" y="5"/>
                </a:cubicBezTo>
                <a:cubicBezTo>
                  <a:pt x="342" y="2"/>
                  <a:pt x="339" y="1"/>
                  <a:pt x="334" y="1"/>
                </a:cubicBezTo>
                <a:close/>
              </a:path>
            </a:pathLst>
          </a:custGeom>
          <a:solidFill>
            <a:srgbClr val="FF5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2" name="Google Shape;422;p26"/>
          <p:cNvGrpSpPr/>
          <p:nvPr/>
        </p:nvGrpSpPr>
        <p:grpSpPr>
          <a:xfrm>
            <a:off x="7578222" y="2358411"/>
            <a:ext cx="1352070" cy="2622163"/>
            <a:chOff x="7493363" y="1945475"/>
            <a:chExt cx="1573089" cy="3050800"/>
          </a:xfrm>
        </p:grpSpPr>
        <p:sp>
          <p:nvSpPr>
            <p:cNvPr id="423" name="Google Shape;423;p26"/>
            <p:cNvSpPr/>
            <p:nvPr/>
          </p:nvSpPr>
          <p:spPr>
            <a:xfrm>
              <a:off x="8291494" y="4781782"/>
              <a:ext cx="705723" cy="207711"/>
            </a:xfrm>
            <a:custGeom>
              <a:avLst/>
              <a:gdLst/>
              <a:ahLst/>
              <a:cxnLst/>
              <a:rect l="l" t="t" r="r" b="b"/>
              <a:pathLst>
                <a:path w="9989" h="2940" extrusionOk="0">
                  <a:moveTo>
                    <a:pt x="6262" y="1"/>
                  </a:moveTo>
                  <a:lnTo>
                    <a:pt x="523" y="353"/>
                  </a:lnTo>
                  <a:cubicBezTo>
                    <a:pt x="1" y="1929"/>
                    <a:pt x="395" y="2940"/>
                    <a:pt x="395" y="2940"/>
                  </a:cubicBezTo>
                  <a:lnTo>
                    <a:pt x="9574" y="2940"/>
                  </a:lnTo>
                  <a:cubicBezTo>
                    <a:pt x="9989" y="2504"/>
                    <a:pt x="9371" y="1726"/>
                    <a:pt x="8519" y="1215"/>
                  </a:cubicBezTo>
                  <a:cubicBezTo>
                    <a:pt x="7369" y="544"/>
                    <a:pt x="6262" y="1"/>
                    <a:pt x="6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6"/>
            <p:cNvSpPr/>
            <p:nvPr/>
          </p:nvSpPr>
          <p:spPr>
            <a:xfrm>
              <a:off x="8806036" y="4858084"/>
              <a:ext cx="72346" cy="138191"/>
            </a:xfrm>
            <a:custGeom>
              <a:avLst/>
              <a:gdLst/>
              <a:ahLst/>
              <a:cxnLst/>
              <a:rect l="l" t="t" r="r" b="b"/>
              <a:pathLst>
                <a:path w="1024" h="1956" extrusionOk="0">
                  <a:moveTo>
                    <a:pt x="946" y="1"/>
                  </a:moveTo>
                  <a:cubicBezTo>
                    <a:pt x="935" y="1"/>
                    <a:pt x="924" y="3"/>
                    <a:pt x="917" y="7"/>
                  </a:cubicBezTo>
                  <a:cubicBezTo>
                    <a:pt x="885" y="39"/>
                    <a:pt x="107" y="624"/>
                    <a:pt x="1" y="1892"/>
                  </a:cubicBezTo>
                  <a:cubicBezTo>
                    <a:pt x="1" y="1924"/>
                    <a:pt x="22" y="1956"/>
                    <a:pt x="55" y="1956"/>
                  </a:cubicBezTo>
                  <a:lnTo>
                    <a:pt x="65" y="1956"/>
                  </a:lnTo>
                  <a:cubicBezTo>
                    <a:pt x="97" y="1956"/>
                    <a:pt x="118" y="1935"/>
                    <a:pt x="129" y="1902"/>
                  </a:cubicBezTo>
                  <a:cubicBezTo>
                    <a:pt x="225" y="688"/>
                    <a:pt x="981" y="113"/>
                    <a:pt x="981" y="113"/>
                  </a:cubicBezTo>
                  <a:cubicBezTo>
                    <a:pt x="1013" y="92"/>
                    <a:pt x="1023" y="50"/>
                    <a:pt x="1002" y="28"/>
                  </a:cubicBezTo>
                  <a:cubicBezTo>
                    <a:pt x="988" y="8"/>
                    <a:pt x="966" y="1"/>
                    <a:pt x="946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6"/>
            <p:cNvSpPr/>
            <p:nvPr/>
          </p:nvSpPr>
          <p:spPr>
            <a:xfrm>
              <a:off x="8693208" y="4806651"/>
              <a:ext cx="122719" cy="93329"/>
            </a:xfrm>
            <a:custGeom>
              <a:avLst/>
              <a:gdLst/>
              <a:ahLst/>
              <a:cxnLst/>
              <a:rect l="l" t="t" r="r" b="b"/>
              <a:pathLst>
                <a:path w="1737" h="1321" extrusionOk="0">
                  <a:moveTo>
                    <a:pt x="924" y="0"/>
                  </a:moveTo>
                  <a:cubicBezTo>
                    <a:pt x="779" y="0"/>
                    <a:pt x="476" y="228"/>
                    <a:pt x="22" y="682"/>
                  </a:cubicBezTo>
                  <a:cubicBezTo>
                    <a:pt x="1" y="703"/>
                    <a:pt x="1" y="746"/>
                    <a:pt x="22" y="767"/>
                  </a:cubicBezTo>
                  <a:cubicBezTo>
                    <a:pt x="33" y="778"/>
                    <a:pt x="49" y="783"/>
                    <a:pt x="65" y="783"/>
                  </a:cubicBezTo>
                  <a:cubicBezTo>
                    <a:pt x="81" y="783"/>
                    <a:pt x="97" y="778"/>
                    <a:pt x="107" y="767"/>
                  </a:cubicBezTo>
                  <a:cubicBezTo>
                    <a:pt x="416" y="469"/>
                    <a:pt x="800" y="139"/>
                    <a:pt x="895" y="117"/>
                  </a:cubicBezTo>
                  <a:lnTo>
                    <a:pt x="895" y="117"/>
                  </a:lnTo>
                  <a:cubicBezTo>
                    <a:pt x="895" y="203"/>
                    <a:pt x="767" y="522"/>
                    <a:pt x="693" y="714"/>
                  </a:cubicBezTo>
                  <a:cubicBezTo>
                    <a:pt x="533" y="1118"/>
                    <a:pt x="502" y="1236"/>
                    <a:pt x="544" y="1289"/>
                  </a:cubicBezTo>
                  <a:cubicBezTo>
                    <a:pt x="554" y="1310"/>
                    <a:pt x="576" y="1321"/>
                    <a:pt x="608" y="1321"/>
                  </a:cubicBezTo>
                  <a:cubicBezTo>
                    <a:pt x="682" y="1321"/>
                    <a:pt x="821" y="1193"/>
                    <a:pt x="1141" y="863"/>
                  </a:cubicBezTo>
                  <a:cubicBezTo>
                    <a:pt x="1268" y="735"/>
                    <a:pt x="1439" y="554"/>
                    <a:pt x="1534" y="479"/>
                  </a:cubicBezTo>
                  <a:lnTo>
                    <a:pt x="1534" y="479"/>
                  </a:lnTo>
                  <a:cubicBezTo>
                    <a:pt x="1470" y="607"/>
                    <a:pt x="1311" y="874"/>
                    <a:pt x="1162" y="1097"/>
                  </a:cubicBezTo>
                  <a:cubicBezTo>
                    <a:pt x="1151" y="1129"/>
                    <a:pt x="1151" y="1172"/>
                    <a:pt x="1183" y="1182"/>
                  </a:cubicBezTo>
                  <a:cubicBezTo>
                    <a:pt x="1195" y="1190"/>
                    <a:pt x="1208" y="1194"/>
                    <a:pt x="1219" y="1194"/>
                  </a:cubicBezTo>
                  <a:cubicBezTo>
                    <a:pt x="1238" y="1194"/>
                    <a:pt x="1255" y="1185"/>
                    <a:pt x="1268" y="1172"/>
                  </a:cubicBezTo>
                  <a:cubicBezTo>
                    <a:pt x="1737" y="469"/>
                    <a:pt x="1683" y="384"/>
                    <a:pt x="1673" y="352"/>
                  </a:cubicBezTo>
                  <a:cubicBezTo>
                    <a:pt x="1652" y="320"/>
                    <a:pt x="1630" y="309"/>
                    <a:pt x="1598" y="309"/>
                  </a:cubicBezTo>
                  <a:cubicBezTo>
                    <a:pt x="1513" y="309"/>
                    <a:pt x="1385" y="437"/>
                    <a:pt x="1055" y="778"/>
                  </a:cubicBezTo>
                  <a:cubicBezTo>
                    <a:pt x="928" y="905"/>
                    <a:pt x="757" y="1087"/>
                    <a:pt x="661" y="1172"/>
                  </a:cubicBezTo>
                  <a:cubicBezTo>
                    <a:pt x="682" y="1065"/>
                    <a:pt x="757" y="895"/>
                    <a:pt x="810" y="756"/>
                  </a:cubicBezTo>
                  <a:cubicBezTo>
                    <a:pt x="1002" y="266"/>
                    <a:pt x="1066" y="75"/>
                    <a:pt x="970" y="11"/>
                  </a:cubicBezTo>
                  <a:cubicBezTo>
                    <a:pt x="957" y="4"/>
                    <a:pt x="942" y="0"/>
                    <a:pt x="924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6"/>
            <p:cNvSpPr/>
            <p:nvPr/>
          </p:nvSpPr>
          <p:spPr>
            <a:xfrm>
              <a:off x="8300537" y="4861546"/>
              <a:ext cx="156560" cy="127241"/>
            </a:xfrm>
            <a:custGeom>
              <a:avLst/>
              <a:gdLst/>
              <a:ahLst/>
              <a:cxnLst/>
              <a:rect l="l" t="t" r="r" b="b"/>
              <a:pathLst>
                <a:path w="2216" h="1801" extrusionOk="0">
                  <a:moveTo>
                    <a:pt x="192" y="1"/>
                  </a:moveTo>
                  <a:lnTo>
                    <a:pt x="192" y="1"/>
                  </a:lnTo>
                  <a:cubicBezTo>
                    <a:pt x="1" y="1119"/>
                    <a:pt x="267" y="1800"/>
                    <a:pt x="267" y="1800"/>
                  </a:cubicBezTo>
                  <a:lnTo>
                    <a:pt x="2173" y="1800"/>
                  </a:lnTo>
                  <a:cubicBezTo>
                    <a:pt x="2215" y="171"/>
                    <a:pt x="501" y="12"/>
                    <a:pt x="192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6"/>
            <p:cNvSpPr/>
            <p:nvPr/>
          </p:nvSpPr>
          <p:spPr>
            <a:xfrm>
              <a:off x="8324629" y="4262718"/>
              <a:ext cx="410053" cy="571488"/>
            </a:xfrm>
            <a:custGeom>
              <a:avLst/>
              <a:gdLst/>
              <a:ahLst/>
              <a:cxnLst/>
              <a:rect l="l" t="t" r="r" b="b"/>
              <a:pathLst>
                <a:path w="5804" h="8089" extrusionOk="0">
                  <a:moveTo>
                    <a:pt x="5729" y="1"/>
                  </a:moveTo>
                  <a:lnTo>
                    <a:pt x="0" y="938"/>
                  </a:lnTo>
                  <a:lnTo>
                    <a:pt x="54" y="7710"/>
                  </a:lnTo>
                  <a:cubicBezTo>
                    <a:pt x="1148" y="7987"/>
                    <a:pt x="2072" y="8088"/>
                    <a:pt x="2837" y="8088"/>
                  </a:cubicBezTo>
                  <a:cubicBezTo>
                    <a:pt x="4893" y="8088"/>
                    <a:pt x="5804" y="7359"/>
                    <a:pt x="5804" y="7359"/>
                  </a:cubicBezTo>
                  <a:lnTo>
                    <a:pt x="5729" y="1"/>
                  </a:ln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6"/>
            <p:cNvSpPr/>
            <p:nvPr/>
          </p:nvSpPr>
          <p:spPr>
            <a:xfrm>
              <a:off x="8324629" y="4262718"/>
              <a:ext cx="406308" cy="190543"/>
            </a:xfrm>
            <a:custGeom>
              <a:avLst/>
              <a:gdLst/>
              <a:ahLst/>
              <a:cxnLst/>
              <a:rect l="l" t="t" r="r" b="b"/>
              <a:pathLst>
                <a:path w="5751" h="2697" extrusionOk="0">
                  <a:moveTo>
                    <a:pt x="5729" y="1"/>
                  </a:moveTo>
                  <a:lnTo>
                    <a:pt x="597" y="842"/>
                  </a:lnTo>
                  <a:lnTo>
                    <a:pt x="0" y="1023"/>
                  </a:lnTo>
                  <a:lnTo>
                    <a:pt x="11" y="2695"/>
                  </a:lnTo>
                  <a:cubicBezTo>
                    <a:pt x="79" y="2696"/>
                    <a:pt x="153" y="2696"/>
                    <a:pt x="235" y="2696"/>
                  </a:cubicBezTo>
                  <a:cubicBezTo>
                    <a:pt x="1412" y="2696"/>
                    <a:pt x="3977" y="2613"/>
                    <a:pt x="5750" y="2035"/>
                  </a:cubicBezTo>
                  <a:lnTo>
                    <a:pt x="5729" y="1"/>
                  </a:ln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6"/>
            <p:cNvSpPr/>
            <p:nvPr/>
          </p:nvSpPr>
          <p:spPr>
            <a:xfrm>
              <a:off x="7498591" y="4781782"/>
              <a:ext cx="705016" cy="207711"/>
            </a:xfrm>
            <a:custGeom>
              <a:avLst/>
              <a:gdLst/>
              <a:ahLst/>
              <a:cxnLst/>
              <a:rect l="l" t="t" r="r" b="b"/>
              <a:pathLst>
                <a:path w="9979" h="2940" extrusionOk="0">
                  <a:moveTo>
                    <a:pt x="3728" y="1"/>
                  </a:moveTo>
                  <a:cubicBezTo>
                    <a:pt x="3728" y="1"/>
                    <a:pt x="2610" y="544"/>
                    <a:pt x="1470" y="1215"/>
                  </a:cubicBezTo>
                  <a:cubicBezTo>
                    <a:pt x="608" y="1726"/>
                    <a:pt x="1" y="2504"/>
                    <a:pt x="405" y="2940"/>
                  </a:cubicBezTo>
                  <a:lnTo>
                    <a:pt x="9584" y="2940"/>
                  </a:lnTo>
                  <a:cubicBezTo>
                    <a:pt x="9584" y="2940"/>
                    <a:pt x="9978" y="1929"/>
                    <a:pt x="9467" y="353"/>
                  </a:cubicBezTo>
                  <a:lnTo>
                    <a:pt x="37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6"/>
            <p:cNvSpPr/>
            <p:nvPr/>
          </p:nvSpPr>
          <p:spPr>
            <a:xfrm>
              <a:off x="7626467" y="4855258"/>
              <a:ext cx="72346" cy="138050"/>
            </a:xfrm>
            <a:custGeom>
              <a:avLst/>
              <a:gdLst/>
              <a:ahLst/>
              <a:cxnLst/>
              <a:rect l="l" t="t" r="r" b="b"/>
              <a:pathLst>
                <a:path w="1024" h="1954" extrusionOk="0">
                  <a:moveTo>
                    <a:pt x="70" y="1"/>
                  </a:moveTo>
                  <a:cubicBezTo>
                    <a:pt x="52" y="1"/>
                    <a:pt x="34" y="8"/>
                    <a:pt x="22" y="26"/>
                  </a:cubicBezTo>
                  <a:cubicBezTo>
                    <a:pt x="1" y="47"/>
                    <a:pt x="12" y="90"/>
                    <a:pt x="33" y="111"/>
                  </a:cubicBezTo>
                  <a:cubicBezTo>
                    <a:pt x="44" y="111"/>
                    <a:pt x="800" y="686"/>
                    <a:pt x="895" y="1900"/>
                  </a:cubicBezTo>
                  <a:cubicBezTo>
                    <a:pt x="906" y="1932"/>
                    <a:pt x="928" y="1953"/>
                    <a:pt x="959" y="1953"/>
                  </a:cubicBezTo>
                  <a:cubicBezTo>
                    <a:pt x="1002" y="1953"/>
                    <a:pt x="1023" y="1921"/>
                    <a:pt x="1023" y="1889"/>
                  </a:cubicBezTo>
                  <a:cubicBezTo>
                    <a:pt x="917" y="622"/>
                    <a:pt x="140" y="37"/>
                    <a:pt x="107" y="15"/>
                  </a:cubicBezTo>
                  <a:cubicBezTo>
                    <a:pt x="98" y="6"/>
                    <a:pt x="84" y="1"/>
                    <a:pt x="70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6"/>
            <p:cNvSpPr/>
            <p:nvPr/>
          </p:nvSpPr>
          <p:spPr>
            <a:xfrm>
              <a:off x="7689699" y="4799869"/>
              <a:ext cx="121942" cy="94106"/>
            </a:xfrm>
            <a:custGeom>
              <a:avLst/>
              <a:gdLst/>
              <a:ahLst/>
              <a:cxnLst/>
              <a:rect l="l" t="t" r="r" b="b"/>
              <a:pathLst>
                <a:path w="1726" h="1332" extrusionOk="0">
                  <a:moveTo>
                    <a:pt x="810" y="1"/>
                  </a:moveTo>
                  <a:cubicBezTo>
                    <a:pt x="793" y="1"/>
                    <a:pt x="779" y="4"/>
                    <a:pt x="767" y="11"/>
                  </a:cubicBezTo>
                  <a:cubicBezTo>
                    <a:pt x="661" y="75"/>
                    <a:pt x="724" y="267"/>
                    <a:pt x="927" y="767"/>
                  </a:cubicBezTo>
                  <a:cubicBezTo>
                    <a:pt x="980" y="895"/>
                    <a:pt x="1044" y="1076"/>
                    <a:pt x="1076" y="1172"/>
                  </a:cubicBezTo>
                  <a:cubicBezTo>
                    <a:pt x="970" y="1086"/>
                    <a:pt x="799" y="906"/>
                    <a:pt x="672" y="778"/>
                  </a:cubicBezTo>
                  <a:cubicBezTo>
                    <a:pt x="341" y="437"/>
                    <a:pt x="213" y="310"/>
                    <a:pt x="128" y="310"/>
                  </a:cubicBezTo>
                  <a:cubicBezTo>
                    <a:pt x="97" y="310"/>
                    <a:pt x="75" y="331"/>
                    <a:pt x="64" y="352"/>
                  </a:cubicBezTo>
                  <a:cubicBezTo>
                    <a:pt x="43" y="384"/>
                    <a:pt x="0" y="480"/>
                    <a:pt x="459" y="1172"/>
                  </a:cubicBezTo>
                  <a:cubicBezTo>
                    <a:pt x="472" y="1192"/>
                    <a:pt x="495" y="1204"/>
                    <a:pt x="515" y="1204"/>
                  </a:cubicBezTo>
                  <a:cubicBezTo>
                    <a:pt x="526" y="1204"/>
                    <a:pt x="536" y="1201"/>
                    <a:pt x="544" y="1193"/>
                  </a:cubicBezTo>
                  <a:cubicBezTo>
                    <a:pt x="575" y="1172"/>
                    <a:pt x="586" y="1140"/>
                    <a:pt x="565" y="1108"/>
                  </a:cubicBezTo>
                  <a:cubicBezTo>
                    <a:pt x="416" y="885"/>
                    <a:pt x="256" y="618"/>
                    <a:pt x="192" y="480"/>
                  </a:cubicBezTo>
                  <a:lnTo>
                    <a:pt x="192" y="480"/>
                  </a:lnTo>
                  <a:cubicBezTo>
                    <a:pt x="299" y="565"/>
                    <a:pt x="469" y="736"/>
                    <a:pt x="586" y="863"/>
                  </a:cubicBezTo>
                  <a:cubicBezTo>
                    <a:pt x="916" y="1204"/>
                    <a:pt x="1044" y="1332"/>
                    <a:pt x="1129" y="1332"/>
                  </a:cubicBezTo>
                  <a:cubicBezTo>
                    <a:pt x="1150" y="1332"/>
                    <a:pt x="1172" y="1321"/>
                    <a:pt x="1193" y="1299"/>
                  </a:cubicBezTo>
                  <a:cubicBezTo>
                    <a:pt x="1236" y="1236"/>
                    <a:pt x="1193" y="1129"/>
                    <a:pt x="1034" y="724"/>
                  </a:cubicBezTo>
                  <a:cubicBezTo>
                    <a:pt x="959" y="533"/>
                    <a:pt x="842" y="224"/>
                    <a:pt x="842" y="128"/>
                  </a:cubicBezTo>
                  <a:lnTo>
                    <a:pt x="842" y="128"/>
                  </a:lnTo>
                  <a:cubicBezTo>
                    <a:pt x="948" y="161"/>
                    <a:pt x="1321" y="480"/>
                    <a:pt x="1619" y="778"/>
                  </a:cubicBezTo>
                  <a:cubicBezTo>
                    <a:pt x="1630" y="789"/>
                    <a:pt x="1645" y="794"/>
                    <a:pt x="1661" y="794"/>
                  </a:cubicBezTo>
                  <a:cubicBezTo>
                    <a:pt x="1677" y="794"/>
                    <a:pt x="1693" y="789"/>
                    <a:pt x="1704" y="778"/>
                  </a:cubicBezTo>
                  <a:cubicBezTo>
                    <a:pt x="1725" y="757"/>
                    <a:pt x="1725" y="714"/>
                    <a:pt x="1704" y="693"/>
                  </a:cubicBezTo>
                  <a:cubicBezTo>
                    <a:pt x="1250" y="229"/>
                    <a:pt x="947" y="1"/>
                    <a:pt x="810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6"/>
            <p:cNvSpPr/>
            <p:nvPr/>
          </p:nvSpPr>
          <p:spPr>
            <a:xfrm>
              <a:off x="8041040" y="4864584"/>
              <a:ext cx="153522" cy="124203"/>
            </a:xfrm>
            <a:custGeom>
              <a:avLst/>
              <a:gdLst/>
              <a:ahLst/>
              <a:cxnLst/>
              <a:rect l="l" t="t" r="r" b="b"/>
              <a:pathLst>
                <a:path w="2173" h="1758" extrusionOk="0">
                  <a:moveTo>
                    <a:pt x="1991" y="0"/>
                  </a:moveTo>
                  <a:lnTo>
                    <a:pt x="1991" y="0"/>
                  </a:lnTo>
                  <a:cubicBezTo>
                    <a:pt x="1491" y="32"/>
                    <a:pt x="0" y="267"/>
                    <a:pt x="53" y="1757"/>
                  </a:cubicBezTo>
                  <a:lnTo>
                    <a:pt x="1917" y="1757"/>
                  </a:lnTo>
                  <a:cubicBezTo>
                    <a:pt x="1917" y="1757"/>
                    <a:pt x="2173" y="1097"/>
                    <a:pt x="1991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6"/>
            <p:cNvSpPr/>
            <p:nvPr/>
          </p:nvSpPr>
          <p:spPr>
            <a:xfrm>
              <a:off x="7762680" y="4276283"/>
              <a:ext cx="443117" cy="557146"/>
            </a:xfrm>
            <a:custGeom>
              <a:avLst/>
              <a:gdLst/>
              <a:ahLst/>
              <a:cxnLst/>
              <a:rect l="l" t="t" r="r" b="b"/>
              <a:pathLst>
                <a:path w="6272" h="7886" extrusionOk="0">
                  <a:moveTo>
                    <a:pt x="671" y="0"/>
                  </a:moveTo>
                  <a:lnTo>
                    <a:pt x="1" y="7156"/>
                  </a:lnTo>
                  <a:cubicBezTo>
                    <a:pt x="1" y="7156"/>
                    <a:pt x="900" y="7886"/>
                    <a:pt x="2950" y="7886"/>
                  </a:cubicBezTo>
                  <a:cubicBezTo>
                    <a:pt x="3713" y="7886"/>
                    <a:pt x="4635" y="7785"/>
                    <a:pt x="5729" y="7508"/>
                  </a:cubicBezTo>
                  <a:lnTo>
                    <a:pt x="6272" y="810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6"/>
            <p:cNvSpPr/>
            <p:nvPr/>
          </p:nvSpPr>
          <p:spPr>
            <a:xfrm>
              <a:off x="7804787" y="4276283"/>
              <a:ext cx="401009" cy="182913"/>
            </a:xfrm>
            <a:custGeom>
              <a:avLst/>
              <a:gdLst/>
              <a:ahLst/>
              <a:cxnLst/>
              <a:rect l="l" t="t" r="r" b="b"/>
              <a:pathLst>
                <a:path w="5676" h="2589" extrusionOk="0">
                  <a:moveTo>
                    <a:pt x="75" y="0"/>
                  </a:moveTo>
                  <a:lnTo>
                    <a:pt x="1" y="842"/>
                  </a:lnTo>
                  <a:cubicBezTo>
                    <a:pt x="2067" y="2215"/>
                    <a:pt x="4750" y="2524"/>
                    <a:pt x="5538" y="2588"/>
                  </a:cubicBezTo>
                  <a:lnTo>
                    <a:pt x="5676" y="81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6"/>
            <p:cNvSpPr/>
            <p:nvPr/>
          </p:nvSpPr>
          <p:spPr>
            <a:xfrm>
              <a:off x="8678160" y="3987396"/>
              <a:ext cx="388292" cy="334881"/>
            </a:xfrm>
            <a:custGeom>
              <a:avLst/>
              <a:gdLst/>
              <a:ahLst/>
              <a:cxnLst/>
              <a:rect l="l" t="t" r="r" b="b"/>
              <a:pathLst>
                <a:path w="5496" h="4740" extrusionOk="0">
                  <a:moveTo>
                    <a:pt x="4271" y="1"/>
                  </a:moveTo>
                  <a:lnTo>
                    <a:pt x="970" y="587"/>
                  </a:lnTo>
                  <a:cubicBezTo>
                    <a:pt x="970" y="587"/>
                    <a:pt x="1" y="3003"/>
                    <a:pt x="502" y="3259"/>
                  </a:cubicBezTo>
                  <a:cubicBezTo>
                    <a:pt x="540" y="3279"/>
                    <a:pt x="581" y="3288"/>
                    <a:pt x="623" y="3288"/>
                  </a:cubicBezTo>
                  <a:cubicBezTo>
                    <a:pt x="1103" y="3288"/>
                    <a:pt x="1768" y="2109"/>
                    <a:pt x="1768" y="2109"/>
                  </a:cubicBezTo>
                  <a:cubicBezTo>
                    <a:pt x="1768" y="2109"/>
                    <a:pt x="2341" y="4739"/>
                    <a:pt x="2936" y="4739"/>
                  </a:cubicBezTo>
                  <a:cubicBezTo>
                    <a:pt x="2937" y="4739"/>
                    <a:pt x="2938" y="4739"/>
                    <a:pt x="2940" y="4739"/>
                  </a:cubicBezTo>
                  <a:cubicBezTo>
                    <a:pt x="3451" y="4739"/>
                    <a:pt x="3292" y="3983"/>
                    <a:pt x="3291" y="3983"/>
                  </a:cubicBezTo>
                  <a:lnTo>
                    <a:pt x="3291" y="3983"/>
                  </a:lnTo>
                  <a:cubicBezTo>
                    <a:pt x="3292" y="3983"/>
                    <a:pt x="3462" y="4638"/>
                    <a:pt x="3901" y="4638"/>
                  </a:cubicBezTo>
                  <a:cubicBezTo>
                    <a:pt x="3941" y="4638"/>
                    <a:pt x="3982" y="4633"/>
                    <a:pt x="4026" y="4622"/>
                  </a:cubicBezTo>
                  <a:cubicBezTo>
                    <a:pt x="4292" y="4558"/>
                    <a:pt x="4345" y="4207"/>
                    <a:pt x="4345" y="4207"/>
                  </a:cubicBezTo>
                  <a:cubicBezTo>
                    <a:pt x="4345" y="4207"/>
                    <a:pt x="4501" y="4299"/>
                    <a:pt x="4671" y="4299"/>
                  </a:cubicBezTo>
                  <a:cubicBezTo>
                    <a:pt x="4833" y="4299"/>
                    <a:pt x="5007" y="4215"/>
                    <a:pt x="5069" y="3887"/>
                  </a:cubicBezTo>
                  <a:cubicBezTo>
                    <a:pt x="5069" y="3887"/>
                    <a:pt x="5136" y="3923"/>
                    <a:pt x="5215" y="3923"/>
                  </a:cubicBezTo>
                  <a:cubicBezTo>
                    <a:pt x="5326" y="3923"/>
                    <a:pt x="5461" y="3854"/>
                    <a:pt x="5474" y="3525"/>
                  </a:cubicBezTo>
                  <a:cubicBezTo>
                    <a:pt x="5495" y="2972"/>
                    <a:pt x="4271" y="1"/>
                    <a:pt x="4271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6"/>
            <p:cNvSpPr/>
            <p:nvPr/>
          </p:nvSpPr>
          <p:spPr>
            <a:xfrm>
              <a:off x="8611255" y="3560742"/>
              <a:ext cx="368722" cy="469893"/>
            </a:xfrm>
            <a:custGeom>
              <a:avLst/>
              <a:gdLst/>
              <a:ahLst/>
              <a:cxnLst/>
              <a:rect l="l" t="t" r="r" b="b"/>
              <a:pathLst>
                <a:path w="5219" h="6651" extrusionOk="0">
                  <a:moveTo>
                    <a:pt x="3009" y="1"/>
                  </a:moveTo>
                  <a:cubicBezTo>
                    <a:pt x="2052" y="1"/>
                    <a:pt x="1" y="1323"/>
                    <a:pt x="1" y="1323"/>
                  </a:cubicBezTo>
                  <a:cubicBezTo>
                    <a:pt x="1" y="1323"/>
                    <a:pt x="639" y="3218"/>
                    <a:pt x="831" y="3505"/>
                  </a:cubicBezTo>
                  <a:cubicBezTo>
                    <a:pt x="1033" y="3793"/>
                    <a:pt x="1917" y="6626"/>
                    <a:pt x="1917" y="6626"/>
                  </a:cubicBezTo>
                  <a:cubicBezTo>
                    <a:pt x="2119" y="6643"/>
                    <a:pt x="2313" y="6651"/>
                    <a:pt x="2500" y="6651"/>
                  </a:cubicBezTo>
                  <a:cubicBezTo>
                    <a:pt x="4160" y="6651"/>
                    <a:pt x="5218" y="6040"/>
                    <a:pt x="5218" y="6040"/>
                  </a:cubicBezTo>
                  <a:cubicBezTo>
                    <a:pt x="4877" y="4901"/>
                    <a:pt x="3695" y="1153"/>
                    <a:pt x="3472" y="290"/>
                  </a:cubicBezTo>
                  <a:cubicBezTo>
                    <a:pt x="3418" y="83"/>
                    <a:pt x="3248" y="1"/>
                    <a:pt x="3009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6"/>
            <p:cNvSpPr/>
            <p:nvPr/>
          </p:nvSpPr>
          <p:spPr>
            <a:xfrm>
              <a:off x="8875273" y="4160205"/>
              <a:ext cx="40694" cy="112404"/>
            </a:xfrm>
            <a:custGeom>
              <a:avLst/>
              <a:gdLst/>
              <a:ahLst/>
              <a:cxnLst/>
              <a:rect l="l" t="t" r="r" b="b"/>
              <a:pathLst>
                <a:path w="576" h="1591" extrusionOk="0">
                  <a:moveTo>
                    <a:pt x="61" y="1"/>
                  </a:moveTo>
                  <a:cubicBezTo>
                    <a:pt x="55" y="1"/>
                    <a:pt x="49" y="2"/>
                    <a:pt x="43" y="4"/>
                  </a:cubicBezTo>
                  <a:cubicBezTo>
                    <a:pt x="12" y="15"/>
                    <a:pt x="1" y="46"/>
                    <a:pt x="12" y="79"/>
                  </a:cubicBezTo>
                  <a:lnTo>
                    <a:pt x="448" y="1548"/>
                  </a:lnTo>
                  <a:cubicBezTo>
                    <a:pt x="459" y="1579"/>
                    <a:pt x="480" y="1591"/>
                    <a:pt x="501" y="1591"/>
                  </a:cubicBezTo>
                  <a:lnTo>
                    <a:pt x="523" y="1591"/>
                  </a:lnTo>
                  <a:cubicBezTo>
                    <a:pt x="554" y="1579"/>
                    <a:pt x="576" y="1548"/>
                    <a:pt x="565" y="1516"/>
                  </a:cubicBezTo>
                  <a:lnTo>
                    <a:pt x="128" y="46"/>
                  </a:lnTo>
                  <a:cubicBezTo>
                    <a:pt x="120" y="20"/>
                    <a:pt x="89" y="1"/>
                    <a:pt x="61" y="1"/>
                  </a:cubicBez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6"/>
            <p:cNvSpPr/>
            <p:nvPr/>
          </p:nvSpPr>
          <p:spPr>
            <a:xfrm>
              <a:off x="8932429" y="4137668"/>
              <a:ext cx="58074" cy="152251"/>
            </a:xfrm>
            <a:custGeom>
              <a:avLst/>
              <a:gdLst/>
              <a:ahLst/>
              <a:cxnLst/>
              <a:rect l="l" t="t" r="r" b="b"/>
              <a:pathLst>
                <a:path w="822" h="2155" extrusionOk="0">
                  <a:moveTo>
                    <a:pt x="71" y="1"/>
                  </a:moveTo>
                  <a:cubicBezTo>
                    <a:pt x="65" y="1"/>
                    <a:pt x="60" y="1"/>
                    <a:pt x="54" y="3"/>
                  </a:cubicBezTo>
                  <a:cubicBezTo>
                    <a:pt x="22" y="14"/>
                    <a:pt x="1" y="57"/>
                    <a:pt x="12" y="88"/>
                  </a:cubicBezTo>
                  <a:lnTo>
                    <a:pt x="693" y="2111"/>
                  </a:lnTo>
                  <a:cubicBezTo>
                    <a:pt x="704" y="2144"/>
                    <a:pt x="725" y="2154"/>
                    <a:pt x="757" y="2154"/>
                  </a:cubicBezTo>
                  <a:lnTo>
                    <a:pt x="767" y="2154"/>
                  </a:lnTo>
                  <a:cubicBezTo>
                    <a:pt x="800" y="2144"/>
                    <a:pt x="821" y="2111"/>
                    <a:pt x="810" y="2080"/>
                  </a:cubicBezTo>
                  <a:lnTo>
                    <a:pt x="129" y="46"/>
                  </a:lnTo>
                  <a:cubicBezTo>
                    <a:pt x="120" y="20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6"/>
            <p:cNvSpPr/>
            <p:nvPr/>
          </p:nvSpPr>
          <p:spPr>
            <a:xfrm>
              <a:off x="8994954" y="4141412"/>
              <a:ext cx="46700" cy="125192"/>
            </a:xfrm>
            <a:custGeom>
              <a:avLst/>
              <a:gdLst/>
              <a:ahLst/>
              <a:cxnLst/>
              <a:rect l="l" t="t" r="r" b="b"/>
              <a:pathLst>
                <a:path w="661" h="1772" extrusionOk="0">
                  <a:moveTo>
                    <a:pt x="70" y="1"/>
                  </a:moveTo>
                  <a:cubicBezTo>
                    <a:pt x="65" y="1"/>
                    <a:pt x="59" y="2"/>
                    <a:pt x="53" y="4"/>
                  </a:cubicBezTo>
                  <a:cubicBezTo>
                    <a:pt x="21" y="14"/>
                    <a:pt x="0" y="46"/>
                    <a:pt x="10" y="78"/>
                  </a:cubicBezTo>
                  <a:lnTo>
                    <a:pt x="532" y="1729"/>
                  </a:lnTo>
                  <a:cubicBezTo>
                    <a:pt x="543" y="1750"/>
                    <a:pt x="564" y="1771"/>
                    <a:pt x="585" y="1771"/>
                  </a:cubicBezTo>
                  <a:lnTo>
                    <a:pt x="607" y="1771"/>
                  </a:lnTo>
                  <a:cubicBezTo>
                    <a:pt x="639" y="1760"/>
                    <a:pt x="660" y="1718"/>
                    <a:pt x="649" y="1686"/>
                  </a:cubicBezTo>
                  <a:lnTo>
                    <a:pt x="128" y="46"/>
                  </a:lnTo>
                  <a:cubicBezTo>
                    <a:pt x="119" y="20"/>
                    <a:pt x="96" y="1"/>
                    <a:pt x="70" y="1"/>
                  </a:cubicBez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6"/>
            <p:cNvSpPr/>
            <p:nvPr/>
          </p:nvSpPr>
          <p:spPr>
            <a:xfrm>
              <a:off x="7600186" y="3100458"/>
              <a:ext cx="1256369" cy="867229"/>
            </a:xfrm>
            <a:custGeom>
              <a:avLst/>
              <a:gdLst/>
              <a:ahLst/>
              <a:cxnLst/>
              <a:rect l="l" t="t" r="r" b="b"/>
              <a:pathLst>
                <a:path w="17783" h="12275" extrusionOk="0">
                  <a:moveTo>
                    <a:pt x="6858" y="1"/>
                  </a:moveTo>
                  <a:cubicBezTo>
                    <a:pt x="6858" y="1"/>
                    <a:pt x="4121" y="22"/>
                    <a:pt x="2386" y="853"/>
                  </a:cubicBezTo>
                  <a:cubicBezTo>
                    <a:pt x="266" y="1854"/>
                    <a:pt x="1" y="6187"/>
                    <a:pt x="1" y="6187"/>
                  </a:cubicBezTo>
                  <a:cubicBezTo>
                    <a:pt x="1" y="6187"/>
                    <a:pt x="1577" y="6272"/>
                    <a:pt x="3802" y="6379"/>
                  </a:cubicBezTo>
                  <a:lnTo>
                    <a:pt x="3120" y="11128"/>
                  </a:lnTo>
                  <a:cubicBezTo>
                    <a:pt x="5432" y="11883"/>
                    <a:pt x="8012" y="12275"/>
                    <a:pt x="10726" y="12275"/>
                  </a:cubicBezTo>
                  <a:cubicBezTo>
                    <a:pt x="12300" y="12275"/>
                    <a:pt x="13919" y="12143"/>
                    <a:pt x="15557" y="11873"/>
                  </a:cubicBezTo>
                  <a:lnTo>
                    <a:pt x="15365" y="7923"/>
                  </a:lnTo>
                  <a:cubicBezTo>
                    <a:pt x="15365" y="7923"/>
                    <a:pt x="16771" y="7763"/>
                    <a:pt x="17783" y="6826"/>
                  </a:cubicBezTo>
                  <a:cubicBezTo>
                    <a:pt x="17783" y="6826"/>
                    <a:pt x="17154" y="2344"/>
                    <a:pt x="16302" y="1332"/>
                  </a:cubicBezTo>
                  <a:cubicBezTo>
                    <a:pt x="15440" y="320"/>
                    <a:pt x="12821" y="1"/>
                    <a:pt x="12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6"/>
            <p:cNvSpPr/>
            <p:nvPr/>
          </p:nvSpPr>
          <p:spPr>
            <a:xfrm>
              <a:off x="7963537" y="3166657"/>
              <a:ext cx="613878" cy="20418"/>
            </a:xfrm>
            <a:custGeom>
              <a:avLst/>
              <a:gdLst/>
              <a:ahLst/>
              <a:cxnLst/>
              <a:rect l="l" t="t" r="r" b="b"/>
              <a:pathLst>
                <a:path w="8689" h="289" extrusionOk="0">
                  <a:moveTo>
                    <a:pt x="64" y="1"/>
                  </a:moveTo>
                  <a:cubicBezTo>
                    <a:pt x="33" y="1"/>
                    <a:pt x="0" y="33"/>
                    <a:pt x="0" y="65"/>
                  </a:cubicBezTo>
                  <a:cubicBezTo>
                    <a:pt x="0" y="96"/>
                    <a:pt x="22" y="129"/>
                    <a:pt x="64" y="129"/>
                  </a:cubicBezTo>
                  <a:lnTo>
                    <a:pt x="8625" y="288"/>
                  </a:lnTo>
                  <a:cubicBezTo>
                    <a:pt x="8657" y="288"/>
                    <a:pt x="8689" y="267"/>
                    <a:pt x="8689" y="235"/>
                  </a:cubicBezTo>
                  <a:cubicBezTo>
                    <a:pt x="8689" y="203"/>
                    <a:pt x="8657" y="171"/>
                    <a:pt x="8625" y="171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6"/>
            <p:cNvSpPr/>
            <p:nvPr/>
          </p:nvSpPr>
          <p:spPr>
            <a:xfrm>
              <a:off x="7946935" y="3103496"/>
              <a:ext cx="647083" cy="395781"/>
            </a:xfrm>
            <a:custGeom>
              <a:avLst/>
              <a:gdLst/>
              <a:ahLst/>
              <a:cxnLst/>
              <a:rect l="l" t="t" r="r" b="b"/>
              <a:pathLst>
                <a:path w="9159" h="5602" extrusionOk="0">
                  <a:moveTo>
                    <a:pt x="55" y="1"/>
                  </a:moveTo>
                  <a:cubicBezTo>
                    <a:pt x="22" y="1"/>
                    <a:pt x="1" y="32"/>
                    <a:pt x="1" y="64"/>
                  </a:cubicBezTo>
                  <a:cubicBezTo>
                    <a:pt x="12" y="117"/>
                    <a:pt x="459" y="5410"/>
                    <a:pt x="4612" y="5601"/>
                  </a:cubicBezTo>
                  <a:lnTo>
                    <a:pt x="4771" y="5601"/>
                  </a:lnTo>
                  <a:cubicBezTo>
                    <a:pt x="8200" y="5601"/>
                    <a:pt x="9148" y="288"/>
                    <a:pt x="9158" y="235"/>
                  </a:cubicBezTo>
                  <a:cubicBezTo>
                    <a:pt x="9158" y="202"/>
                    <a:pt x="9137" y="171"/>
                    <a:pt x="9105" y="171"/>
                  </a:cubicBezTo>
                  <a:cubicBezTo>
                    <a:pt x="9100" y="169"/>
                    <a:pt x="9094" y="168"/>
                    <a:pt x="9088" y="168"/>
                  </a:cubicBezTo>
                  <a:cubicBezTo>
                    <a:pt x="9062" y="168"/>
                    <a:pt x="9039" y="187"/>
                    <a:pt x="9030" y="214"/>
                  </a:cubicBezTo>
                  <a:cubicBezTo>
                    <a:pt x="9030" y="276"/>
                    <a:pt x="8100" y="5487"/>
                    <a:pt x="4763" y="5487"/>
                  </a:cubicBezTo>
                  <a:cubicBezTo>
                    <a:pt x="4713" y="5487"/>
                    <a:pt x="4663" y="5486"/>
                    <a:pt x="4612" y="5484"/>
                  </a:cubicBezTo>
                  <a:cubicBezTo>
                    <a:pt x="566" y="5292"/>
                    <a:pt x="129" y="107"/>
                    <a:pt x="129" y="53"/>
                  </a:cubicBezTo>
                  <a:cubicBezTo>
                    <a:pt x="119" y="22"/>
                    <a:pt x="97" y="1"/>
                    <a:pt x="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6"/>
            <p:cNvSpPr/>
            <p:nvPr/>
          </p:nvSpPr>
          <p:spPr>
            <a:xfrm>
              <a:off x="7982330" y="3251649"/>
              <a:ext cx="565836" cy="20418"/>
            </a:xfrm>
            <a:custGeom>
              <a:avLst/>
              <a:gdLst/>
              <a:ahLst/>
              <a:cxnLst/>
              <a:rect l="l" t="t" r="r" b="b"/>
              <a:pathLst>
                <a:path w="8009" h="289" extrusionOk="0">
                  <a:moveTo>
                    <a:pt x="65" y="1"/>
                  </a:moveTo>
                  <a:cubicBezTo>
                    <a:pt x="32" y="1"/>
                    <a:pt x="1" y="22"/>
                    <a:pt x="1" y="54"/>
                  </a:cubicBezTo>
                  <a:cubicBezTo>
                    <a:pt x="1" y="86"/>
                    <a:pt x="22" y="118"/>
                    <a:pt x="65" y="118"/>
                  </a:cubicBezTo>
                  <a:lnTo>
                    <a:pt x="7944" y="289"/>
                  </a:lnTo>
                  <a:cubicBezTo>
                    <a:pt x="7976" y="289"/>
                    <a:pt x="8008" y="256"/>
                    <a:pt x="8008" y="225"/>
                  </a:cubicBezTo>
                  <a:cubicBezTo>
                    <a:pt x="8008" y="192"/>
                    <a:pt x="7976" y="161"/>
                    <a:pt x="7944" y="161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6"/>
            <p:cNvSpPr/>
            <p:nvPr/>
          </p:nvSpPr>
          <p:spPr>
            <a:xfrm>
              <a:off x="8022177" y="3335934"/>
              <a:ext cx="482328" cy="18864"/>
            </a:xfrm>
            <a:custGeom>
              <a:avLst/>
              <a:gdLst/>
              <a:ahLst/>
              <a:cxnLst/>
              <a:rect l="l" t="t" r="r" b="b"/>
              <a:pathLst>
                <a:path w="6827" h="267" extrusionOk="0">
                  <a:moveTo>
                    <a:pt x="65" y="0"/>
                  </a:moveTo>
                  <a:cubicBezTo>
                    <a:pt x="33" y="0"/>
                    <a:pt x="1" y="22"/>
                    <a:pt x="1" y="54"/>
                  </a:cubicBezTo>
                  <a:cubicBezTo>
                    <a:pt x="1" y="97"/>
                    <a:pt x="22" y="118"/>
                    <a:pt x="65" y="118"/>
                  </a:cubicBezTo>
                  <a:lnTo>
                    <a:pt x="6763" y="267"/>
                  </a:lnTo>
                  <a:cubicBezTo>
                    <a:pt x="6794" y="267"/>
                    <a:pt x="6827" y="246"/>
                    <a:pt x="6827" y="213"/>
                  </a:cubicBezTo>
                  <a:cubicBezTo>
                    <a:pt x="6827" y="182"/>
                    <a:pt x="6794" y="149"/>
                    <a:pt x="6763" y="149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6"/>
            <p:cNvSpPr/>
            <p:nvPr/>
          </p:nvSpPr>
          <p:spPr>
            <a:xfrm>
              <a:off x="8092191" y="3420148"/>
              <a:ext cx="343854" cy="20418"/>
            </a:xfrm>
            <a:custGeom>
              <a:avLst/>
              <a:gdLst/>
              <a:ahLst/>
              <a:cxnLst/>
              <a:rect l="l" t="t" r="r" b="b"/>
              <a:pathLst>
                <a:path w="4867" h="289" extrusionOk="0">
                  <a:moveTo>
                    <a:pt x="64" y="1"/>
                  </a:moveTo>
                  <a:cubicBezTo>
                    <a:pt x="32" y="1"/>
                    <a:pt x="0" y="22"/>
                    <a:pt x="0" y="65"/>
                  </a:cubicBezTo>
                  <a:cubicBezTo>
                    <a:pt x="0" y="97"/>
                    <a:pt x="22" y="118"/>
                    <a:pt x="53" y="118"/>
                  </a:cubicBezTo>
                  <a:lnTo>
                    <a:pt x="4802" y="289"/>
                  </a:lnTo>
                  <a:cubicBezTo>
                    <a:pt x="4835" y="289"/>
                    <a:pt x="4866" y="256"/>
                    <a:pt x="4866" y="225"/>
                  </a:cubicBezTo>
                  <a:cubicBezTo>
                    <a:pt x="4866" y="193"/>
                    <a:pt x="4835" y="161"/>
                    <a:pt x="4802" y="161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6"/>
            <p:cNvSpPr/>
            <p:nvPr/>
          </p:nvSpPr>
          <p:spPr>
            <a:xfrm>
              <a:off x="7687438" y="3731643"/>
              <a:ext cx="1143541" cy="665099"/>
            </a:xfrm>
            <a:custGeom>
              <a:avLst/>
              <a:gdLst/>
              <a:ahLst/>
              <a:cxnLst/>
              <a:rect l="l" t="t" r="r" b="b"/>
              <a:pathLst>
                <a:path w="16186" h="9414" extrusionOk="0">
                  <a:moveTo>
                    <a:pt x="1790" y="0"/>
                  </a:moveTo>
                  <a:cubicBezTo>
                    <a:pt x="842" y="1917"/>
                    <a:pt x="1" y="7188"/>
                    <a:pt x="54" y="7582"/>
                  </a:cubicBezTo>
                  <a:cubicBezTo>
                    <a:pt x="1607" y="8483"/>
                    <a:pt x="4603" y="9414"/>
                    <a:pt x="7542" y="9414"/>
                  </a:cubicBezTo>
                  <a:cubicBezTo>
                    <a:pt x="7726" y="9414"/>
                    <a:pt x="7910" y="9410"/>
                    <a:pt x="8093" y="9403"/>
                  </a:cubicBezTo>
                  <a:cubicBezTo>
                    <a:pt x="11820" y="9254"/>
                    <a:pt x="14120" y="7720"/>
                    <a:pt x="16186" y="7082"/>
                  </a:cubicBezTo>
                  <a:cubicBezTo>
                    <a:pt x="15834" y="4909"/>
                    <a:pt x="15046" y="2662"/>
                    <a:pt x="14205" y="320"/>
                  </a:cubicBezTo>
                  <a:cubicBezTo>
                    <a:pt x="12693" y="843"/>
                    <a:pt x="11075" y="1066"/>
                    <a:pt x="9365" y="1066"/>
                  </a:cubicBezTo>
                  <a:cubicBezTo>
                    <a:pt x="7005" y="1066"/>
                    <a:pt x="4469" y="642"/>
                    <a:pt x="1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8218583" y="4003928"/>
              <a:ext cx="57226" cy="57297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18"/>
                  </a:moveTo>
                  <a:cubicBezTo>
                    <a:pt x="564" y="118"/>
                    <a:pt x="692" y="246"/>
                    <a:pt x="692" y="405"/>
                  </a:cubicBezTo>
                  <a:cubicBezTo>
                    <a:pt x="692" y="566"/>
                    <a:pt x="564" y="693"/>
                    <a:pt x="405" y="693"/>
                  </a:cubicBezTo>
                  <a:cubicBezTo>
                    <a:pt x="245" y="693"/>
                    <a:pt x="117" y="566"/>
                    <a:pt x="117" y="405"/>
                  </a:cubicBezTo>
                  <a:cubicBezTo>
                    <a:pt x="117" y="246"/>
                    <a:pt x="245" y="118"/>
                    <a:pt x="405" y="118"/>
                  </a:cubicBezTo>
                  <a:close/>
                  <a:moveTo>
                    <a:pt x="405" y="1"/>
                  </a:moveTo>
                  <a:cubicBezTo>
                    <a:pt x="181" y="1"/>
                    <a:pt x="0" y="182"/>
                    <a:pt x="0" y="405"/>
                  </a:cubicBezTo>
                  <a:cubicBezTo>
                    <a:pt x="0" y="629"/>
                    <a:pt x="181" y="810"/>
                    <a:pt x="405" y="810"/>
                  </a:cubicBezTo>
                  <a:cubicBezTo>
                    <a:pt x="628" y="810"/>
                    <a:pt x="810" y="629"/>
                    <a:pt x="810" y="405"/>
                  </a:cubicBezTo>
                  <a:cubicBezTo>
                    <a:pt x="810" y="182"/>
                    <a:pt x="628" y="1"/>
                    <a:pt x="405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8214768" y="4124315"/>
              <a:ext cx="58004" cy="57226"/>
            </a:xfrm>
            <a:custGeom>
              <a:avLst/>
              <a:gdLst/>
              <a:ahLst/>
              <a:cxnLst/>
              <a:rect l="l" t="t" r="r" b="b"/>
              <a:pathLst>
                <a:path w="821" h="810" extrusionOk="0">
                  <a:moveTo>
                    <a:pt x="416" y="118"/>
                  </a:moveTo>
                  <a:cubicBezTo>
                    <a:pt x="565" y="118"/>
                    <a:pt x="693" y="246"/>
                    <a:pt x="693" y="405"/>
                  </a:cubicBezTo>
                  <a:cubicBezTo>
                    <a:pt x="693" y="565"/>
                    <a:pt x="565" y="693"/>
                    <a:pt x="416" y="693"/>
                  </a:cubicBezTo>
                  <a:cubicBezTo>
                    <a:pt x="256" y="693"/>
                    <a:pt x="128" y="565"/>
                    <a:pt x="128" y="405"/>
                  </a:cubicBezTo>
                  <a:cubicBezTo>
                    <a:pt x="128" y="246"/>
                    <a:pt x="256" y="118"/>
                    <a:pt x="416" y="118"/>
                  </a:cubicBezTo>
                  <a:close/>
                  <a:moveTo>
                    <a:pt x="416" y="0"/>
                  </a:moveTo>
                  <a:cubicBezTo>
                    <a:pt x="192" y="0"/>
                    <a:pt x="1" y="182"/>
                    <a:pt x="1" y="405"/>
                  </a:cubicBezTo>
                  <a:cubicBezTo>
                    <a:pt x="1" y="629"/>
                    <a:pt x="192" y="810"/>
                    <a:pt x="416" y="810"/>
                  </a:cubicBezTo>
                  <a:cubicBezTo>
                    <a:pt x="640" y="810"/>
                    <a:pt x="821" y="629"/>
                    <a:pt x="821" y="405"/>
                  </a:cubicBezTo>
                  <a:cubicBezTo>
                    <a:pt x="821" y="182"/>
                    <a:pt x="640" y="0"/>
                    <a:pt x="416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8214062" y="4246963"/>
              <a:ext cx="57226" cy="57226"/>
            </a:xfrm>
            <a:custGeom>
              <a:avLst/>
              <a:gdLst/>
              <a:ahLst/>
              <a:cxnLst/>
              <a:rect l="l" t="t" r="r" b="b"/>
              <a:pathLst>
                <a:path w="810" h="810" extrusionOk="0">
                  <a:moveTo>
                    <a:pt x="405" y="117"/>
                  </a:moveTo>
                  <a:cubicBezTo>
                    <a:pt x="564" y="117"/>
                    <a:pt x="692" y="245"/>
                    <a:pt x="692" y="405"/>
                  </a:cubicBezTo>
                  <a:cubicBezTo>
                    <a:pt x="692" y="564"/>
                    <a:pt x="564" y="692"/>
                    <a:pt x="405" y="692"/>
                  </a:cubicBezTo>
                  <a:cubicBezTo>
                    <a:pt x="245" y="692"/>
                    <a:pt x="117" y="564"/>
                    <a:pt x="117" y="405"/>
                  </a:cubicBezTo>
                  <a:cubicBezTo>
                    <a:pt x="117" y="245"/>
                    <a:pt x="245" y="117"/>
                    <a:pt x="405" y="117"/>
                  </a:cubicBezTo>
                  <a:close/>
                  <a:moveTo>
                    <a:pt x="405" y="1"/>
                  </a:moveTo>
                  <a:cubicBezTo>
                    <a:pt x="181" y="1"/>
                    <a:pt x="0" y="181"/>
                    <a:pt x="0" y="405"/>
                  </a:cubicBezTo>
                  <a:cubicBezTo>
                    <a:pt x="0" y="628"/>
                    <a:pt x="181" y="810"/>
                    <a:pt x="405" y="810"/>
                  </a:cubicBezTo>
                  <a:cubicBezTo>
                    <a:pt x="628" y="810"/>
                    <a:pt x="810" y="628"/>
                    <a:pt x="810" y="405"/>
                  </a:cubicBezTo>
                  <a:cubicBezTo>
                    <a:pt x="810" y="181"/>
                    <a:pt x="628" y="1"/>
                    <a:pt x="405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8306542" y="3878312"/>
              <a:ext cx="20418" cy="516169"/>
            </a:xfrm>
            <a:custGeom>
              <a:avLst/>
              <a:gdLst/>
              <a:ahLst/>
              <a:cxnLst/>
              <a:rect l="l" t="t" r="r" b="b"/>
              <a:pathLst>
                <a:path w="289" h="7306" extrusionOk="0">
                  <a:moveTo>
                    <a:pt x="54" y="1"/>
                  </a:moveTo>
                  <a:cubicBezTo>
                    <a:pt x="22" y="1"/>
                    <a:pt x="1" y="33"/>
                    <a:pt x="1" y="65"/>
                  </a:cubicBezTo>
                  <a:lnTo>
                    <a:pt x="161" y="7242"/>
                  </a:lnTo>
                  <a:cubicBezTo>
                    <a:pt x="161" y="7273"/>
                    <a:pt x="192" y="7306"/>
                    <a:pt x="225" y="7306"/>
                  </a:cubicBezTo>
                  <a:cubicBezTo>
                    <a:pt x="256" y="7306"/>
                    <a:pt x="289" y="7273"/>
                    <a:pt x="289" y="7242"/>
                  </a:cubicBezTo>
                  <a:lnTo>
                    <a:pt x="118" y="65"/>
                  </a:lnTo>
                  <a:cubicBezTo>
                    <a:pt x="118" y="33"/>
                    <a:pt x="86" y="1"/>
                    <a:pt x="54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8159096" y="3909186"/>
              <a:ext cx="35466" cy="489039"/>
            </a:xfrm>
            <a:custGeom>
              <a:avLst/>
              <a:gdLst/>
              <a:ahLst/>
              <a:cxnLst/>
              <a:rect l="l" t="t" r="r" b="b"/>
              <a:pathLst>
                <a:path w="502" h="6922" extrusionOk="0">
                  <a:moveTo>
                    <a:pt x="448" y="0"/>
                  </a:moveTo>
                  <a:cubicBezTo>
                    <a:pt x="416" y="0"/>
                    <a:pt x="384" y="33"/>
                    <a:pt x="384" y="64"/>
                  </a:cubicBezTo>
                  <a:lnTo>
                    <a:pt x="1" y="6857"/>
                  </a:lnTo>
                  <a:cubicBezTo>
                    <a:pt x="1" y="6890"/>
                    <a:pt x="22" y="6911"/>
                    <a:pt x="54" y="6921"/>
                  </a:cubicBezTo>
                  <a:lnTo>
                    <a:pt x="65" y="6921"/>
                  </a:lnTo>
                  <a:cubicBezTo>
                    <a:pt x="97" y="6921"/>
                    <a:pt x="118" y="6890"/>
                    <a:pt x="118" y="6857"/>
                  </a:cubicBezTo>
                  <a:lnTo>
                    <a:pt x="502" y="64"/>
                  </a:lnTo>
                  <a:cubicBezTo>
                    <a:pt x="502" y="33"/>
                    <a:pt x="480" y="0"/>
                    <a:pt x="448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7710752" y="4228594"/>
              <a:ext cx="455198" cy="117774"/>
            </a:xfrm>
            <a:custGeom>
              <a:avLst/>
              <a:gdLst/>
              <a:ahLst/>
              <a:cxnLst/>
              <a:rect l="l" t="t" r="r" b="b"/>
              <a:pathLst>
                <a:path w="6443" h="1667" extrusionOk="0">
                  <a:moveTo>
                    <a:pt x="66" y="1"/>
                  </a:moveTo>
                  <a:cubicBezTo>
                    <a:pt x="45" y="1"/>
                    <a:pt x="19" y="13"/>
                    <a:pt x="12" y="36"/>
                  </a:cubicBezTo>
                  <a:cubicBezTo>
                    <a:pt x="1" y="69"/>
                    <a:pt x="12" y="100"/>
                    <a:pt x="43" y="111"/>
                  </a:cubicBezTo>
                  <a:cubicBezTo>
                    <a:pt x="86" y="133"/>
                    <a:pt x="3557" y="1485"/>
                    <a:pt x="6379" y="1666"/>
                  </a:cubicBezTo>
                  <a:cubicBezTo>
                    <a:pt x="6411" y="1666"/>
                    <a:pt x="6443" y="1634"/>
                    <a:pt x="6443" y="1602"/>
                  </a:cubicBezTo>
                  <a:cubicBezTo>
                    <a:pt x="6443" y="1570"/>
                    <a:pt x="6422" y="1548"/>
                    <a:pt x="6389" y="1538"/>
                  </a:cubicBezTo>
                  <a:cubicBezTo>
                    <a:pt x="3589" y="1368"/>
                    <a:pt x="128" y="15"/>
                    <a:pt x="86" y="5"/>
                  </a:cubicBezTo>
                  <a:cubicBezTo>
                    <a:pt x="80" y="2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8320107" y="4183802"/>
              <a:ext cx="490523" cy="155713"/>
            </a:xfrm>
            <a:custGeom>
              <a:avLst/>
              <a:gdLst/>
              <a:ahLst/>
              <a:cxnLst/>
              <a:rect l="l" t="t" r="r" b="b"/>
              <a:pathLst>
                <a:path w="6943" h="2204" extrusionOk="0">
                  <a:moveTo>
                    <a:pt x="6869" y="0"/>
                  </a:moveTo>
                  <a:cubicBezTo>
                    <a:pt x="6847" y="0"/>
                    <a:pt x="5644" y="223"/>
                    <a:pt x="3557" y="1160"/>
                  </a:cubicBezTo>
                  <a:cubicBezTo>
                    <a:pt x="1581" y="2057"/>
                    <a:pt x="200" y="2076"/>
                    <a:pt x="74" y="2076"/>
                  </a:cubicBezTo>
                  <a:cubicBezTo>
                    <a:pt x="68" y="2076"/>
                    <a:pt x="65" y="2076"/>
                    <a:pt x="64" y="2076"/>
                  </a:cubicBezTo>
                  <a:cubicBezTo>
                    <a:pt x="33" y="2087"/>
                    <a:pt x="0" y="2108"/>
                    <a:pt x="0" y="2140"/>
                  </a:cubicBezTo>
                  <a:cubicBezTo>
                    <a:pt x="0" y="2172"/>
                    <a:pt x="22" y="2204"/>
                    <a:pt x="64" y="2204"/>
                  </a:cubicBezTo>
                  <a:cubicBezTo>
                    <a:pt x="182" y="2204"/>
                    <a:pt x="1587" y="2182"/>
                    <a:pt x="3599" y="1278"/>
                  </a:cubicBezTo>
                  <a:cubicBezTo>
                    <a:pt x="5676" y="341"/>
                    <a:pt x="6869" y="128"/>
                    <a:pt x="6890" y="117"/>
                  </a:cubicBezTo>
                  <a:cubicBezTo>
                    <a:pt x="6922" y="117"/>
                    <a:pt x="6943" y="85"/>
                    <a:pt x="6933" y="53"/>
                  </a:cubicBezTo>
                  <a:cubicBezTo>
                    <a:pt x="6933" y="21"/>
                    <a:pt x="6900" y="0"/>
                    <a:pt x="6869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8304352" y="3413437"/>
              <a:ext cx="390483" cy="394298"/>
            </a:xfrm>
            <a:custGeom>
              <a:avLst/>
              <a:gdLst/>
              <a:ahLst/>
              <a:cxnLst/>
              <a:rect l="l" t="t" r="r" b="b"/>
              <a:pathLst>
                <a:path w="5527" h="5581" extrusionOk="0">
                  <a:moveTo>
                    <a:pt x="5218" y="1"/>
                  </a:moveTo>
                  <a:cubicBezTo>
                    <a:pt x="5185" y="11"/>
                    <a:pt x="5164" y="32"/>
                    <a:pt x="5164" y="64"/>
                  </a:cubicBezTo>
                  <a:lnTo>
                    <a:pt x="5409" y="4792"/>
                  </a:lnTo>
                  <a:cubicBezTo>
                    <a:pt x="3908" y="5361"/>
                    <a:pt x="2142" y="5462"/>
                    <a:pt x="1066" y="5462"/>
                  </a:cubicBezTo>
                  <a:cubicBezTo>
                    <a:pt x="470" y="5462"/>
                    <a:pt x="86" y="5431"/>
                    <a:pt x="74" y="5431"/>
                  </a:cubicBezTo>
                  <a:cubicBezTo>
                    <a:pt x="43" y="5431"/>
                    <a:pt x="10" y="5452"/>
                    <a:pt x="10" y="5484"/>
                  </a:cubicBezTo>
                  <a:cubicBezTo>
                    <a:pt x="0" y="5526"/>
                    <a:pt x="32" y="5548"/>
                    <a:pt x="64" y="5559"/>
                  </a:cubicBezTo>
                  <a:cubicBezTo>
                    <a:pt x="74" y="5559"/>
                    <a:pt x="447" y="5580"/>
                    <a:pt x="1033" y="5580"/>
                  </a:cubicBezTo>
                  <a:cubicBezTo>
                    <a:pt x="2130" y="5580"/>
                    <a:pt x="3950" y="5484"/>
                    <a:pt x="5495" y="4888"/>
                  </a:cubicBezTo>
                  <a:cubicBezTo>
                    <a:pt x="5516" y="4877"/>
                    <a:pt x="5526" y="4856"/>
                    <a:pt x="5526" y="4824"/>
                  </a:cubicBezTo>
                  <a:lnTo>
                    <a:pt x="5282" y="64"/>
                  </a:lnTo>
                  <a:cubicBezTo>
                    <a:pt x="5282" y="32"/>
                    <a:pt x="5260" y="1"/>
                    <a:pt x="5218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7735621" y="3256947"/>
              <a:ext cx="673295" cy="739564"/>
            </a:xfrm>
            <a:custGeom>
              <a:avLst/>
              <a:gdLst/>
              <a:ahLst/>
              <a:cxnLst/>
              <a:rect l="l" t="t" r="r" b="b"/>
              <a:pathLst>
                <a:path w="9530" h="10468" extrusionOk="0">
                  <a:moveTo>
                    <a:pt x="2194" y="1"/>
                  </a:moveTo>
                  <a:lnTo>
                    <a:pt x="0" y="8860"/>
                  </a:lnTo>
                  <a:lnTo>
                    <a:pt x="7017" y="10467"/>
                  </a:lnTo>
                  <a:lnTo>
                    <a:pt x="9530" y="1236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7913164" y="3353950"/>
              <a:ext cx="377695" cy="246145"/>
            </a:xfrm>
            <a:custGeom>
              <a:avLst/>
              <a:gdLst/>
              <a:ahLst/>
              <a:cxnLst/>
              <a:rect l="l" t="t" r="r" b="b"/>
              <a:pathLst>
                <a:path w="5346" h="3484" extrusionOk="0">
                  <a:moveTo>
                    <a:pt x="607" y="1"/>
                  </a:moveTo>
                  <a:lnTo>
                    <a:pt x="0" y="2546"/>
                  </a:lnTo>
                  <a:lnTo>
                    <a:pt x="4632" y="3483"/>
                  </a:lnTo>
                  <a:lnTo>
                    <a:pt x="5346" y="895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7976325" y="3387084"/>
              <a:ext cx="264867" cy="61748"/>
            </a:xfrm>
            <a:custGeom>
              <a:avLst/>
              <a:gdLst/>
              <a:ahLst/>
              <a:cxnLst/>
              <a:rect l="l" t="t" r="r" b="b"/>
              <a:pathLst>
                <a:path w="3749" h="874" extrusionOk="0">
                  <a:moveTo>
                    <a:pt x="75" y="0"/>
                  </a:moveTo>
                  <a:cubicBezTo>
                    <a:pt x="43" y="0"/>
                    <a:pt x="11" y="22"/>
                    <a:pt x="1" y="54"/>
                  </a:cubicBezTo>
                  <a:cubicBezTo>
                    <a:pt x="1" y="86"/>
                    <a:pt x="22" y="118"/>
                    <a:pt x="53" y="118"/>
                  </a:cubicBezTo>
                  <a:lnTo>
                    <a:pt x="3664" y="874"/>
                  </a:lnTo>
                  <a:lnTo>
                    <a:pt x="3685" y="874"/>
                  </a:lnTo>
                  <a:cubicBezTo>
                    <a:pt x="3706" y="874"/>
                    <a:pt x="3738" y="852"/>
                    <a:pt x="3738" y="831"/>
                  </a:cubicBezTo>
                  <a:cubicBezTo>
                    <a:pt x="3749" y="799"/>
                    <a:pt x="3727" y="767"/>
                    <a:pt x="3695" y="757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>
              <a:off x="7971803" y="3427708"/>
              <a:ext cx="233993" cy="55036"/>
            </a:xfrm>
            <a:custGeom>
              <a:avLst/>
              <a:gdLst/>
              <a:ahLst/>
              <a:cxnLst/>
              <a:rect l="l" t="t" r="r" b="b"/>
              <a:pathLst>
                <a:path w="3312" h="779" extrusionOk="0">
                  <a:moveTo>
                    <a:pt x="86" y="0"/>
                  </a:moveTo>
                  <a:cubicBezTo>
                    <a:pt x="54" y="0"/>
                    <a:pt x="22" y="22"/>
                    <a:pt x="11" y="54"/>
                  </a:cubicBezTo>
                  <a:cubicBezTo>
                    <a:pt x="1" y="86"/>
                    <a:pt x="22" y="118"/>
                    <a:pt x="54" y="128"/>
                  </a:cubicBezTo>
                  <a:lnTo>
                    <a:pt x="3227" y="767"/>
                  </a:lnTo>
                  <a:lnTo>
                    <a:pt x="3238" y="778"/>
                  </a:lnTo>
                  <a:cubicBezTo>
                    <a:pt x="3269" y="778"/>
                    <a:pt x="3291" y="757"/>
                    <a:pt x="3302" y="724"/>
                  </a:cubicBezTo>
                  <a:cubicBezTo>
                    <a:pt x="3312" y="693"/>
                    <a:pt x="3291" y="661"/>
                    <a:pt x="3259" y="650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>
              <a:off x="7956755" y="3475820"/>
              <a:ext cx="266421" cy="55743"/>
            </a:xfrm>
            <a:custGeom>
              <a:avLst/>
              <a:gdLst/>
              <a:ahLst/>
              <a:cxnLst/>
              <a:rect l="l" t="t" r="r" b="b"/>
              <a:pathLst>
                <a:path w="3771" h="789" extrusionOk="0">
                  <a:moveTo>
                    <a:pt x="75" y="1"/>
                  </a:moveTo>
                  <a:cubicBezTo>
                    <a:pt x="43" y="1"/>
                    <a:pt x="11" y="22"/>
                    <a:pt x="1" y="55"/>
                  </a:cubicBezTo>
                  <a:cubicBezTo>
                    <a:pt x="1" y="86"/>
                    <a:pt x="22" y="118"/>
                    <a:pt x="54" y="118"/>
                  </a:cubicBezTo>
                  <a:lnTo>
                    <a:pt x="3695" y="789"/>
                  </a:lnTo>
                  <a:lnTo>
                    <a:pt x="3706" y="789"/>
                  </a:lnTo>
                  <a:cubicBezTo>
                    <a:pt x="3738" y="789"/>
                    <a:pt x="3759" y="768"/>
                    <a:pt x="3770" y="736"/>
                  </a:cubicBezTo>
                  <a:cubicBezTo>
                    <a:pt x="3770" y="704"/>
                    <a:pt x="3749" y="672"/>
                    <a:pt x="3717" y="661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7989890" y="3513265"/>
              <a:ext cx="181359" cy="43874"/>
            </a:xfrm>
            <a:custGeom>
              <a:avLst/>
              <a:gdLst/>
              <a:ahLst/>
              <a:cxnLst/>
              <a:rect l="l" t="t" r="r" b="b"/>
              <a:pathLst>
                <a:path w="2567" h="621" extrusionOk="0">
                  <a:moveTo>
                    <a:pt x="58" y="1"/>
                  </a:moveTo>
                  <a:cubicBezTo>
                    <a:pt x="32" y="1"/>
                    <a:pt x="9" y="20"/>
                    <a:pt x="0" y="46"/>
                  </a:cubicBezTo>
                  <a:cubicBezTo>
                    <a:pt x="0" y="78"/>
                    <a:pt x="22" y="110"/>
                    <a:pt x="53" y="121"/>
                  </a:cubicBezTo>
                  <a:lnTo>
                    <a:pt x="2492" y="621"/>
                  </a:lnTo>
                  <a:lnTo>
                    <a:pt x="2502" y="621"/>
                  </a:lnTo>
                  <a:cubicBezTo>
                    <a:pt x="2523" y="621"/>
                    <a:pt x="2556" y="611"/>
                    <a:pt x="2556" y="578"/>
                  </a:cubicBezTo>
                  <a:cubicBezTo>
                    <a:pt x="2566" y="547"/>
                    <a:pt x="2545" y="514"/>
                    <a:pt x="2513" y="504"/>
                  </a:cubicBezTo>
                  <a:lnTo>
                    <a:pt x="74" y="3"/>
                  </a:lnTo>
                  <a:cubicBezTo>
                    <a:pt x="69" y="2"/>
                    <a:pt x="64" y="1"/>
                    <a:pt x="58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8102718" y="3609914"/>
              <a:ext cx="243036" cy="283872"/>
            </a:xfrm>
            <a:custGeom>
              <a:avLst/>
              <a:gdLst/>
              <a:ahLst/>
              <a:cxnLst/>
              <a:rect l="l" t="t" r="r" b="b"/>
              <a:pathLst>
                <a:path w="3440" h="4018" extrusionOk="0">
                  <a:moveTo>
                    <a:pt x="2182" y="1"/>
                  </a:moveTo>
                  <a:cubicBezTo>
                    <a:pt x="1270" y="1"/>
                    <a:pt x="1" y="265"/>
                    <a:pt x="1" y="265"/>
                  </a:cubicBezTo>
                  <a:lnTo>
                    <a:pt x="11" y="3619"/>
                  </a:lnTo>
                  <a:cubicBezTo>
                    <a:pt x="11" y="3619"/>
                    <a:pt x="1076" y="3895"/>
                    <a:pt x="1906" y="3981"/>
                  </a:cubicBezTo>
                  <a:cubicBezTo>
                    <a:pt x="2090" y="3999"/>
                    <a:pt x="2264" y="4018"/>
                    <a:pt x="2398" y="4018"/>
                  </a:cubicBezTo>
                  <a:cubicBezTo>
                    <a:pt x="2497" y="4018"/>
                    <a:pt x="2575" y="4008"/>
                    <a:pt x="2620" y="3981"/>
                  </a:cubicBezTo>
                  <a:cubicBezTo>
                    <a:pt x="2875" y="3810"/>
                    <a:pt x="2854" y="3417"/>
                    <a:pt x="2854" y="3417"/>
                  </a:cubicBezTo>
                  <a:cubicBezTo>
                    <a:pt x="2939" y="3374"/>
                    <a:pt x="3035" y="3320"/>
                    <a:pt x="3088" y="3107"/>
                  </a:cubicBezTo>
                  <a:cubicBezTo>
                    <a:pt x="3141" y="2884"/>
                    <a:pt x="3110" y="2682"/>
                    <a:pt x="3110" y="2682"/>
                  </a:cubicBezTo>
                  <a:cubicBezTo>
                    <a:pt x="3110" y="2682"/>
                    <a:pt x="3248" y="2575"/>
                    <a:pt x="3280" y="2267"/>
                  </a:cubicBezTo>
                  <a:cubicBezTo>
                    <a:pt x="3330" y="1860"/>
                    <a:pt x="3178" y="1851"/>
                    <a:pt x="3164" y="1851"/>
                  </a:cubicBezTo>
                  <a:cubicBezTo>
                    <a:pt x="3163" y="1851"/>
                    <a:pt x="3163" y="1851"/>
                    <a:pt x="3163" y="1851"/>
                  </a:cubicBezTo>
                  <a:cubicBezTo>
                    <a:pt x="3163" y="1851"/>
                    <a:pt x="3439" y="1745"/>
                    <a:pt x="3387" y="1297"/>
                  </a:cubicBezTo>
                  <a:cubicBezTo>
                    <a:pt x="3333" y="893"/>
                    <a:pt x="2024" y="776"/>
                    <a:pt x="2024" y="776"/>
                  </a:cubicBezTo>
                  <a:cubicBezTo>
                    <a:pt x="2024" y="776"/>
                    <a:pt x="3280" y="584"/>
                    <a:pt x="3056" y="222"/>
                  </a:cubicBezTo>
                  <a:cubicBezTo>
                    <a:pt x="2948" y="57"/>
                    <a:pt x="2603" y="1"/>
                    <a:pt x="2182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6"/>
            <p:cNvSpPr/>
            <p:nvPr/>
          </p:nvSpPr>
          <p:spPr>
            <a:xfrm>
              <a:off x="8255392" y="3730866"/>
              <a:ext cx="79835" cy="16673"/>
            </a:xfrm>
            <a:custGeom>
              <a:avLst/>
              <a:gdLst/>
              <a:ahLst/>
              <a:cxnLst/>
              <a:rect l="l" t="t" r="r" b="b"/>
              <a:pathLst>
                <a:path w="1130" h="236" extrusionOk="0">
                  <a:moveTo>
                    <a:pt x="76" y="1"/>
                  </a:moveTo>
                  <a:cubicBezTo>
                    <a:pt x="33" y="1"/>
                    <a:pt x="12" y="22"/>
                    <a:pt x="1" y="65"/>
                  </a:cubicBezTo>
                  <a:cubicBezTo>
                    <a:pt x="1" y="96"/>
                    <a:pt x="22" y="118"/>
                    <a:pt x="65" y="129"/>
                  </a:cubicBezTo>
                  <a:lnTo>
                    <a:pt x="1055" y="235"/>
                  </a:lnTo>
                  <a:lnTo>
                    <a:pt x="1065" y="235"/>
                  </a:lnTo>
                  <a:cubicBezTo>
                    <a:pt x="1098" y="235"/>
                    <a:pt x="1119" y="214"/>
                    <a:pt x="1129" y="182"/>
                  </a:cubicBezTo>
                  <a:cubicBezTo>
                    <a:pt x="1129" y="139"/>
                    <a:pt x="1108" y="118"/>
                    <a:pt x="1077" y="107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6"/>
            <p:cNvSpPr/>
            <p:nvPr/>
          </p:nvSpPr>
          <p:spPr>
            <a:xfrm>
              <a:off x="7591920" y="3537568"/>
              <a:ext cx="547679" cy="328028"/>
            </a:xfrm>
            <a:custGeom>
              <a:avLst/>
              <a:gdLst/>
              <a:ahLst/>
              <a:cxnLst/>
              <a:rect l="l" t="t" r="r" b="b"/>
              <a:pathLst>
                <a:path w="7752" h="4643" extrusionOk="0">
                  <a:moveTo>
                    <a:pt x="118" y="0"/>
                  </a:moveTo>
                  <a:cubicBezTo>
                    <a:pt x="118" y="0"/>
                    <a:pt x="0" y="735"/>
                    <a:pt x="21" y="1682"/>
                  </a:cubicBezTo>
                  <a:cubicBezTo>
                    <a:pt x="43" y="2705"/>
                    <a:pt x="735" y="3504"/>
                    <a:pt x="1597" y="3717"/>
                  </a:cubicBezTo>
                  <a:cubicBezTo>
                    <a:pt x="2482" y="3940"/>
                    <a:pt x="6059" y="4505"/>
                    <a:pt x="7241" y="4643"/>
                  </a:cubicBezTo>
                  <a:cubicBezTo>
                    <a:pt x="7241" y="4643"/>
                    <a:pt x="7752" y="3216"/>
                    <a:pt x="7231" y="1289"/>
                  </a:cubicBezTo>
                  <a:lnTo>
                    <a:pt x="3227" y="4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6"/>
            <p:cNvSpPr/>
            <p:nvPr/>
          </p:nvSpPr>
          <p:spPr>
            <a:xfrm>
              <a:off x="8228333" y="3785055"/>
              <a:ext cx="99334" cy="19641"/>
            </a:xfrm>
            <a:custGeom>
              <a:avLst/>
              <a:gdLst/>
              <a:ahLst/>
              <a:cxnLst/>
              <a:rect l="l" t="t" r="r" b="b"/>
              <a:pathLst>
                <a:path w="1406" h="278" extrusionOk="0">
                  <a:moveTo>
                    <a:pt x="75" y="1"/>
                  </a:moveTo>
                  <a:cubicBezTo>
                    <a:pt x="43" y="1"/>
                    <a:pt x="11" y="22"/>
                    <a:pt x="11" y="53"/>
                  </a:cubicBezTo>
                  <a:cubicBezTo>
                    <a:pt x="0" y="86"/>
                    <a:pt x="22" y="117"/>
                    <a:pt x="54" y="117"/>
                  </a:cubicBezTo>
                  <a:lnTo>
                    <a:pt x="1332" y="277"/>
                  </a:lnTo>
                  <a:lnTo>
                    <a:pt x="1342" y="277"/>
                  </a:lnTo>
                  <a:cubicBezTo>
                    <a:pt x="1363" y="277"/>
                    <a:pt x="1396" y="256"/>
                    <a:pt x="1396" y="224"/>
                  </a:cubicBezTo>
                  <a:cubicBezTo>
                    <a:pt x="1406" y="192"/>
                    <a:pt x="1374" y="160"/>
                    <a:pt x="1342" y="160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6"/>
            <p:cNvSpPr/>
            <p:nvPr/>
          </p:nvSpPr>
          <p:spPr>
            <a:xfrm>
              <a:off x="8232077" y="3837759"/>
              <a:ext cx="75313" cy="18086"/>
            </a:xfrm>
            <a:custGeom>
              <a:avLst/>
              <a:gdLst/>
              <a:ahLst/>
              <a:cxnLst/>
              <a:rect l="l" t="t" r="r" b="b"/>
              <a:pathLst>
                <a:path w="1066" h="256" extrusionOk="0">
                  <a:moveTo>
                    <a:pt x="75" y="0"/>
                  </a:moveTo>
                  <a:cubicBezTo>
                    <a:pt x="44" y="0"/>
                    <a:pt x="11" y="21"/>
                    <a:pt x="11" y="53"/>
                  </a:cubicBezTo>
                  <a:cubicBezTo>
                    <a:pt x="1" y="85"/>
                    <a:pt x="22" y="117"/>
                    <a:pt x="65" y="117"/>
                  </a:cubicBezTo>
                  <a:lnTo>
                    <a:pt x="991" y="256"/>
                  </a:lnTo>
                  <a:lnTo>
                    <a:pt x="1002" y="256"/>
                  </a:lnTo>
                  <a:cubicBezTo>
                    <a:pt x="1033" y="256"/>
                    <a:pt x="1055" y="234"/>
                    <a:pt x="1066" y="202"/>
                  </a:cubicBezTo>
                  <a:cubicBezTo>
                    <a:pt x="1066" y="170"/>
                    <a:pt x="1044" y="138"/>
                    <a:pt x="1012" y="12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6"/>
            <p:cNvSpPr/>
            <p:nvPr/>
          </p:nvSpPr>
          <p:spPr>
            <a:xfrm>
              <a:off x="8084631" y="2892889"/>
              <a:ext cx="421357" cy="336294"/>
            </a:xfrm>
            <a:custGeom>
              <a:avLst/>
              <a:gdLst/>
              <a:ahLst/>
              <a:cxnLst/>
              <a:rect l="l" t="t" r="r" b="b"/>
              <a:pathLst>
                <a:path w="5964" h="4760" extrusionOk="0">
                  <a:moveTo>
                    <a:pt x="1" y="0"/>
                  </a:moveTo>
                  <a:lnTo>
                    <a:pt x="1" y="2939"/>
                  </a:lnTo>
                  <a:cubicBezTo>
                    <a:pt x="789" y="3950"/>
                    <a:pt x="1992" y="4749"/>
                    <a:pt x="3025" y="4759"/>
                  </a:cubicBezTo>
                  <a:cubicBezTo>
                    <a:pt x="4047" y="4759"/>
                    <a:pt x="5250" y="3876"/>
                    <a:pt x="5964" y="2939"/>
                  </a:cubicBezTo>
                  <a:lnTo>
                    <a:pt x="5964" y="0"/>
                  </a:ln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6"/>
            <p:cNvSpPr/>
            <p:nvPr/>
          </p:nvSpPr>
          <p:spPr>
            <a:xfrm>
              <a:off x="8013134" y="2290246"/>
              <a:ext cx="578624" cy="745640"/>
            </a:xfrm>
            <a:custGeom>
              <a:avLst/>
              <a:gdLst/>
              <a:ahLst/>
              <a:cxnLst/>
              <a:rect l="l" t="t" r="r" b="b"/>
              <a:pathLst>
                <a:path w="8190" h="10554" extrusionOk="0">
                  <a:moveTo>
                    <a:pt x="4409" y="1"/>
                  </a:moveTo>
                  <a:cubicBezTo>
                    <a:pt x="2184" y="1"/>
                    <a:pt x="1" y="2365"/>
                    <a:pt x="1" y="5282"/>
                  </a:cubicBezTo>
                  <a:cubicBezTo>
                    <a:pt x="1" y="8189"/>
                    <a:pt x="2184" y="10553"/>
                    <a:pt x="4409" y="10553"/>
                  </a:cubicBezTo>
                  <a:cubicBezTo>
                    <a:pt x="6635" y="10553"/>
                    <a:pt x="8190" y="8189"/>
                    <a:pt x="8190" y="5282"/>
                  </a:cubicBezTo>
                  <a:cubicBezTo>
                    <a:pt x="8190" y="2365"/>
                    <a:pt x="6635" y="1"/>
                    <a:pt x="4409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6"/>
            <p:cNvSpPr/>
            <p:nvPr/>
          </p:nvSpPr>
          <p:spPr>
            <a:xfrm>
              <a:off x="7493363" y="1945475"/>
              <a:ext cx="886234" cy="1227332"/>
            </a:xfrm>
            <a:custGeom>
              <a:avLst/>
              <a:gdLst/>
              <a:ahLst/>
              <a:cxnLst/>
              <a:rect l="l" t="t" r="r" b="b"/>
              <a:pathLst>
                <a:path w="12544" h="17372" extrusionOk="0">
                  <a:moveTo>
                    <a:pt x="9084" y="1"/>
                  </a:moveTo>
                  <a:cubicBezTo>
                    <a:pt x="8679" y="1"/>
                    <a:pt x="8253" y="34"/>
                    <a:pt x="7816" y="89"/>
                  </a:cubicBezTo>
                  <a:cubicBezTo>
                    <a:pt x="6187" y="313"/>
                    <a:pt x="4686" y="1495"/>
                    <a:pt x="4217" y="3433"/>
                  </a:cubicBezTo>
                  <a:cubicBezTo>
                    <a:pt x="3302" y="7138"/>
                    <a:pt x="3014" y="9544"/>
                    <a:pt x="2396" y="11004"/>
                  </a:cubicBezTo>
                  <a:cubicBezTo>
                    <a:pt x="1715" y="12622"/>
                    <a:pt x="767" y="13143"/>
                    <a:pt x="1" y="13995"/>
                  </a:cubicBezTo>
                  <a:lnTo>
                    <a:pt x="501" y="14890"/>
                  </a:lnTo>
                  <a:cubicBezTo>
                    <a:pt x="1121" y="14430"/>
                    <a:pt x="2314" y="13548"/>
                    <a:pt x="2518" y="13548"/>
                  </a:cubicBezTo>
                  <a:cubicBezTo>
                    <a:pt x="2531" y="13548"/>
                    <a:pt x="2541" y="13551"/>
                    <a:pt x="2545" y="13559"/>
                  </a:cubicBezTo>
                  <a:cubicBezTo>
                    <a:pt x="2620" y="13687"/>
                    <a:pt x="1502" y="14858"/>
                    <a:pt x="853" y="15507"/>
                  </a:cubicBezTo>
                  <a:lnTo>
                    <a:pt x="1353" y="16402"/>
                  </a:lnTo>
                  <a:cubicBezTo>
                    <a:pt x="1597" y="16312"/>
                    <a:pt x="2074" y="16147"/>
                    <a:pt x="2298" y="16147"/>
                  </a:cubicBezTo>
                  <a:cubicBezTo>
                    <a:pt x="2365" y="16147"/>
                    <a:pt x="2410" y="16163"/>
                    <a:pt x="2417" y="16200"/>
                  </a:cubicBezTo>
                  <a:cubicBezTo>
                    <a:pt x="2450" y="16349"/>
                    <a:pt x="1960" y="16679"/>
                    <a:pt x="1629" y="16892"/>
                  </a:cubicBezTo>
                  <a:lnTo>
                    <a:pt x="1896" y="17371"/>
                  </a:lnTo>
                  <a:cubicBezTo>
                    <a:pt x="1896" y="17371"/>
                    <a:pt x="5836" y="16828"/>
                    <a:pt x="6868" y="14390"/>
                  </a:cubicBezTo>
                  <a:cubicBezTo>
                    <a:pt x="7230" y="13548"/>
                    <a:pt x="7412" y="12409"/>
                    <a:pt x="7017" y="11376"/>
                  </a:cubicBezTo>
                  <a:cubicBezTo>
                    <a:pt x="6634" y="10354"/>
                    <a:pt x="5399" y="4508"/>
                    <a:pt x="6847" y="3422"/>
                  </a:cubicBezTo>
                  <a:cubicBezTo>
                    <a:pt x="7000" y="3308"/>
                    <a:pt x="7144" y="3262"/>
                    <a:pt x="7275" y="3262"/>
                  </a:cubicBezTo>
                  <a:cubicBezTo>
                    <a:pt x="7831" y="3262"/>
                    <a:pt x="8178" y="4082"/>
                    <a:pt x="8178" y="4082"/>
                  </a:cubicBezTo>
                  <a:lnTo>
                    <a:pt x="8252" y="5488"/>
                  </a:lnTo>
                  <a:lnTo>
                    <a:pt x="12288" y="5051"/>
                  </a:lnTo>
                  <a:cubicBezTo>
                    <a:pt x="12288" y="5051"/>
                    <a:pt x="12544" y="2634"/>
                    <a:pt x="11830" y="1239"/>
                  </a:cubicBezTo>
                  <a:cubicBezTo>
                    <a:pt x="11349" y="309"/>
                    <a:pt x="10318" y="1"/>
                    <a:pt x="9084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6"/>
            <p:cNvSpPr/>
            <p:nvPr/>
          </p:nvSpPr>
          <p:spPr>
            <a:xfrm>
              <a:off x="7922914" y="2278730"/>
              <a:ext cx="458236" cy="377200"/>
            </a:xfrm>
            <a:custGeom>
              <a:avLst/>
              <a:gdLst/>
              <a:ahLst/>
              <a:cxnLst/>
              <a:rect l="l" t="t" r="r" b="b"/>
              <a:pathLst>
                <a:path w="6486" h="5339" extrusionOk="0">
                  <a:moveTo>
                    <a:pt x="4402" y="1"/>
                  </a:moveTo>
                  <a:cubicBezTo>
                    <a:pt x="3457" y="1"/>
                    <a:pt x="2165" y="189"/>
                    <a:pt x="1235" y="1058"/>
                  </a:cubicBezTo>
                  <a:cubicBezTo>
                    <a:pt x="213" y="2016"/>
                    <a:pt x="0" y="3145"/>
                    <a:pt x="192" y="4678"/>
                  </a:cubicBezTo>
                  <a:cubicBezTo>
                    <a:pt x="256" y="5201"/>
                    <a:pt x="1214" y="5339"/>
                    <a:pt x="1214" y="5339"/>
                  </a:cubicBezTo>
                  <a:cubicBezTo>
                    <a:pt x="3429" y="4796"/>
                    <a:pt x="5154" y="3912"/>
                    <a:pt x="6485" y="1985"/>
                  </a:cubicBezTo>
                  <a:lnTo>
                    <a:pt x="5644" y="111"/>
                  </a:lnTo>
                  <a:cubicBezTo>
                    <a:pt x="5644" y="111"/>
                    <a:pt x="5124" y="1"/>
                    <a:pt x="4402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8319400" y="2285866"/>
              <a:ext cx="310719" cy="358831"/>
            </a:xfrm>
            <a:custGeom>
              <a:avLst/>
              <a:gdLst/>
              <a:ahLst/>
              <a:cxnLst/>
              <a:rect l="l" t="t" r="r" b="b"/>
              <a:pathLst>
                <a:path w="4398" h="5079" extrusionOk="0">
                  <a:moveTo>
                    <a:pt x="344" y="0"/>
                  </a:moveTo>
                  <a:cubicBezTo>
                    <a:pt x="234" y="0"/>
                    <a:pt x="119" y="3"/>
                    <a:pt x="0" y="10"/>
                  </a:cubicBezTo>
                  <a:cubicBezTo>
                    <a:pt x="521" y="2267"/>
                    <a:pt x="2566" y="4258"/>
                    <a:pt x="4163" y="5078"/>
                  </a:cubicBezTo>
                  <a:cubicBezTo>
                    <a:pt x="4163" y="5078"/>
                    <a:pt x="4397" y="2150"/>
                    <a:pt x="3045" y="1021"/>
                  </a:cubicBezTo>
                  <a:cubicBezTo>
                    <a:pt x="2415" y="469"/>
                    <a:pt x="1703" y="0"/>
                    <a:pt x="344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8044785" y="2196847"/>
              <a:ext cx="329582" cy="117420"/>
            </a:xfrm>
            <a:custGeom>
              <a:avLst/>
              <a:gdLst/>
              <a:ahLst/>
              <a:cxnLst/>
              <a:rect l="l" t="t" r="r" b="b"/>
              <a:pathLst>
                <a:path w="4665" h="1662" extrusionOk="0">
                  <a:moveTo>
                    <a:pt x="3944" y="1"/>
                  </a:moveTo>
                  <a:cubicBezTo>
                    <a:pt x="2890" y="1"/>
                    <a:pt x="667" y="139"/>
                    <a:pt x="256" y="492"/>
                  </a:cubicBezTo>
                  <a:cubicBezTo>
                    <a:pt x="0" y="705"/>
                    <a:pt x="192" y="1621"/>
                    <a:pt x="373" y="1653"/>
                  </a:cubicBezTo>
                  <a:cubicBezTo>
                    <a:pt x="397" y="1659"/>
                    <a:pt x="465" y="1662"/>
                    <a:pt x="566" y="1662"/>
                  </a:cubicBezTo>
                  <a:cubicBezTo>
                    <a:pt x="1384" y="1662"/>
                    <a:pt x="4403" y="1486"/>
                    <a:pt x="4526" y="1344"/>
                  </a:cubicBezTo>
                  <a:cubicBezTo>
                    <a:pt x="4664" y="1185"/>
                    <a:pt x="4632" y="130"/>
                    <a:pt x="4494" y="35"/>
                  </a:cubicBezTo>
                  <a:cubicBezTo>
                    <a:pt x="4462" y="13"/>
                    <a:pt x="4254" y="1"/>
                    <a:pt x="3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8514959" y="2595877"/>
              <a:ext cx="199374" cy="195630"/>
            </a:xfrm>
            <a:custGeom>
              <a:avLst/>
              <a:gdLst/>
              <a:ahLst/>
              <a:cxnLst/>
              <a:rect l="l" t="t" r="r" b="b"/>
              <a:pathLst>
                <a:path w="2822" h="2769" extrusionOk="0">
                  <a:moveTo>
                    <a:pt x="2004" y="1"/>
                  </a:moveTo>
                  <a:cubicBezTo>
                    <a:pt x="1589" y="1"/>
                    <a:pt x="1094" y="317"/>
                    <a:pt x="756" y="839"/>
                  </a:cubicBezTo>
                  <a:cubicBezTo>
                    <a:pt x="299" y="1531"/>
                    <a:pt x="1" y="2383"/>
                    <a:pt x="448" y="2671"/>
                  </a:cubicBezTo>
                  <a:cubicBezTo>
                    <a:pt x="551" y="2737"/>
                    <a:pt x="686" y="2768"/>
                    <a:pt x="837" y="2768"/>
                  </a:cubicBezTo>
                  <a:cubicBezTo>
                    <a:pt x="1338" y="2768"/>
                    <a:pt x="2023" y="2425"/>
                    <a:pt x="2375" y="1893"/>
                  </a:cubicBezTo>
                  <a:cubicBezTo>
                    <a:pt x="2822" y="1201"/>
                    <a:pt x="2822" y="402"/>
                    <a:pt x="2375" y="104"/>
                  </a:cubicBezTo>
                  <a:cubicBezTo>
                    <a:pt x="2265" y="34"/>
                    <a:pt x="2139" y="1"/>
                    <a:pt x="2004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6"/>
            <p:cNvSpPr/>
            <p:nvPr/>
          </p:nvSpPr>
          <p:spPr>
            <a:xfrm>
              <a:off x="8593946" y="2627246"/>
              <a:ext cx="70791" cy="100888"/>
            </a:xfrm>
            <a:custGeom>
              <a:avLst/>
              <a:gdLst/>
              <a:ahLst/>
              <a:cxnLst/>
              <a:rect l="l" t="t" r="r" b="b"/>
              <a:pathLst>
                <a:path w="1002" h="1428" extrusionOk="0">
                  <a:moveTo>
                    <a:pt x="927" y="0"/>
                  </a:moveTo>
                  <a:cubicBezTo>
                    <a:pt x="909" y="0"/>
                    <a:pt x="891" y="9"/>
                    <a:pt x="884" y="22"/>
                  </a:cubicBezTo>
                  <a:lnTo>
                    <a:pt x="11" y="1332"/>
                  </a:lnTo>
                  <a:cubicBezTo>
                    <a:pt x="0" y="1364"/>
                    <a:pt x="0" y="1396"/>
                    <a:pt x="33" y="1418"/>
                  </a:cubicBezTo>
                  <a:cubicBezTo>
                    <a:pt x="43" y="1428"/>
                    <a:pt x="54" y="1428"/>
                    <a:pt x="64" y="1428"/>
                  </a:cubicBezTo>
                  <a:cubicBezTo>
                    <a:pt x="85" y="1428"/>
                    <a:pt x="107" y="1418"/>
                    <a:pt x="118" y="1406"/>
                  </a:cubicBezTo>
                  <a:lnTo>
                    <a:pt x="980" y="86"/>
                  </a:lnTo>
                  <a:cubicBezTo>
                    <a:pt x="1001" y="65"/>
                    <a:pt x="991" y="22"/>
                    <a:pt x="959" y="12"/>
                  </a:cubicBezTo>
                  <a:cubicBezTo>
                    <a:pt x="950" y="4"/>
                    <a:pt x="939" y="0"/>
                    <a:pt x="927" y="0"/>
                  </a:cubicBez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6"/>
            <p:cNvSpPr/>
            <p:nvPr/>
          </p:nvSpPr>
          <p:spPr>
            <a:xfrm>
              <a:off x="8623265" y="2682918"/>
              <a:ext cx="45216" cy="15119"/>
            </a:xfrm>
            <a:custGeom>
              <a:avLst/>
              <a:gdLst/>
              <a:ahLst/>
              <a:cxnLst/>
              <a:rect l="l" t="t" r="r" b="b"/>
              <a:pathLst>
                <a:path w="640" h="214" extrusionOk="0">
                  <a:moveTo>
                    <a:pt x="75" y="1"/>
                  </a:moveTo>
                  <a:cubicBezTo>
                    <a:pt x="44" y="1"/>
                    <a:pt x="11" y="22"/>
                    <a:pt x="1" y="55"/>
                  </a:cubicBezTo>
                  <a:cubicBezTo>
                    <a:pt x="1" y="86"/>
                    <a:pt x="22" y="118"/>
                    <a:pt x="54" y="129"/>
                  </a:cubicBezTo>
                  <a:lnTo>
                    <a:pt x="565" y="214"/>
                  </a:lnTo>
                  <a:lnTo>
                    <a:pt x="576" y="214"/>
                  </a:lnTo>
                  <a:cubicBezTo>
                    <a:pt x="607" y="214"/>
                    <a:pt x="629" y="193"/>
                    <a:pt x="629" y="171"/>
                  </a:cubicBezTo>
                  <a:cubicBezTo>
                    <a:pt x="640" y="129"/>
                    <a:pt x="618" y="97"/>
                    <a:pt x="586" y="97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6"/>
            <p:cNvSpPr/>
            <p:nvPr/>
          </p:nvSpPr>
          <p:spPr>
            <a:xfrm>
              <a:off x="8080887" y="2714710"/>
              <a:ext cx="166310" cy="101312"/>
            </a:xfrm>
            <a:custGeom>
              <a:avLst/>
              <a:gdLst/>
              <a:ahLst/>
              <a:cxnLst/>
              <a:rect l="l" t="t" r="r" b="b"/>
              <a:pathLst>
                <a:path w="2354" h="1434" extrusionOk="0">
                  <a:moveTo>
                    <a:pt x="900" y="0"/>
                  </a:moveTo>
                  <a:cubicBezTo>
                    <a:pt x="497" y="0"/>
                    <a:pt x="175" y="157"/>
                    <a:pt x="97" y="424"/>
                  </a:cubicBezTo>
                  <a:cubicBezTo>
                    <a:pt x="0" y="786"/>
                    <a:pt x="405" y="1212"/>
                    <a:pt x="1001" y="1372"/>
                  </a:cubicBezTo>
                  <a:cubicBezTo>
                    <a:pt x="1158" y="1414"/>
                    <a:pt x="1311" y="1434"/>
                    <a:pt x="1455" y="1434"/>
                  </a:cubicBezTo>
                  <a:cubicBezTo>
                    <a:pt x="1857" y="1434"/>
                    <a:pt x="2179" y="1277"/>
                    <a:pt x="2258" y="1010"/>
                  </a:cubicBezTo>
                  <a:cubicBezTo>
                    <a:pt x="2354" y="648"/>
                    <a:pt x="1949" y="222"/>
                    <a:pt x="1353" y="62"/>
                  </a:cubicBezTo>
                  <a:cubicBezTo>
                    <a:pt x="1196" y="20"/>
                    <a:pt x="1043" y="0"/>
                    <a:pt x="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6"/>
            <p:cNvSpPr/>
            <p:nvPr/>
          </p:nvSpPr>
          <p:spPr>
            <a:xfrm>
              <a:off x="8205018" y="2668717"/>
              <a:ext cx="43732" cy="55672"/>
            </a:xfrm>
            <a:custGeom>
              <a:avLst/>
              <a:gdLst/>
              <a:ahLst/>
              <a:cxnLst/>
              <a:rect l="l" t="t" r="r" b="b"/>
              <a:pathLst>
                <a:path w="619" h="788" extrusionOk="0">
                  <a:moveTo>
                    <a:pt x="309" y="0"/>
                  </a:moveTo>
                  <a:cubicBezTo>
                    <a:pt x="139" y="0"/>
                    <a:pt x="1" y="181"/>
                    <a:pt x="1" y="394"/>
                  </a:cubicBezTo>
                  <a:cubicBezTo>
                    <a:pt x="1" y="618"/>
                    <a:pt x="139" y="788"/>
                    <a:pt x="309" y="788"/>
                  </a:cubicBezTo>
                  <a:cubicBezTo>
                    <a:pt x="479" y="788"/>
                    <a:pt x="618" y="618"/>
                    <a:pt x="618" y="394"/>
                  </a:cubicBezTo>
                  <a:cubicBezTo>
                    <a:pt x="618" y="181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6"/>
            <p:cNvSpPr/>
            <p:nvPr/>
          </p:nvSpPr>
          <p:spPr>
            <a:xfrm>
              <a:off x="8157612" y="2588883"/>
              <a:ext cx="103855" cy="54754"/>
            </a:xfrm>
            <a:custGeom>
              <a:avLst/>
              <a:gdLst/>
              <a:ahLst/>
              <a:cxnLst/>
              <a:rect l="l" t="t" r="r" b="b"/>
              <a:pathLst>
                <a:path w="1470" h="775" extrusionOk="0">
                  <a:moveTo>
                    <a:pt x="1130" y="0"/>
                  </a:moveTo>
                  <a:cubicBezTo>
                    <a:pt x="1000" y="0"/>
                    <a:pt x="835" y="60"/>
                    <a:pt x="650" y="129"/>
                  </a:cubicBezTo>
                  <a:cubicBezTo>
                    <a:pt x="320" y="267"/>
                    <a:pt x="0" y="576"/>
                    <a:pt x="43" y="683"/>
                  </a:cubicBezTo>
                  <a:cubicBezTo>
                    <a:pt x="65" y="742"/>
                    <a:pt x="192" y="775"/>
                    <a:pt x="356" y="775"/>
                  </a:cubicBezTo>
                  <a:cubicBezTo>
                    <a:pt x="512" y="775"/>
                    <a:pt x="702" y="745"/>
                    <a:pt x="863" y="683"/>
                  </a:cubicBezTo>
                  <a:cubicBezTo>
                    <a:pt x="1204" y="544"/>
                    <a:pt x="1470" y="427"/>
                    <a:pt x="1374" y="161"/>
                  </a:cubicBezTo>
                  <a:cubicBezTo>
                    <a:pt x="1326" y="43"/>
                    <a:pt x="1241" y="0"/>
                    <a:pt x="1130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6"/>
            <p:cNvSpPr/>
            <p:nvPr/>
          </p:nvSpPr>
          <p:spPr>
            <a:xfrm>
              <a:off x="8276445" y="2807120"/>
              <a:ext cx="123496" cy="45216"/>
            </a:xfrm>
            <a:custGeom>
              <a:avLst/>
              <a:gdLst/>
              <a:ahLst/>
              <a:cxnLst/>
              <a:rect l="l" t="t" r="r" b="b"/>
              <a:pathLst>
                <a:path w="1748" h="640" extrusionOk="0">
                  <a:moveTo>
                    <a:pt x="1" y="0"/>
                  </a:moveTo>
                  <a:cubicBezTo>
                    <a:pt x="1" y="0"/>
                    <a:pt x="280" y="640"/>
                    <a:pt x="887" y="640"/>
                  </a:cubicBezTo>
                  <a:cubicBezTo>
                    <a:pt x="897" y="640"/>
                    <a:pt x="907" y="639"/>
                    <a:pt x="916" y="639"/>
                  </a:cubicBezTo>
                  <a:cubicBezTo>
                    <a:pt x="1555" y="618"/>
                    <a:pt x="1747" y="43"/>
                    <a:pt x="1747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6"/>
            <p:cNvSpPr/>
            <p:nvPr/>
          </p:nvSpPr>
          <p:spPr>
            <a:xfrm>
              <a:off x="8323922" y="2661158"/>
              <a:ext cx="57226" cy="102372"/>
            </a:xfrm>
            <a:custGeom>
              <a:avLst/>
              <a:gdLst/>
              <a:ahLst/>
              <a:cxnLst/>
              <a:rect l="l" t="t" r="r" b="b"/>
              <a:pathLst>
                <a:path w="810" h="1449" extrusionOk="0">
                  <a:moveTo>
                    <a:pt x="181" y="1"/>
                  </a:moveTo>
                  <a:cubicBezTo>
                    <a:pt x="138" y="1"/>
                    <a:pt x="117" y="32"/>
                    <a:pt x="117" y="64"/>
                  </a:cubicBezTo>
                  <a:lnTo>
                    <a:pt x="138" y="767"/>
                  </a:lnTo>
                  <a:cubicBezTo>
                    <a:pt x="138" y="788"/>
                    <a:pt x="159" y="810"/>
                    <a:pt x="181" y="820"/>
                  </a:cubicBezTo>
                  <a:cubicBezTo>
                    <a:pt x="383" y="905"/>
                    <a:pt x="670" y="1076"/>
                    <a:pt x="681" y="1182"/>
                  </a:cubicBezTo>
                  <a:cubicBezTo>
                    <a:pt x="681" y="1193"/>
                    <a:pt x="681" y="1193"/>
                    <a:pt x="670" y="1203"/>
                  </a:cubicBezTo>
                  <a:cubicBezTo>
                    <a:pt x="607" y="1278"/>
                    <a:pt x="277" y="1321"/>
                    <a:pt x="64" y="1321"/>
                  </a:cubicBezTo>
                  <a:cubicBezTo>
                    <a:pt x="32" y="1321"/>
                    <a:pt x="0" y="1352"/>
                    <a:pt x="0" y="1385"/>
                  </a:cubicBezTo>
                  <a:cubicBezTo>
                    <a:pt x="0" y="1416"/>
                    <a:pt x="32" y="1449"/>
                    <a:pt x="64" y="1449"/>
                  </a:cubicBezTo>
                  <a:cubicBezTo>
                    <a:pt x="159" y="1449"/>
                    <a:pt x="639" y="1427"/>
                    <a:pt x="767" y="1278"/>
                  </a:cubicBezTo>
                  <a:cubicBezTo>
                    <a:pt x="788" y="1246"/>
                    <a:pt x="809" y="1214"/>
                    <a:pt x="798" y="1172"/>
                  </a:cubicBezTo>
                  <a:cubicBezTo>
                    <a:pt x="777" y="980"/>
                    <a:pt x="405" y="788"/>
                    <a:pt x="266" y="725"/>
                  </a:cubicBezTo>
                  <a:lnTo>
                    <a:pt x="244" y="64"/>
                  </a:lnTo>
                  <a:cubicBezTo>
                    <a:pt x="234" y="22"/>
                    <a:pt x="213" y="1"/>
                    <a:pt x="181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6"/>
            <p:cNvSpPr/>
            <p:nvPr/>
          </p:nvSpPr>
          <p:spPr>
            <a:xfrm>
              <a:off x="8419370" y="2706444"/>
              <a:ext cx="166381" cy="100888"/>
            </a:xfrm>
            <a:custGeom>
              <a:avLst/>
              <a:gdLst/>
              <a:ahLst/>
              <a:cxnLst/>
              <a:rect l="l" t="t" r="r" b="b"/>
              <a:pathLst>
                <a:path w="2355" h="1428" extrusionOk="0">
                  <a:moveTo>
                    <a:pt x="1456" y="0"/>
                  </a:moveTo>
                  <a:cubicBezTo>
                    <a:pt x="1312" y="0"/>
                    <a:pt x="1158" y="20"/>
                    <a:pt x="1002" y="62"/>
                  </a:cubicBezTo>
                  <a:cubicBezTo>
                    <a:pt x="406" y="222"/>
                    <a:pt x="1" y="648"/>
                    <a:pt x="97" y="1010"/>
                  </a:cubicBezTo>
                  <a:cubicBezTo>
                    <a:pt x="175" y="1268"/>
                    <a:pt x="494" y="1428"/>
                    <a:pt x="893" y="1428"/>
                  </a:cubicBezTo>
                  <a:cubicBezTo>
                    <a:pt x="1039" y="1428"/>
                    <a:pt x="1195" y="1407"/>
                    <a:pt x="1354" y="1361"/>
                  </a:cubicBezTo>
                  <a:cubicBezTo>
                    <a:pt x="1950" y="1201"/>
                    <a:pt x="2355" y="786"/>
                    <a:pt x="2258" y="424"/>
                  </a:cubicBezTo>
                  <a:cubicBezTo>
                    <a:pt x="2180" y="157"/>
                    <a:pt x="1858" y="0"/>
                    <a:pt x="1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6"/>
            <p:cNvSpPr/>
            <p:nvPr/>
          </p:nvSpPr>
          <p:spPr>
            <a:xfrm>
              <a:off x="8417886" y="2660380"/>
              <a:ext cx="43732" cy="55743"/>
            </a:xfrm>
            <a:custGeom>
              <a:avLst/>
              <a:gdLst/>
              <a:ahLst/>
              <a:cxnLst/>
              <a:rect l="l" t="t" r="r" b="b"/>
              <a:pathLst>
                <a:path w="619" h="789" extrusionOk="0">
                  <a:moveTo>
                    <a:pt x="310" y="0"/>
                  </a:moveTo>
                  <a:cubicBezTo>
                    <a:pt x="139" y="0"/>
                    <a:pt x="1" y="182"/>
                    <a:pt x="1" y="395"/>
                  </a:cubicBezTo>
                  <a:cubicBezTo>
                    <a:pt x="1" y="618"/>
                    <a:pt x="139" y="788"/>
                    <a:pt x="310" y="788"/>
                  </a:cubicBezTo>
                  <a:cubicBezTo>
                    <a:pt x="480" y="788"/>
                    <a:pt x="618" y="618"/>
                    <a:pt x="618" y="395"/>
                  </a:cubicBezTo>
                  <a:cubicBezTo>
                    <a:pt x="618" y="182"/>
                    <a:pt x="480" y="0"/>
                    <a:pt x="310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6"/>
            <p:cNvSpPr/>
            <p:nvPr/>
          </p:nvSpPr>
          <p:spPr>
            <a:xfrm>
              <a:off x="8405169" y="2580334"/>
              <a:ext cx="103855" cy="54612"/>
            </a:xfrm>
            <a:custGeom>
              <a:avLst/>
              <a:gdLst/>
              <a:ahLst/>
              <a:cxnLst/>
              <a:rect l="l" t="t" r="r" b="b"/>
              <a:pathLst>
                <a:path w="1470" h="773" extrusionOk="0">
                  <a:moveTo>
                    <a:pt x="345" y="1"/>
                  </a:moveTo>
                  <a:cubicBezTo>
                    <a:pt x="232" y="1"/>
                    <a:pt x="145" y="46"/>
                    <a:pt x="95" y="165"/>
                  </a:cubicBezTo>
                  <a:cubicBezTo>
                    <a:pt x="0" y="420"/>
                    <a:pt x="266" y="548"/>
                    <a:pt x="596" y="676"/>
                  </a:cubicBezTo>
                  <a:cubicBezTo>
                    <a:pt x="763" y="743"/>
                    <a:pt x="955" y="773"/>
                    <a:pt x="1112" y="773"/>
                  </a:cubicBezTo>
                  <a:cubicBezTo>
                    <a:pt x="1278" y="773"/>
                    <a:pt x="1405" y="741"/>
                    <a:pt x="1427" y="686"/>
                  </a:cubicBezTo>
                  <a:cubicBezTo>
                    <a:pt x="1469" y="580"/>
                    <a:pt x="1150" y="260"/>
                    <a:pt x="819" y="133"/>
                  </a:cubicBezTo>
                  <a:cubicBezTo>
                    <a:pt x="638" y="59"/>
                    <a:pt x="475" y="1"/>
                    <a:pt x="345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6"/>
            <p:cNvSpPr/>
            <p:nvPr/>
          </p:nvSpPr>
          <p:spPr>
            <a:xfrm>
              <a:off x="7886812" y="2595877"/>
              <a:ext cx="199445" cy="195630"/>
            </a:xfrm>
            <a:custGeom>
              <a:avLst/>
              <a:gdLst/>
              <a:ahLst/>
              <a:cxnLst/>
              <a:rect l="l" t="t" r="r" b="b"/>
              <a:pathLst>
                <a:path w="2823" h="2769" extrusionOk="0">
                  <a:moveTo>
                    <a:pt x="818" y="1"/>
                  </a:moveTo>
                  <a:cubicBezTo>
                    <a:pt x="683" y="1"/>
                    <a:pt x="557" y="34"/>
                    <a:pt x="447" y="104"/>
                  </a:cubicBezTo>
                  <a:cubicBezTo>
                    <a:pt x="0" y="402"/>
                    <a:pt x="0" y="1201"/>
                    <a:pt x="447" y="1893"/>
                  </a:cubicBezTo>
                  <a:cubicBezTo>
                    <a:pt x="800" y="2425"/>
                    <a:pt x="1485" y="2768"/>
                    <a:pt x="1986" y="2768"/>
                  </a:cubicBezTo>
                  <a:cubicBezTo>
                    <a:pt x="2137" y="2768"/>
                    <a:pt x="2272" y="2737"/>
                    <a:pt x="2375" y="2671"/>
                  </a:cubicBezTo>
                  <a:cubicBezTo>
                    <a:pt x="2822" y="2383"/>
                    <a:pt x="2524" y="1531"/>
                    <a:pt x="2066" y="839"/>
                  </a:cubicBezTo>
                  <a:cubicBezTo>
                    <a:pt x="1728" y="317"/>
                    <a:pt x="1233" y="1"/>
                    <a:pt x="818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6"/>
            <p:cNvSpPr/>
            <p:nvPr/>
          </p:nvSpPr>
          <p:spPr>
            <a:xfrm>
              <a:off x="7936408" y="2627246"/>
              <a:ext cx="70791" cy="100888"/>
            </a:xfrm>
            <a:custGeom>
              <a:avLst/>
              <a:gdLst/>
              <a:ahLst/>
              <a:cxnLst/>
              <a:rect l="l" t="t" r="r" b="b"/>
              <a:pathLst>
                <a:path w="1002" h="1428" extrusionOk="0">
                  <a:moveTo>
                    <a:pt x="72" y="0"/>
                  </a:moveTo>
                  <a:cubicBezTo>
                    <a:pt x="59" y="0"/>
                    <a:pt x="45" y="4"/>
                    <a:pt x="33" y="12"/>
                  </a:cubicBezTo>
                  <a:cubicBezTo>
                    <a:pt x="12" y="22"/>
                    <a:pt x="1" y="65"/>
                    <a:pt x="22" y="86"/>
                  </a:cubicBezTo>
                  <a:lnTo>
                    <a:pt x="885" y="1406"/>
                  </a:lnTo>
                  <a:cubicBezTo>
                    <a:pt x="895" y="1418"/>
                    <a:pt x="917" y="1428"/>
                    <a:pt x="938" y="1428"/>
                  </a:cubicBezTo>
                  <a:cubicBezTo>
                    <a:pt x="949" y="1428"/>
                    <a:pt x="959" y="1428"/>
                    <a:pt x="970" y="1418"/>
                  </a:cubicBezTo>
                  <a:cubicBezTo>
                    <a:pt x="1002" y="1396"/>
                    <a:pt x="1002" y="1364"/>
                    <a:pt x="992" y="1332"/>
                  </a:cubicBezTo>
                  <a:lnTo>
                    <a:pt x="118" y="22"/>
                  </a:lnTo>
                  <a:cubicBezTo>
                    <a:pt x="112" y="9"/>
                    <a:pt x="93" y="0"/>
                    <a:pt x="72" y="0"/>
                  </a:cubicBez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6"/>
            <p:cNvSpPr/>
            <p:nvPr/>
          </p:nvSpPr>
          <p:spPr>
            <a:xfrm>
              <a:off x="7932734" y="2682918"/>
              <a:ext cx="45145" cy="15119"/>
            </a:xfrm>
            <a:custGeom>
              <a:avLst/>
              <a:gdLst/>
              <a:ahLst/>
              <a:cxnLst/>
              <a:rect l="l" t="t" r="r" b="b"/>
              <a:pathLst>
                <a:path w="639" h="214" extrusionOk="0">
                  <a:moveTo>
                    <a:pt x="564" y="1"/>
                  </a:moveTo>
                  <a:lnTo>
                    <a:pt x="53" y="97"/>
                  </a:lnTo>
                  <a:cubicBezTo>
                    <a:pt x="21" y="97"/>
                    <a:pt x="0" y="129"/>
                    <a:pt x="10" y="171"/>
                  </a:cubicBezTo>
                  <a:cubicBezTo>
                    <a:pt x="10" y="193"/>
                    <a:pt x="32" y="214"/>
                    <a:pt x="64" y="214"/>
                  </a:cubicBezTo>
                  <a:lnTo>
                    <a:pt x="74" y="214"/>
                  </a:lnTo>
                  <a:lnTo>
                    <a:pt x="585" y="129"/>
                  </a:lnTo>
                  <a:cubicBezTo>
                    <a:pt x="618" y="118"/>
                    <a:pt x="639" y="86"/>
                    <a:pt x="639" y="55"/>
                  </a:cubicBezTo>
                  <a:cubicBezTo>
                    <a:pt x="628" y="22"/>
                    <a:pt x="596" y="1"/>
                    <a:pt x="564" y="1"/>
                  </a:cubicBez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" name="Google Shape;486;p26"/>
          <p:cNvGrpSpPr/>
          <p:nvPr/>
        </p:nvGrpSpPr>
        <p:grpSpPr>
          <a:xfrm flipH="1">
            <a:off x="213708" y="2469709"/>
            <a:ext cx="1398326" cy="2519209"/>
            <a:chOff x="83700" y="2116901"/>
            <a:chExt cx="1594079" cy="2871875"/>
          </a:xfrm>
        </p:grpSpPr>
        <p:sp>
          <p:nvSpPr>
            <p:cNvPr id="487" name="Google Shape;487;p26"/>
            <p:cNvSpPr/>
            <p:nvPr/>
          </p:nvSpPr>
          <p:spPr>
            <a:xfrm>
              <a:off x="934856" y="4777190"/>
              <a:ext cx="695461" cy="204896"/>
            </a:xfrm>
            <a:custGeom>
              <a:avLst/>
              <a:gdLst/>
              <a:ahLst/>
              <a:cxnLst/>
              <a:rect l="l" t="t" r="r" b="b"/>
              <a:pathLst>
                <a:path w="9979" h="2940" extrusionOk="0">
                  <a:moveTo>
                    <a:pt x="6251" y="1"/>
                  </a:moveTo>
                  <a:lnTo>
                    <a:pt x="512" y="353"/>
                  </a:lnTo>
                  <a:cubicBezTo>
                    <a:pt x="0" y="1929"/>
                    <a:pt x="395" y="2940"/>
                    <a:pt x="395" y="2940"/>
                  </a:cubicBezTo>
                  <a:lnTo>
                    <a:pt x="9573" y="2940"/>
                  </a:lnTo>
                  <a:cubicBezTo>
                    <a:pt x="9978" y="2504"/>
                    <a:pt x="9371" y="1726"/>
                    <a:pt x="8509" y="1215"/>
                  </a:cubicBezTo>
                  <a:cubicBezTo>
                    <a:pt x="7369" y="544"/>
                    <a:pt x="6251" y="1"/>
                    <a:pt x="6251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6"/>
            <p:cNvSpPr/>
            <p:nvPr/>
          </p:nvSpPr>
          <p:spPr>
            <a:xfrm>
              <a:off x="1432810" y="4849670"/>
              <a:ext cx="71295" cy="136179"/>
            </a:xfrm>
            <a:custGeom>
              <a:avLst/>
              <a:gdLst/>
              <a:ahLst/>
              <a:cxnLst/>
              <a:rect l="l" t="t" r="r" b="b"/>
              <a:pathLst>
                <a:path w="1023" h="1954" extrusionOk="0">
                  <a:moveTo>
                    <a:pt x="954" y="1"/>
                  </a:moveTo>
                  <a:cubicBezTo>
                    <a:pt x="940" y="1"/>
                    <a:pt x="926" y="6"/>
                    <a:pt x="916" y="15"/>
                  </a:cubicBezTo>
                  <a:cubicBezTo>
                    <a:pt x="884" y="37"/>
                    <a:pt x="107" y="622"/>
                    <a:pt x="1" y="1889"/>
                  </a:cubicBezTo>
                  <a:cubicBezTo>
                    <a:pt x="1" y="1921"/>
                    <a:pt x="22" y="1953"/>
                    <a:pt x="65" y="1953"/>
                  </a:cubicBezTo>
                  <a:cubicBezTo>
                    <a:pt x="96" y="1953"/>
                    <a:pt x="128" y="1932"/>
                    <a:pt x="128" y="1900"/>
                  </a:cubicBezTo>
                  <a:cubicBezTo>
                    <a:pt x="224" y="686"/>
                    <a:pt x="980" y="111"/>
                    <a:pt x="990" y="111"/>
                  </a:cubicBezTo>
                  <a:cubicBezTo>
                    <a:pt x="1012" y="90"/>
                    <a:pt x="1023" y="47"/>
                    <a:pt x="1002" y="26"/>
                  </a:cubicBezTo>
                  <a:cubicBezTo>
                    <a:pt x="990" y="8"/>
                    <a:pt x="972" y="1"/>
                    <a:pt x="9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6"/>
            <p:cNvSpPr/>
            <p:nvPr/>
          </p:nvSpPr>
          <p:spPr>
            <a:xfrm>
              <a:off x="932626" y="4394302"/>
              <a:ext cx="437948" cy="426867"/>
            </a:xfrm>
            <a:custGeom>
              <a:avLst/>
              <a:gdLst/>
              <a:ahLst/>
              <a:cxnLst/>
              <a:rect l="l" t="t" r="r" b="b"/>
              <a:pathLst>
                <a:path w="6284" h="6125" extrusionOk="0">
                  <a:moveTo>
                    <a:pt x="5602" y="0"/>
                  </a:moveTo>
                  <a:lnTo>
                    <a:pt x="1" y="618"/>
                  </a:lnTo>
                  <a:lnTo>
                    <a:pt x="544" y="5847"/>
                  </a:lnTo>
                  <a:cubicBezTo>
                    <a:pt x="1580" y="6049"/>
                    <a:pt x="2463" y="6124"/>
                    <a:pt x="3203" y="6124"/>
                  </a:cubicBezTo>
                  <a:cubicBezTo>
                    <a:pt x="5342" y="6124"/>
                    <a:pt x="6283" y="5495"/>
                    <a:pt x="6283" y="5495"/>
                  </a:cubicBezTo>
                  <a:lnTo>
                    <a:pt x="5602" y="0"/>
                  </a:ln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6"/>
            <p:cNvSpPr/>
            <p:nvPr/>
          </p:nvSpPr>
          <p:spPr>
            <a:xfrm>
              <a:off x="932626" y="4394302"/>
              <a:ext cx="395575" cy="139594"/>
            </a:xfrm>
            <a:custGeom>
              <a:avLst/>
              <a:gdLst/>
              <a:ahLst/>
              <a:cxnLst/>
              <a:rect l="l" t="t" r="r" b="b"/>
              <a:pathLst>
                <a:path w="5676" h="2003" extrusionOk="0">
                  <a:moveTo>
                    <a:pt x="5602" y="0"/>
                  </a:moveTo>
                  <a:lnTo>
                    <a:pt x="1" y="618"/>
                  </a:lnTo>
                  <a:lnTo>
                    <a:pt x="139" y="2002"/>
                  </a:lnTo>
                  <a:cubicBezTo>
                    <a:pt x="927" y="1949"/>
                    <a:pt x="3610" y="1704"/>
                    <a:pt x="5676" y="650"/>
                  </a:cubicBezTo>
                  <a:lnTo>
                    <a:pt x="5602" y="0"/>
                  </a:ln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6"/>
            <p:cNvSpPr/>
            <p:nvPr/>
          </p:nvSpPr>
          <p:spPr>
            <a:xfrm>
              <a:off x="1363048" y="4676137"/>
              <a:ext cx="145518" cy="133113"/>
            </a:xfrm>
            <a:custGeom>
              <a:avLst/>
              <a:gdLst/>
              <a:ahLst/>
              <a:cxnLst/>
              <a:rect l="l" t="t" r="r" b="b"/>
              <a:pathLst>
                <a:path w="2088" h="1910" extrusionOk="0">
                  <a:moveTo>
                    <a:pt x="1850" y="1"/>
                  </a:moveTo>
                  <a:cubicBezTo>
                    <a:pt x="1840" y="1"/>
                    <a:pt x="1831" y="1"/>
                    <a:pt x="1821" y="3"/>
                  </a:cubicBezTo>
                  <a:cubicBezTo>
                    <a:pt x="1470" y="35"/>
                    <a:pt x="927" y="695"/>
                    <a:pt x="640" y="1067"/>
                  </a:cubicBezTo>
                  <a:cubicBezTo>
                    <a:pt x="704" y="759"/>
                    <a:pt x="746" y="343"/>
                    <a:pt x="554" y="258"/>
                  </a:cubicBezTo>
                  <a:cubicBezTo>
                    <a:pt x="528" y="245"/>
                    <a:pt x="501" y="239"/>
                    <a:pt x="475" y="239"/>
                  </a:cubicBezTo>
                  <a:cubicBezTo>
                    <a:pt x="439" y="239"/>
                    <a:pt x="404" y="250"/>
                    <a:pt x="373" y="269"/>
                  </a:cubicBezTo>
                  <a:cubicBezTo>
                    <a:pt x="129" y="429"/>
                    <a:pt x="1" y="1174"/>
                    <a:pt x="22" y="1770"/>
                  </a:cubicBezTo>
                  <a:cubicBezTo>
                    <a:pt x="22" y="1803"/>
                    <a:pt x="43" y="1834"/>
                    <a:pt x="86" y="1834"/>
                  </a:cubicBezTo>
                  <a:cubicBezTo>
                    <a:pt x="117" y="1834"/>
                    <a:pt x="139" y="1803"/>
                    <a:pt x="139" y="1770"/>
                  </a:cubicBezTo>
                  <a:cubicBezTo>
                    <a:pt x="117" y="1153"/>
                    <a:pt x="267" y="482"/>
                    <a:pt x="437" y="376"/>
                  </a:cubicBezTo>
                  <a:cubicBezTo>
                    <a:pt x="449" y="363"/>
                    <a:pt x="462" y="358"/>
                    <a:pt x="475" y="358"/>
                  </a:cubicBezTo>
                  <a:cubicBezTo>
                    <a:pt x="483" y="358"/>
                    <a:pt x="492" y="361"/>
                    <a:pt x="501" y="365"/>
                  </a:cubicBezTo>
                  <a:cubicBezTo>
                    <a:pt x="629" y="429"/>
                    <a:pt x="576" y="908"/>
                    <a:pt x="458" y="1334"/>
                  </a:cubicBezTo>
                  <a:cubicBezTo>
                    <a:pt x="448" y="1355"/>
                    <a:pt x="458" y="1387"/>
                    <a:pt x="491" y="1398"/>
                  </a:cubicBezTo>
                  <a:cubicBezTo>
                    <a:pt x="498" y="1405"/>
                    <a:pt x="507" y="1409"/>
                    <a:pt x="516" y="1409"/>
                  </a:cubicBezTo>
                  <a:cubicBezTo>
                    <a:pt x="533" y="1409"/>
                    <a:pt x="551" y="1397"/>
                    <a:pt x="565" y="1377"/>
                  </a:cubicBezTo>
                  <a:cubicBezTo>
                    <a:pt x="799" y="1046"/>
                    <a:pt x="1491" y="152"/>
                    <a:pt x="1832" y="120"/>
                  </a:cubicBezTo>
                  <a:cubicBezTo>
                    <a:pt x="1875" y="120"/>
                    <a:pt x="1906" y="130"/>
                    <a:pt x="1928" y="152"/>
                  </a:cubicBezTo>
                  <a:cubicBezTo>
                    <a:pt x="1949" y="173"/>
                    <a:pt x="1960" y="205"/>
                    <a:pt x="1960" y="248"/>
                  </a:cubicBezTo>
                  <a:cubicBezTo>
                    <a:pt x="1939" y="610"/>
                    <a:pt x="905" y="1493"/>
                    <a:pt x="512" y="1792"/>
                  </a:cubicBezTo>
                  <a:cubicBezTo>
                    <a:pt x="491" y="1813"/>
                    <a:pt x="479" y="1855"/>
                    <a:pt x="501" y="1877"/>
                  </a:cubicBezTo>
                  <a:cubicBezTo>
                    <a:pt x="522" y="1898"/>
                    <a:pt x="533" y="1909"/>
                    <a:pt x="554" y="1909"/>
                  </a:cubicBezTo>
                  <a:cubicBezTo>
                    <a:pt x="565" y="1909"/>
                    <a:pt x="576" y="1898"/>
                    <a:pt x="586" y="1888"/>
                  </a:cubicBezTo>
                  <a:cubicBezTo>
                    <a:pt x="735" y="1781"/>
                    <a:pt x="2045" y="748"/>
                    <a:pt x="2077" y="248"/>
                  </a:cubicBezTo>
                  <a:cubicBezTo>
                    <a:pt x="2088" y="173"/>
                    <a:pt x="2066" y="120"/>
                    <a:pt x="2013" y="67"/>
                  </a:cubicBezTo>
                  <a:cubicBezTo>
                    <a:pt x="1976" y="29"/>
                    <a:pt x="1915" y="1"/>
                    <a:pt x="1850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1372665" y="4797958"/>
              <a:ext cx="204199" cy="14914"/>
            </a:xfrm>
            <a:custGeom>
              <a:avLst/>
              <a:gdLst/>
              <a:ahLst/>
              <a:cxnLst/>
              <a:rect l="l" t="t" r="r" b="b"/>
              <a:pathLst>
                <a:path w="2930" h="214" extrusionOk="0">
                  <a:moveTo>
                    <a:pt x="2854" y="1"/>
                  </a:moveTo>
                  <a:cubicBezTo>
                    <a:pt x="2847" y="1"/>
                    <a:pt x="2053" y="91"/>
                    <a:pt x="1077" y="91"/>
                  </a:cubicBezTo>
                  <a:cubicBezTo>
                    <a:pt x="752" y="91"/>
                    <a:pt x="407" y="81"/>
                    <a:pt x="65" y="55"/>
                  </a:cubicBezTo>
                  <a:cubicBezTo>
                    <a:pt x="33" y="55"/>
                    <a:pt x="1" y="76"/>
                    <a:pt x="1" y="107"/>
                  </a:cubicBezTo>
                  <a:cubicBezTo>
                    <a:pt x="1" y="150"/>
                    <a:pt x="22" y="171"/>
                    <a:pt x="54" y="182"/>
                  </a:cubicBezTo>
                  <a:cubicBezTo>
                    <a:pt x="405" y="204"/>
                    <a:pt x="746" y="214"/>
                    <a:pt x="1077" y="214"/>
                  </a:cubicBezTo>
                  <a:cubicBezTo>
                    <a:pt x="2056" y="214"/>
                    <a:pt x="2854" y="129"/>
                    <a:pt x="2865" y="129"/>
                  </a:cubicBezTo>
                  <a:cubicBezTo>
                    <a:pt x="2908" y="119"/>
                    <a:pt x="2929" y="86"/>
                    <a:pt x="2929" y="55"/>
                  </a:cubicBezTo>
                  <a:cubicBezTo>
                    <a:pt x="2918" y="22"/>
                    <a:pt x="2887" y="1"/>
                    <a:pt x="2854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1334892" y="4741578"/>
              <a:ext cx="178831" cy="105445"/>
            </a:xfrm>
            <a:custGeom>
              <a:avLst/>
              <a:gdLst/>
              <a:ahLst/>
              <a:cxnLst/>
              <a:rect l="l" t="t" r="r" b="b"/>
              <a:pathLst>
                <a:path w="2566" h="1513" extrusionOk="0">
                  <a:moveTo>
                    <a:pt x="2496" y="1"/>
                  </a:moveTo>
                  <a:cubicBezTo>
                    <a:pt x="2484" y="1"/>
                    <a:pt x="2471" y="4"/>
                    <a:pt x="2459" y="12"/>
                  </a:cubicBezTo>
                  <a:cubicBezTo>
                    <a:pt x="2449" y="22"/>
                    <a:pt x="1288" y="831"/>
                    <a:pt x="43" y="1396"/>
                  </a:cubicBezTo>
                  <a:cubicBezTo>
                    <a:pt x="10" y="1417"/>
                    <a:pt x="0" y="1449"/>
                    <a:pt x="10" y="1481"/>
                  </a:cubicBezTo>
                  <a:cubicBezTo>
                    <a:pt x="21" y="1503"/>
                    <a:pt x="43" y="1513"/>
                    <a:pt x="64" y="1513"/>
                  </a:cubicBezTo>
                  <a:lnTo>
                    <a:pt x="96" y="1513"/>
                  </a:lnTo>
                  <a:cubicBezTo>
                    <a:pt x="1352" y="938"/>
                    <a:pt x="2523" y="118"/>
                    <a:pt x="2534" y="107"/>
                  </a:cubicBezTo>
                  <a:cubicBezTo>
                    <a:pt x="2556" y="97"/>
                    <a:pt x="2566" y="54"/>
                    <a:pt x="2545" y="33"/>
                  </a:cubicBezTo>
                  <a:cubicBezTo>
                    <a:pt x="2538" y="12"/>
                    <a:pt x="2518" y="1"/>
                    <a:pt x="2496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194233" y="4777190"/>
              <a:ext cx="696158" cy="204896"/>
            </a:xfrm>
            <a:custGeom>
              <a:avLst/>
              <a:gdLst/>
              <a:ahLst/>
              <a:cxnLst/>
              <a:rect l="l" t="t" r="r" b="b"/>
              <a:pathLst>
                <a:path w="9989" h="2940" extrusionOk="0">
                  <a:moveTo>
                    <a:pt x="3728" y="1"/>
                  </a:moveTo>
                  <a:cubicBezTo>
                    <a:pt x="3728" y="1"/>
                    <a:pt x="2620" y="544"/>
                    <a:pt x="1470" y="1215"/>
                  </a:cubicBezTo>
                  <a:cubicBezTo>
                    <a:pt x="618" y="1726"/>
                    <a:pt x="1" y="2504"/>
                    <a:pt x="416" y="2940"/>
                  </a:cubicBezTo>
                  <a:lnTo>
                    <a:pt x="9595" y="2940"/>
                  </a:lnTo>
                  <a:cubicBezTo>
                    <a:pt x="9595" y="2940"/>
                    <a:pt x="9989" y="1929"/>
                    <a:pt x="9467" y="353"/>
                  </a:cubicBezTo>
                  <a:lnTo>
                    <a:pt x="3728" y="1"/>
                  </a:ln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311525" y="4852458"/>
              <a:ext cx="71295" cy="136319"/>
            </a:xfrm>
            <a:custGeom>
              <a:avLst/>
              <a:gdLst/>
              <a:ahLst/>
              <a:cxnLst/>
              <a:rect l="l" t="t" r="r" b="b"/>
              <a:pathLst>
                <a:path w="1023" h="1956" extrusionOk="0">
                  <a:moveTo>
                    <a:pt x="77" y="1"/>
                  </a:moveTo>
                  <a:cubicBezTo>
                    <a:pt x="57" y="1"/>
                    <a:pt x="35" y="8"/>
                    <a:pt x="21" y="28"/>
                  </a:cubicBezTo>
                  <a:cubicBezTo>
                    <a:pt x="0" y="50"/>
                    <a:pt x="11" y="92"/>
                    <a:pt x="43" y="113"/>
                  </a:cubicBezTo>
                  <a:cubicBezTo>
                    <a:pt x="43" y="113"/>
                    <a:pt x="799" y="688"/>
                    <a:pt x="895" y="1902"/>
                  </a:cubicBezTo>
                  <a:cubicBezTo>
                    <a:pt x="906" y="1935"/>
                    <a:pt x="927" y="1956"/>
                    <a:pt x="958" y="1956"/>
                  </a:cubicBezTo>
                  <a:lnTo>
                    <a:pt x="970" y="1956"/>
                  </a:lnTo>
                  <a:cubicBezTo>
                    <a:pt x="1001" y="1956"/>
                    <a:pt x="1022" y="1924"/>
                    <a:pt x="1022" y="1892"/>
                  </a:cubicBezTo>
                  <a:cubicBezTo>
                    <a:pt x="916" y="624"/>
                    <a:pt x="139" y="39"/>
                    <a:pt x="107" y="7"/>
                  </a:cubicBezTo>
                  <a:cubicBezTo>
                    <a:pt x="99" y="3"/>
                    <a:pt x="88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53977" y="4403222"/>
              <a:ext cx="403798" cy="417946"/>
            </a:xfrm>
            <a:custGeom>
              <a:avLst/>
              <a:gdLst/>
              <a:ahLst/>
              <a:cxnLst/>
              <a:rect l="l" t="t" r="r" b="b"/>
              <a:pathLst>
                <a:path w="5794" h="5997" extrusionOk="0">
                  <a:moveTo>
                    <a:pt x="64" y="0"/>
                  </a:moveTo>
                  <a:lnTo>
                    <a:pt x="1" y="5367"/>
                  </a:lnTo>
                  <a:cubicBezTo>
                    <a:pt x="1" y="5367"/>
                    <a:pt x="941" y="5996"/>
                    <a:pt x="3081" y="5996"/>
                  </a:cubicBezTo>
                  <a:cubicBezTo>
                    <a:pt x="3821" y="5996"/>
                    <a:pt x="4704" y="5921"/>
                    <a:pt x="5740" y="5719"/>
                  </a:cubicBezTo>
                  <a:lnTo>
                    <a:pt x="5793" y="44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453977" y="4403222"/>
              <a:ext cx="403798" cy="417946"/>
            </a:xfrm>
            <a:custGeom>
              <a:avLst/>
              <a:gdLst/>
              <a:ahLst/>
              <a:cxnLst/>
              <a:rect l="l" t="t" r="r" b="b"/>
              <a:pathLst>
                <a:path w="5794" h="5997" extrusionOk="0">
                  <a:moveTo>
                    <a:pt x="64" y="0"/>
                  </a:moveTo>
                  <a:lnTo>
                    <a:pt x="43" y="1438"/>
                  </a:lnTo>
                  <a:lnTo>
                    <a:pt x="1" y="5367"/>
                  </a:lnTo>
                  <a:cubicBezTo>
                    <a:pt x="1" y="5367"/>
                    <a:pt x="941" y="5996"/>
                    <a:pt x="3081" y="5996"/>
                  </a:cubicBezTo>
                  <a:cubicBezTo>
                    <a:pt x="3821" y="5996"/>
                    <a:pt x="4704" y="5921"/>
                    <a:pt x="5740" y="5719"/>
                  </a:cubicBezTo>
                  <a:lnTo>
                    <a:pt x="5793" y="447"/>
                  </a:lnTo>
                  <a:lnTo>
                    <a:pt x="5090" y="39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456974" y="4403222"/>
              <a:ext cx="379267" cy="100984"/>
            </a:xfrm>
            <a:custGeom>
              <a:avLst/>
              <a:gdLst/>
              <a:ahLst/>
              <a:cxnLst/>
              <a:rect l="l" t="t" r="r" b="b"/>
              <a:pathLst>
                <a:path w="5442" h="1449" extrusionOk="0">
                  <a:moveTo>
                    <a:pt x="21" y="0"/>
                  </a:moveTo>
                  <a:lnTo>
                    <a:pt x="0" y="1438"/>
                  </a:lnTo>
                  <a:cubicBezTo>
                    <a:pt x="148" y="1444"/>
                    <a:pt x="356" y="1449"/>
                    <a:pt x="608" y="1449"/>
                  </a:cubicBezTo>
                  <a:cubicBezTo>
                    <a:pt x="1779" y="1449"/>
                    <a:pt x="3909" y="1336"/>
                    <a:pt x="5442" y="618"/>
                  </a:cubicBezTo>
                  <a:lnTo>
                    <a:pt x="5047" y="39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328600" y="4652650"/>
              <a:ext cx="132904" cy="156599"/>
            </a:xfrm>
            <a:custGeom>
              <a:avLst/>
              <a:gdLst/>
              <a:ahLst/>
              <a:cxnLst/>
              <a:rect l="l" t="t" r="r" b="b"/>
              <a:pathLst>
                <a:path w="1907" h="2247" extrusionOk="0">
                  <a:moveTo>
                    <a:pt x="1309" y="0"/>
                  </a:moveTo>
                  <a:cubicBezTo>
                    <a:pt x="1286" y="0"/>
                    <a:pt x="1265" y="5"/>
                    <a:pt x="1246" y="10"/>
                  </a:cubicBezTo>
                  <a:cubicBezTo>
                    <a:pt x="1001" y="117"/>
                    <a:pt x="1139" y="872"/>
                    <a:pt x="1257" y="1362"/>
                  </a:cubicBezTo>
                  <a:cubicBezTo>
                    <a:pt x="1012" y="1021"/>
                    <a:pt x="586" y="500"/>
                    <a:pt x="277" y="467"/>
                  </a:cubicBezTo>
                  <a:cubicBezTo>
                    <a:pt x="268" y="466"/>
                    <a:pt x="258" y="466"/>
                    <a:pt x="249" y="466"/>
                  </a:cubicBezTo>
                  <a:cubicBezTo>
                    <a:pt x="184" y="466"/>
                    <a:pt x="121" y="496"/>
                    <a:pt x="75" y="542"/>
                  </a:cubicBezTo>
                  <a:cubicBezTo>
                    <a:pt x="22" y="595"/>
                    <a:pt x="0" y="659"/>
                    <a:pt x="0" y="734"/>
                  </a:cubicBezTo>
                  <a:cubicBezTo>
                    <a:pt x="32" y="1213"/>
                    <a:pt x="1193" y="2129"/>
                    <a:pt x="1321" y="2225"/>
                  </a:cubicBezTo>
                  <a:cubicBezTo>
                    <a:pt x="1331" y="2235"/>
                    <a:pt x="1342" y="2246"/>
                    <a:pt x="1352" y="2246"/>
                  </a:cubicBezTo>
                  <a:cubicBezTo>
                    <a:pt x="1374" y="2246"/>
                    <a:pt x="1395" y="2235"/>
                    <a:pt x="1406" y="2214"/>
                  </a:cubicBezTo>
                  <a:cubicBezTo>
                    <a:pt x="1427" y="2192"/>
                    <a:pt x="1416" y="2150"/>
                    <a:pt x="1395" y="2129"/>
                  </a:cubicBezTo>
                  <a:cubicBezTo>
                    <a:pt x="1044" y="1863"/>
                    <a:pt x="150" y="1085"/>
                    <a:pt x="128" y="723"/>
                  </a:cubicBezTo>
                  <a:cubicBezTo>
                    <a:pt x="117" y="680"/>
                    <a:pt x="128" y="649"/>
                    <a:pt x="160" y="628"/>
                  </a:cubicBezTo>
                  <a:cubicBezTo>
                    <a:pt x="176" y="603"/>
                    <a:pt x="204" y="591"/>
                    <a:pt x="235" y="591"/>
                  </a:cubicBezTo>
                  <a:cubicBezTo>
                    <a:pt x="245" y="591"/>
                    <a:pt x="256" y="593"/>
                    <a:pt x="266" y="595"/>
                  </a:cubicBezTo>
                  <a:cubicBezTo>
                    <a:pt x="586" y="628"/>
                    <a:pt x="1150" y="1416"/>
                    <a:pt x="1352" y="1714"/>
                  </a:cubicBezTo>
                  <a:cubicBezTo>
                    <a:pt x="1360" y="1734"/>
                    <a:pt x="1375" y="1746"/>
                    <a:pt x="1394" y="1746"/>
                  </a:cubicBezTo>
                  <a:cubicBezTo>
                    <a:pt x="1405" y="1746"/>
                    <a:pt x="1416" y="1742"/>
                    <a:pt x="1427" y="1735"/>
                  </a:cubicBezTo>
                  <a:cubicBezTo>
                    <a:pt x="1449" y="1724"/>
                    <a:pt x="1470" y="1692"/>
                    <a:pt x="1459" y="1671"/>
                  </a:cubicBezTo>
                  <a:cubicBezTo>
                    <a:pt x="1267" y="979"/>
                    <a:pt x="1150" y="191"/>
                    <a:pt x="1300" y="127"/>
                  </a:cubicBezTo>
                  <a:cubicBezTo>
                    <a:pt x="1300" y="122"/>
                    <a:pt x="1302" y="119"/>
                    <a:pt x="1307" y="119"/>
                  </a:cubicBezTo>
                  <a:cubicBezTo>
                    <a:pt x="1313" y="119"/>
                    <a:pt x="1320" y="122"/>
                    <a:pt x="1331" y="127"/>
                  </a:cubicBezTo>
                  <a:cubicBezTo>
                    <a:pt x="1555" y="276"/>
                    <a:pt x="1789" y="1468"/>
                    <a:pt x="1768" y="2107"/>
                  </a:cubicBezTo>
                  <a:cubicBezTo>
                    <a:pt x="1768" y="2140"/>
                    <a:pt x="1800" y="2171"/>
                    <a:pt x="1832" y="2171"/>
                  </a:cubicBezTo>
                  <a:cubicBezTo>
                    <a:pt x="1863" y="2171"/>
                    <a:pt x="1896" y="2140"/>
                    <a:pt x="1896" y="2107"/>
                  </a:cubicBezTo>
                  <a:cubicBezTo>
                    <a:pt x="1906" y="1532"/>
                    <a:pt x="1704" y="233"/>
                    <a:pt x="1406" y="31"/>
                  </a:cubicBezTo>
                  <a:cubicBezTo>
                    <a:pt x="1371" y="8"/>
                    <a:pt x="1338" y="0"/>
                    <a:pt x="1309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6"/>
            <p:cNvSpPr/>
            <p:nvPr/>
          </p:nvSpPr>
          <p:spPr>
            <a:xfrm>
              <a:off x="284066" y="4784369"/>
              <a:ext cx="168516" cy="27041"/>
            </a:xfrm>
            <a:custGeom>
              <a:avLst/>
              <a:gdLst/>
              <a:ahLst/>
              <a:cxnLst/>
              <a:rect l="l" t="t" r="r" b="b"/>
              <a:pathLst>
                <a:path w="2418" h="388" extrusionOk="0">
                  <a:moveTo>
                    <a:pt x="67" y="0"/>
                  </a:moveTo>
                  <a:cubicBezTo>
                    <a:pt x="45" y="0"/>
                    <a:pt x="19" y="12"/>
                    <a:pt x="11" y="37"/>
                  </a:cubicBezTo>
                  <a:cubicBezTo>
                    <a:pt x="1" y="68"/>
                    <a:pt x="11" y="111"/>
                    <a:pt x="43" y="122"/>
                  </a:cubicBezTo>
                  <a:cubicBezTo>
                    <a:pt x="75" y="132"/>
                    <a:pt x="746" y="388"/>
                    <a:pt x="1832" y="388"/>
                  </a:cubicBezTo>
                  <a:cubicBezTo>
                    <a:pt x="2002" y="388"/>
                    <a:pt x="2173" y="388"/>
                    <a:pt x="2353" y="377"/>
                  </a:cubicBezTo>
                  <a:cubicBezTo>
                    <a:pt x="2386" y="366"/>
                    <a:pt x="2417" y="345"/>
                    <a:pt x="2407" y="302"/>
                  </a:cubicBezTo>
                  <a:cubicBezTo>
                    <a:pt x="2407" y="271"/>
                    <a:pt x="2375" y="250"/>
                    <a:pt x="2343" y="250"/>
                  </a:cubicBezTo>
                  <a:cubicBezTo>
                    <a:pt x="2161" y="264"/>
                    <a:pt x="1987" y="270"/>
                    <a:pt x="1822" y="270"/>
                  </a:cubicBezTo>
                  <a:cubicBezTo>
                    <a:pt x="765" y="270"/>
                    <a:pt x="95" y="14"/>
                    <a:pt x="86" y="4"/>
                  </a:cubicBezTo>
                  <a:cubicBezTo>
                    <a:pt x="81" y="2"/>
                    <a:pt x="74" y="0"/>
                    <a:pt x="67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6"/>
            <p:cNvSpPr/>
            <p:nvPr/>
          </p:nvSpPr>
          <p:spPr>
            <a:xfrm>
              <a:off x="347138" y="2964358"/>
              <a:ext cx="1182194" cy="1323112"/>
            </a:xfrm>
            <a:custGeom>
              <a:avLst/>
              <a:gdLst/>
              <a:ahLst/>
              <a:cxnLst/>
              <a:rect l="l" t="t" r="r" b="b"/>
              <a:pathLst>
                <a:path w="16963" h="18985" extrusionOk="0">
                  <a:moveTo>
                    <a:pt x="8617" y="1"/>
                  </a:moveTo>
                  <a:cubicBezTo>
                    <a:pt x="8243" y="1"/>
                    <a:pt x="7868" y="9"/>
                    <a:pt x="7496" y="21"/>
                  </a:cubicBezTo>
                  <a:cubicBezTo>
                    <a:pt x="4420" y="138"/>
                    <a:pt x="3088" y="223"/>
                    <a:pt x="1481" y="1427"/>
                  </a:cubicBezTo>
                  <a:cubicBezTo>
                    <a:pt x="182" y="2417"/>
                    <a:pt x="0" y="4504"/>
                    <a:pt x="0" y="4504"/>
                  </a:cubicBezTo>
                  <a:lnTo>
                    <a:pt x="9744" y="18921"/>
                  </a:lnTo>
                  <a:cubicBezTo>
                    <a:pt x="9744" y="18921"/>
                    <a:pt x="10393" y="18985"/>
                    <a:pt x="11287" y="18985"/>
                  </a:cubicBezTo>
                  <a:cubicBezTo>
                    <a:pt x="12793" y="18985"/>
                    <a:pt x="14992" y="18804"/>
                    <a:pt x="15941" y="17835"/>
                  </a:cubicBezTo>
                  <a:cubicBezTo>
                    <a:pt x="16963" y="16781"/>
                    <a:pt x="16047" y="12554"/>
                    <a:pt x="15941" y="10807"/>
                  </a:cubicBezTo>
                  <a:cubicBezTo>
                    <a:pt x="15834" y="9072"/>
                    <a:pt x="15887" y="3609"/>
                    <a:pt x="14481" y="1768"/>
                  </a:cubicBezTo>
                  <a:cubicBezTo>
                    <a:pt x="13385" y="330"/>
                    <a:pt x="11027" y="1"/>
                    <a:pt x="8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83700" y="3976567"/>
              <a:ext cx="383030" cy="330273"/>
            </a:xfrm>
            <a:custGeom>
              <a:avLst/>
              <a:gdLst/>
              <a:ahLst/>
              <a:cxnLst/>
              <a:rect l="l" t="t" r="r" b="b"/>
              <a:pathLst>
                <a:path w="5496" h="4739" extrusionOk="0">
                  <a:moveTo>
                    <a:pt x="1225" y="0"/>
                  </a:moveTo>
                  <a:cubicBezTo>
                    <a:pt x="1225" y="0"/>
                    <a:pt x="1" y="2981"/>
                    <a:pt x="22" y="3524"/>
                  </a:cubicBezTo>
                  <a:cubicBezTo>
                    <a:pt x="34" y="3853"/>
                    <a:pt x="169" y="3922"/>
                    <a:pt x="280" y="3922"/>
                  </a:cubicBezTo>
                  <a:cubicBezTo>
                    <a:pt x="360" y="3922"/>
                    <a:pt x="427" y="3886"/>
                    <a:pt x="427" y="3886"/>
                  </a:cubicBezTo>
                  <a:cubicBezTo>
                    <a:pt x="489" y="4214"/>
                    <a:pt x="665" y="4298"/>
                    <a:pt x="830" y="4298"/>
                  </a:cubicBezTo>
                  <a:cubicBezTo>
                    <a:pt x="1002" y="4298"/>
                    <a:pt x="1161" y="4206"/>
                    <a:pt x="1161" y="4206"/>
                  </a:cubicBezTo>
                  <a:cubicBezTo>
                    <a:pt x="1161" y="4206"/>
                    <a:pt x="1203" y="4557"/>
                    <a:pt x="1470" y="4621"/>
                  </a:cubicBezTo>
                  <a:cubicBezTo>
                    <a:pt x="1514" y="4633"/>
                    <a:pt x="1555" y="4638"/>
                    <a:pt x="1594" y="4638"/>
                  </a:cubicBezTo>
                  <a:cubicBezTo>
                    <a:pt x="2034" y="4638"/>
                    <a:pt x="2204" y="3983"/>
                    <a:pt x="2204" y="3982"/>
                  </a:cubicBezTo>
                  <a:lnTo>
                    <a:pt x="2204" y="3982"/>
                  </a:lnTo>
                  <a:cubicBezTo>
                    <a:pt x="2204" y="3983"/>
                    <a:pt x="2045" y="4738"/>
                    <a:pt x="2556" y="4738"/>
                  </a:cubicBezTo>
                  <a:cubicBezTo>
                    <a:pt x="2557" y="4738"/>
                    <a:pt x="2559" y="4738"/>
                    <a:pt x="2560" y="4738"/>
                  </a:cubicBezTo>
                  <a:cubicBezTo>
                    <a:pt x="3155" y="4738"/>
                    <a:pt x="3727" y="2108"/>
                    <a:pt x="3727" y="2108"/>
                  </a:cubicBezTo>
                  <a:cubicBezTo>
                    <a:pt x="3727" y="2108"/>
                    <a:pt x="4394" y="3287"/>
                    <a:pt x="4873" y="3287"/>
                  </a:cubicBezTo>
                  <a:cubicBezTo>
                    <a:pt x="4915" y="3287"/>
                    <a:pt x="4956" y="3278"/>
                    <a:pt x="4994" y="3258"/>
                  </a:cubicBezTo>
                  <a:cubicBezTo>
                    <a:pt x="5495" y="3003"/>
                    <a:pt x="4526" y="596"/>
                    <a:pt x="4526" y="596"/>
                  </a:cubicBezTo>
                  <a:lnTo>
                    <a:pt x="1225" y="0"/>
                  </a:ln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69004" y="3540294"/>
              <a:ext cx="363725" cy="479624"/>
            </a:xfrm>
            <a:custGeom>
              <a:avLst/>
              <a:gdLst/>
              <a:ahLst/>
              <a:cxnLst/>
              <a:rect l="l" t="t" r="r" b="b"/>
              <a:pathLst>
                <a:path w="5219" h="6882" extrusionOk="0">
                  <a:moveTo>
                    <a:pt x="1982" y="0"/>
                  </a:moveTo>
                  <a:cubicBezTo>
                    <a:pt x="1766" y="0"/>
                    <a:pt x="1615" y="77"/>
                    <a:pt x="1566" y="265"/>
                  </a:cubicBezTo>
                  <a:cubicBezTo>
                    <a:pt x="1342" y="1128"/>
                    <a:pt x="341" y="5120"/>
                    <a:pt x="1" y="6260"/>
                  </a:cubicBezTo>
                  <a:cubicBezTo>
                    <a:pt x="1" y="6260"/>
                    <a:pt x="1062" y="6881"/>
                    <a:pt x="2725" y="6881"/>
                  </a:cubicBezTo>
                  <a:cubicBezTo>
                    <a:pt x="2910" y="6881"/>
                    <a:pt x="3103" y="6873"/>
                    <a:pt x="3302" y="6856"/>
                  </a:cubicBezTo>
                  <a:cubicBezTo>
                    <a:pt x="3302" y="6856"/>
                    <a:pt x="4186" y="4024"/>
                    <a:pt x="4388" y="3726"/>
                  </a:cubicBezTo>
                  <a:cubicBezTo>
                    <a:pt x="4579" y="3438"/>
                    <a:pt x="5218" y="1554"/>
                    <a:pt x="5218" y="1554"/>
                  </a:cubicBezTo>
                  <a:cubicBezTo>
                    <a:pt x="5218" y="1554"/>
                    <a:pt x="2952" y="0"/>
                    <a:pt x="1982" y="0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6"/>
            <p:cNvSpPr/>
            <p:nvPr/>
          </p:nvSpPr>
          <p:spPr>
            <a:xfrm>
              <a:off x="232145" y="4147034"/>
              <a:ext cx="40143" cy="111578"/>
            </a:xfrm>
            <a:custGeom>
              <a:avLst/>
              <a:gdLst/>
              <a:ahLst/>
              <a:cxnLst/>
              <a:rect l="l" t="t" r="r" b="b"/>
              <a:pathLst>
                <a:path w="576" h="1601" extrusionOk="0">
                  <a:moveTo>
                    <a:pt x="514" y="0"/>
                  </a:moveTo>
                  <a:cubicBezTo>
                    <a:pt x="486" y="0"/>
                    <a:pt x="456" y="19"/>
                    <a:pt x="447" y="46"/>
                  </a:cubicBezTo>
                  <a:lnTo>
                    <a:pt x="10" y="1515"/>
                  </a:lnTo>
                  <a:cubicBezTo>
                    <a:pt x="0" y="1547"/>
                    <a:pt x="22" y="1579"/>
                    <a:pt x="53" y="1589"/>
                  </a:cubicBezTo>
                  <a:cubicBezTo>
                    <a:pt x="64" y="1589"/>
                    <a:pt x="64" y="1600"/>
                    <a:pt x="74" y="1600"/>
                  </a:cubicBezTo>
                  <a:cubicBezTo>
                    <a:pt x="96" y="1600"/>
                    <a:pt x="117" y="1579"/>
                    <a:pt x="128" y="1547"/>
                  </a:cubicBezTo>
                  <a:lnTo>
                    <a:pt x="564" y="77"/>
                  </a:lnTo>
                  <a:cubicBezTo>
                    <a:pt x="575" y="46"/>
                    <a:pt x="564" y="13"/>
                    <a:pt x="533" y="3"/>
                  </a:cubicBezTo>
                  <a:cubicBezTo>
                    <a:pt x="527" y="1"/>
                    <a:pt x="521" y="0"/>
                    <a:pt x="514" y="0"/>
                  </a:cubicBez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6"/>
            <p:cNvSpPr/>
            <p:nvPr/>
          </p:nvSpPr>
          <p:spPr>
            <a:xfrm>
              <a:off x="158620" y="4125429"/>
              <a:ext cx="57218" cy="150187"/>
            </a:xfrm>
            <a:custGeom>
              <a:avLst/>
              <a:gdLst/>
              <a:ahLst/>
              <a:cxnLst/>
              <a:rect l="l" t="t" r="r" b="b"/>
              <a:pathLst>
                <a:path w="821" h="2155" extrusionOk="0">
                  <a:moveTo>
                    <a:pt x="744" y="0"/>
                  </a:moveTo>
                  <a:cubicBezTo>
                    <a:pt x="721" y="0"/>
                    <a:pt x="701" y="12"/>
                    <a:pt x="693" y="36"/>
                  </a:cubicBezTo>
                  <a:lnTo>
                    <a:pt x="12" y="2070"/>
                  </a:lnTo>
                  <a:cubicBezTo>
                    <a:pt x="1" y="2102"/>
                    <a:pt x="22" y="2133"/>
                    <a:pt x="54" y="2145"/>
                  </a:cubicBezTo>
                  <a:cubicBezTo>
                    <a:pt x="54" y="2155"/>
                    <a:pt x="65" y="2155"/>
                    <a:pt x="76" y="2155"/>
                  </a:cubicBezTo>
                  <a:cubicBezTo>
                    <a:pt x="97" y="2155"/>
                    <a:pt x="118" y="2133"/>
                    <a:pt x="128" y="2112"/>
                  </a:cubicBezTo>
                  <a:lnTo>
                    <a:pt x="810" y="79"/>
                  </a:lnTo>
                  <a:cubicBezTo>
                    <a:pt x="821" y="46"/>
                    <a:pt x="800" y="15"/>
                    <a:pt x="767" y="4"/>
                  </a:cubicBezTo>
                  <a:cubicBezTo>
                    <a:pt x="760" y="1"/>
                    <a:pt x="752" y="0"/>
                    <a:pt x="744" y="0"/>
                  </a:cubicBez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6"/>
            <p:cNvSpPr/>
            <p:nvPr/>
          </p:nvSpPr>
          <p:spPr>
            <a:xfrm>
              <a:off x="108162" y="4128426"/>
              <a:ext cx="46067" cy="123495"/>
            </a:xfrm>
            <a:custGeom>
              <a:avLst/>
              <a:gdLst/>
              <a:ahLst/>
              <a:cxnLst/>
              <a:rect l="l" t="t" r="r" b="b"/>
              <a:pathLst>
                <a:path w="661" h="1772" extrusionOk="0">
                  <a:moveTo>
                    <a:pt x="591" y="1"/>
                  </a:moveTo>
                  <a:cubicBezTo>
                    <a:pt x="565" y="1"/>
                    <a:pt x="542" y="20"/>
                    <a:pt x="533" y="46"/>
                  </a:cubicBezTo>
                  <a:lnTo>
                    <a:pt x="12" y="1697"/>
                  </a:lnTo>
                  <a:cubicBezTo>
                    <a:pt x="1" y="1728"/>
                    <a:pt x="22" y="1761"/>
                    <a:pt x="54" y="1771"/>
                  </a:cubicBezTo>
                  <a:lnTo>
                    <a:pt x="76" y="1771"/>
                  </a:lnTo>
                  <a:cubicBezTo>
                    <a:pt x="97" y="1771"/>
                    <a:pt x="118" y="1761"/>
                    <a:pt x="128" y="1728"/>
                  </a:cubicBezTo>
                  <a:lnTo>
                    <a:pt x="651" y="78"/>
                  </a:lnTo>
                  <a:cubicBezTo>
                    <a:pt x="661" y="46"/>
                    <a:pt x="640" y="15"/>
                    <a:pt x="608" y="3"/>
                  </a:cubicBezTo>
                  <a:cubicBezTo>
                    <a:pt x="602" y="2"/>
                    <a:pt x="597" y="1"/>
                    <a:pt x="591" y="1"/>
                  </a:cubicBez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396132" y="3898581"/>
              <a:ext cx="505410" cy="557610"/>
            </a:xfrm>
            <a:custGeom>
              <a:avLst/>
              <a:gdLst/>
              <a:ahLst/>
              <a:cxnLst/>
              <a:rect l="l" t="t" r="r" b="b"/>
              <a:pathLst>
                <a:path w="7252" h="8001" extrusionOk="0">
                  <a:moveTo>
                    <a:pt x="7252" y="1"/>
                  </a:moveTo>
                  <a:lnTo>
                    <a:pt x="714" y="438"/>
                  </a:lnTo>
                  <a:cubicBezTo>
                    <a:pt x="714" y="438"/>
                    <a:pt x="0" y="6773"/>
                    <a:pt x="224" y="7146"/>
                  </a:cubicBezTo>
                  <a:cubicBezTo>
                    <a:pt x="398" y="7436"/>
                    <a:pt x="1592" y="8000"/>
                    <a:pt x="4206" y="8000"/>
                  </a:cubicBezTo>
                  <a:cubicBezTo>
                    <a:pt x="4939" y="8000"/>
                    <a:pt x="5785" y="7956"/>
                    <a:pt x="6751" y="7849"/>
                  </a:cubicBezTo>
                  <a:lnTo>
                    <a:pt x="72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845092" y="3883040"/>
              <a:ext cx="523948" cy="579284"/>
            </a:xfrm>
            <a:custGeom>
              <a:avLst/>
              <a:gdLst/>
              <a:ahLst/>
              <a:cxnLst/>
              <a:rect l="l" t="t" r="r" b="b"/>
              <a:pathLst>
                <a:path w="7518" h="8312" extrusionOk="0">
                  <a:moveTo>
                    <a:pt x="0" y="0"/>
                  </a:moveTo>
                  <a:cubicBezTo>
                    <a:pt x="0" y="0"/>
                    <a:pt x="692" y="7677"/>
                    <a:pt x="990" y="8072"/>
                  </a:cubicBezTo>
                  <a:cubicBezTo>
                    <a:pt x="1116" y="8237"/>
                    <a:pt x="1749" y="8312"/>
                    <a:pt x="2576" y="8312"/>
                  </a:cubicBezTo>
                  <a:cubicBezTo>
                    <a:pt x="4414" y="8312"/>
                    <a:pt x="7210" y="7942"/>
                    <a:pt x="7518" y="7369"/>
                  </a:cubicBezTo>
                  <a:cubicBezTo>
                    <a:pt x="7518" y="7038"/>
                    <a:pt x="6527" y="128"/>
                    <a:pt x="6527" y="1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6"/>
            <p:cNvSpPr/>
            <p:nvPr/>
          </p:nvSpPr>
          <p:spPr>
            <a:xfrm>
              <a:off x="1109994" y="3915377"/>
              <a:ext cx="204129" cy="117641"/>
            </a:xfrm>
            <a:custGeom>
              <a:avLst/>
              <a:gdLst/>
              <a:ahLst/>
              <a:cxnLst/>
              <a:rect l="l" t="t" r="r" b="b"/>
              <a:pathLst>
                <a:path w="2929" h="1688" extrusionOk="0">
                  <a:moveTo>
                    <a:pt x="78" y="1"/>
                  </a:moveTo>
                  <a:cubicBezTo>
                    <a:pt x="70" y="1"/>
                    <a:pt x="62" y="2"/>
                    <a:pt x="54" y="5"/>
                  </a:cubicBezTo>
                  <a:cubicBezTo>
                    <a:pt x="22" y="15"/>
                    <a:pt x="0" y="48"/>
                    <a:pt x="11" y="79"/>
                  </a:cubicBezTo>
                  <a:cubicBezTo>
                    <a:pt x="22" y="100"/>
                    <a:pt x="618" y="1687"/>
                    <a:pt x="2513" y="1687"/>
                  </a:cubicBezTo>
                  <a:cubicBezTo>
                    <a:pt x="2631" y="1687"/>
                    <a:pt x="2748" y="1687"/>
                    <a:pt x="2865" y="1666"/>
                  </a:cubicBezTo>
                  <a:cubicBezTo>
                    <a:pt x="2908" y="1666"/>
                    <a:pt x="2929" y="1634"/>
                    <a:pt x="2929" y="1602"/>
                  </a:cubicBezTo>
                  <a:cubicBezTo>
                    <a:pt x="2918" y="1570"/>
                    <a:pt x="2886" y="1548"/>
                    <a:pt x="2854" y="1548"/>
                  </a:cubicBezTo>
                  <a:cubicBezTo>
                    <a:pt x="2733" y="1560"/>
                    <a:pt x="2616" y="1566"/>
                    <a:pt x="2501" y="1566"/>
                  </a:cubicBezTo>
                  <a:cubicBezTo>
                    <a:pt x="1784" y="1566"/>
                    <a:pt x="1180" y="1337"/>
                    <a:pt x="703" y="878"/>
                  </a:cubicBezTo>
                  <a:cubicBezTo>
                    <a:pt x="288" y="473"/>
                    <a:pt x="128" y="48"/>
                    <a:pt x="128" y="36"/>
                  </a:cubicBezTo>
                  <a:cubicBezTo>
                    <a:pt x="120" y="13"/>
                    <a:pt x="100" y="1"/>
                    <a:pt x="78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6"/>
            <p:cNvSpPr/>
            <p:nvPr/>
          </p:nvSpPr>
          <p:spPr>
            <a:xfrm>
              <a:off x="438436" y="3933288"/>
              <a:ext cx="204129" cy="117502"/>
            </a:xfrm>
            <a:custGeom>
              <a:avLst/>
              <a:gdLst/>
              <a:ahLst/>
              <a:cxnLst/>
              <a:rect l="l" t="t" r="r" b="b"/>
              <a:pathLst>
                <a:path w="2929" h="1686" extrusionOk="0">
                  <a:moveTo>
                    <a:pt x="2858" y="1"/>
                  </a:moveTo>
                  <a:cubicBezTo>
                    <a:pt x="2832" y="1"/>
                    <a:pt x="2809" y="20"/>
                    <a:pt x="2800" y="46"/>
                  </a:cubicBezTo>
                  <a:cubicBezTo>
                    <a:pt x="2800" y="46"/>
                    <a:pt x="2641" y="472"/>
                    <a:pt x="2225" y="877"/>
                  </a:cubicBezTo>
                  <a:cubicBezTo>
                    <a:pt x="1748" y="1335"/>
                    <a:pt x="1144" y="1565"/>
                    <a:pt x="428" y="1565"/>
                  </a:cubicBezTo>
                  <a:cubicBezTo>
                    <a:pt x="313" y="1565"/>
                    <a:pt x="195" y="1559"/>
                    <a:pt x="74" y="1547"/>
                  </a:cubicBezTo>
                  <a:cubicBezTo>
                    <a:pt x="43" y="1547"/>
                    <a:pt x="11" y="1568"/>
                    <a:pt x="11" y="1601"/>
                  </a:cubicBezTo>
                  <a:cubicBezTo>
                    <a:pt x="0" y="1643"/>
                    <a:pt x="22" y="1665"/>
                    <a:pt x="64" y="1675"/>
                  </a:cubicBezTo>
                  <a:cubicBezTo>
                    <a:pt x="181" y="1686"/>
                    <a:pt x="299" y="1686"/>
                    <a:pt x="415" y="1686"/>
                  </a:cubicBezTo>
                  <a:cubicBezTo>
                    <a:pt x="2311" y="1686"/>
                    <a:pt x="2907" y="99"/>
                    <a:pt x="2918" y="78"/>
                  </a:cubicBezTo>
                  <a:cubicBezTo>
                    <a:pt x="2928" y="56"/>
                    <a:pt x="2907" y="14"/>
                    <a:pt x="2875" y="3"/>
                  </a:cubicBezTo>
                  <a:cubicBezTo>
                    <a:pt x="2869" y="1"/>
                    <a:pt x="2864" y="1"/>
                    <a:pt x="2858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6"/>
            <p:cNvSpPr/>
            <p:nvPr/>
          </p:nvSpPr>
          <p:spPr>
            <a:xfrm>
              <a:off x="862097" y="4042565"/>
              <a:ext cx="36519" cy="407492"/>
            </a:xfrm>
            <a:custGeom>
              <a:avLst/>
              <a:gdLst/>
              <a:ahLst/>
              <a:cxnLst/>
              <a:rect l="l" t="t" r="r" b="b"/>
              <a:pathLst>
                <a:path w="524" h="5847" extrusionOk="0">
                  <a:moveTo>
                    <a:pt x="469" y="0"/>
                  </a:moveTo>
                  <a:cubicBezTo>
                    <a:pt x="427" y="0"/>
                    <a:pt x="406" y="33"/>
                    <a:pt x="406" y="64"/>
                  </a:cubicBezTo>
                  <a:lnTo>
                    <a:pt x="1" y="5783"/>
                  </a:lnTo>
                  <a:cubicBezTo>
                    <a:pt x="1" y="5814"/>
                    <a:pt x="33" y="5846"/>
                    <a:pt x="65" y="5846"/>
                  </a:cubicBezTo>
                  <a:cubicBezTo>
                    <a:pt x="97" y="5846"/>
                    <a:pt x="129" y="5825"/>
                    <a:pt x="129" y="5793"/>
                  </a:cubicBezTo>
                  <a:lnTo>
                    <a:pt x="523" y="75"/>
                  </a:lnTo>
                  <a:cubicBezTo>
                    <a:pt x="523" y="33"/>
                    <a:pt x="502" y="11"/>
                    <a:pt x="469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1296979" y="3969807"/>
              <a:ext cx="380800" cy="319331"/>
            </a:xfrm>
            <a:custGeom>
              <a:avLst/>
              <a:gdLst/>
              <a:ahLst/>
              <a:cxnLst/>
              <a:rect l="l" t="t" r="r" b="b"/>
              <a:pathLst>
                <a:path w="5464" h="4582" extrusionOk="0">
                  <a:moveTo>
                    <a:pt x="4633" y="1"/>
                  </a:moveTo>
                  <a:lnTo>
                    <a:pt x="1278" y="161"/>
                  </a:lnTo>
                  <a:cubicBezTo>
                    <a:pt x="1278" y="161"/>
                    <a:pt x="1" y="2418"/>
                    <a:pt x="469" y="2738"/>
                  </a:cubicBezTo>
                  <a:cubicBezTo>
                    <a:pt x="516" y="2771"/>
                    <a:pt x="569" y="2786"/>
                    <a:pt x="627" y="2786"/>
                  </a:cubicBezTo>
                  <a:cubicBezTo>
                    <a:pt x="1103" y="2786"/>
                    <a:pt x="1875" y="1768"/>
                    <a:pt x="1875" y="1768"/>
                  </a:cubicBezTo>
                  <a:cubicBezTo>
                    <a:pt x="1875" y="1768"/>
                    <a:pt x="2120" y="4207"/>
                    <a:pt x="2716" y="4281"/>
                  </a:cubicBezTo>
                  <a:cubicBezTo>
                    <a:pt x="2741" y="4284"/>
                    <a:pt x="2765" y="4285"/>
                    <a:pt x="2787" y="4285"/>
                  </a:cubicBezTo>
                  <a:cubicBezTo>
                    <a:pt x="3208" y="4285"/>
                    <a:pt x="3143" y="3827"/>
                    <a:pt x="3142" y="3824"/>
                  </a:cubicBezTo>
                  <a:lnTo>
                    <a:pt x="3142" y="3824"/>
                  </a:lnTo>
                  <a:cubicBezTo>
                    <a:pt x="3143" y="3828"/>
                    <a:pt x="3253" y="4582"/>
                    <a:pt x="3693" y="4582"/>
                  </a:cubicBezTo>
                  <a:cubicBezTo>
                    <a:pt x="3708" y="4582"/>
                    <a:pt x="3723" y="4581"/>
                    <a:pt x="3739" y="4579"/>
                  </a:cubicBezTo>
                  <a:cubicBezTo>
                    <a:pt x="4122" y="4548"/>
                    <a:pt x="4143" y="4186"/>
                    <a:pt x="4143" y="4186"/>
                  </a:cubicBezTo>
                  <a:cubicBezTo>
                    <a:pt x="4143" y="4186"/>
                    <a:pt x="4321" y="4356"/>
                    <a:pt x="4520" y="4356"/>
                  </a:cubicBezTo>
                  <a:cubicBezTo>
                    <a:pt x="4661" y="4356"/>
                    <a:pt x="4814" y="4270"/>
                    <a:pt x="4920" y="3973"/>
                  </a:cubicBezTo>
                  <a:cubicBezTo>
                    <a:pt x="4920" y="3973"/>
                    <a:pt x="4995" y="4023"/>
                    <a:pt x="5086" y="4023"/>
                  </a:cubicBezTo>
                  <a:cubicBezTo>
                    <a:pt x="5191" y="4023"/>
                    <a:pt x="5316" y="3956"/>
                    <a:pt x="5367" y="3664"/>
                  </a:cubicBezTo>
                  <a:cubicBezTo>
                    <a:pt x="5463" y="3121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1494419" y="4126405"/>
              <a:ext cx="26065" cy="114365"/>
            </a:xfrm>
            <a:custGeom>
              <a:avLst/>
              <a:gdLst/>
              <a:ahLst/>
              <a:cxnLst/>
              <a:rect l="l" t="t" r="r" b="b"/>
              <a:pathLst>
                <a:path w="374" h="1641" extrusionOk="0">
                  <a:moveTo>
                    <a:pt x="54" y="1"/>
                  </a:moveTo>
                  <a:cubicBezTo>
                    <a:pt x="21" y="11"/>
                    <a:pt x="0" y="44"/>
                    <a:pt x="11" y="75"/>
                  </a:cubicBezTo>
                  <a:lnTo>
                    <a:pt x="245" y="1587"/>
                  </a:lnTo>
                  <a:cubicBezTo>
                    <a:pt x="256" y="1619"/>
                    <a:pt x="277" y="1641"/>
                    <a:pt x="309" y="1641"/>
                  </a:cubicBezTo>
                  <a:lnTo>
                    <a:pt x="319" y="1641"/>
                  </a:lnTo>
                  <a:cubicBezTo>
                    <a:pt x="352" y="1630"/>
                    <a:pt x="373" y="1598"/>
                    <a:pt x="373" y="1566"/>
                  </a:cubicBezTo>
                  <a:lnTo>
                    <a:pt x="128" y="54"/>
                  </a:lnTo>
                  <a:cubicBezTo>
                    <a:pt x="118" y="22"/>
                    <a:pt x="85" y="1"/>
                    <a:pt x="54" y="1"/>
                  </a:cubicBez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1269590" y="3437010"/>
              <a:ext cx="350275" cy="554892"/>
            </a:xfrm>
            <a:custGeom>
              <a:avLst/>
              <a:gdLst/>
              <a:ahLst/>
              <a:cxnLst/>
              <a:rect l="l" t="t" r="r" b="b"/>
              <a:pathLst>
                <a:path w="5026" h="7962" extrusionOk="0">
                  <a:moveTo>
                    <a:pt x="2374" y="1"/>
                  </a:moveTo>
                  <a:lnTo>
                    <a:pt x="0" y="3206"/>
                  </a:lnTo>
                  <a:cubicBezTo>
                    <a:pt x="0" y="3206"/>
                    <a:pt x="852" y="4260"/>
                    <a:pt x="1011" y="4569"/>
                  </a:cubicBezTo>
                  <a:cubicBezTo>
                    <a:pt x="1171" y="4877"/>
                    <a:pt x="1671" y="7806"/>
                    <a:pt x="1671" y="7806"/>
                  </a:cubicBezTo>
                  <a:cubicBezTo>
                    <a:pt x="2191" y="7919"/>
                    <a:pt x="2672" y="7961"/>
                    <a:pt x="3098" y="7961"/>
                  </a:cubicBezTo>
                  <a:cubicBezTo>
                    <a:pt x="4270" y="7961"/>
                    <a:pt x="5026" y="7646"/>
                    <a:pt x="5026" y="7646"/>
                  </a:cubicBezTo>
                  <a:cubicBezTo>
                    <a:pt x="4834" y="6475"/>
                    <a:pt x="4248" y="3355"/>
                    <a:pt x="3897" y="2535"/>
                  </a:cubicBezTo>
                  <a:cubicBezTo>
                    <a:pt x="3545" y="1726"/>
                    <a:pt x="2374" y="1"/>
                    <a:pt x="2374" y="1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1553727" y="4112118"/>
              <a:ext cx="37216" cy="155414"/>
            </a:xfrm>
            <a:custGeom>
              <a:avLst/>
              <a:gdLst/>
              <a:ahLst/>
              <a:cxnLst/>
              <a:rect l="l" t="t" r="r" b="b"/>
              <a:pathLst>
                <a:path w="534" h="2230" extrusionOk="0">
                  <a:moveTo>
                    <a:pt x="71" y="1"/>
                  </a:moveTo>
                  <a:cubicBezTo>
                    <a:pt x="65" y="1"/>
                    <a:pt x="60" y="1"/>
                    <a:pt x="55" y="3"/>
                  </a:cubicBezTo>
                  <a:cubicBezTo>
                    <a:pt x="22" y="3"/>
                    <a:pt x="1" y="36"/>
                    <a:pt x="1" y="67"/>
                  </a:cubicBezTo>
                  <a:lnTo>
                    <a:pt x="417" y="2175"/>
                  </a:lnTo>
                  <a:cubicBezTo>
                    <a:pt x="417" y="2208"/>
                    <a:pt x="448" y="2229"/>
                    <a:pt x="469" y="2229"/>
                  </a:cubicBezTo>
                  <a:cubicBezTo>
                    <a:pt x="480" y="2229"/>
                    <a:pt x="480" y="2229"/>
                    <a:pt x="480" y="2218"/>
                  </a:cubicBezTo>
                  <a:cubicBezTo>
                    <a:pt x="512" y="2218"/>
                    <a:pt x="533" y="2186"/>
                    <a:pt x="533" y="2154"/>
                  </a:cubicBezTo>
                  <a:lnTo>
                    <a:pt x="129" y="46"/>
                  </a:lnTo>
                  <a:cubicBezTo>
                    <a:pt x="120" y="20"/>
                    <a:pt x="97" y="1"/>
                    <a:pt x="71" y="1"/>
                  </a:cubicBez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1613872" y="4123478"/>
              <a:ext cx="30456" cy="126910"/>
            </a:xfrm>
            <a:custGeom>
              <a:avLst/>
              <a:gdLst/>
              <a:ahLst/>
              <a:cxnLst/>
              <a:rect l="l" t="t" r="r" b="b"/>
              <a:pathLst>
                <a:path w="437" h="1821" extrusionOk="0">
                  <a:moveTo>
                    <a:pt x="54" y="0"/>
                  </a:moveTo>
                  <a:cubicBezTo>
                    <a:pt x="22" y="11"/>
                    <a:pt x="1" y="43"/>
                    <a:pt x="11" y="74"/>
                  </a:cubicBezTo>
                  <a:lnTo>
                    <a:pt x="309" y="1768"/>
                  </a:lnTo>
                  <a:cubicBezTo>
                    <a:pt x="309" y="1799"/>
                    <a:pt x="341" y="1821"/>
                    <a:pt x="373" y="1821"/>
                  </a:cubicBezTo>
                  <a:lnTo>
                    <a:pt x="384" y="1821"/>
                  </a:lnTo>
                  <a:cubicBezTo>
                    <a:pt x="416" y="1821"/>
                    <a:pt x="437" y="1789"/>
                    <a:pt x="427" y="1757"/>
                  </a:cubicBezTo>
                  <a:lnTo>
                    <a:pt x="129" y="53"/>
                  </a:lnTo>
                  <a:cubicBezTo>
                    <a:pt x="117" y="22"/>
                    <a:pt x="86" y="0"/>
                    <a:pt x="54" y="0"/>
                  </a:cubicBez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263995" y="3101373"/>
              <a:ext cx="1195575" cy="864814"/>
            </a:xfrm>
            <a:custGeom>
              <a:avLst/>
              <a:gdLst/>
              <a:ahLst/>
              <a:cxnLst/>
              <a:rect l="l" t="t" r="r" b="b"/>
              <a:pathLst>
                <a:path w="17155" h="12409" extrusionOk="0">
                  <a:moveTo>
                    <a:pt x="11480" y="0"/>
                  </a:moveTo>
                  <a:cubicBezTo>
                    <a:pt x="11371" y="0"/>
                    <a:pt x="11309" y="4"/>
                    <a:pt x="11309" y="4"/>
                  </a:cubicBezTo>
                  <a:lnTo>
                    <a:pt x="5346" y="4"/>
                  </a:lnTo>
                  <a:cubicBezTo>
                    <a:pt x="5346" y="4"/>
                    <a:pt x="2258" y="493"/>
                    <a:pt x="1406" y="1505"/>
                  </a:cubicBezTo>
                  <a:cubicBezTo>
                    <a:pt x="544" y="2517"/>
                    <a:pt x="1" y="6616"/>
                    <a:pt x="1" y="6616"/>
                  </a:cubicBezTo>
                  <a:cubicBezTo>
                    <a:pt x="1013" y="7553"/>
                    <a:pt x="2802" y="7926"/>
                    <a:pt x="2802" y="7926"/>
                  </a:cubicBezTo>
                  <a:lnTo>
                    <a:pt x="2610" y="11877"/>
                  </a:lnTo>
                  <a:cubicBezTo>
                    <a:pt x="4652" y="12213"/>
                    <a:pt x="6634" y="12408"/>
                    <a:pt x="8533" y="12408"/>
                  </a:cubicBezTo>
                  <a:cubicBezTo>
                    <a:pt x="10783" y="12408"/>
                    <a:pt x="12917" y="12134"/>
                    <a:pt x="14898" y="11493"/>
                  </a:cubicBezTo>
                  <a:lnTo>
                    <a:pt x="14695" y="8096"/>
                  </a:lnTo>
                  <a:cubicBezTo>
                    <a:pt x="16292" y="6808"/>
                    <a:pt x="17155" y="4817"/>
                    <a:pt x="17155" y="4817"/>
                  </a:cubicBezTo>
                  <a:cubicBezTo>
                    <a:pt x="17155" y="4817"/>
                    <a:pt x="15398" y="1548"/>
                    <a:pt x="14226" y="728"/>
                  </a:cubicBezTo>
                  <a:cubicBezTo>
                    <a:pt x="13276" y="63"/>
                    <a:pt x="11948" y="0"/>
                    <a:pt x="11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1270287" y="3402861"/>
              <a:ext cx="167053" cy="217580"/>
            </a:xfrm>
            <a:custGeom>
              <a:avLst/>
              <a:gdLst/>
              <a:ahLst/>
              <a:cxnLst/>
              <a:rect l="l" t="t" r="r" b="b"/>
              <a:pathLst>
                <a:path w="2397" h="3122" extrusionOk="0">
                  <a:moveTo>
                    <a:pt x="2328" y="1"/>
                  </a:moveTo>
                  <a:cubicBezTo>
                    <a:pt x="2306" y="1"/>
                    <a:pt x="2286" y="12"/>
                    <a:pt x="2279" y="33"/>
                  </a:cubicBezTo>
                  <a:cubicBezTo>
                    <a:pt x="2269" y="43"/>
                    <a:pt x="1289" y="1843"/>
                    <a:pt x="33" y="3015"/>
                  </a:cubicBezTo>
                  <a:cubicBezTo>
                    <a:pt x="0" y="3036"/>
                    <a:pt x="0" y="3078"/>
                    <a:pt x="22" y="3100"/>
                  </a:cubicBezTo>
                  <a:cubicBezTo>
                    <a:pt x="33" y="3121"/>
                    <a:pt x="54" y="3121"/>
                    <a:pt x="75" y="3121"/>
                  </a:cubicBezTo>
                  <a:cubicBezTo>
                    <a:pt x="86" y="3121"/>
                    <a:pt x="97" y="3121"/>
                    <a:pt x="107" y="3110"/>
                  </a:cubicBezTo>
                  <a:cubicBezTo>
                    <a:pt x="1385" y="1917"/>
                    <a:pt x="2375" y="107"/>
                    <a:pt x="2385" y="86"/>
                  </a:cubicBezTo>
                  <a:cubicBezTo>
                    <a:pt x="2397" y="54"/>
                    <a:pt x="2385" y="22"/>
                    <a:pt x="2364" y="12"/>
                  </a:cubicBezTo>
                  <a:cubicBezTo>
                    <a:pt x="2353" y="4"/>
                    <a:pt x="2340" y="1"/>
                    <a:pt x="2328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586045" y="3119005"/>
              <a:ext cx="514400" cy="76941"/>
            </a:xfrm>
            <a:custGeom>
              <a:avLst/>
              <a:gdLst/>
              <a:ahLst/>
              <a:cxnLst/>
              <a:rect l="l" t="t" r="r" b="b"/>
              <a:pathLst>
                <a:path w="7381" h="1104" extrusionOk="0">
                  <a:moveTo>
                    <a:pt x="68" y="0"/>
                  </a:moveTo>
                  <a:cubicBezTo>
                    <a:pt x="48" y="0"/>
                    <a:pt x="26" y="7"/>
                    <a:pt x="12" y="27"/>
                  </a:cubicBezTo>
                  <a:cubicBezTo>
                    <a:pt x="1" y="60"/>
                    <a:pt x="1" y="91"/>
                    <a:pt x="33" y="113"/>
                  </a:cubicBezTo>
                  <a:cubicBezTo>
                    <a:pt x="43" y="124"/>
                    <a:pt x="1492" y="1071"/>
                    <a:pt x="3717" y="1103"/>
                  </a:cubicBezTo>
                  <a:lnTo>
                    <a:pt x="3834" y="1103"/>
                  </a:lnTo>
                  <a:cubicBezTo>
                    <a:pt x="6145" y="1103"/>
                    <a:pt x="7295" y="177"/>
                    <a:pt x="7348" y="134"/>
                  </a:cubicBezTo>
                  <a:cubicBezTo>
                    <a:pt x="7369" y="113"/>
                    <a:pt x="7380" y="81"/>
                    <a:pt x="7359" y="49"/>
                  </a:cubicBezTo>
                  <a:cubicBezTo>
                    <a:pt x="7346" y="36"/>
                    <a:pt x="7325" y="27"/>
                    <a:pt x="7306" y="27"/>
                  </a:cubicBezTo>
                  <a:cubicBezTo>
                    <a:pt x="7294" y="27"/>
                    <a:pt x="7282" y="30"/>
                    <a:pt x="7274" y="39"/>
                  </a:cubicBezTo>
                  <a:cubicBezTo>
                    <a:pt x="7263" y="49"/>
                    <a:pt x="6099" y="987"/>
                    <a:pt x="3842" y="987"/>
                  </a:cubicBezTo>
                  <a:cubicBezTo>
                    <a:pt x="3804" y="987"/>
                    <a:pt x="3766" y="986"/>
                    <a:pt x="3728" y="986"/>
                  </a:cubicBezTo>
                  <a:cubicBezTo>
                    <a:pt x="1534" y="954"/>
                    <a:pt x="118" y="17"/>
                    <a:pt x="97" y="6"/>
                  </a:cubicBezTo>
                  <a:cubicBezTo>
                    <a:pt x="89" y="2"/>
                    <a:pt x="79" y="0"/>
                    <a:pt x="68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275146" y="3522034"/>
              <a:ext cx="233121" cy="95409"/>
            </a:xfrm>
            <a:custGeom>
              <a:avLst/>
              <a:gdLst/>
              <a:ahLst/>
              <a:cxnLst/>
              <a:rect l="l" t="t" r="r" b="b"/>
              <a:pathLst>
                <a:path w="3345" h="1369" extrusionOk="0">
                  <a:moveTo>
                    <a:pt x="70" y="1"/>
                  </a:moveTo>
                  <a:cubicBezTo>
                    <a:pt x="52" y="1"/>
                    <a:pt x="34" y="9"/>
                    <a:pt x="22" y="27"/>
                  </a:cubicBezTo>
                  <a:cubicBezTo>
                    <a:pt x="1" y="48"/>
                    <a:pt x="11" y="91"/>
                    <a:pt x="32" y="112"/>
                  </a:cubicBezTo>
                  <a:cubicBezTo>
                    <a:pt x="43" y="122"/>
                    <a:pt x="1310" y="1081"/>
                    <a:pt x="3269" y="1368"/>
                  </a:cubicBezTo>
                  <a:lnTo>
                    <a:pt x="3280" y="1368"/>
                  </a:lnTo>
                  <a:cubicBezTo>
                    <a:pt x="3312" y="1368"/>
                    <a:pt x="3333" y="1347"/>
                    <a:pt x="3344" y="1315"/>
                  </a:cubicBezTo>
                  <a:cubicBezTo>
                    <a:pt x="3344" y="1283"/>
                    <a:pt x="3323" y="1251"/>
                    <a:pt x="3291" y="1241"/>
                  </a:cubicBezTo>
                  <a:cubicBezTo>
                    <a:pt x="1364" y="964"/>
                    <a:pt x="118" y="27"/>
                    <a:pt x="107" y="16"/>
                  </a:cubicBezTo>
                  <a:cubicBezTo>
                    <a:pt x="98" y="6"/>
                    <a:pt x="84" y="1"/>
                    <a:pt x="70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697413" y="3614864"/>
              <a:ext cx="365119" cy="202945"/>
            </a:xfrm>
            <a:custGeom>
              <a:avLst/>
              <a:gdLst/>
              <a:ahLst/>
              <a:cxnLst/>
              <a:rect l="l" t="t" r="r" b="b"/>
              <a:pathLst>
                <a:path w="5239" h="2912" extrusionOk="0">
                  <a:moveTo>
                    <a:pt x="68" y="0"/>
                  </a:moveTo>
                  <a:cubicBezTo>
                    <a:pt x="60" y="0"/>
                    <a:pt x="51" y="1"/>
                    <a:pt x="43" y="4"/>
                  </a:cubicBezTo>
                  <a:cubicBezTo>
                    <a:pt x="11" y="25"/>
                    <a:pt x="0" y="58"/>
                    <a:pt x="21" y="89"/>
                  </a:cubicBezTo>
                  <a:cubicBezTo>
                    <a:pt x="32" y="111"/>
                    <a:pt x="1320" y="2283"/>
                    <a:pt x="5165" y="2911"/>
                  </a:cubicBezTo>
                  <a:lnTo>
                    <a:pt x="5175" y="2911"/>
                  </a:lnTo>
                  <a:cubicBezTo>
                    <a:pt x="5207" y="2911"/>
                    <a:pt x="5229" y="2900"/>
                    <a:pt x="5239" y="2869"/>
                  </a:cubicBezTo>
                  <a:cubicBezTo>
                    <a:pt x="5239" y="2836"/>
                    <a:pt x="5218" y="2805"/>
                    <a:pt x="5186" y="2794"/>
                  </a:cubicBezTo>
                  <a:cubicBezTo>
                    <a:pt x="1406" y="2166"/>
                    <a:pt x="139" y="47"/>
                    <a:pt x="128" y="25"/>
                  </a:cubicBezTo>
                  <a:cubicBezTo>
                    <a:pt x="112" y="10"/>
                    <a:pt x="91" y="0"/>
                    <a:pt x="68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731493" y="3743934"/>
              <a:ext cx="149281" cy="95339"/>
            </a:xfrm>
            <a:custGeom>
              <a:avLst/>
              <a:gdLst/>
              <a:ahLst/>
              <a:cxnLst/>
              <a:rect l="l" t="t" r="r" b="b"/>
              <a:pathLst>
                <a:path w="2142" h="1368" extrusionOk="0">
                  <a:moveTo>
                    <a:pt x="67" y="1"/>
                  </a:moveTo>
                  <a:cubicBezTo>
                    <a:pt x="59" y="1"/>
                    <a:pt x="52" y="2"/>
                    <a:pt x="43" y="5"/>
                  </a:cubicBezTo>
                  <a:cubicBezTo>
                    <a:pt x="12" y="16"/>
                    <a:pt x="1" y="58"/>
                    <a:pt x="12" y="90"/>
                  </a:cubicBezTo>
                  <a:cubicBezTo>
                    <a:pt x="33" y="122"/>
                    <a:pt x="406" y="942"/>
                    <a:pt x="2056" y="1368"/>
                  </a:cubicBezTo>
                  <a:lnTo>
                    <a:pt x="2078" y="1368"/>
                  </a:lnTo>
                  <a:cubicBezTo>
                    <a:pt x="2099" y="1368"/>
                    <a:pt x="2130" y="1346"/>
                    <a:pt x="2130" y="1325"/>
                  </a:cubicBezTo>
                  <a:cubicBezTo>
                    <a:pt x="2142" y="1294"/>
                    <a:pt x="2120" y="1261"/>
                    <a:pt x="2088" y="1251"/>
                  </a:cubicBezTo>
                  <a:cubicBezTo>
                    <a:pt x="502" y="835"/>
                    <a:pt x="129" y="47"/>
                    <a:pt x="129" y="37"/>
                  </a:cubicBezTo>
                  <a:cubicBezTo>
                    <a:pt x="113" y="13"/>
                    <a:pt x="91" y="1"/>
                    <a:pt x="67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1079608" y="3102070"/>
              <a:ext cx="225664" cy="739507"/>
            </a:xfrm>
            <a:custGeom>
              <a:avLst/>
              <a:gdLst/>
              <a:ahLst/>
              <a:cxnLst/>
              <a:rect l="l" t="t" r="r" b="b"/>
              <a:pathLst>
                <a:path w="3238" h="10611" extrusionOk="0">
                  <a:moveTo>
                    <a:pt x="552" y="1"/>
                  </a:moveTo>
                  <a:cubicBezTo>
                    <a:pt x="446" y="1"/>
                    <a:pt x="337" y="5"/>
                    <a:pt x="223" y="15"/>
                  </a:cubicBezTo>
                  <a:cubicBezTo>
                    <a:pt x="223" y="15"/>
                    <a:pt x="0" y="1974"/>
                    <a:pt x="171" y="4136"/>
                  </a:cubicBezTo>
                  <a:cubicBezTo>
                    <a:pt x="309" y="5935"/>
                    <a:pt x="895" y="9172"/>
                    <a:pt x="3141" y="10610"/>
                  </a:cubicBezTo>
                  <a:cubicBezTo>
                    <a:pt x="3237" y="9631"/>
                    <a:pt x="3184" y="8746"/>
                    <a:pt x="3003" y="8022"/>
                  </a:cubicBezTo>
                  <a:cubicBezTo>
                    <a:pt x="3003" y="8022"/>
                    <a:pt x="2502" y="4657"/>
                    <a:pt x="2556" y="3231"/>
                  </a:cubicBezTo>
                  <a:cubicBezTo>
                    <a:pt x="2609" y="1868"/>
                    <a:pt x="2747" y="888"/>
                    <a:pt x="2747" y="888"/>
                  </a:cubicBezTo>
                  <a:cubicBezTo>
                    <a:pt x="2444" y="566"/>
                    <a:pt x="1737" y="1"/>
                    <a:pt x="552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412440" y="3110224"/>
              <a:ext cx="218974" cy="784738"/>
            </a:xfrm>
            <a:custGeom>
              <a:avLst/>
              <a:gdLst/>
              <a:ahLst/>
              <a:cxnLst/>
              <a:rect l="l" t="t" r="r" b="b"/>
              <a:pathLst>
                <a:path w="3142" h="11260" extrusionOk="0">
                  <a:moveTo>
                    <a:pt x="2373" y="0"/>
                  </a:moveTo>
                  <a:cubicBezTo>
                    <a:pt x="807" y="0"/>
                    <a:pt x="0" y="846"/>
                    <a:pt x="0" y="846"/>
                  </a:cubicBezTo>
                  <a:cubicBezTo>
                    <a:pt x="395" y="2869"/>
                    <a:pt x="1268" y="4828"/>
                    <a:pt x="426" y="8789"/>
                  </a:cubicBezTo>
                  <a:cubicBezTo>
                    <a:pt x="298" y="9301"/>
                    <a:pt x="395" y="10876"/>
                    <a:pt x="480" y="11260"/>
                  </a:cubicBezTo>
                  <a:cubicBezTo>
                    <a:pt x="2428" y="9961"/>
                    <a:pt x="2960" y="6436"/>
                    <a:pt x="3046" y="4466"/>
                  </a:cubicBezTo>
                  <a:cubicBezTo>
                    <a:pt x="3142" y="1868"/>
                    <a:pt x="2567" y="4"/>
                    <a:pt x="2567" y="4"/>
                  </a:cubicBezTo>
                  <a:cubicBezTo>
                    <a:pt x="2501" y="2"/>
                    <a:pt x="2436" y="0"/>
                    <a:pt x="2373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636502" y="2896756"/>
              <a:ext cx="415646" cy="248872"/>
            </a:xfrm>
            <a:custGeom>
              <a:avLst/>
              <a:gdLst/>
              <a:ahLst/>
              <a:cxnLst/>
              <a:rect l="l" t="t" r="r" b="b"/>
              <a:pathLst>
                <a:path w="5964" h="3571" extrusionOk="0">
                  <a:moveTo>
                    <a:pt x="1" y="1"/>
                  </a:moveTo>
                  <a:lnTo>
                    <a:pt x="1" y="2940"/>
                  </a:lnTo>
                  <a:cubicBezTo>
                    <a:pt x="964" y="3363"/>
                    <a:pt x="2005" y="3571"/>
                    <a:pt x="3027" y="3571"/>
                  </a:cubicBezTo>
                  <a:cubicBezTo>
                    <a:pt x="4061" y="3571"/>
                    <a:pt x="5074" y="3358"/>
                    <a:pt x="5964" y="2940"/>
                  </a:cubicBezTo>
                  <a:lnTo>
                    <a:pt x="5964" y="1"/>
                  </a:ln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551965" y="2302422"/>
              <a:ext cx="570712" cy="736162"/>
            </a:xfrm>
            <a:custGeom>
              <a:avLst/>
              <a:gdLst/>
              <a:ahLst/>
              <a:cxnLst/>
              <a:rect l="l" t="t" r="r" b="b"/>
              <a:pathLst>
                <a:path w="8189" h="10563" extrusionOk="0">
                  <a:moveTo>
                    <a:pt x="3781" y="0"/>
                  </a:moveTo>
                  <a:cubicBezTo>
                    <a:pt x="1555" y="0"/>
                    <a:pt x="0" y="2364"/>
                    <a:pt x="0" y="5282"/>
                  </a:cubicBezTo>
                  <a:cubicBezTo>
                    <a:pt x="0" y="8199"/>
                    <a:pt x="1555" y="10563"/>
                    <a:pt x="3781" y="10563"/>
                  </a:cubicBezTo>
                  <a:cubicBezTo>
                    <a:pt x="6006" y="10563"/>
                    <a:pt x="8189" y="8199"/>
                    <a:pt x="8189" y="5282"/>
                  </a:cubicBezTo>
                  <a:cubicBezTo>
                    <a:pt x="8189" y="2364"/>
                    <a:pt x="6006" y="0"/>
                    <a:pt x="3781" y="0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465825" y="2583211"/>
              <a:ext cx="183431" cy="203781"/>
            </a:xfrm>
            <a:custGeom>
              <a:avLst/>
              <a:gdLst/>
              <a:ahLst/>
              <a:cxnLst/>
              <a:rect l="l" t="t" r="r" b="b"/>
              <a:pathLst>
                <a:path w="2632" h="2924" extrusionOk="0">
                  <a:moveTo>
                    <a:pt x="877" y="0"/>
                  </a:moveTo>
                  <a:cubicBezTo>
                    <a:pt x="780" y="0"/>
                    <a:pt x="686" y="20"/>
                    <a:pt x="597" y="60"/>
                  </a:cubicBezTo>
                  <a:cubicBezTo>
                    <a:pt x="118" y="283"/>
                    <a:pt x="1" y="1071"/>
                    <a:pt x="353" y="1828"/>
                  </a:cubicBezTo>
                  <a:cubicBezTo>
                    <a:pt x="639" y="2455"/>
                    <a:pt x="1370" y="2923"/>
                    <a:pt x="1881" y="2923"/>
                  </a:cubicBezTo>
                  <a:cubicBezTo>
                    <a:pt x="1977" y="2923"/>
                    <a:pt x="2065" y="2906"/>
                    <a:pt x="2142" y="2871"/>
                  </a:cubicBezTo>
                  <a:cubicBezTo>
                    <a:pt x="2631" y="2647"/>
                    <a:pt x="2450" y="1764"/>
                    <a:pt x="2099" y="1018"/>
                  </a:cubicBezTo>
                  <a:cubicBezTo>
                    <a:pt x="1820" y="398"/>
                    <a:pt x="1318" y="0"/>
                    <a:pt x="877" y="0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913391" y="2431492"/>
              <a:ext cx="220437" cy="198205"/>
            </a:xfrm>
            <a:custGeom>
              <a:avLst/>
              <a:gdLst/>
              <a:ahLst/>
              <a:cxnLst/>
              <a:rect l="l" t="t" r="r" b="b"/>
              <a:pathLst>
                <a:path w="3163" h="2844" extrusionOk="0">
                  <a:moveTo>
                    <a:pt x="21" y="1"/>
                  </a:moveTo>
                  <a:cubicBezTo>
                    <a:pt x="21" y="1"/>
                    <a:pt x="0" y="586"/>
                    <a:pt x="320" y="1204"/>
                  </a:cubicBezTo>
                  <a:cubicBezTo>
                    <a:pt x="639" y="1821"/>
                    <a:pt x="1470" y="2758"/>
                    <a:pt x="2225" y="2833"/>
                  </a:cubicBezTo>
                  <a:cubicBezTo>
                    <a:pt x="2306" y="2841"/>
                    <a:pt x="2381" y="2844"/>
                    <a:pt x="2450" y="2844"/>
                  </a:cubicBezTo>
                  <a:cubicBezTo>
                    <a:pt x="2979" y="2844"/>
                    <a:pt x="3162" y="2652"/>
                    <a:pt x="3162" y="2652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6"/>
            <p:cNvSpPr/>
            <p:nvPr/>
          </p:nvSpPr>
          <p:spPr>
            <a:xfrm>
              <a:off x="523739" y="2116901"/>
              <a:ext cx="648628" cy="388118"/>
            </a:xfrm>
            <a:custGeom>
              <a:avLst/>
              <a:gdLst/>
              <a:ahLst/>
              <a:cxnLst/>
              <a:rect l="l" t="t" r="r" b="b"/>
              <a:pathLst>
                <a:path w="9307" h="5569" extrusionOk="0">
                  <a:moveTo>
                    <a:pt x="5478" y="1"/>
                  </a:moveTo>
                  <a:cubicBezTo>
                    <a:pt x="3518" y="1"/>
                    <a:pt x="1155" y="1140"/>
                    <a:pt x="736" y="1896"/>
                  </a:cubicBezTo>
                  <a:cubicBezTo>
                    <a:pt x="267" y="2769"/>
                    <a:pt x="0" y="4770"/>
                    <a:pt x="0" y="4770"/>
                  </a:cubicBezTo>
                  <a:lnTo>
                    <a:pt x="4068" y="3748"/>
                  </a:lnTo>
                  <a:lnTo>
                    <a:pt x="9179" y="5569"/>
                  </a:lnTo>
                  <a:cubicBezTo>
                    <a:pt x="9179" y="5569"/>
                    <a:pt x="9307" y="3195"/>
                    <a:pt x="9233" y="2747"/>
                  </a:cubicBezTo>
                  <a:cubicBezTo>
                    <a:pt x="9158" y="2300"/>
                    <a:pt x="7870" y="394"/>
                    <a:pt x="6283" y="74"/>
                  </a:cubicBezTo>
                  <a:cubicBezTo>
                    <a:pt x="6027" y="24"/>
                    <a:pt x="5757" y="1"/>
                    <a:pt x="54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618034" y="2247086"/>
              <a:ext cx="550640" cy="257932"/>
            </a:xfrm>
            <a:custGeom>
              <a:avLst/>
              <a:gdLst/>
              <a:ahLst/>
              <a:cxnLst/>
              <a:rect l="l" t="t" r="r" b="b"/>
              <a:pathLst>
                <a:path w="7901" h="3701" extrusionOk="0">
                  <a:moveTo>
                    <a:pt x="3459" y="0"/>
                  </a:moveTo>
                  <a:cubicBezTo>
                    <a:pt x="1255" y="0"/>
                    <a:pt x="0" y="1433"/>
                    <a:pt x="0" y="1433"/>
                  </a:cubicBezTo>
                  <a:lnTo>
                    <a:pt x="1981" y="2061"/>
                  </a:lnTo>
                  <a:lnTo>
                    <a:pt x="2715" y="1880"/>
                  </a:lnTo>
                  <a:lnTo>
                    <a:pt x="7826" y="3701"/>
                  </a:lnTo>
                  <a:cubicBezTo>
                    <a:pt x="7826" y="3701"/>
                    <a:pt x="7890" y="2615"/>
                    <a:pt x="7901" y="1774"/>
                  </a:cubicBezTo>
                  <a:cubicBezTo>
                    <a:pt x="6168" y="433"/>
                    <a:pt x="4670" y="0"/>
                    <a:pt x="3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502971" y="2280747"/>
              <a:ext cx="683544" cy="371252"/>
            </a:xfrm>
            <a:custGeom>
              <a:avLst/>
              <a:gdLst/>
              <a:ahLst/>
              <a:cxnLst/>
              <a:rect l="l" t="t" r="r" b="b"/>
              <a:pathLst>
                <a:path w="9808" h="5327" extrusionOk="0">
                  <a:moveTo>
                    <a:pt x="4531" y="0"/>
                  </a:moveTo>
                  <a:cubicBezTo>
                    <a:pt x="1724" y="0"/>
                    <a:pt x="320" y="2292"/>
                    <a:pt x="320" y="2292"/>
                  </a:cubicBezTo>
                  <a:cubicBezTo>
                    <a:pt x="0" y="3473"/>
                    <a:pt x="224" y="4794"/>
                    <a:pt x="224" y="4794"/>
                  </a:cubicBezTo>
                  <a:cubicBezTo>
                    <a:pt x="980" y="4741"/>
                    <a:pt x="1438" y="2675"/>
                    <a:pt x="4281" y="2323"/>
                  </a:cubicBezTo>
                  <a:cubicBezTo>
                    <a:pt x="4397" y="2309"/>
                    <a:pt x="4511" y="2302"/>
                    <a:pt x="4623" y="2302"/>
                  </a:cubicBezTo>
                  <a:cubicBezTo>
                    <a:pt x="6961" y="2302"/>
                    <a:pt x="8245" y="5327"/>
                    <a:pt x="9219" y="5327"/>
                  </a:cubicBezTo>
                  <a:cubicBezTo>
                    <a:pt x="9227" y="5327"/>
                    <a:pt x="9235" y="5326"/>
                    <a:pt x="9243" y="5326"/>
                  </a:cubicBezTo>
                  <a:cubicBezTo>
                    <a:pt x="9808" y="4613"/>
                    <a:pt x="9808" y="3175"/>
                    <a:pt x="9498" y="2654"/>
                  </a:cubicBezTo>
                  <a:cubicBezTo>
                    <a:pt x="9498" y="2654"/>
                    <a:pt x="7571" y="87"/>
                    <a:pt x="4664" y="2"/>
                  </a:cubicBezTo>
                  <a:cubicBezTo>
                    <a:pt x="4619" y="1"/>
                    <a:pt x="4575" y="0"/>
                    <a:pt x="45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698877" y="2321657"/>
              <a:ext cx="207823" cy="98127"/>
            </a:xfrm>
            <a:custGeom>
              <a:avLst/>
              <a:gdLst/>
              <a:ahLst/>
              <a:cxnLst/>
              <a:rect l="l" t="t" r="r" b="b"/>
              <a:pathLst>
                <a:path w="2982" h="1408" extrusionOk="0">
                  <a:moveTo>
                    <a:pt x="1517" y="1"/>
                  </a:moveTo>
                  <a:cubicBezTo>
                    <a:pt x="1508" y="1"/>
                    <a:pt x="1500" y="1"/>
                    <a:pt x="1491" y="1"/>
                  </a:cubicBezTo>
                  <a:cubicBezTo>
                    <a:pt x="672" y="11"/>
                    <a:pt x="0" y="544"/>
                    <a:pt x="11" y="906"/>
                  </a:cubicBezTo>
                  <a:cubicBezTo>
                    <a:pt x="11" y="1247"/>
                    <a:pt x="642" y="1407"/>
                    <a:pt x="1429" y="1407"/>
                  </a:cubicBezTo>
                  <a:cubicBezTo>
                    <a:pt x="1453" y="1407"/>
                    <a:pt x="1478" y="1407"/>
                    <a:pt x="1502" y="1407"/>
                  </a:cubicBezTo>
                  <a:cubicBezTo>
                    <a:pt x="2322" y="1395"/>
                    <a:pt x="2982" y="1225"/>
                    <a:pt x="2982" y="863"/>
                  </a:cubicBezTo>
                  <a:cubicBezTo>
                    <a:pt x="2972" y="516"/>
                    <a:pt x="2325" y="1"/>
                    <a:pt x="1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338218" y="2439994"/>
              <a:ext cx="523948" cy="208590"/>
            </a:xfrm>
            <a:custGeom>
              <a:avLst/>
              <a:gdLst/>
              <a:ahLst/>
              <a:cxnLst/>
              <a:rect l="l" t="t" r="r" b="b"/>
              <a:pathLst>
                <a:path w="7518" h="2993" extrusionOk="0">
                  <a:moveTo>
                    <a:pt x="6938" y="0"/>
                  </a:moveTo>
                  <a:cubicBezTo>
                    <a:pt x="5865" y="0"/>
                    <a:pt x="4579" y="594"/>
                    <a:pt x="3791" y="773"/>
                  </a:cubicBezTo>
                  <a:cubicBezTo>
                    <a:pt x="2844" y="986"/>
                    <a:pt x="1907" y="667"/>
                    <a:pt x="1694" y="1178"/>
                  </a:cubicBezTo>
                  <a:cubicBezTo>
                    <a:pt x="1481" y="1689"/>
                    <a:pt x="2312" y="1923"/>
                    <a:pt x="2312" y="1923"/>
                  </a:cubicBezTo>
                  <a:cubicBezTo>
                    <a:pt x="2272" y="1925"/>
                    <a:pt x="2234" y="1925"/>
                    <a:pt x="2196" y="1925"/>
                  </a:cubicBezTo>
                  <a:cubicBezTo>
                    <a:pt x="1298" y="1925"/>
                    <a:pt x="776" y="1582"/>
                    <a:pt x="490" y="1572"/>
                  </a:cubicBezTo>
                  <a:cubicBezTo>
                    <a:pt x="33" y="1572"/>
                    <a:pt x="0" y="2136"/>
                    <a:pt x="405" y="2487"/>
                  </a:cubicBezTo>
                  <a:cubicBezTo>
                    <a:pt x="727" y="2767"/>
                    <a:pt x="1333" y="2993"/>
                    <a:pt x="2109" y="2993"/>
                  </a:cubicBezTo>
                  <a:cubicBezTo>
                    <a:pt x="2308" y="2993"/>
                    <a:pt x="2518" y="2978"/>
                    <a:pt x="2737" y="2946"/>
                  </a:cubicBezTo>
                  <a:cubicBezTo>
                    <a:pt x="3812" y="2785"/>
                    <a:pt x="4888" y="1604"/>
                    <a:pt x="5559" y="1039"/>
                  </a:cubicBezTo>
                  <a:cubicBezTo>
                    <a:pt x="6230" y="475"/>
                    <a:pt x="7518" y="71"/>
                    <a:pt x="7518" y="71"/>
                  </a:cubicBezTo>
                  <a:cubicBezTo>
                    <a:pt x="7335" y="21"/>
                    <a:pt x="7140" y="0"/>
                    <a:pt x="6938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458437" y="2440133"/>
              <a:ext cx="403729" cy="208659"/>
            </a:xfrm>
            <a:custGeom>
              <a:avLst/>
              <a:gdLst/>
              <a:ahLst/>
              <a:cxnLst/>
              <a:rect l="l" t="t" r="r" b="b"/>
              <a:pathLst>
                <a:path w="5793" h="2994" extrusionOk="0">
                  <a:moveTo>
                    <a:pt x="5217" y="0"/>
                  </a:moveTo>
                  <a:cubicBezTo>
                    <a:pt x="4343" y="0"/>
                    <a:pt x="3325" y="390"/>
                    <a:pt x="2546" y="633"/>
                  </a:cubicBezTo>
                  <a:cubicBezTo>
                    <a:pt x="1619" y="878"/>
                    <a:pt x="1725" y="2570"/>
                    <a:pt x="0" y="2975"/>
                  </a:cubicBezTo>
                  <a:cubicBezTo>
                    <a:pt x="117" y="2987"/>
                    <a:pt x="237" y="2993"/>
                    <a:pt x="361" y="2993"/>
                  </a:cubicBezTo>
                  <a:cubicBezTo>
                    <a:pt x="568" y="2993"/>
                    <a:pt x="786" y="2977"/>
                    <a:pt x="1012" y="2944"/>
                  </a:cubicBezTo>
                  <a:cubicBezTo>
                    <a:pt x="2087" y="2783"/>
                    <a:pt x="3163" y="1602"/>
                    <a:pt x="3834" y="1037"/>
                  </a:cubicBezTo>
                  <a:cubicBezTo>
                    <a:pt x="4505" y="473"/>
                    <a:pt x="5793" y="69"/>
                    <a:pt x="5793" y="69"/>
                  </a:cubicBezTo>
                  <a:cubicBezTo>
                    <a:pt x="5612" y="21"/>
                    <a:pt x="5418" y="0"/>
                    <a:pt x="5217" y="0"/>
                  </a:cubicBezTo>
                  <a:close/>
                </a:path>
              </a:pathLst>
            </a:custGeom>
            <a:solidFill>
              <a:srgbClr val="25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885862" y="2695834"/>
              <a:ext cx="163359" cy="99939"/>
            </a:xfrm>
            <a:custGeom>
              <a:avLst/>
              <a:gdLst/>
              <a:ahLst/>
              <a:cxnLst/>
              <a:rect l="l" t="t" r="r" b="b"/>
              <a:pathLst>
                <a:path w="2344" h="1434" extrusionOk="0">
                  <a:moveTo>
                    <a:pt x="1451" y="0"/>
                  </a:moveTo>
                  <a:cubicBezTo>
                    <a:pt x="1308" y="0"/>
                    <a:pt x="1156" y="20"/>
                    <a:pt x="1002" y="63"/>
                  </a:cubicBezTo>
                  <a:cubicBezTo>
                    <a:pt x="405" y="233"/>
                    <a:pt x="1" y="648"/>
                    <a:pt x="97" y="1010"/>
                  </a:cubicBezTo>
                  <a:cubicBezTo>
                    <a:pt x="167" y="1277"/>
                    <a:pt x="493" y="1434"/>
                    <a:pt x="898" y="1434"/>
                  </a:cubicBezTo>
                  <a:cubicBezTo>
                    <a:pt x="1042" y="1434"/>
                    <a:pt x="1197" y="1414"/>
                    <a:pt x="1353" y="1372"/>
                  </a:cubicBezTo>
                  <a:cubicBezTo>
                    <a:pt x="1950" y="1212"/>
                    <a:pt x="2343" y="787"/>
                    <a:pt x="2248" y="425"/>
                  </a:cubicBezTo>
                  <a:cubicBezTo>
                    <a:pt x="2177" y="158"/>
                    <a:pt x="1852" y="0"/>
                    <a:pt x="1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883702" y="2651161"/>
              <a:ext cx="43767" cy="54987"/>
            </a:xfrm>
            <a:custGeom>
              <a:avLst/>
              <a:gdLst/>
              <a:ahLst/>
              <a:cxnLst/>
              <a:rect l="l" t="t" r="r" b="b"/>
              <a:pathLst>
                <a:path w="628" h="789" extrusionOk="0">
                  <a:moveTo>
                    <a:pt x="320" y="1"/>
                  </a:moveTo>
                  <a:cubicBezTo>
                    <a:pt x="149" y="1"/>
                    <a:pt x="0" y="171"/>
                    <a:pt x="0" y="394"/>
                  </a:cubicBezTo>
                  <a:cubicBezTo>
                    <a:pt x="0" y="607"/>
                    <a:pt x="149" y="789"/>
                    <a:pt x="320" y="789"/>
                  </a:cubicBezTo>
                  <a:cubicBezTo>
                    <a:pt x="490" y="789"/>
                    <a:pt x="628" y="607"/>
                    <a:pt x="628" y="394"/>
                  </a:cubicBezTo>
                  <a:cubicBezTo>
                    <a:pt x="628" y="171"/>
                    <a:pt x="490" y="1"/>
                    <a:pt x="320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6"/>
            <p:cNvSpPr/>
            <p:nvPr/>
          </p:nvSpPr>
          <p:spPr>
            <a:xfrm>
              <a:off x="871784" y="2571782"/>
              <a:ext cx="102518" cy="54012"/>
            </a:xfrm>
            <a:custGeom>
              <a:avLst/>
              <a:gdLst/>
              <a:ahLst/>
              <a:cxnLst/>
              <a:rect l="l" t="t" r="r" b="b"/>
              <a:pathLst>
                <a:path w="1471" h="775" extrusionOk="0">
                  <a:moveTo>
                    <a:pt x="345" y="1"/>
                  </a:moveTo>
                  <a:cubicBezTo>
                    <a:pt x="233" y="1"/>
                    <a:pt x="146" y="46"/>
                    <a:pt x="96" y="170"/>
                  </a:cubicBezTo>
                  <a:cubicBezTo>
                    <a:pt x="1" y="426"/>
                    <a:pt x="267" y="543"/>
                    <a:pt x="597" y="681"/>
                  </a:cubicBezTo>
                  <a:cubicBezTo>
                    <a:pt x="768" y="745"/>
                    <a:pt x="965" y="775"/>
                    <a:pt x="1125" y="775"/>
                  </a:cubicBezTo>
                  <a:cubicBezTo>
                    <a:pt x="1284" y="775"/>
                    <a:pt x="1406" y="746"/>
                    <a:pt x="1428" y="693"/>
                  </a:cubicBezTo>
                  <a:cubicBezTo>
                    <a:pt x="1470" y="575"/>
                    <a:pt x="1151" y="267"/>
                    <a:pt x="810" y="128"/>
                  </a:cubicBezTo>
                  <a:cubicBezTo>
                    <a:pt x="634" y="60"/>
                    <a:pt x="473" y="1"/>
                    <a:pt x="345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6"/>
            <p:cNvSpPr/>
            <p:nvPr/>
          </p:nvSpPr>
          <p:spPr>
            <a:xfrm>
              <a:off x="557889" y="2712909"/>
              <a:ext cx="164056" cy="99939"/>
            </a:xfrm>
            <a:custGeom>
              <a:avLst/>
              <a:gdLst/>
              <a:ahLst/>
              <a:cxnLst/>
              <a:rect l="l" t="t" r="r" b="b"/>
              <a:pathLst>
                <a:path w="2354" h="1434" extrusionOk="0">
                  <a:moveTo>
                    <a:pt x="900" y="0"/>
                  </a:moveTo>
                  <a:cubicBezTo>
                    <a:pt x="498" y="0"/>
                    <a:pt x="178" y="157"/>
                    <a:pt x="107" y="424"/>
                  </a:cubicBezTo>
                  <a:cubicBezTo>
                    <a:pt x="0" y="786"/>
                    <a:pt x="405" y="1212"/>
                    <a:pt x="1001" y="1372"/>
                  </a:cubicBezTo>
                  <a:cubicBezTo>
                    <a:pt x="1158" y="1414"/>
                    <a:pt x="1312" y="1434"/>
                    <a:pt x="1456" y="1434"/>
                  </a:cubicBezTo>
                  <a:cubicBezTo>
                    <a:pt x="1862" y="1434"/>
                    <a:pt x="2187" y="1277"/>
                    <a:pt x="2258" y="1010"/>
                  </a:cubicBezTo>
                  <a:cubicBezTo>
                    <a:pt x="2354" y="648"/>
                    <a:pt x="1949" y="222"/>
                    <a:pt x="1353" y="62"/>
                  </a:cubicBezTo>
                  <a:cubicBezTo>
                    <a:pt x="1196" y="20"/>
                    <a:pt x="1043" y="0"/>
                    <a:pt x="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6"/>
            <p:cNvSpPr/>
            <p:nvPr/>
          </p:nvSpPr>
          <p:spPr>
            <a:xfrm>
              <a:off x="680339" y="2667469"/>
              <a:ext cx="43140" cy="54987"/>
            </a:xfrm>
            <a:custGeom>
              <a:avLst/>
              <a:gdLst/>
              <a:ahLst/>
              <a:cxnLst/>
              <a:rect l="l" t="t" r="r" b="b"/>
              <a:pathLst>
                <a:path w="619" h="789" extrusionOk="0">
                  <a:moveTo>
                    <a:pt x="309" y="1"/>
                  </a:moveTo>
                  <a:cubicBezTo>
                    <a:pt x="139" y="1"/>
                    <a:pt x="1" y="182"/>
                    <a:pt x="1" y="395"/>
                  </a:cubicBezTo>
                  <a:cubicBezTo>
                    <a:pt x="1" y="619"/>
                    <a:pt x="139" y="789"/>
                    <a:pt x="309" y="789"/>
                  </a:cubicBezTo>
                  <a:cubicBezTo>
                    <a:pt x="479" y="789"/>
                    <a:pt x="618" y="619"/>
                    <a:pt x="618" y="395"/>
                  </a:cubicBezTo>
                  <a:cubicBezTo>
                    <a:pt x="618" y="182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6"/>
            <p:cNvSpPr/>
            <p:nvPr/>
          </p:nvSpPr>
          <p:spPr>
            <a:xfrm>
              <a:off x="633575" y="2588787"/>
              <a:ext cx="102448" cy="53942"/>
            </a:xfrm>
            <a:custGeom>
              <a:avLst/>
              <a:gdLst/>
              <a:ahLst/>
              <a:cxnLst/>
              <a:rect l="l" t="t" r="r" b="b"/>
              <a:pathLst>
                <a:path w="1470" h="774" extrusionOk="0">
                  <a:moveTo>
                    <a:pt x="1130" y="0"/>
                  </a:moveTo>
                  <a:cubicBezTo>
                    <a:pt x="1000" y="0"/>
                    <a:pt x="835" y="60"/>
                    <a:pt x="650" y="129"/>
                  </a:cubicBezTo>
                  <a:cubicBezTo>
                    <a:pt x="320" y="257"/>
                    <a:pt x="0" y="576"/>
                    <a:pt x="43" y="683"/>
                  </a:cubicBezTo>
                  <a:cubicBezTo>
                    <a:pt x="64" y="741"/>
                    <a:pt x="187" y="773"/>
                    <a:pt x="346" y="773"/>
                  </a:cubicBezTo>
                  <a:cubicBezTo>
                    <a:pt x="506" y="773"/>
                    <a:pt x="703" y="741"/>
                    <a:pt x="874" y="672"/>
                  </a:cubicBezTo>
                  <a:cubicBezTo>
                    <a:pt x="1204" y="544"/>
                    <a:pt x="1470" y="427"/>
                    <a:pt x="1374" y="161"/>
                  </a:cubicBezTo>
                  <a:cubicBezTo>
                    <a:pt x="1325" y="43"/>
                    <a:pt x="1241" y="0"/>
                    <a:pt x="1130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6"/>
            <p:cNvSpPr/>
            <p:nvPr/>
          </p:nvSpPr>
          <p:spPr>
            <a:xfrm>
              <a:off x="737487" y="2782949"/>
              <a:ext cx="131440" cy="53803"/>
            </a:xfrm>
            <a:custGeom>
              <a:avLst/>
              <a:gdLst/>
              <a:ahLst/>
              <a:cxnLst/>
              <a:rect l="l" t="t" r="r" b="b"/>
              <a:pathLst>
                <a:path w="1886" h="772" extrusionOk="0">
                  <a:moveTo>
                    <a:pt x="1818" y="1"/>
                  </a:moveTo>
                  <a:cubicBezTo>
                    <a:pt x="1795" y="1"/>
                    <a:pt x="1773" y="13"/>
                    <a:pt x="1757" y="37"/>
                  </a:cubicBezTo>
                  <a:cubicBezTo>
                    <a:pt x="1757" y="48"/>
                    <a:pt x="1502" y="654"/>
                    <a:pt x="927" y="654"/>
                  </a:cubicBezTo>
                  <a:lnTo>
                    <a:pt x="906" y="654"/>
                  </a:lnTo>
                  <a:cubicBezTo>
                    <a:pt x="331" y="633"/>
                    <a:pt x="139" y="133"/>
                    <a:pt x="128" y="100"/>
                  </a:cubicBezTo>
                  <a:cubicBezTo>
                    <a:pt x="120" y="83"/>
                    <a:pt x="97" y="66"/>
                    <a:pt x="72" y="66"/>
                  </a:cubicBezTo>
                  <a:cubicBezTo>
                    <a:pt x="66" y="66"/>
                    <a:pt x="60" y="67"/>
                    <a:pt x="54" y="69"/>
                  </a:cubicBezTo>
                  <a:cubicBezTo>
                    <a:pt x="21" y="79"/>
                    <a:pt x="0" y="112"/>
                    <a:pt x="11" y="143"/>
                  </a:cubicBezTo>
                  <a:cubicBezTo>
                    <a:pt x="21" y="154"/>
                    <a:pt x="234" y="761"/>
                    <a:pt x="906" y="772"/>
                  </a:cubicBezTo>
                  <a:lnTo>
                    <a:pt x="927" y="772"/>
                  </a:lnTo>
                  <a:cubicBezTo>
                    <a:pt x="1576" y="772"/>
                    <a:pt x="1864" y="112"/>
                    <a:pt x="1874" y="90"/>
                  </a:cubicBezTo>
                  <a:cubicBezTo>
                    <a:pt x="1885" y="58"/>
                    <a:pt x="1874" y="26"/>
                    <a:pt x="1843" y="5"/>
                  </a:cubicBezTo>
                  <a:cubicBezTo>
                    <a:pt x="1834" y="2"/>
                    <a:pt x="1826" y="1"/>
                    <a:pt x="1818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6"/>
            <p:cNvSpPr/>
            <p:nvPr/>
          </p:nvSpPr>
          <p:spPr>
            <a:xfrm>
              <a:off x="796098" y="2854175"/>
              <a:ext cx="46067" cy="14496"/>
            </a:xfrm>
            <a:custGeom>
              <a:avLst/>
              <a:gdLst/>
              <a:ahLst/>
              <a:cxnLst/>
              <a:rect l="l" t="t" r="r" b="b"/>
              <a:pathLst>
                <a:path w="661" h="208" extrusionOk="0">
                  <a:moveTo>
                    <a:pt x="581" y="1"/>
                  </a:moveTo>
                  <a:cubicBezTo>
                    <a:pt x="572" y="1"/>
                    <a:pt x="563" y="2"/>
                    <a:pt x="554" y="5"/>
                  </a:cubicBezTo>
                  <a:cubicBezTo>
                    <a:pt x="465" y="63"/>
                    <a:pt x="368" y="80"/>
                    <a:pt x="286" y="80"/>
                  </a:cubicBezTo>
                  <a:cubicBezTo>
                    <a:pt x="172" y="80"/>
                    <a:pt x="86" y="48"/>
                    <a:pt x="86" y="48"/>
                  </a:cubicBezTo>
                  <a:cubicBezTo>
                    <a:pt x="80" y="46"/>
                    <a:pt x="74" y="45"/>
                    <a:pt x="68" y="45"/>
                  </a:cubicBezTo>
                  <a:cubicBezTo>
                    <a:pt x="43" y="45"/>
                    <a:pt x="20" y="64"/>
                    <a:pt x="11" y="90"/>
                  </a:cubicBezTo>
                  <a:cubicBezTo>
                    <a:pt x="1" y="122"/>
                    <a:pt x="11" y="154"/>
                    <a:pt x="43" y="165"/>
                  </a:cubicBezTo>
                  <a:cubicBezTo>
                    <a:pt x="54" y="165"/>
                    <a:pt x="150" y="207"/>
                    <a:pt x="288" y="207"/>
                  </a:cubicBezTo>
                  <a:cubicBezTo>
                    <a:pt x="384" y="207"/>
                    <a:pt x="512" y="186"/>
                    <a:pt x="618" y="112"/>
                  </a:cubicBezTo>
                  <a:cubicBezTo>
                    <a:pt x="650" y="90"/>
                    <a:pt x="661" y="58"/>
                    <a:pt x="640" y="27"/>
                  </a:cubicBezTo>
                  <a:cubicBezTo>
                    <a:pt x="631" y="11"/>
                    <a:pt x="607" y="1"/>
                    <a:pt x="581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6"/>
            <p:cNvSpPr/>
            <p:nvPr/>
          </p:nvSpPr>
          <p:spPr>
            <a:xfrm>
              <a:off x="759719" y="2668236"/>
              <a:ext cx="56451" cy="100984"/>
            </a:xfrm>
            <a:custGeom>
              <a:avLst/>
              <a:gdLst/>
              <a:ahLst/>
              <a:cxnLst/>
              <a:rect l="l" t="t" r="r" b="b"/>
              <a:pathLst>
                <a:path w="810" h="1449" extrusionOk="0">
                  <a:moveTo>
                    <a:pt x="629" y="0"/>
                  </a:moveTo>
                  <a:cubicBezTo>
                    <a:pt x="597" y="0"/>
                    <a:pt x="576" y="33"/>
                    <a:pt x="576" y="64"/>
                  </a:cubicBezTo>
                  <a:lnTo>
                    <a:pt x="544" y="724"/>
                  </a:lnTo>
                  <a:cubicBezTo>
                    <a:pt x="405" y="788"/>
                    <a:pt x="33" y="980"/>
                    <a:pt x="12" y="1171"/>
                  </a:cubicBezTo>
                  <a:cubicBezTo>
                    <a:pt x="1" y="1214"/>
                    <a:pt x="22" y="1246"/>
                    <a:pt x="43" y="1278"/>
                  </a:cubicBezTo>
                  <a:cubicBezTo>
                    <a:pt x="171" y="1427"/>
                    <a:pt x="650" y="1448"/>
                    <a:pt x="746" y="1448"/>
                  </a:cubicBezTo>
                  <a:cubicBezTo>
                    <a:pt x="778" y="1448"/>
                    <a:pt x="810" y="1427"/>
                    <a:pt x="810" y="1384"/>
                  </a:cubicBezTo>
                  <a:cubicBezTo>
                    <a:pt x="810" y="1353"/>
                    <a:pt x="778" y="1332"/>
                    <a:pt x="746" y="1332"/>
                  </a:cubicBezTo>
                  <a:cubicBezTo>
                    <a:pt x="533" y="1321"/>
                    <a:pt x="203" y="1278"/>
                    <a:pt x="139" y="1204"/>
                  </a:cubicBezTo>
                  <a:lnTo>
                    <a:pt x="128" y="1193"/>
                  </a:lnTo>
                  <a:cubicBezTo>
                    <a:pt x="139" y="1076"/>
                    <a:pt x="426" y="906"/>
                    <a:pt x="629" y="821"/>
                  </a:cubicBezTo>
                  <a:cubicBezTo>
                    <a:pt x="650" y="809"/>
                    <a:pt x="672" y="788"/>
                    <a:pt x="672" y="767"/>
                  </a:cubicBezTo>
                  <a:lnTo>
                    <a:pt x="693" y="64"/>
                  </a:lnTo>
                  <a:cubicBezTo>
                    <a:pt x="693" y="33"/>
                    <a:pt x="672" y="0"/>
                    <a:pt x="629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6"/>
            <p:cNvSpPr/>
            <p:nvPr/>
          </p:nvSpPr>
          <p:spPr>
            <a:xfrm>
              <a:off x="1050616" y="2604189"/>
              <a:ext cx="196742" cy="192909"/>
            </a:xfrm>
            <a:custGeom>
              <a:avLst/>
              <a:gdLst/>
              <a:ahLst/>
              <a:cxnLst/>
              <a:rect l="l" t="t" r="r" b="b"/>
              <a:pathLst>
                <a:path w="2823" h="2768" extrusionOk="0">
                  <a:moveTo>
                    <a:pt x="1996" y="0"/>
                  </a:moveTo>
                  <a:cubicBezTo>
                    <a:pt x="1583" y="0"/>
                    <a:pt x="1092" y="316"/>
                    <a:pt x="757" y="834"/>
                  </a:cubicBezTo>
                  <a:cubicBezTo>
                    <a:pt x="299" y="1527"/>
                    <a:pt x="1" y="2378"/>
                    <a:pt x="448" y="2665"/>
                  </a:cubicBezTo>
                  <a:cubicBezTo>
                    <a:pt x="552" y="2735"/>
                    <a:pt x="689" y="2768"/>
                    <a:pt x="842" y="2768"/>
                  </a:cubicBezTo>
                  <a:cubicBezTo>
                    <a:pt x="1346" y="2768"/>
                    <a:pt x="2033" y="2419"/>
                    <a:pt x="2375" y="1889"/>
                  </a:cubicBezTo>
                  <a:cubicBezTo>
                    <a:pt x="2823" y="1196"/>
                    <a:pt x="2823" y="398"/>
                    <a:pt x="2375" y="110"/>
                  </a:cubicBezTo>
                  <a:cubicBezTo>
                    <a:pt x="2263" y="35"/>
                    <a:pt x="2134" y="0"/>
                    <a:pt x="1996" y="0"/>
                  </a:cubicBezTo>
                  <a:close/>
                </a:path>
              </a:pathLst>
            </a:custGeom>
            <a:solidFill>
              <a:srgbClr val="FF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6"/>
            <p:cNvSpPr/>
            <p:nvPr/>
          </p:nvSpPr>
          <p:spPr>
            <a:xfrm>
              <a:off x="1128532" y="2634784"/>
              <a:ext cx="69832" cy="99591"/>
            </a:xfrm>
            <a:custGeom>
              <a:avLst/>
              <a:gdLst/>
              <a:ahLst/>
              <a:cxnLst/>
              <a:rect l="l" t="t" r="r" b="b"/>
              <a:pathLst>
                <a:path w="1002" h="1429" extrusionOk="0">
                  <a:moveTo>
                    <a:pt x="931" y="0"/>
                  </a:moveTo>
                  <a:cubicBezTo>
                    <a:pt x="910" y="0"/>
                    <a:pt x="891" y="10"/>
                    <a:pt x="884" y="23"/>
                  </a:cubicBezTo>
                  <a:lnTo>
                    <a:pt x="22" y="1343"/>
                  </a:lnTo>
                  <a:cubicBezTo>
                    <a:pt x="1" y="1364"/>
                    <a:pt x="11" y="1407"/>
                    <a:pt x="33" y="1417"/>
                  </a:cubicBezTo>
                  <a:cubicBezTo>
                    <a:pt x="44" y="1428"/>
                    <a:pt x="54" y="1428"/>
                    <a:pt x="65" y="1428"/>
                  </a:cubicBezTo>
                  <a:cubicBezTo>
                    <a:pt x="86" y="1428"/>
                    <a:pt x="107" y="1417"/>
                    <a:pt x="118" y="1407"/>
                  </a:cubicBezTo>
                  <a:lnTo>
                    <a:pt x="981" y="97"/>
                  </a:lnTo>
                  <a:cubicBezTo>
                    <a:pt x="1002" y="65"/>
                    <a:pt x="991" y="23"/>
                    <a:pt x="970" y="12"/>
                  </a:cubicBezTo>
                  <a:cubicBezTo>
                    <a:pt x="958" y="4"/>
                    <a:pt x="944" y="0"/>
                    <a:pt x="931" y="0"/>
                  </a:cubicBez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6"/>
            <p:cNvSpPr/>
            <p:nvPr/>
          </p:nvSpPr>
          <p:spPr>
            <a:xfrm>
              <a:off x="1157455" y="2690328"/>
              <a:ext cx="44603" cy="14357"/>
            </a:xfrm>
            <a:custGeom>
              <a:avLst/>
              <a:gdLst/>
              <a:ahLst/>
              <a:cxnLst/>
              <a:rect l="l" t="t" r="r" b="b"/>
              <a:pathLst>
                <a:path w="640" h="206" extrusionOk="0">
                  <a:moveTo>
                    <a:pt x="59" y="0"/>
                  </a:moveTo>
                  <a:cubicBezTo>
                    <a:pt x="33" y="0"/>
                    <a:pt x="10" y="19"/>
                    <a:pt x="1" y="45"/>
                  </a:cubicBezTo>
                  <a:cubicBezTo>
                    <a:pt x="1" y="78"/>
                    <a:pt x="22" y="109"/>
                    <a:pt x="54" y="120"/>
                  </a:cubicBezTo>
                  <a:lnTo>
                    <a:pt x="566" y="205"/>
                  </a:lnTo>
                  <a:lnTo>
                    <a:pt x="576" y="205"/>
                  </a:lnTo>
                  <a:cubicBezTo>
                    <a:pt x="608" y="205"/>
                    <a:pt x="629" y="194"/>
                    <a:pt x="640" y="163"/>
                  </a:cubicBezTo>
                  <a:cubicBezTo>
                    <a:pt x="640" y="130"/>
                    <a:pt x="618" y="99"/>
                    <a:pt x="587" y="88"/>
                  </a:cubicBezTo>
                  <a:lnTo>
                    <a:pt x="76" y="3"/>
                  </a:lnTo>
                  <a:cubicBezTo>
                    <a:pt x="70" y="1"/>
                    <a:pt x="65" y="0"/>
                    <a:pt x="59" y="0"/>
                  </a:cubicBezTo>
                  <a:close/>
                </a:path>
              </a:pathLst>
            </a:custGeom>
            <a:solidFill>
              <a:srgbClr val="EAC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507" y="1425191"/>
            <a:ext cx="6852498" cy="22801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070561-2D2B-4571-8F5D-1BC63DCC6634}"/>
              </a:ext>
            </a:extLst>
          </p:cNvPr>
          <p:cNvSpPr txBox="1"/>
          <p:nvPr/>
        </p:nvSpPr>
        <p:spPr>
          <a:xfrm>
            <a:off x="1115928" y="596977"/>
            <a:ext cx="210737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 121: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0F3449E-A9B5-EF48-BB0A-22FDD590F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081" y="2593356"/>
            <a:ext cx="7999857" cy="8532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n-US" sz="2449" dirty="0">
              <a:solidFill>
                <a:srgbClr val="AAAAAA"/>
              </a:solidFill>
              <a:latin typeface="Lato Light" panose="020F05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9BAECD-A889-CE44-8659-B770EA2F8C12}"/>
              </a:ext>
            </a:extLst>
          </p:cNvPr>
          <p:cNvGrpSpPr/>
          <p:nvPr/>
        </p:nvGrpSpPr>
        <p:grpSpPr>
          <a:xfrm>
            <a:off x="716542" y="909437"/>
            <a:ext cx="1278092" cy="1882359"/>
            <a:chOff x="6580878" y="4553760"/>
            <a:chExt cx="2540427" cy="3741512"/>
          </a:xfrm>
        </p:grpSpPr>
        <p:sp>
          <p:nvSpPr>
            <p:cNvPr id="7169" name="Freeform 1">
              <a:extLst>
                <a:ext uri="{FF2B5EF4-FFF2-40B4-BE49-F238E27FC236}">
                  <a16:creationId xmlns:a16="http://schemas.microsoft.com/office/drawing/2014/main" id="{DB0C246D-2A3B-5F4C-8F11-4D00FC82E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878" y="4553760"/>
              <a:ext cx="2540427" cy="3433320"/>
            </a:xfrm>
            <a:custGeom>
              <a:avLst/>
              <a:gdLst>
                <a:gd name="T0" fmla="*/ 3889 w 3890"/>
                <a:gd name="T1" fmla="*/ 1965 h 5258"/>
                <a:gd name="T2" fmla="*/ 3889 w 3890"/>
                <a:gd name="T3" fmla="*/ 1965 h 5258"/>
                <a:gd name="T4" fmla="*/ 1944 w 3890"/>
                <a:gd name="T5" fmla="*/ 0 h 5258"/>
                <a:gd name="T6" fmla="*/ 1944 w 3890"/>
                <a:gd name="T7" fmla="*/ 0 h 5258"/>
                <a:gd name="T8" fmla="*/ 0 w 3890"/>
                <a:gd name="T9" fmla="*/ 1965 h 5258"/>
                <a:gd name="T10" fmla="*/ 0 w 3890"/>
                <a:gd name="T11" fmla="*/ 1965 h 5258"/>
                <a:gd name="T12" fmla="*/ 1283 w 3890"/>
                <a:gd name="T13" fmla="*/ 3810 h 5258"/>
                <a:gd name="T14" fmla="*/ 1944 w 3890"/>
                <a:gd name="T15" fmla="*/ 5257 h 5258"/>
                <a:gd name="T16" fmla="*/ 2606 w 3890"/>
                <a:gd name="T17" fmla="*/ 3810 h 5258"/>
                <a:gd name="T18" fmla="*/ 2606 w 3890"/>
                <a:gd name="T19" fmla="*/ 3810 h 5258"/>
                <a:gd name="T20" fmla="*/ 3889 w 3890"/>
                <a:gd name="T21" fmla="*/ 1965 h 5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90" h="5258">
                  <a:moveTo>
                    <a:pt x="3889" y="1965"/>
                  </a:moveTo>
                  <a:lnTo>
                    <a:pt x="3889" y="1965"/>
                  </a:lnTo>
                  <a:cubicBezTo>
                    <a:pt x="3889" y="880"/>
                    <a:pt x="3019" y="0"/>
                    <a:pt x="1944" y="0"/>
                  </a:cubicBezTo>
                  <a:lnTo>
                    <a:pt x="1944" y="0"/>
                  </a:lnTo>
                  <a:cubicBezTo>
                    <a:pt x="871" y="0"/>
                    <a:pt x="0" y="880"/>
                    <a:pt x="0" y="1965"/>
                  </a:cubicBezTo>
                  <a:lnTo>
                    <a:pt x="0" y="1965"/>
                  </a:lnTo>
                  <a:cubicBezTo>
                    <a:pt x="0" y="2815"/>
                    <a:pt x="535" y="3537"/>
                    <a:pt x="1283" y="3810"/>
                  </a:cubicBezTo>
                  <a:lnTo>
                    <a:pt x="1944" y="5257"/>
                  </a:lnTo>
                  <a:lnTo>
                    <a:pt x="2606" y="3810"/>
                  </a:lnTo>
                  <a:lnTo>
                    <a:pt x="2606" y="3810"/>
                  </a:lnTo>
                  <a:cubicBezTo>
                    <a:pt x="3354" y="3537"/>
                    <a:pt x="3889" y="2815"/>
                    <a:pt x="3889" y="1965"/>
                  </a:cubicBezTo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  <p:sp useBgFill="1">
          <p:nvSpPr>
            <p:cNvPr id="7170" name="Freeform 2">
              <a:extLst>
                <a:ext uri="{FF2B5EF4-FFF2-40B4-BE49-F238E27FC236}">
                  <a16:creationId xmlns:a16="http://schemas.microsoft.com/office/drawing/2014/main" id="{D5EDF81A-9D8A-2B46-982B-B8268F52C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229" y="4847552"/>
              <a:ext cx="1955724" cy="1975887"/>
            </a:xfrm>
            <a:custGeom>
              <a:avLst/>
              <a:gdLst>
                <a:gd name="T0" fmla="*/ 2994 w 2995"/>
                <a:gd name="T1" fmla="*/ 1512 h 3025"/>
                <a:gd name="T2" fmla="*/ 2994 w 2995"/>
                <a:gd name="T3" fmla="*/ 1512 h 3025"/>
                <a:gd name="T4" fmla="*/ 1497 w 2995"/>
                <a:gd name="T5" fmla="*/ 3024 h 3025"/>
                <a:gd name="T6" fmla="*/ 1497 w 2995"/>
                <a:gd name="T7" fmla="*/ 3024 h 3025"/>
                <a:gd name="T8" fmla="*/ 0 w 2995"/>
                <a:gd name="T9" fmla="*/ 1512 h 3025"/>
                <a:gd name="T10" fmla="*/ 0 w 2995"/>
                <a:gd name="T11" fmla="*/ 1512 h 3025"/>
                <a:gd name="T12" fmla="*/ 1497 w 2995"/>
                <a:gd name="T13" fmla="*/ 0 h 3025"/>
                <a:gd name="T14" fmla="*/ 1497 w 2995"/>
                <a:gd name="T15" fmla="*/ 0 h 3025"/>
                <a:gd name="T16" fmla="*/ 2994 w 2995"/>
                <a:gd name="T17" fmla="*/ 1512 h 3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95" h="3025">
                  <a:moveTo>
                    <a:pt x="2994" y="1512"/>
                  </a:moveTo>
                  <a:lnTo>
                    <a:pt x="2994" y="1512"/>
                  </a:lnTo>
                  <a:cubicBezTo>
                    <a:pt x="2994" y="2348"/>
                    <a:pt x="2324" y="3024"/>
                    <a:pt x="1497" y="3024"/>
                  </a:cubicBezTo>
                  <a:lnTo>
                    <a:pt x="1497" y="3024"/>
                  </a:lnTo>
                  <a:cubicBezTo>
                    <a:pt x="670" y="3024"/>
                    <a:pt x="0" y="2348"/>
                    <a:pt x="0" y="1512"/>
                  </a:cubicBezTo>
                  <a:lnTo>
                    <a:pt x="0" y="1512"/>
                  </a:lnTo>
                  <a:cubicBezTo>
                    <a:pt x="0" y="677"/>
                    <a:pt x="670" y="0"/>
                    <a:pt x="1497" y="0"/>
                  </a:cubicBezTo>
                  <a:lnTo>
                    <a:pt x="1497" y="0"/>
                  </a:lnTo>
                  <a:cubicBezTo>
                    <a:pt x="2324" y="0"/>
                    <a:pt x="2994" y="677"/>
                    <a:pt x="2994" y="1512"/>
                  </a:cubicBezTo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7200" name="Freeform 32">
              <a:extLst>
                <a:ext uri="{FF2B5EF4-FFF2-40B4-BE49-F238E27FC236}">
                  <a16:creationId xmlns:a16="http://schemas.microsoft.com/office/drawing/2014/main" id="{70ED1B4A-EC62-4F48-A677-0D68BB2A5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1459" y="7676008"/>
              <a:ext cx="619264" cy="619264"/>
            </a:xfrm>
            <a:custGeom>
              <a:avLst/>
              <a:gdLst>
                <a:gd name="T0" fmla="*/ 947 w 948"/>
                <a:gd name="T1" fmla="*/ 473 h 947"/>
                <a:gd name="T2" fmla="*/ 947 w 948"/>
                <a:gd name="T3" fmla="*/ 473 h 947"/>
                <a:gd name="T4" fmla="*/ 473 w 948"/>
                <a:gd name="T5" fmla="*/ 0 h 947"/>
                <a:gd name="T6" fmla="*/ 473 w 948"/>
                <a:gd name="T7" fmla="*/ 0 h 947"/>
                <a:gd name="T8" fmla="*/ 0 w 948"/>
                <a:gd name="T9" fmla="*/ 473 h 947"/>
                <a:gd name="T10" fmla="*/ 0 w 948"/>
                <a:gd name="T11" fmla="*/ 473 h 947"/>
                <a:gd name="T12" fmla="*/ 473 w 948"/>
                <a:gd name="T13" fmla="*/ 946 h 947"/>
                <a:gd name="T14" fmla="*/ 473 w 948"/>
                <a:gd name="T15" fmla="*/ 946 h 947"/>
                <a:gd name="T16" fmla="*/ 947 w 948"/>
                <a:gd name="T17" fmla="*/ 473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8" h="947">
                  <a:moveTo>
                    <a:pt x="947" y="473"/>
                  </a:moveTo>
                  <a:lnTo>
                    <a:pt x="947" y="473"/>
                  </a:lnTo>
                  <a:cubicBezTo>
                    <a:pt x="947" y="212"/>
                    <a:pt x="735" y="0"/>
                    <a:pt x="473" y="0"/>
                  </a:cubicBezTo>
                  <a:lnTo>
                    <a:pt x="473" y="0"/>
                  </a:lnTo>
                  <a:cubicBezTo>
                    <a:pt x="212" y="0"/>
                    <a:pt x="0" y="212"/>
                    <a:pt x="0" y="473"/>
                  </a:cubicBezTo>
                  <a:lnTo>
                    <a:pt x="0" y="473"/>
                  </a:lnTo>
                  <a:cubicBezTo>
                    <a:pt x="0" y="734"/>
                    <a:pt x="212" y="946"/>
                    <a:pt x="473" y="946"/>
                  </a:cubicBezTo>
                  <a:lnTo>
                    <a:pt x="473" y="946"/>
                  </a:lnTo>
                  <a:cubicBezTo>
                    <a:pt x="735" y="946"/>
                    <a:pt x="947" y="734"/>
                    <a:pt x="947" y="473"/>
                  </a:cubicBezTo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983767E-EFBC-B049-BC25-B720D3427C94}"/>
              </a:ext>
            </a:extLst>
          </p:cNvPr>
          <p:cNvGrpSpPr/>
          <p:nvPr/>
        </p:nvGrpSpPr>
        <p:grpSpPr>
          <a:xfrm>
            <a:off x="2999187" y="909437"/>
            <a:ext cx="1278092" cy="1882359"/>
            <a:chOff x="9544710" y="4553760"/>
            <a:chExt cx="2540427" cy="3741512"/>
          </a:xfrm>
        </p:grpSpPr>
        <p:sp>
          <p:nvSpPr>
            <p:cNvPr id="7171" name="Freeform 3">
              <a:extLst>
                <a:ext uri="{FF2B5EF4-FFF2-40B4-BE49-F238E27FC236}">
                  <a16:creationId xmlns:a16="http://schemas.microsoft.com/office/drawing/2014/main" id="{1FAD830B-5674-2044-A22F-9FF49520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4710" y="4553760"/>
              <a:ext cx="2540427" cy="3433320"/>
            </a:xfrm>
            <a:custGeom>
              <a:avLst/>
              <a:gdLst>
                <a:gd name="T0" fmla="*/ 3889 w 3890"/>
                <a:gd name="T1" fmla="*/ 1965 h 5258"/>
                <a:gd name="T2" fmla="*/ 3889 w 3890"/>
                <a:gd name="T3" fmla="*/ 1965 h 5258"/>
                <a:gd name="T4" fmla="*/ 1945 w 3890"/>
                <a:gd name="T5" fmla="*/ 0 h 5258"/>
                <a:gd name="T6" fmla="*/ 1945 w 3890"/>
                <a:gd name="T7" fmla="*/ 0 h 5258"/>
                <a:gd name="T8" fmla="*/ 0 w 3890"/>
                <a:gd name="T9" fmla="*/ 1965 h 5258"/>
                <a:gd name="T10" fmla="*/ 0 w 3890"/>
                <a:gd name="T11" fmla="*/ 1965 h 5258"/>
                <a:gd name="T12" fmla="*/ 1284 w 3890"/>
                <a:gd name="T13" fmla="*/ 3810 h 5258"/>
                <a:gd name="T14" fmla="*/ 1945 w 3890"/>
                <a:gd name="T15" fmla="*/ 5257 h 5258"/>
                <a:gd name="T16" fmla="*/ 2607 w 3890"/>
                <a:gd name="T17" fmla="*/ 3810 h 5258"/>
                <a:gd name="T18" fmla="*/ 2607 w 3890"/>
                <a:gd name="T19" fmla="*/ 3810 h 5258"/>
                <a:gd name="T20" fmla="*/ 3889 w 3890"/>
                <a:gd name="T21" fmla="*/ 1965 h 5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90" h="5258">
                  <a:moveTo>
                    <a:pt x="3889" y="1965"/>
                  </a:moveTo>
                  <a:lnTo>
                    <a:pt x="3889" y="1965"/>
                  </a:lnTo>
                  <a:cubicBezTo>
                    <a:pt x="3889" y="880"/>
                    <a:pt x="3019" y="0"/>
                    <a:pt x="1945" y="0"/>
                  </a:cubicBezTo>
                  <a:lnTo>
                    <a:pt x="1945" y="0"/>
                  </a:lnTo>
                  <a:cubicBezTo>
                    <a:pt x="871" y="0"/>
                    <a:pt x="0" y="880"/>
                    <a:pt x="0" y="1965"/>
                  </a:cubicBezTo>
                  <a:lnTo>
                    <a:pt x="0" y="1965"/>
                  </a:lnTo>
                  <a:cubicBezTo>
                    <a:pt x="0" y="2815"/>
                    <a:pt x="536" y="3537"/>
                    <a:pt x="1284" y="3810"/>
                  </a:cubicBezTo>
                  <a:lnTo>
                    <a:pt x="1945" y="5257"/>
                  </a:lnTo>
                  <a:lnTo>
                    <a:pt x="2607" y="3810"/>
                  </a:lnTo>
                  <a:lnTo>
                    <a:pt x="2607" y="3810"/>
                  </a:lnTo>
                  <a:cubicBezTo>
                    <a:pt x="3355" y="3537"/>
                    <a:pt x="3889" y="2815"/>
                    <a:pt x="3889" y="1965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  <p:sp useBgFill="1">
          <p:nvSpPr>
            <p:cNvPr id="7172" name="Freeform 4">
              <a:extLst>
                <a:ext uri="{FF2B5EF4-FFF2-40B4-BE49-F238E27FC236}">
                  <a16:creationId xmlns:a16="http://schemas.microsoft.com/office/drawing/2014/main" id="{91B38E6C-C8EC-9D43-99AC-7E2BC6C57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7061" y="4847552"/>
              <a:ext cx="1955724" cy="1975887"/>
            </a:xfrm>
            <a:custGeom>
              <a:avLst/>
              <a:gdLst>
                <a:gd name="T0" fmla="*/ 2994 w 2995"/>
                <a:gd name="T1" fmla="*/ 1512 h 3025"/>
                <a:gd name="T2" fmla="*/ 2994 w 2995"/>
                <a:gd name="T3" fmla="*/ 1512 h 3025"/>
                <a:gd name="T4" fmla="*/ 1497 w 2995"/>
                <a:gd name="T5" fmla="*/ 3024 h 3025"/>
                <a:gd name="T6" fmla="*/ 1497 w 2995"/>
                <a:gd name="T7" fmla="*/ 3024 h 3025"/>
                <a:gd name="T8" fmla="*/ 0 w 2995"/>
                <a:gd name="T9" fmla="*/ 1512 h 3025"/>
                <a:gd name="T10" fmla="*/ 0 w 2995"/>
                <a:gd name="T11" fmla="*/ 1512 h 3025"/>
                <a:gd name="T12" fmla="*/ 1497 w 2995"/>
                <a:gd name="T13" fmla="*/ 0 h 3025"/>
                <a:gd name="T14" fmla="*/ 1497 w 2995"/>
                <a:gd name="T15" fmla="*/ 0 h 3025"/>
                <a:gd name="T16" fmla="*/ 2994 w 2995"/>
                <a:gd name="T17" fmla="*/ 1512 h 3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95" h="3025">
                  <a:moveTo>
                    <a:pt x="2994" y="1512"/>
                  </a:moveTo>
                  <a:lnTo>
                    <a:pt x="2994" y="1512"/>
                  </a:lnTo>
                  <a:cubicBezTo>
                    <a:pt x="2994" y="2348"/>
                    <a:pt x="2324" y="3024"/>
                    <a:pt x="1497" y="3024"/>
                  </a:cubicBezTo>
                  <a:lnTo>
                    <a:pt x="1497" y="3024"/>
                  </a:lnTo>
                  <a:cubicBezTo>
                    <a:pt x="670" y="3024"/>
                    <a:pt x="0" y="2348"/>
                    <a:pt x="0" y="1512"/>
                  </a:cubicBezTo>
                  <a:lnTo>
                    <a:pt x="0" y="1512"/>
                  </a:lnTo>
                  <a:cubicBezTo>
                    <a:pt x="0" y="677"/>
                    <a:pt x="670" y="0"/>
                    <a:pt x="1497" y="0"/>
                  </a:cubicBezTo>
                  <a:lnTo>
                    <a:pt x="1497" y="0"/>
                  </a:lnTo>
                  <a:cubicBezTo>
                    <a:pt x="2324" y="0"/>
                    <a:pt x="2994" y="677"/>
                    <a:pt x="2994" y="1512"/>
                  </a:cubicBezTo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7201" name="Freeform 33">
              <a:extLst>
                <a:ext uri="{FF2B5EF4-FFF2-40B4-BE49-F238E27FC236}">
                  <a16:creationId xmlns:a16="http://schemas.microsoft.com/office/drawing/2014/main" id="{C97007BF-FEF1-8745-AF20-271AD32FF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5291" y="7676008"/>
              <a:ext cx="619264" cy="619264"/>
            </a:xfrm>
            <a:custGeom>
              <a:avLst/>
              <a:gdLst>
                <a:gd name="T0" fmla="*/ 946 w 947"/>
                <a:gd name="T1" fmla="*/ 473 h 947"/>
                <a:gd name="T2" fmla="*/ 946 w 947"/>
                <a:gd name="T3" fmla="*/ 473 h 947"/>
                <a:gd name="T4" fmla="*/ 473 w 947"/>
                <a:gd name="T5" fmla="*/ 0 h 947"/>
                <a:gd name="T6" fmla="*/ 473 w 947"/>
                <a:gd name="T7" fmla="*/ 0 h 947"/>
                <a:gd name="T8" fmla="*/ 0 w 947"/>
                <a:gd name="T9" fmla="*/ 473 h 947"/>
                <a:gd name="T10" fmla="*/ 0 w 947"/>
                <a:gd name="T11" fmla="*/ 473 h 947"/>
                <a:gd name="T12" fmla="*/ 473 w 947"/>
                <a:gd name="T13" fmla="*/ 946 h 947"/>
                <a:gd name="T14" fmla="*/ 473 w 947"/>
                <a:gd name="T15" fmla="*/ 946 h 947"/>
                <a:gd name="T16" fmla="*/ 946 w 947"/>
                <a:gd name="T17" fmla="*/ 473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7" h="947">
                  <a:moveTo>
                    <a:pt x="946" y="473"/>
                  </a:moveTo>
                  <a:lnTo>
                    <a:pt x="946" y="473"/>
                  </a:lnTo>
                  <a:cubicBezTo>
                    <a:pt x="946" y="212"/>
                    <a:pt x="734" y="0"/>
                    <a:pt x="473" y="0"/>
                  </a:cubicBezTo>
                  <a:lnTo>
                    <a:pt x="473" y="0"/>
                  </a:lnTo>
                  <a:cubicBezTo>
                    <a:pt x="212" y="0"/>
                    <a:pt x="0" y="212"/>
                    <a:pt x="0" y="473"/>
                  </a:cubicBezTo>
                  <a:lnTo>
                    <a:pt x="0" y="473"/>
                  </a:lnTo>
                  <a:cubicBezTo>
                    <a:pt x="0" y="734"/>
                    <a:pt x="212" y="946"/>
                    <a:pt x="473" y="946"/>
                  </a:cubicBezTo>
                  <a:lnTo>
                    <a:pt x="473" y="946"/>
                  </a:lnTo>
                  <a:cubicBezTo>
                    <a:pt x="734" y="946"/>
                    <a:pt x="946" y="734"/>
                    <a:pt x="946" y="4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6D2AD3F-2E04-844F-90E8-D3E967A56E10}"/>
              </a:ext>
            </a:extLst>
          </p:cNvPr>
          <p:cNvGrpSpPr/>
          <p:nvPr/>
        </p:nvGrpSpPr>
        <p:grpSpPr>
          <a:xfrm>
            <a:off x="5148084" y="909437"/>
            <a:ext cx="1278092" cy="1882359"/>
            <a:chOff x="12511421" y="4553760"/>
            <a:chExt cx="2540427" cy="3741512"/>
          </a:xfrm>
        </p:grpSpPr>
        <p:sp>
          <p:nvSpPr>
            <p:cNvPr id="7173" name="Freeform 5">
              <a:extLst>
                <a:ext uri="{FF2B5EF4-FFF2-40B4-BE49-F238E27FC236}">
                  <a16:creationId xmlns:a16="http://schemas.microsoft.com/office/drawing/2014/main" id="{40FAE6C3-C1D8-704B-9C47-B2E21E44A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1421" y="4553760"/>
              <a:ext cx="2540427" cy="3433320"/>
            </a:xfrm>
            <a:custGeom>
              <a:avLst/>
              <a:gdLst>
                <a:gd name="T0" fmla="*/ 3889 w 3890"/>
                <a:gd name="T1" fmla="*/ 1965 h 5258"/>
                <a:gd name="T2" fmla="*/ 3889 w 3890"/>
                <a:gd name="T3" fmla="*/ 1965 h 5258"/>
                <a:gd name="T4" fmla="*/ 1945 w 3890"/>
                <a:gd name="T5" fmla="*/ 0 h 5258"/>
                <a:gd name="T6" fmla="*/ 1945 w 3890"/>
                <a:gd name="T7" fmla="*/ 0 h 5258"/>
                <a:gd name="T8" fmla="*/ 0 w 3890"/>
                <a:gd name="T9" fmla="*/ 1965 h 5258"/>
                <a:gd name="T10" fmla="*/ 0 w 3890"/>
                <a:gd name="T11" fmla="*/ 1965 h 5258"/>
                <a:gd name="T12" fmla="*/ 1283 w 3890"/>
                <a:gd name="T13" fmla="*/ 3810 h 5258"/>
                <a:gd name="T14" fmla="*/ 1945 w 3890"/>
                <a:gd name="T15" fmla="*/ 5257 h 5258"/>
                <a:gd name="T16" fmla="*/ 2606 w 3890"/>
                <a:gd name="T17" fmla="*/ 3810 h 5258"/>
                <a:gd name="T18" fmla="*/ 2606 w 3890"/>
                <a:gd name="T19" fmla="*/ 3810 h 5258"/>
                <a:gd name="T20" fmla="*/ 3889 w 3890"/>
                <a:gd name="T21" fmla="*/ 1965 h 5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90" h="5258">
                  <a:moveTo>
                    <a:pt x="3889" y="1965"/>
                  </a:moveTo>
                  <a:lnTo>
                    <a:pt x="3889" y="1965"/>
                  </a:lnTo>
                  <a:cubicBezTo>
                    <a:pt x="3889" y="880"/>
                    <a:pt x="3019" y="0"/>
                    <a:pt x="1945" y="0"/>
                  </a:cubicBezTo>
                  <a:lnTo>
                    <a:pt x="1945" y="0"/>
                  </a:lnTo>
                  <a:cubicBezTo>
                    <a:pt x="871" y="0"/>
                    <a:pt x="0" y="880"/>
                    <a:pt x="0" y="1965"/>
                  </a:cubicBezTo>
                  <a:lnTo>
                    <a:pt x="0" y="1965"/>
                  </a:lnTo>
                  <a:cubicBezTo>
                    <a:pt x="0" y="2815"/>
                    <a:pt x="536" y="3537"/>
                    <a:pt x="1283" y="3810"/>
                  </a:cubicBezTo>
                  <a:lnTo>
                    <a:pt x="1945" y="5257"/>
                  </a:lnTo>
                  <a:lnTo>
                    <a:pt x="2606" y="3810"/>
                  </a:lnTo>
                  <a:lnTo>
                    <a:pt x="2606" y="3810"/>
                  </a:lnTo>
                  <a:cubicBezTo>
                    <a:pt x="3354" y="3537"/>
                    <a:pt x="3889" y="2815"/>
                    <a:pt x="3889" y="1965"/>
                  </a:cubicBezTo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  <p:sp useBgFill="1">
          <p:nvSpPr>
            <p:cNvPr id="7174" name="Freeform 6">
              <a:extLst>
                <a:ext uri="{FF2B5EF4-FFF2-40B4-BE49-F238E27FC236}">
                  <a16:creationId xmlns:a16="http://schemas.microsoft.com/office/drawing/2014/main" id="{05253ECD-2473-9F45-A0A1-C7270C49C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3772" y="4847552"/>
              <a:ext cx="1955724" cy="1975887"/>
            </a:xfrm>
            <a:custGeom>
              <a:avLst/>
              <a:gdLst>
                <a:gd name="T0" fmla="*/ 2994 w 2995"/>
                <a:gd name="T1" fmla="*/ 1512 h 3025"/>
                <a:gd name="T2" fmla="*/ 2994 w 2995"/>
                <a:gd name="T3" fmla="*/ 1512 h 3025"/>
                <a:gd name="T4" fmla="*/ 1497 w 2995"/>
                <a:gd name="T5" fmla="*/ 3024 h 3025"/>
                <a:gd name="T6" fmla="*/ 1497 w 2995"/>
                <a:gd name="T7" fmla="*/ 3024 h 3025"/>
                <a:gd name="T8" fmla="*/ 0 w 2995"/>
                <a:gd name="T9" fmla="*/ 1512 h 3025"/>
                <a:gd name="T10" fmla="*/ 0 w 2995"/>
                <a:gd name="T11" fmla="*/ 1512 h 3025"/>
                <a:gd name="T12" fmla="*/ 1497 w 2995"/>
                <a:gd name="T13" fmla="*/ 0 h 3025"/>
                <a:gd name="T14" fmla="*/ 1497 w 2995"/>
                <a:gd name="T15" fmla="*/ 0 h 3025"/>
                <a:gd name="T16" fmla="*/ 2994 w 2995"/>
                <a:gd name="T17" fmla="*/ 1512 h 3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95" h="3025">
                  <a:moveTo>
                    <a:pt x="2994" y="1512"/>
                  </a:moveTo>
                  <a:lnTo>
                    <a:pt x="2994" y="1512"/>
                  </a:lnTo>
                  <a:cubicBezTo>
                    <a:pt x="2994" y="2348"/>
                    <a:pt x="2324" y="3024"/>
                    <a:pt x="1497" y="3024"/>
                  </a:cubicBezTo>
                  <a:lnTo>
                    <a:pt x="1497" y="3024"/>
                  </a:lnTo>
                  <a:cubicBezTo>
                    <a:pt x="670" y="3024"/>
                    <a:pt x="0" y="2348"/>
                    <a:pt x="0" y="1512"/>
                  </a:cubicBezTo>
                  <a:lnTo>
                    <a:pt x="0" y="1512"/>
                  </a:lnTo>
                  <a:cubicBezTo>
                    <a:pt x="0" y="677"/>
                    <a:pt x="670" y="0"/>
                    <a:pt x="1497" y="0"/>
                  </a:cubicBezTo>
                  <a:lnTo>
                    <a:pt x="1497" y="0"/>
                  </a:lnTo>
                  <a:cubicBezTo>
                    <a:pt x="2324" y="0"/>
                    <a:pt x="2994" y="677"/>
                    <a:pt x="2994" y="1512"/>
                  </a:cubicBezTo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7202" name="Freeform 34">
              <a:extLst>
                <a:ext uri="{FF2B5EF4-FFF2-40B4-BE49-F238E27FC236}">
                  <a16:creationId xmlns:a16="http://schemas.microsoft.com/office/drawing/2014/main" id="{F64FFB6A-0AF8-874A-ADEC-6F259C85E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2002" y="7676008"/>
              <a:ext cx="619264" cy="619264"/>
            </a:xfrm>
            <a:custGeom>
              <a:avLst/>
              <a:gdLst>
                <a:gd name="T0" fmla="*/ 948 w 949"/>
                <a:gd name="T1" fmla="*/ 473 h 947"/>
                <a:gd name="T2" fmla="*/ 948 w 949"/>
                <a:gd name="T3" fmla="*/ 473 h 947"/>
                <a:gd name="T4" fmla="*/ 474 w 949"/>
                <a:gd name="T5" fmla="*/ 0 h 947"/>
                <a:gd name="T6" fmla="*/ 474 w 949"/>
                <a:gd name="T7" fmla="*/ 0 h 947"/>
                <a:gd name="T8" fmla="*/ 0 w 949"/>
                <a:gd name="T9" fmla="*/ 473 h 947"/>
                <a:gd name="T10" fmla="*/ 0 w 949"/>
                <a:gd name="T11" fmla="*/ 473 h 947"/>
                <a:gd name="T12" fmla="*/ 474 w 949"/>
                <a:gd name="T13" fmla="*/ 946 h 947"/>
                <a:gd name="T14" fmla="*/ 474 w 949"/>
                <a:gd name="T15" fmla="*/ 946 h 947"/>
                <a:gd name="T16" fmla="*/ 948 w 949"/>
                <a:gd name="T17" fmla="*/ 473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9" h="947">
                  <a:moveTo>
                    <a:pt x="948" y="473"/>
                  </a:moveTo>
                  <a:lnTo>
                    <a:pt x="948" y="473"/>
                  </a:lnTo>
                  <a:cubicBezTo>
                    <a:pt x="948" y="212"/>
                    <a:pt x="736" y="0"/>
                    <a:pt x="474" y="0"/>
                  </a:cubicBezTo>
                  <a:lnTo>
                    <a:pt x="474" y="0"/>
                  </a:lnTo>
                  <a:cubicBezTo>
                    <a:pt x="212" y="0"/>
                    <a:pt x="0" y="212"/>
                    <a:pt x="0" y="473"/>
                  </a:cubicBezTo>
                  <a:lnTo>
                    <a:pt x="0" y="473"/>
                  </a:lnTo>
                  <a:cubicBezTo>
                    <a:pt x="0" y="734"/>
                    <a:pt x="212" y="946"/>
                    <a:pt x="474" y="946"/>
                  </a:cubicBezTo>
                  <a:lnTo>
                    <a:pt x="474" y="946"/>
                  </a:lnTo>
                  <a:cubicBezTo>
                    <a:pt x="736" y="946"/>
                    <a:pt x="948" y="734"/>
                    <a:pt x="948" y="473"/>
                  </a:cubicBezTo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98D859D-7E3F-B946-96AA-CFBDF655847E}"/>
              </a:ext>
            </a:extLst>
          </p:cNvPr>
          <p:cNvGrpSpPr/>
          <p:nvPr/>
        </p:nvGrpSpPr>
        <p:grpSpPr>
          <a:xfrm>
            <a:off x="7038135" y="909437"/>
            <a:ext cx="1278092" cy="1882359"/>
            <a:chOff x="15434927" y="4553760"/>
            <a:chExt cx="2540427" cy="3741512"/>
          </a:xfrm>
        </p:grpSpPr>
        <p:sp>
          <p:nvSpPr>
            <p:cNvPr id="7175" name="Freeform 7">
              <a:extLst>
                <a:ext uri="{FF2B5EF4-FFF2-40B4-BE49-F238E27FC236}">
                  <a16:creationId xmlns:a16="http://schemas.microsoft.com/office/drawing/2014/main" id="{6DE99C64-C35C-2142-96D0-C96809E9E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927" y="4553760"/>
              <a:ext cx="2540427" cy="3433320"/>
            </a:xfrm>
            <a:custGeom>
              <a:avLst/>
              <a:gdLst>
                <a:gd name="T0" fmla="*/ 3890 w 3891"/>
                <a:gd name="T1" fmla="*/ 1965 h 5258"/>
                <a:gd name="T2" fmla="*/ 3890 w 3891"/>
                <a:gd name="T3" fmla="*/ 1965 h 5258"/>
                <a:gd name="T4" fmla="*/ 1945 w 3891"/>
                <a:gd name="T5" fmla="*/ 0 h 5258"/>
                <a:gd name="T6" fmla="*/ 1945 w 3891"/>
                <a:gd name="T7" fmla="*/ 0 h 5258"/>
                <a:gd name="T8" fmla="*/ 0 w 3891"/>
                <a:gd name="T9" fmla="*/ 1965 h 5258"/>
                <a:gd name="T10" fmla="*/ 0 w 3891"/>
                <a:gd name="T11" fmla="*/ 1965 h 5258"/>
                <a:gd name="T12" fmla="*/ 1284 w 3891"/>
                <a:gd name="T13" fmla="*/ 3810 h 5258"/>
                <a:gd name="T14" fmla="*/ 1945 w 3891"/>
                <a:gd name="T15" fmla="*/ 5257 h 5258"/>
                <a:gd name="T16" fmla="*/ 2607 w 3891"/>
                <a:gd name="T17" fmla="*/ 3810 h 5258"/>
                <a:gd name="T18" fmla="*/ 2607 w 3891"/>
                <a:gd name="T19" fmla="*/ 3810 h 5258"/>
                <a:gd name="T20" fmla="*/ 3890 w 3891"/>
                <a:gd name="T21" fmla="*/ 1965 h 5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91" h="5258">
                  <a:moveTo>
                    <a:pt x="3890" y="1965"/>
                  </a:moveTo>
                  <a:lnTo>
                    <a:pt x="3890" y="1965"/>
                  </a:lnTo>
                  <a:cubicBezTo>
                    <a:pt x="3890" y="880"/>
                    <a:pt x="3019" y="0"/>
                    <a:pt x="1945" y="0"/>
                  </a:cubicBezTo>
                  <a:lnTo>
                    <a:pt x="1945" y="0"/>
                  </a:lnTo>
                  <a:cubicBezTo>
                    <a:pt x="871" y="0"/>
                    <a:pt x="0" y="880"/>
                    <a:pt x="0" y="1965"/>
                  </a:cubicBezTo>
                  <a:lnTo>
                    <a:pt x="0" y="1965"/>
                  </a:lnTo>
                  <a:cubicBezTo>
                    <a:pt x="0" y="2815"/>
                    <a:pt x="536" y="3537"/>
                    <a:pt x="1284" y="3810"/>
                  </a:cubicBezTo>
                  <a:lnTo>
                    <a:pt x="1945" y="5257"/>
                  </a:lnTo>
                  <a:lnTo>
                    <a:pt x="2607" y="3810"/>
                  </a:lnTo>
                  <a:lnTo>
                    <a:pt x="2607" y="3810"/>
                  </a:lnTo>
                  <a:cubicBezTo>
                    <a:pt x="3354" y="3537"/>
                    <a:pt x="3890" y="2815"/>
                    <a:pt x="3890" y="1965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  <p:sp useBgFill="1">
          <p:nvSpPr>
            <p:cNvPr id="7176" name="Freeform 8">
              <a:extLst>
                <a:ext uri="{FF2B5EF4-FFF2-40B4-BE49-F238E27FC236}">
                  <a16:creationId xmlns:a16="http://schemas.microsoft.com/office/drawing/2014/main" id="{09B8E8DC-78FB-6543-AC20-6FB4956E5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278" y="4847552"/>
              <a:ext cx="1955724" cy="1975887"/>
            </a:xfrm>
            <a:custGeom>
              <a:avLst/>
              <a:gdLst>
                <a:gd name="T0" fmla="*/ 2994 w 2995"/>
                <a:gd name="T1" fmla="*/ 1512 h 3025"/>
                <a:gd name="T2" fmla="*/ 2994 w 2995"/>
                <a:gd name="T3" fmla="*/ 1512 h 3025"/>
                <a:gd name="T4" fmla="*/ 1497 w 2995"/>
                <a:gd name="T5" fmla="*/ 3024 h 3025"/>
                <a:gd name="T6" fmla="*/ 1497 w 2995"/>
                <a:gd name="T7" fmla="*/ 3024 h 3025"/>
                <a:gd name="T8" fmla="*/ 0 w 2995"/>
                <a:gd name="T9" fmla="*/ 1512 h 3025"/>
                <a:gd name="T10" fmla="*/ 0 w 2995"/>
                <a:gd name="T11" fmla="*/ 1512 h 3025"/>
                <a:gd name="T12" fmla="*/ 1497 w 2995"/>
                <a:gd name="T13" fmla="*/ 0 h 3025"/>
                <a:gd name="T14" fmla="*/ 1497 w 2995"/>
                <a:gd name="T15" fmla="*/ 0 h 3025"/>
                <a:gd name="T16" fmla="*/ 2994 w 2995"/>
                <a:gd name="T17" fmla="*/ 1512 h 3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95" h="3025">
                  <a:moveTo>
                    <a:pt x="2994" y="1512"/>
                  </a:moveTo>
                  <a:lnTo>
                    <a:pt x="2994" y="1512"/>
                  </a:lnTo>
                  <a:cubicBezTo>
                    <a:pt x="2994" y="2348"/>
                    <a:pt x="2324" y="3024"/>
                    <a:pt x="1497" y="3024"/>
                  </a:cubicBezTo>
                  <a:lnTo>
                    <a:pt x="1497" y="3024"/>
                  </a:lnTo>
                  <a:cubicBezTo>
                    <a:pt x="671" y="3024"/>
                    <a:pt x="0" y="2348"/>
                    <a:pt x="0" y="1512"/>
                  </a:cubicBezTo>
                  <a:lnTo>
                    <a:pt x="0" y="1512"/>
                  </a:lnTo>
                  <a:cubicBezTo>
                    <a:pt x="0" y="677"/>
                    <a:pt x="671" y="0"/>
                    <a:pt x="1497" y="0"/>
                  </a:cubicBezTo>
                  <a:lnTo>
                    <a:pt x="1497" y="0"/>
                  </a:lnTo>
                  <a:cubicBezTo>
                    <a:pt x="2324" y="0"/>
                    <a:pt x="2994" y="677"/>
                    <a:pt x="2994" y="1512"/>
                  </a:cubicBezTo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7203" name="Freeform 35">
              <a:extLst>
                <a:ext uri="{FF2B5EF4-FFF2-40B4-BE49-F238E27FC236}">
                  <a16:creationId xmlns:a16="http://schemas.microsoft.com/office/drawing/2014/main" id="{DD5E0C2E-356E-E249-A28C-BC5020F27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5508" y="7676008"/>
              <a:ext cx="619264" cy="619264"/>
            </a:xfrm>
            <a:custGeom>
              <a:avLst/>
              <a:gdLst>
                <a:gd name="T0" fmla="*/ 947 w 948"/>
                <a:gd name="T1" fmla="*/ 473 h 947"/>
                <a:gd name="T2" fmla="*/ 947 w 948"/>
                <a:gd name="T3" fmla="*/ 473 h 947"/>
                <a:gd name="T4" fmla="*/ 473 w 948"/>
                <a:gd name="T5" fmla="*/ 0 h 947"/>
                <a:gd name="T6" fmla="*/ 473 w 948"/>
                <a:gd name="T7" fmla="*/ 0 h 947"/>
                <a:gd name="T8" fmla="*/ 0 w 948"/>
                <a:gd name="T9" fmla="*/ 473 h 947"/>
                <a:gd name="T10" fmla="*/ 0 w 948"/>
                <a:gd name="T11" fmla="*/ 473 h 947"/>
                <a:gd name="T12" fmla="*/ 473 w 948"/>
                <a:gd name="T13" fmla="*/ 946 h 947"/>
                <a:gd name="T14" fmla="*/ 473 w 948"/>
                <a:gd name="T15" fmla="*/ 946 h 947"/>
                <a:gd name="T16" fmla="*/ 947 w 948"/>
                <a:gd name="T17" fmla="*/ 473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8" h="947">
                  <a:moveTo>
                    <a:pt x="947" y="473"/>
                  </a:moveTo>
                  <a:lnTo>
                    <a:pt x="947" y="473"/>
                  </a:lnTo>
                  <a:cubicBezTo>
                    <a:pt x="947" y="212"/>
                    <a:pt x="735" y="0"/>
                    <a:pt x="473" y="0"/>
                  </a:cubicBezTo>
                  <a:lnTo>
                    <a:pt x="473" y="0"/>
                  </a:lnTo>
                  <a:cubicBezTo>
                    <a:pt x="212" y="0"/>
                    <a:pt x="0" y="212"/>
                    <a:pt x="0" y="473"/>
                  </a:cubicBezTo>
                  <a:lnTo>
                    <a:pt x="0" y="473"/>
                  </a:lnTo>
                  <a:cubicBezTo>
                    <a:pt x="0" y="734"/>
                    <a:pt x="212" y="946"/>
                    <a:pt x="473" y="946"/>
                  </a:cubicBezTo>
                  <a:lnTo>
                    <a:pt x="473" y="946"/>
                  </a:lnTo>
                  <a:cubicBezTo>
                    <a:pt x="735" y="946"/>
                    <a:pt x="947" y="734"/>
                    <a:pt x="947" y="473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3E61C8F-1C39-214A-8A1F-839E56F000CD}"/>
              </a:ext>
            </a:extLst>
          </p:cNvPr>
          <p:cNvSpPr txBox="1"/>
          <p:nvPr/>
        </p:nvSpPr>
        <p:spPr>
          <a:xfrm>
            <a:off x="3888169" y="229639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663"/>
            <a:r>
              <a:rPr lang="en-US" sz="2400" b="1" dirty="0" err="1">
                <a:solidFill>
                  <a:srgbClr val="08204C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Kết</a:t>
            </a:r>
            <a:r>
              <a:rPr lang="en-US" sz="2400" b="1" dirty="0">
                <a:solidFill>
                  <a:srgbClr val="08204C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400" b="1" dirty="0" err="1">
                <a:solidFill>
                  <a:srgbClr val="08204C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luận</a:t>
            </a:r>
            <a:endParaRPr lang="en-US" sz="2400" b="1" dirty="0">
              <a:solidFill>
                <a:srgbClr val="08204C"/>
              </a:solidFill>
              <a:latin typeface="Cambria" panose="02040503050406030204" pitchFamily="18" charset="0"/>
              <a:ea typeface="Cambria" panose="02040503050406030204" pitchFamily="18" charset="0"/>
              <a:cs typeface="Poppins" pitchFamily="2" charset="77"/>
            </a:endParaRPr>
          </a:p>
        </p:txBody>
      </p:sp>
      <p:sp>
        <p:nvSpPr>
          <p:cNvPr id="45" name="Google Shape;1292;p43"/>
          <p:cNvSpPr txBox="1">
            <a:spLocks/>
          </p:cNvSpPr>
          <p:nvPr/>
        </p:nvSpPr>
        <p:spPr>
          <a:xfrm>
            <a:off x="350007" y="3104351"/>
            <a:ext cx="2041088" cy="1719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  <a:buFont typeface="Quicksand"/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Một số từ chỉ được sử dụng trong những hoàn cảnh giao tiếp trang trọng.</a:t>
            </a:r>
          </a:p>
        </p:txBody>
      </p:sp>
      <p:sp>
        <p:nvSpPr>
          <p:cNvPr id="46" name="Google Shape;1292;p43"/>
          <p:cNvSpPr txBox="1">
            <a:spLocks/>
          </p:cNvSpPr>
          <p:nvPr/>
        </p:nvSpPr>
        <p:spPr>
          <a:xfrm>
            <a:off x="2660190" y="3085172"/>
            <a:ext cx="1897557" cy="1877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  <a:buFont typeface="Quicksand"/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Tùy theo quy định tài liệu để sử dụng cách viết phù hợp (Viết nguyên dạng hoặc có gạch nối)</a:t>
            </a:r>
          </a:p>
        </p:txBody>
      </p:sp>
      <p:sp>
        <p:nvSpPr>
          <p:cNvPr id="47" name="Google Shape;1292;p43"/>
          <p:cNvSpPr txBox="1">
            <a:spLocks/>
          </p:cNvSpPr>
          <p:nvPr/>
        </p:nvSpPr>
        <p:spPr>
          <a:xfrm>
            <a:off x="4826842" y="3104351"/>
            <a:ext cx="2036413" cy="1863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  <a:buFont typeface="Quicksand"/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Tránh lạm dụng sử dụng quá nhiều gây khó hiểu, khó chịu cho người đọc, người nghe.</a:t>
            </a:r>
          </a:p>
        </p:txBody>
      </p:sp>
      <p:sp>
        <p:nvSpPr>
          <p:cNvPr id="48" name="Google Shape;1292;p43"/>
          <p:cNvSpPr txBox="1">
            <a:spLocks/>
          </p:cNvSpPr>
          <p:nvPr/>
        </p:nvSpPr>
        <p:spPr>
          <a:xfrm>
            <a:off x="7015978" y="3104351"/>
            <a:ext cx="1633957" cy="1824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  <a:buFont typeface="Quicksand"/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Giữ gìn sự trong sáng của Tiếng Việt</a:t>
            </a:r>
          </a:p>
        </p:txBody>
      </p:sp>
      <p:pic>
        <p:nvPicPr>
          <p:cNvPr id="1026" name="Picture 2" descr="Flat design concept peoples talk with balloon message bubble. Vector  illustrate. 2213983 Vector Art at Vecteez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4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15" y="1048185"/>
            <a:ext cx="1096743" cy="10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 Png, Vector, PSD, and Clipart With Transparent Background for Free  Download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6667" l="3889" r="93889">
                        <a14:foregroundMark x1="16389" y1="14167" x2="88611" y2="66389"/>
                        <a14:foregroundMark x1="77222" y1="7778" x2="26667" y2="73889"/>
                        <a14:foregroundMark x1="78056" y1="26944" x2="50833" y2="71667"/>
                        <a14:foregroundMark x1="79444" y1="41389" x2="79444" y2="58333"/>
                        <a14:foregroundMark x1="61389" y1="10556" x2="36389" y2="1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56" y="1139732"/>
            <a:ext cx="884865" cy="88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 Ragazza Sveglia Del Bambino Sveglio Ascolta Buona Musica | Cute kids,  Kindergarten artwork, Kids cartoon character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4" b="96965" l="9904" r="89936">
                        <a14:foregroundMark x1="34026" y1="47284" x2="54792" y2="58946"/>
                        <a14:foregroundMark x1="61342" y1="48243" x2="45687" y2="61182"/>
                        <a14:foregroundMark x1="72524" y1="55591" x2="57827" y2="61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039" y="623444"/>
            <a:ext cx="1510180" cy="15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ình ảnh Cờ Việt Nam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203" y="853099"/>
            <a:ext cx="1346024" cy="134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05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/>
      <p:bldP spid="45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42"/>
          <p:cNvSpPr/>
          <p:nvPr/>
        </p:nvSpPr>
        <p:spPr>
          <a:xfrm>
            <a:off x="1710549" y="2385147"/>
            <a:ext cx="2001896" cy="1132620"/>
          </a:xfrm>
          <a:custGeom>
            <a:avLst/>
            <a:gdLst/>
            <a:ahLst/>
            <a:cxnLst/>
            <a:rect l="l" t="t" r="r" b="b"/>
            <a:pathLst>
              <a:path w="31552" h="17852" extrusionOk="0">
                <a:moveTo>
                  <a:pt x="29006" y="0"/>
                </a:moveTo>
                <a:lnTo>
                  <a:pt x="1327" y="1489"/>
                </a:lnTo>
                <a:cubicBezTo>
                  <a:pt x="917" y="1942"/>
                  <a:pt x="518" y="2405"/>
                  <a:pt x="108" y="2858"/>
                </a:cubicBezTo>
                <a:cubicBezTo>
                  <a:pt x="65" y="2901"/>
                  <a:pt x="22" y="2956"/>
                  <a:pt x="11" y="3020"/>
                </a:cubicBezTo>
                <a:cubicBezTo>
                  <a:pt x="0" y="3085"/>
                  <a:pt x="22" y="3150"/>
                  <a:pt x="43" y="3215"/>
                </a:cubicBezTo>
                <a:cubicBezTo>
                  <a:pt x="2018" y="8155"/>
                  <a:pt x="4142" y="13041"/>
                  <a:pt x="6419" y="17852"/>
                </a:cubicBezTo>
                <a:cubicBezTo>
                  <a:pt x="6968" y="17129"/>
                  <a:pt x="7756" y="16612"/>
                  <a:pt x="8543" y="16137"/>
                </a:cubicBezTo>
                <a:cubicBezTo>
                  <a:pt x="10561" y="14886"/>
                  <a:pt x="12577" y="13559"/>
                  <a:pt x="14789" y="12685"/>
                </a:cubicBezTo>
                <a:cubicBezTo>
                  <a:pt x="17475" y="11628"/>
                  <a:pt x="19881" y="11725"/>
                  <a:pt x="20614" y="11456"/>
                </a:cubicBezTo>
                <a:cubicBezTo>
                  <a:pt x="21336" y="11175"/>
                  <a:pt x="21940" y="9977"/>
                  <a:pt x="23731" y="8791"/>
                </a:cubicBezTo>
                <a:cubicBezTo>
                  <a:pt x="25290" y="7752"/>
                  <a:pt x="28179" y="6234"/>
                  <a:pt x="30568" y="6234"/>
                </a:cubicBezTo>
                <a:cubicBezTo>
                  <a:pt x="30908" y="6234"/>
                  <a:pt x="31238" y="6264"/>
                  <a:pt x="31552" y="6331"/>
                </a:cubicBezTo>
                <a:lnTo>
                  <a:pt x="29006" y="0"/>
                </a:lnTo>
                <a:close/>
              </a:path>
            </a:pathLst>
          </a:custGeom>
          <a:solidFill>
            <a:srgbClr val="97D7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42"/>
          <p:cNvSpPr/>
          <p:nvPr/>
        </p:nvSpPr>
        <p:spPr>
          <a:xfrm>
            <a:off x="2585854" y="1563908"/>
            <a:ext cx="1165594" cy="1500157"/>
          </a:xfrm>
          <a:custGeom>
            <a:avLst/>
            <a:gdLst/>
            <a:ahLst/>
            <a:cxnLst/>
            <a:rect l="l" t="t" r="r" b="b"/>
            <a:pathLst>
              <a:path w="18371" h="23645" extrusionOk="0">
                <a:moveTo>
                  <a:pt x="11162" y="0"/>
                </a:moveTo>
                <a:cubicBezTo>
                  <a:pt x="9205" y="0"/>
                  <a:pt x="7255" y="520"/>
                  <a:pt x="5545" y="1477"/>
                </a:cubicBezTo>
                <a:cubicBezTo>
                  <a:pt x="3474" y="2653"/>
                  <a:pt x="1780" y="4476"/>
                  <a:pt x="713" y="6601"/>
                </a:cubicBezTo>
                <a:cubicBezTo>
                  <a:pt x="313" y="7388"/>
                  <a:pt x="1" y="8263"/>
                  <a:pt x="54" y="9147"/>
                </a:cubicBezTo>
                <a:cubicBezTo>
                  <a:pt x="54" y="9147"/>
                  <a:pt x="4078" y="18995"/>
                  <a:pt x="6451" y="23645"/>
                </a:cubicBezTo>
                <a:cubicBezTo>
                  <a:pt x="9115" y="21325"/>
                  <a:pt x="11920" y="18930"/>
                  <a:pt x="15350" y="18079"/>
                </a:cubicBezTo>
                <a:cubicBezTo>
                  <a:pt x="15911" y="17937"/>
                  <a:pt x="16496" y="17841"/>
                  <a:pt x="17078" y="17841"/>
                </a:cubicBezTo>
                <a:cubicBezTo>
                  <a:pt x="17515" y="17841"/>
                  <a:pt x="17949" y="17895"/>
                  <a:pt x="18370" y="18024"/>
                </a:cubicBezTo>
                <a:cubicBezTo>
                  <a:pt x="17152" y="12048"/>
                  <a:pt x="15372" y="6192"/>
                  <a:pt x="13074" y="550"/>
                </a:cubicBezTo>
                <a:cubicBezTo>
                  <a:pt x="13031" y="431"/>
                  <a:pt x="12977" y="312"/>
                  <a:pt x="12891" y="226"/>
                </a:cubicBezTo>
                <a:cubicBezTo>
                  <a:pt x="12761" y="118"/>
                  <a:pt x="12600" y="97"/>
                  <a:pt x="12438" y="75"/>
                </a:cubicBezTo>
                <a:cubicBezTo>
                  <a:pt x="12013" y="25"/>
                  <a:pt x="11587" y="0"/>
                  <a:pt x="111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42"/>
          <p:cNvSpPr/>
          <p:nvPr/>
        </p:nvSpPr>
        <p:spPr>
          <a:xfrm>
            <a:off x="1779705" y="2104210"/>
            <a:ext cx="1215527" cy="1278797"/>
          </a:xfrm>
          <a:custGeom>
            <a:avLst/>
            <a:gdLst/>
            <a:ahLst/>
            <a:cxnLst/>
            <a:rect l="l" t="t" r="r" b="b"/>
            <a:pathLst>
              <a:path w="19158" h="20156" extrusionOk="0">
                <a:moveTo>
                  <a:pt x="10207" y="0"/>
                </a:moveTo>
                <a:cubicBezTo>
                  <a:pt x="9624" y="0"/>
                  <a:pt x="9035" y="64"/>
                  <a:pt x="8467" y="167"/>
                </a:cubicBezTo>
                <a:cubicBezTo>
                  <a:pt x="6753" y="480"/>
                  <a:pt x="5080" y="1116"/>
                  <a:pt x="3646" y="2120"/>
                </a:cubicBezTo>
                <a:cubicBezTo>
                  <a:pt x="2319" y="3047"/>
                  <a:pt x="1219" y="4255"/>
                  <a:pt x="140" y="5452"/>
                </a:cubicBezTo>
                <a:cubicBezTo>
                  <a:pt x="75" y="5517"/>
                  <a:pt x="10" y="5593"/>
                  <a:pt x="10" y="5679"/>
                </a:cubicBezTo>
                <a:cubicBezTo>
                  <a:pt x="0" y="5754"/>
                  <a:pt x="32" y="5819"/>
                  <a:pt x="65" y="5895"/>
                </a:cubicBezTo>
                <a:cubicBezTo>
                  <a:pt x="2244" y="10641"/>
                  <a:pt x="4423" y="15398"/>
                  <a:pt x="6612" y="20155"/>
                </a:cubicBezTo>
                <a:cubicBezTo>
                  <a:pt x="7691" y="19055"/>
                  <a:pt x="9169" y="18257"/>
                  <a:pt x="10528" y="17512"/>
                </a:cubicBezTo>
                <a:cubicBezTo>
                  <a:pt x="11995" y="16725"/>
                  <a:pt x="13225" y="16045"/>
                  <a:pt x="14745" y="15344"/>
                </a:cubicBezTo>
                <a:cubicBezTo>
                  <a:pt x="15619" y="14934"/>
                  <a:pt x="16223" y="14729"/>
                  <a:pt x="17173" y="14546"/>
                </a:cubicBezTo>
                <a:cubicBezTo>
                  <a:pt x="17332" y="14517"/>
                  <a:pt x="17498" y="14501"/>
                  <a:pt x="17665" y="14501"/>
                </a:cubicBezTo>
                <a:cubicBezTo>
                  <a:pt x="18234" y="14501"/>
                  <a:pt x="18815" y="14681"/>
                  <a:pt x="19157" y="15107"/>
                </a:cubicBezTo>
                <a:cubicBezTo>
                  <a:pt x="17604" y="9821"/>
                  <a:pt x="13203" y="792"/>
                  <a:pt x="13203" y="792"/>
                </a:cubicBezTo>
                <a:cubicBezTo>
                  <a:pt x="12324" y="214"/>
                  <a:pt x="11274" y="0"/>
                  <a:pt x="102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42"/>
          <p:cNvSpPr/>
          <p:nvPr/>
        </p:nvSpPr>
        <p:spPr>
          <a:xfrm>
            <a:off x="2584522" y="1971038"/>
            <a:ext cx="687834" cy="1360578"/>
          </a:xfrm>
          <a:custGeom>
            <a:avLst/>
            <a:gdLst/>
            <a:ahLst/>
            <a:cxnLst/>
            <a:rect l="l" t="t" r="r" b="b"/>
            <a:pathLst>
              <a:path w="10841" h="21445" extrusionOk="0">
                <a:moveTo>
                  <a:pt x="830" y="1"/>
                </a:moveTo>
                <a:cubicBezTo>
                  <a:pt x="399" y="626"/>
                  <a:pt x="0" y="1436"/>
                  <a:pt x="43" y="2579"/>
                </a:cubicBezTo>
                <a:cubicBezTo>
                  <a:pt x="485" y="3690"/>
                  <a:pt x="2524" y="8145"/>
                  <a:pt x="4261" y="12082"/>
                </a:cubicBezTo>
                <a:cubicBezTo>
                  <a:pt x="5620" y="15178"/>
                  <a:pt x="7151" y="19385"/>
                  <a:pt x="8920" y="21445"/>
                </a:cubicBezTo>
                <a:cubicBezTo>
                  <a:pt x="8953" y="20798"/>
                  <a:pt x="8845" y="20399"/>
                  <a:pt x="9040" y="19773"/>
                </a:cubicBezTo>
                <a:cubicBezTo>
                  <a:pt x="9600" y="19999"/>
                  <a:pt x="10021" y="20420"/>
                  <a:pt x="10840" y="20495"/>
                </a:cubicBezTo>
                <a:cubicBezTo>
                  <a:pt x="6300" y="14282"/>
                  <a:pt x="3570" y="7206"/>
                  <a:pt x="830" y="1"/>
                </a:cubicBezTo>
                <a:close/>
              </a:path>
            </a:pathLst>
          </a:custGeom>
          <a:solidFill>
            <a:srgbClr val="FFA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42"/>
          <p:cNvSpPr/>
          <p:nvPr/>
        </p:nvSpPr>
        <p:spPr>
          <a:xfrm>
            <a:off x="2804871" y="1993688"/>
            <a:ext cx="102024" cy="77149"/>
          </a:xfrm>
          <a:custGeom>
            <a:avLst/>
            <a:gdLst/>
            <a:ahLst/>
            <a:cxnLst/>
            <a:rect l="l" t="t" r="r" b="b"/>
            <a:pathLst>
              <a:path w="1608" h="1216" extrusionOk="0">
                <a:moveTo>
                  <a:pt x="1101" y="712"/>
                </a:moveTo>
                <a:lnTo>
                  <a:pt x="1090" y="722"/>
                </a:lnTo>
                <a:cubicBezTo>
                  <a:pt x="1090" y="717"/>
                  <a:pt x="1090" y="717"/>
                  <a:pt x="1091" y="717"/>
                </a:cubicBezTo>
                <a:cubicBezTo>
                  <a:pt x="1092" y="717"/>
                  <a:pt x="1095" y="717"/>
                  <a:pt x="1101" y="712"/>
                </a:cubicBezTo>
                <a:close/>
                <a:moveTo>
                  <a:pt x="76" y="0"/>
                </a:moveTo>
                <a:cubicBezTo>
                  <a:pt x="65" y="0"/>
                  <a:pt x="65" y="0"/>
                  <a:pt x="54" y="10"/>
                </a:cubicBezTo>
                <a:cubicBezTo>
                  <a:pt x="44" y="22"/>
                  <a:pt x="33" y="43"/>
                  <a:pt x="44" y="65"/>
                </a:cubicBezTo>
                <a:cubicBezTo>
                  <a:pt x="54" y="65"/>
                  <a:pt x="54" y="65"/>
                  <a:pt x="54" y="75"/>
                </a:cubicBezTo>
                <a:lnTo>
                  <a:pt x="44" y="75"/>
                </a:lnTo>
                <a:cubicBezTo>
                  <a:pt x="38" y="70"/>
                  <a:pt x="33" y="67"/>
                  <a:pt x="27" y="67"/>
                </a:cubicBezTo>
                <a:cubicBezTo>
                  <a:pt x="22" y="67"/>
                  <a:pt x="17" y="70"/>
                  <a:pt x="11" y="75"/>
                </a:cubicBezTo>
                <a:cubicBezTo>
                  <a:pt x="1" y="97"/>
                  <a:pt x="1" y="108"/>
                  <a:pt x="1" y="118"/>
                </a:cubicBezTo>
                <a:cubicBezTo>
                  <a:pt x="1" y="129"/>
                  <a:pt x="1" y="129"/>
                  <a:pt x="11" y="129"/>
                </a:cubicBezTo>
                <a:cubicBezTo>
                  <a:pt x="22" y="140"/>
                  <a:pt x="22" y="140"/>
                  <a:pt x="22" y="151"/>
                </a:cubicBezTo>
                <a:cubicBezTo>
                  <a:pt x="33" y="161"/>
                  <a:pt x="33" y="161"/>
                  <a:pt x="44" y="161"/>
                </a:cubicBezTo>
                <a:cubicBezTo>
                  <a:pt x="54" y="173"/>
                  <a:pt x="76" y="183"/>
                  <a:pt x="97" y="205"/>
                </a:cubicBezTo>
                <a:cubicBezTo>
                  <a:pt x="130" y="226"/>
                  <a:pt x="173" y="248"/>
                  <a:pt x="216" y="280"/>
                </a:cubicBezTo>
                <a:cubicBezTo>
                  <a:pt x="238" y="291"/>
                  <a:pt x="259" y="312"/>
                  <a:pt x="281" y="324"/>
                </a:cubicBezTo>
                <a:cubicBezTo>
                  <a:pt x="313" y="345"/>
                  <a:pt x="335" y="356"/>
                  <a:pt x="367" y="377"/>
                </a:cubicBezTo>
                <a:cubicBezTo>
                  <a:pt x="378" y="377"/>
                  <a:pt x="389" y="388"/>
                  <a:pt x="399" y="388"/>
                </a:cubicBezTo>
                <a:cubicBezTo>
                  <a:pt x="410" y="420"/>
                  <a:pt x="442" y="420"/>
                  <a:pt x="464" y="442"/>
                </a:cubicBezTo>
                <a:cubicBezTo>
                  <a:pt x="497" y="475"/>
                  <a:pt x="529" y="475"/>
                  <a:pt x="561" y="507"/>
                </a:cubicBezTo>
                <a:cubicBezTo>
                  <a:pt x="583" y="528"/>
                  <a:pt x="605" y="539"/>
                  <a:pt x="626" y="561"/>
                </a:cubicBezTo>
                <a:cubicBezTo>
                  <a:pt x="669" y="582"/>
                  <a:pt x="713" y="614"/>
                  <a:pt x="756" y="647"/>
                </a:cubicBezTo>
                <a:cubicBezTo>
                  <a:pt x="788" y="669"/>
                  <a:pt x="831" y="701"/>
                  <a:pt x="864" y="722"/>
                </a:cubicBezTo>
                <a:cubicBezTo>
                  <a:pt x="907" y="755"/>
                  <a:pt x="939" y="787"/>
                  <a:pt x="982" y="820"/>
                </a:cubicBezTo>
                <a:lnTo>
                  <a:pt x="1176" y="981"/>
                </a:lnTo>
                <a:cubicBezTo>
                  <a:pt x="1219" y="1024"/>
                  <a:pt x="1273" y="1057"/>
                  <a:pt x="1305" y="1089"/>
                </a:cubicBezTo>
                <a:cubicBezTo>
                  <a:pt x="1348" y="1122"/>
                  <a:pt x="1381" y="1143"/>
                  <a:pt x="1413" y="1165"/>
                </a:cubicBezTo>
                <a:lnTo>
                  <a:pt x="1478" y="1208"/>
                </a:lnTo>
                <a:cubicBezTo>
                  <a:pt x="1484" y="1213"/>
                  <a:pt x="1489" y="1216"/>
                  <a:pt x="1494" y="1216"/>
                </a:cubicBezTo>
                <a:cubicBezTo>
                  <a:pt x="1500" y="1216"/>
                  <a:pt x="1505" y="1213"/>
                  <a:pt x="1511" y="1208"/>
                </a:cubicBezTo>
                <a:lnTo>
                  <a:pt x="1521" y="1197"/>
                </a:lnTo>
                <a:cubicBezTo>
                  <a:pt x="1527" y="1200"/>
                  <a:pt x="1532" y="1201"/>
                  <a:pt x="1536" y="1201"/>
                </a:cubicBezTo>
                <a:cubicBezTo>
                  <a:pt x="1549" y="1201"/>
                  <a:pt x="1557" y="1191"/>
                  <a:pt x="1564" y="1175"/>
                </a:cubicBezTo>
                <a:cubicBezTo>
                  <a:pt x="1575" y="1165"/>
                  <a:pt x="1575" y="1154"/>
                  <a:pt x="1586" y="1143"/>
                </a:cubicBezTo>
                <a:cubicBezTo>
                  <a:pt x="1607" y="1111"/>
                  <a:pt x="1607" y="1100"/>
                  <a:pt x="1586" y="1089"/>
                </a:cubicBezTo>
                <a:cubicBezTo>
                  <a:pt x="1554" y="1067"/>
                  <a:pt x="1532" y="1057"/>
                  <a:pt x="1511" y="1036"/>
                </a:cubicBezTo>
                <a:cubicBezTo>
                  <a:pt x="1468" y="1014"/>
                  <a:pt x="1435" y="992"/>
                  <a:pt x="1413" y="971"/>
                </a:cubicBezTo>
                <a:cubicBezTo>
                  <a:pt x="1392" y="949"/>
                  <a:pt x="1370" y="928"/>
                  <a:pt x="1348" y="916"/>
                </a:cubicBezTo>
                <a:cubicBezTo>
                  <a:pt x="1327" y="906"/>
                  <a:pt x="1317" y="895"/>
                  <a:pt x="1295" y="885"/>
                </a:cubicBezTo>
                <a:lnTo>
                  <a:pt x="1262" y="852"/>
                </a:lnTo>
                <a:cubicBezTo>
                  <a:pt x="1262" y="847"/>
                  <a:pt x="1257" y="847"/>
                  <a:pt x="1251" y="847"/>
                </a:cubicBezTo>
                <a:cubicBezTo>
                  <a:pt x="1246" y="847"/>
                  <a:pt x="1241" y="847"/>
                  <a:pt x="1241" y="841"/>
                </a:cubicBezTo>
                <a:cubicBezTo>
                  <a:pt x="1241" y="820"/>
                  <a:pt x="1219" y="820"/>
                  <a:pt x="1209" y="809"/>
                </a:cubicBezTo>
                <a:cubicBezTo>
                  <a:pt x="1197" y="798"/>
                  <a:pt x="1197" y="777"/>
                  <a:pt x="1166" y="777"/>
                </a:cubicBezTo>
                <a:cubicBezTo>
                  <a:pt x="1156" y="767"/>
                  <a:pt x="1147" y="742"/>
                  <a:pt x="1123" y="742"/>
                </a:cubicBezTo>
                <a:cubicBezTo>
                  <a:pt x="1120" y="742"/>
                  <a:pt x="1116" y="742"/>
                  <a:pt x="1111" y="744"/>
                </a:cubicBezTo>
                <a:lnTo>
                  <a:pt x="1111" y="734"/>
                </a:lnTo>
                <a:cubicBezTo>
                  <a:pt x="1101" y="722"/>
                  <a:pt x="1101" y="722"/>
                  <a:pt x="1101" y="712"/>
                </a:cubicBezTo>
                <a:lnTo>
                  <a:pt x="1090" y="712"/>
                </a:lnTo>
                <a:cubicBezTo>
                  <a:pt x="1068" y="701"/>
                  <a:pt x="1058" y="690"/>
                  <a:pt x="1036" y="669"/>
                </a:cubicBezTo>
                <a:cubicBezTo>
                  <a:pt x="1036" y="669"/>
                  <a:pt x="1036" y="658"/>
                  <a:pt x="1025" y="658"/>
                </a:cubicBezTo>
                <a:cubicBezTo>
                  <a:pt x="1003" y="658"/>
                  <a:pt x="993" y="658"/>
                  <a:pt x="993" y="636"/>
                </a:cubicBezTo>
                <a:cubicBezTo>
                  <a:pt x="993" y="636"/>
                  <a:pt x="988" y="631"/>
                  <a:pt x="982" y="631"/>
                </a:cubicBezTo>
                <a:cubicBezTo>
                  <a:pt x="978" y="631"/>
                  <a:pt x="975" y="633"/>
                  <a:pt x="971" y="636"/>
                </a:cubicBezTo>
                <a:cubicBezTo>
                  <a:pt x="960" y="626"/>
                  <a:pt x="960" y="626"/>
                  <a:pt x="960" y="614"/>
                </a:cubicBezTo>
                <a:cubicBezTo>
                  <a:pt x="950" y="614"/>
                  <a:pt x="950" y="604"/>
                  <a:pt x="939" y="604"/>
                </a:cubicBezTo>
                <a:lnTo>
                  <a:pt x="928" y="604"/>
                </a:lnTo>
                <a:cubicBezTo>
                  <a:pt x="928" y="604"/>
                  <a:pt x="939" y="604"/>
                  <a:pt x="939" y="593"/>
                </a:cubicBezTo>
                <a:cubicBezTo>
                  <a:pt x="917" y="582"/>
                  <a:pt x="895" y="571"/>
                  <a:pt x="874" y="550"/>
                </a:cubicBezTo>
                <a:cubicBezTo>
                  <a:pt x="864" y="539"/>
                  <a:pt x="842" y="528"/>
                  <a:pt x="820" y="518"/>
                </a:cubicBezTo>
                <a:cubicBezTo>
                  <a:pt x="788" y="507"/>
                  <a:pt x="756" y="485"/>
                  <a:pt x="734" y="463"/>
                </a:cubicBezTo>
                <a:cubicBezTo>
                  <a:pt x="680" y="420"/>
                  <a:pt x="626" y="388"/>
                  <a:pt x="583" y="356"/>
                </a:cubicBezTo>
                <a:cubicBezTo>
                  <a:pt x="550" y="334"/>
                  <a:pt x="518" y="324"/>
                  <a:pt x="497" y="302"/>
                </a:cubicBezTo>
                <a:cubicBezTo>
                  <a:pt x="464" y="269"/>
                  <a:pt x="432" y="259"/>
                  <a:pt x="399" y="226"/>
                </a:cubicBezTo>
                <a:cubicBezTo>
                  <a:pt x="378" y="216"/>
                  <a:pt x="356" y="205"/>
                  <a:pt x="335" y="183"/>
                </a:cubicBezTo>
                <a:cubicBezTo>
                  <a:pt x="291" y="161"/>
                  <a:pt x="259" y="140"/>
                  <a:pt x="227" y="118"/>
                </a:cubicBezTo>
                <a:cubicBezTo>
                  <a:pt x="216" y="108"/>
                  <a:pt x="195" y="108"/>
                  <a:pt x="195" y="97"/>
                </a:cubicBezTo>
                <a:lnTo>
                  <a:pt x="162" y="65"/>
                </a:lnTo>
                <a:cubicBezTo>
                  <a:pt x="140" y="65"/>
                  <a:pt x="130" y="54"/>
                  <a:pt x="119" y="32"/>
                </a:cubicBezTo>
                <a:cubicBezTo>
                  <a:pt x="108" y="22"/>
                  <a:pt x="97" y="10"/>
                  <a:pt x="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42"/>
          <p:cNvSpPr/>
          <p:nvPr/>
        </p:nvSpPr>
        <p:spPr>
          <a:xfrm>
            <a:off x="2912285" y="1901248"/>
            <a:ext cx="51456" cy="108681"/>
          </a:xfrm>
          <a:custGeom>
            <a:avLst/>
            <a:gdLst/>
            <a:ahLst/>
            <a:cxnLst/>
            <a:rect l="l" t="t" r="r" b="b"/>
            <a:pathLst>
              <a:path w="811" h="1713" extrusionOk="0">
                <a:moveTo>
                  <a:pt x="120" y="0"/>
                </a:moveTo>
                <a:cubicBezTo>
                  <a:pt x="98" y="0"/>
                  <a:pt x="77" y="22"/>
                  <a:pt x="77" y="33"/>
                </a:cubicBezTo>
                <a:cubicBezTo>
                  <a:pt x="77" y="44"/>
                  <a:pt x="87" y="44"/>
                  <a:pt x="77" y="55"/>
                </a:cubicBezTo>
                <a:cubicBezTo>
                  <a:pt x="77" y="55"/>
                  <a:pt x="77" y="44"/>
                  <a:pt x="65" y="44"/>
                </a:cubicBezTo>
                <a:cubicBezTo>
                  <a:pt x="65" y="33"/>
                  <a:pt x="55" y="33"/>
                  <a:pt x="33" y="33"/>
                </a:cubicBezTo>
                <a:cubicBezTo>
                  <a:pt x="22" y="44"/>
                  <a:pt x="12" y="44"/>
                  <a:pt x="12" y="55"/>
                </a:cubicBezTo>
                <a:cubicBezTo>
                  <a:pt x="1" y="65"/>
                  <a:pt x="12" y="65"/>
                  <a:pt x="12" y="76"/>
                </a:cubicBezTo>
                <a:lnTo>
                  <a:pt x="12" y="98"/>
                </a:lnTo>
                <a:lnTo>
                  <a:pt x="12" y="119"/>
                </a:lnTo>
                <a:cubicBezTo>
                  <a:pt x="22" y="141"/>
                  <a:pt x="33" y="151"/>
                  <a:pt x="33" y="173"/>
                </a:cubicBezTo>
                <a:lnTo>
                  <a:pt x="98" y="302"/>
                </a:lnTo>
                <a:cubicBezTo>
                  <a:pt x="98" y="324"/>
                  <a:pt x="120" y="346"/>
                  <a:pt x="130" y="378"/>
                </a:cubicBezTo>
                <a:cubicBezTo>
                  <a:pt x="141" y="400"/>
                  <a:pt x="152" y="421"/>
                  <a:pt x="163" y="453"/>
                </a:cubicBezTo>
                <a:cubicBezTo>
                  <a:pt x="173" y="465"/>
                  <a:pt x="173" y="475"/>
                  <a:pt x="184" y="486"/>
                </a:cubicBezTo>
                <a:cubicBezTo>
                  <a:pt x="173" y="518"/>
                  <a:pt x="206" y="529"/>
                  <a:pt x="206" y="561"/>
                </a:cubicBezTo>
                <a:cubicBezTo>
                  <a:pt x="216" y="594"/>
                  <a:pt x="249" y="626"/>
                  <a:pt x="249" y="659"/>
                </a:cubicBezTo>
                <a:cubicBezTo>
                  <a:pt x="260" y="691"/>
                  <a:pt x="271" y="712"/>
                  <a:pt x="281" y="734"/>
                </a:cubicBezTo>
                <a:lnTo>
                  <a:pt x="346" y="863"/>
                </a:lnTo>
                <a:cubicBezTo>
                  <a:pt x="357" y="906"/>
                  <a:pt x="379" y="950"/>
                  <a:pt x="389" y="993"/>
                </a:cubicBezTo>
                <a:cubicBezTo>
                  <a:pt x="400" y="1036"/>
                  <a:pt x="422" y="1079"/>
                  <a:pt x="432" y="1122"/>
                </a:cubicBezTo>
                <a:cubicBezTo>
                  <a:pt x="454" y="1198"/>
                  <a:pt x="487" y="1284"/>
                  <a:pt x="518" y="1359"/>
                </a:cubicBezTo>
                <a:cubicBezTo>
                  <a:pt x="530" y="1403"/>
                  <a:pt x="551" y="1457"/>
                  <a:pt x="573" y="1511"/>
                </a:cubicBezTo>
                <a:cubicBezTo>
                  <a:pt x="583" y="1543"/>
                  <a:pt x="605" y="1586"/>
                  <a:pt x="616" y="1618"/>
                </a:cubicBezTo>
                <a:lnTo>
                  <a:pt x="648" y="1683"/>
                </a:lnTo>
                <a:cubicBezTo>
                  <a:pt x="648" y="1691"/>
                  <a:pt x="654" y="1699"/>
                  <a:pt x="665" y="1699"/>
                </a:cubicBezTo>
                <a:cubicBezTo>
                  <a:pt x="669" y="1699"/>
                  <a:pt x="674" y="1697"/>
                  <a:pt x="681" y="1694"/>
                </a:cubicBezTo>
                <a:cubicBezTo>
                  <a:pt x="691" y="1694"/>
                  <a:pt x="691" y="1694"/>
                  <a:pt x="691" y="1705"/>
                </a:cubicBezTo>
                <a:cubicBezTo>
                  <a:pt x="700" y="1709"/>
                  <a:pt x="707" y="1712"/>
                  <a:pt x="714" y="1712"/>
                </a:cubicBezTo>
                <a:cubicBezTo>
                  <a:pt x="724" y="1712"/>
                  <a:pt x="733" y="1707"/>
                  <a:pt x="745" y="1694"/>
                </a:cubicBezTo>
                <a:cubicBezTo>
                  <a:pt x="756" y="1683"/>
                  <a:pt x="767" y="1683"/>
                  <a:pt x="777" y="1673"/>
                </a:cubicBezTo>
                <a:cubicBezTo>
                  <a:pt x="799" y="1662"/>
                  <a:pt x="810" y="1651"/>
                  <a:pt x="799" y="1640"/>
                </a:cubicBezTo>
                <a:cubicBezTo>
                  <a:pt x="789" y="1608"/>
                  <a:pt x="777" y="1575"/>
                  <a:pt x="756" y="1554"/>
                </a:cubicBezTo>
                <a:cubicBezTo>
                  <a:pt x="745" y="1522"/>
                  <a:pt x="724" y="1489"/>
                  <a:pt x="724" y="1446"/>
                </a:cubicBezTo>
                <a:lnTo>
                  <a:pt x="691" y="1381"/>
                </a:lnTo>
                <a:cubicBezTo>
                  <a:pt x="681" y="1359"/>
                  <a:pt x="681" y="1338"/>
                  <a:pt x="669" y="1328"/>
                </a:cubicBezTo>
                <a:cubicBezTo>
                  <a:pt x="659" y="1316"/>
                  <a:pt x="659" y="1306"/>
                  <a:pt x="659" y="1284"/>
                </a:cubicBezTo>
                <a:lnTo>
                  <a:pt x="648" y="1284"/>
                </a:lnTo>
                <a:cubicBezTo>
                  <a:pt x="659" y="1273"/>
                  <a:pt x="638" y="1273"/>
                  <a:pt x="648" y="1263"/>
                </a:cubicBezTo>
                <a:cubicBezTo>
                  <a:pt x="648" y="1252"/>
                  <a:pt x="638" y="1241"/>
                  <a:pt x="626" y="1220"/>
                </a:cubicBezTo>
                <a:cubicBezTo>
                  <a:pt x="626" y="1208"/>
                  <a:pt x="638" y="1187"/>
                  <a:pt x="616" y="1187"/>
                </a:cubicBezTo>
                <a:lnTo>
                  <a:pt x="616" y="1177"/>
                </a:lnTo>
                <a:cubicBezTo>
                  <a:pt x="605" y="1155"/>
                  <a:pt x="616" y="1133"/>
                  <a:pt x="594" y="1122"/>
                </a:cubicBezTo>
                <a:cubicBezTo>
                  <a:pt x="583" y="1122"/>
                  <a:pt x="583" y="1112"/>
                  <a:pt x="583" y="1112"/>
                </a:cubicBezTo>
                <a:cubicBezTo>
                  <a:pt x="583" y="1101"/>
                  <a:pt x="594" y="1101"/>
                  <a:pt x="583" y="1090"/>
                </a:cubicBezTo>
                <a:lnTo>
                  <a:pt x="583" y="1079"/>
                </a:lnTo>
                <a:cubicBezTo>
                  <a:pt x="573" y="1069"/>
                  <a:pt x="562" y="1047"/>
                  <a:pt x="562" y="1036"/>
                </a:cubicBezTo>
                <a:cubicBezTo>
                  <a:pt x="562" y="1026"/>
                  <a:pt x="562" y="1014"/>
                  <a:pt x="551" y="1014"/>
                </a:cubicBezTo>
                <a:cubicBezTo>
                  <a:pt x="540" y="1004"/>
                  <a:pt x="530" y="993"/>
                  <a:pt x="540" y="982"/>
                </a:cubicBezTo>
                <a:cubicBezTo>
                  <a:pt x="540" y="971"/>
                  <a:pt x="530" y="971"/>
                  <a:pt x="530" y="961"/>
                </a:cubicBezTo>
                <a:cubicBezTo>
                  <a:pt x="518" y="961"/>
                  <a:pt x="518" y="950"/>
                  <a:pt x="530" y="950"/>
                </a:cubicBezTo>
                <a:cubicBezTo>
                  <a:pt x="518" y="939"/>
                  <a:pt x="530" y="928"/>
                  <a:pt x="518" y="928"/>
                </a:cubicBezTo>
                <a:cubicBezTo>
                  <a:pt x="518" y="928"/>
                  <a:pt x="508" y="928"/>
                  <a:pt x="508" y="918"/>
                </a:cubicBezTo>
                <a:lnTo>
                  <a:pt x="518" y="918"/>
                </a:lnTo>
                <a:lnTo>
                  <a:pt x="487" y="853"/>
                </a:lnTo>
                <a:cubicBezTo>
                  <a:pt x="487" y="831"/>
                  <a:pt x="475" y="820"/>
                  <a:pt x="465" y="799"/>
                </a:cubicBezTo>
                <a:cubicBezTo>
                  <a:pt x="443" y="767"/>
                  <a:pt x="432" y="734"/>
                  <a:pt x="422" y="702"/>
                </a:cubicBezTo>
                <a:cubicBezTo>
                  <a:pt x="400" y="648"/>
                  <a:pt x="367" y="604"/>
                  <a:pt x="346" y="551"/>
                </a:cubicBezTo>
                <a:lnTo>
                  <a:pt x="314" y="453"/>
                </a:lnTo>
                <a:cubicBezTo>
                  <a:pt x="303" y="421"/>
                  <a:pt x="281" y="389"/>
                  <a:pt x="271" y="357"/>
                </a:cubicBezTo>
                <a:cubicBezTo>
                  <a:pt x="271" y="335"/>
                  <a:pt x="249" y="302"/>
                  <a:pt x="238" y="281"/>
                </a:cubicBezTo>
                <a:cubicBezTo>
                  <a:pt x="228" y="249"/>
                  <a:pt x="216" y="206"/>
                  <a:pt x="195" y="173"/>
                </a:cubicBezTo>
                <a:cubicBezTo>
                  <a:pt x="184" y="163"/>
                  <a:pt x="173" y="151"/>
                  <a:pt x="173" y="141"/>
                </a:cubicBezTo>
                <a:cubicBezTo>
                  <a:pt x="173" y="130"/>
                  <a:pt x="173" y="119"/>
                  <a:pt x="163" y="108"/>
                </a:cubicBezTo>
                <a:cubicBezTo>
                  <a:pt x="163" y="87"/>
                  <a:pt x="152" y="76"/>
                  <a:pt x="152" y="55"/>
                </a:cubicBezTo>
                <a:cubicBezTo>
                  <a:pt x="152" y="33"/>
                  <a:pt x="152" y="22"/>
                  <a:pt x="1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42"/>
          <p:cNvSpPr/>
          <p:nvPr/>
        </p:nvSpPr>
        <p:spPr>
          <a:xfrm>
            <a:off x="3003331" y="1752087"/>
            <a:ext cx="53486" cy="231511"/>
          </a:xfrm>
          <a:custGeom>
            <a:avLst/>
            <a:gdLst/>
            <a:ahLst/>
            <a:cxnLst/>
            <a:rect l="l" t="t" r="r" b="b"/>
            <a:pathLst>
              <a:path w="843" h="3649" extrusionOk="0">
                <a:moveTo>
                  <a:pt x="734" y="0"/>
                </a:moveTo>
                <a:cubicBezTo>
                  <a:pt x="720" y="0"/>
                  <a:pt x="705" y="14"/>
                  <a:pt x="691" y="43"/>
                </a:cubicBezTo>
                <a:cubicBezTo>
                  <a:pt x="658" y="97"/>
                  <a:pt x="626" y="151"/>
                  <a:pt x="605" y="216"/>
                </a:cubicBezTo>
                <a:cubicBezTo>
                  <a:pt x="572" y="280"/>
                  <a:pt x="529" y="356"/>
                  <a:pt x="497" y="421"/>
                </a:cubicBezTo>
                <a:cubicBezTo>
                  <a:pt x="475" y="474"/>
                  <a:pt x="454" y="518"/>
                  <a:pt x="432" y="572"/>
                </a:cubicBezTo>
                <a:cubicBezTo>
                  <a:pt x="421" y="615"/>
                  <a:pt x="399" y="647"/>
                  <a:pt x="389" y="690"/>
                </a:cubicBezTo>
                <a:cubicBezTo>
                  <a:pt x="378" y="712"/>
                  <a:pt x="378" y="745"/>
                  <a:pt x="356" y="766"/>
                </a:cubicBezTo>
                <a:cubicBezTo>
                  <a:pt x="356" y="766"/>
                  <a:pt x="356" y="776"/>
                  <a:pt x="346" y="776"/>
                </a:cubicBezTo>
                <a:lnTo>
                  <a:pt x="356" y="776"/>
                </a:lnTo>
                <a:cubicBezTo>
                  <a:pt x="335" y="788"/>
                  <a:pt x="356" y="798"/>
                  <a:pt x="346" y="809"/>
                </a:cubicBezTo>
                <a:cubicBezTo>
                  <a:pt x="324" y="841"/>
                  <a:pt x="313" y="874"/>
                  <a:pt x="313" y="906"/>
                </a:cubicBezTo>
                <a:cubicBezTo>
                  <a:pt x="303" y="928"/>
                  <a:pt x="270" y="960"/>
                  <a:pt x="281" y="992"/>
                </a:cubicBezTo>
                <a:lnTo>
                  <a:pt x="281" y="1003"/>
                </a:lnTo>
                <a:cubicBezTo>
                  <a:pt x="260" y="1047"/>
                  <a:pt x="238" y="1079"/>
                  <a:pt x="248" y="1122"/>
                </a:cubicBezTo>
                <a:cubicBezTo>
                  <a:pt x="248" y="1122"/>
                  <a:pt x="238" y="1133"/>
                  <a:pt x="238" y="1143"/>
                </a:cubicBezTo>
                <a:cubicBezTo>
                  <a:pt x="238" y="1154"/>
                  <a:pt x="227" y="1165"/>
                  <a:pt x="227" y="1176"/>
                </a:cubicBezTo>
                <a:cubicBezTo>
                  <a:pt x="216" y="1176"/>
                  <a:pt x="216" y="1186"/>
                  <a:pt x="216" y="1198"/>
                </a:cubicBezTo>
                <a:cubicBezTo>
                  <a:pt x="216" y="1241"/>
                  <a:pt x="205" y="1273"/>
                  <a:pt x="195" y="1316"/>
                </a:cubicBezTo>
                <a:cubicBezTo>
                  <a:pt x="184" y="1327"/>
                  <a:pt x="184" y="1337"/>
                  <a:pt x="184" y="1359"/>
                </a:cubicBezTo>
                <a:cubicBezTo>
                  <a:pt x="184" y="1381"/>
                  <a:pt x="184" y="1402"/>
                  <a:pt x="162" y="1435"/>
                </a:cubicBezTo>
                <a:lnTo>
                  <a:pt x="162" y="1467"/>
                </a:lnTo>
                <a:cubicBezTo>
                  <a:pt x="162" y="1478"/>
                  <a:pt x="162" y="1488"/>
                  <a:pt x="152" y="1500"/>
                </a:cubicBezTo>
                <a:cubicBezTo>
                  <a:pt x="152" y="1521"/>
                  <a:pt x="141" y="1532"/>
                  <a:pt x="141" y="1553"/>
                </a:cubicBezTo>
                <a:cubicBezTo>
                  <a:pt x="141" y="1553"/>
                  <a:pt x="152" y="1553"/>
                  <a:pt x="141" y="1564"/>
                </a:cubicBezTo>
                <a:cubicBezTo>
                  <a:pt x="130" y="1608"/>
                  <a:pt x="130" y="1661"/>
                  <a:pt x="119" y="1704"/>
                </a:cubicBezTo>
                <a:cubicBezTo>
                  <a:pt x="109" y="1747"/>
                  <a:pt x="97" y="1790"/>
                  <a:pt x="97" y="1823"/>
                </a:cubicBezTo>
                <a:cubicBezTo>
                  <a:pt x="97" y="1898"/>
                  <a:pt x="87" y="1974"/>
                  <a:pt x="76" y="2049"/>
                </a:cubicBezTo>
                <a:cubicBezTo>
                  <a:pt x="65" y="2168"/>
                  <a:pt x="54" y="2287"/>
                  <a:pt x="44" y="2416"/>
                </a:cubicBezTo>
                <a:cubicBezTo>
                  <a:pt x="44" y="2481"/>
                  <a:pt x="44" y="2546"/>
                  <a:pt x="33" y="2610"/>
                </a:cubicBezTo>
                <a:cubicBezTo>
                  <a:pt x="33" y="2686"/>
                  <a:pt x="33" y="2761"/>
                  <a:pt x="22" y="2837"/>
                </a:cubicBezTo>
                <a:lnTo>
                  <a:pt x="22" y="2999"/>
                </a:lnTo>
                <a:cubicBezTo>
                  <a:pt x="22" y="3085"/>
                  <a:pt x="11" y="3171"/>
                  <a:pt x="22" y="3257"/>
                </a:cubicBezTo>
                <a:cubicBezTo>
                  <a:pt x="22" y="3279"/>
                  <a:pt x="33" y="3301"/>
                  <a:pt x="22" y="3333"/>
                </a:cubicBezTo>
                <a:cubicBezTo>
                  <a:pt x="11" y="3355"/>
                  <a:pt x="11" y="3387"/>
                  <a:pt x="11" y="3408"/>
                </a:cubicBezTo>
                <a:lnTo>
                  <a:pt x="11" y="3506"/>
                </a:lnTo>
                <a:cubicBezTo>
                  <a:pt x="1" y="3538"/>
                  <a:pt x="1" y="3581"/>
                  <a:pt x="1" y="3614"/>
                </a:cubicBezTo>
                <a:cubicBezTo>
                  <a:pt x="1" y="3635"/>
                  <a:pt x="11" y="3646"/>
                  <a:pt x="22" y="3646"/>
                </a:cubicBezTo>
                <a:cubicBezTo>
                  <a:pt x="26" y="3648"/>
                  <a:pt x="30" y="3649"/>
                  <a:pt x="34" y="3649"/>
                </a:cubicBezTo>
                <a:cubicBezTo>
                  <a:pt x="51" y="3649"/>
                  <a:pt x="65" y="3629"/>
                  <a:pt x="65" y="3603"/>
                </a:cubicBezTo>
                <a:cubicBezTo>
                  <a:pt x="65" y="3592"/>
                  <a:pt x="65" y="3581"/>
                  <a:pt x="76" y="3571"/>
                </a:cubicBezTo>
                <a:lnTo>
                  <a:pt x="76" y="3603"/>
                </a:lnTo>
                <a:cubicBezTo>
                  <a:pt x="87" y="3624"/>
                  <a:pt x="87" y="3635"/>
                  <a:pt x="109" y="3646"/>
                </a:cubicBezTo>
                <a:cubicBezTo>
                  <a:pt x="119" y="3646"/>
                  <a:pt x="130" y="3635"/>
                  <a:pt x="141" y="3614"/>
                </a:cubicBezTo>
                <a:cubicBezTo>
                  <a:pt x="152" y="3614"/>
                  <a:pt x="141" y="3603"/>
                  <a:pt x="152" y="3592"/>
                </a:cubicBezTo>
                <a:lnTo>
                  <a:pt x="152" y="3538"/>
                </a:lnTo>
                <a:cubicBezTo>
                  <a:pt x="162" y="3528"/>
                  <a:pt x="162" y="3506"/>
                  <a:pt x="162" y="3495"/>
                </a:cubicBezTo>
                <a:lnTo>
                  <a:pt x="162" y="3365"/>
                </a:lnTo>
                <a:cubicBezTo>
                  <a:pt x="162" y="3279"/>
                  <a:pt x="152" y="3182"/>
                  <a:pt x="162" y="3085"/>
                </a:cubicBezTo>
                <a:lnTo>
                  <a:pt x="162" y="2923"/>
                </a:lnTo>
                <a:lnTo>
                  <a:pt x="162" y="2751"/>
                </a:lnTo>
                <a:cubicBezTo>
                  <a:pt x="162" y="2718"/>
                  <a:pt x="173" y="2686"/>
                  <a:pt x="162" y="2665"/>
                </a:cubicBezTo>
                <a:cubicBezTo>
                  <a:pt x="184" y="2610"/>
                  <a:pt x="173" y="2557"/>
                  <a:pt x="184" y="2502"/>
                </a:cubicBezTo>
                <a:cubicBezTo>
                  <a:pt x="195" y="2427"/>
                  <a:pt x="184" y="2351"/>
                  <a:pt x="195" y="2276"/>
                </a:cubicBezTo>
                <a:cubicBezTo>
                  <a:pt x="205" y="2233"/>
                  <a:pt x="205" y="2168"/>
                  <a:pt x="205" y="2114"/>
                </a:cubicBezTo>
                <a:lnTo>
                  <a:pt x="238" y="1823"/>
                </a:lnTo>
                <a:cubicBezTo>
                  <a:pt x="260" y="1726"/>
                  <a:pt x="270" y="1639"/>
                  <a:pt x="292" y="1553"/>
                </a:cubicBezTo>
                <a:cubicBezTo>
                  <a:pt x="313" y="1456"/>
                  <a:pt x="335" y="1359"/>
                  <a:pt x="356" y="1273"/>
                </a:cubicBezTo>
                <a:cubicBezTo>
                  <a:pt x="399" y="1111"/>
                  <a:pt x="454" y="949"/>
                  <a:pt x="519" y="798"/>
                </a:cubicBezTo>
                <a:cubicBezTo>
                  <a:pt x="550" y="690"/>
                  <a:pt x="594" y="594"/>
                  <a:pt x="637" y="496"/>
                </a:cubicBezTo>
                <a:lnTo>
                  <a:pt x="745" y="270"/>
                </a:lnTo>
                <a:lnTo>
                  <a:pt x="821" y="141"/>
                </a:lnTo>
                <a:cubicBezTo>
                  <a:pt x="831" y="129"/>
                  <a:pt x="842" y="108"/>
                  <a:pt x="821" y="86"/>
                </a:cubicBezTo>
                <a:cubicBezTo>
                  <a:pt x="809" y="86"/>
                  <a:pt x="821" y="76"/>
                  <a:pt x="821" y="76"/>
                </a:cubicBezTo>
                <a:cubicBezTo>
                  <a:pt x="831" y="33"/>
                  <a:pt x="821" y="21"/>
                  <a:pt x="788" y="21"/>
                </a:cubicBezTo>
                <a:cubicBezTo>
                  <a:pt x="777" y="21"/>
                  <a:pt x="766" y="21"/>
                  <a:pt x="756" y="11"/>
                </a:cubicBezTo>
                <a:cubicBezTo>
                  <a:pt x="749" y="4"/>
                  <a:pt x="741" y="0"/>
                  <a:pt x="7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42"/>
          <p:cNvSpPr/>
          <p:nvPr/>
        </p:nvSpPr>
        <p:spPr>
          <a:xfrm>
            <a:off x="3414653" y="2556577"/>
            <a:ext cx="95869" cy="51961"/>
          </a:xfrm>
          <a:custGeom>
            <a:avLst/>
            <a:gdLst/>
            <a:ahLst/>
            <a:cxnLst/>
            <a:rect l="l" t="t" r="r" b="b"/>
            <a:pathLst>
              <a:path w="1511" h="819" extrusionOk="0">
                <a:moveTo>
                  <a:pt x="83" y="0"/>
                </a:moveTo>
                <a:cubicBezTo>
                  <a:pt x="79" y="0"/>
                  <a:pt x="72" y="5"/>
                  <a:pt x="65" y="5"/>
                </a:cubicBezTo>
                <a:cubicBezTo>
                  <a:pt x="55" y="16"/>
                  <a:pt x="43" y="38"/>
                  <a:pt x="55" y="59"/>
                </a:cubicBezTo>
                <a:lnTo>
                  <a:pt x="55" y="70"/>
                </a:lnTo>
                <a:lnTo>
                  <a:pt x="43" y="70"/>
                </a:lnTo>
                <a:cubicBezTo>
                  <a:pt x="38" y="65"/>
                  <a:pt x="33" y="62"/>
                  <a:pt x="27" y="62"/>
                </a:cubicBezTo>
                <a:cubicBezTo>
                  <a:pt x="22" y="62"/>
                  <a:pt x="17" y="65"/>
                  <a:pt x="11" y="70"/>
                </a:cubicBezTo>
                <a:cubicBezTo>
                  <a:pt x="0" y="81"/>
                  <a:pt x="0" y="91"/>
                  <a:pt x="0" y="103"/>
                </a:cubicBezTo>
                <a:lnTo>
                  <a:pt x="0" y="124"/>
                </a:lnTo>
                <a:cubicBezTo>
                  <a:pt x="11" y="124"/>
                  <a:pt x="11" y="135"/>
                  <a:pt x="11" y="146"/>
                </a:cubicBezTo>
                <a:lnTo>
                  <a:pt x="22" y="156"/>
                </a:lnTo>
                <a:cubicBezTo>
                  <a:pt x="43" y="167"/>
                  <a:pt x="55" y="178"/>
                  <a:pt x="76" y="189"/>
                </a:cubicBezTo>
                <a:cubicBezTo>
                  <a:pt x="108" y="221"/>
                  <a:pt x="141" y="242"/>
                  <a:pt x="173" y="264"/>
                </a:cubicBezTo>
                <a:cubicBezTo>
                  <a:pt x="194" y="286"/>
                  <a:pt x="216" y="297"/>
                  <a:pt x="237" y="307"/>
                </a:cubicBezTo>
                <a:cubicBezTo>
                  <a:pt x="259" y="318"/>
                  <a:pt x="281" y="340"/>
                  <a:pt x="302" y="350"/>
                </a:cubicBezTo>
                <a:cubicBezTo>
                  <a:pt x="313" y="361"/>
                  <a:pt x="324" y="361"/>
                  <a:pt x="345" y="361"/>
                </a:cubicBezTo>
                <a:cubicBezTo>
                  <a:pt x="357" y="393"/>
                  <a:pt x="378" y="393"/>
                  <a:pt x="400" y="405"/>
                </a:cubicBezTo>
                <a:cubicBezTo>
                  <a:pt x="421" y="426"/>
                  <a:pt x="464" y="437"/>
                  <a:pt x="486" y="458"/>
                </a:cubicBezTo>
                <a:lnTo>
                  <a:pt x="551" y="491"/>
                </a:lnTo>
                <a:cubicBezTo>
                  <a:pt x="594" y="513"/>
                  <a:pt x="637" y="523"/>
                  <a:pt x="680" y="544"/>
                </a:cubicBezTo>
                <a:cubicBezTo>
                  <a:pt x="712" y="566"/>
                  <a:pt x="755" y="588"/>
                  <a:pt x="788" y="609"/>
                </a:cubicBezTo>
                <a:cubicBezTo>
                  <a:pt x="831" y="620"/>
                  <a:pt x="863" y="642"/>
                  <a:pt x="906" y="664"/>
                </a:cubicBezTo>
                <a:cubicBezTo>
                  <a:pt x="982" y="695"/>
                  <a:pt x="1047" y="717"/>
                  <a:pt x="1122" y="739"/>
                </a:cubicBezTo>
                <a:cubicBezTo>
                  <a:pt x="1165" y="760"/>
                  <a:pt x="1219" y="771"/>
                  <a:pt x="1263" y="782"/>
                </a:cubicBezTo>
                <a:cubicBezTo>
                  <a:pt x="1306" y="803"/>
                  <a:pt x="1338" y="803"/>
                  <a:pt x="1381" y="815"/>
                </a:cubicBezTo>
                <a:lnTo>
                  <a:pt x="1446" y="815"/>
                </a:lnTo>
                <a:cubicBezTo>
                  <a:pt x="1449" y="817"/>
                  <a:pt x="1451" y="819"/>
                  <a:pt x="1454" y="819"/>
                </a:cubicBezTo>
                <a:cubicBezTo>
                  <a:pt x="1462" y="819"/>
                  <a:pt x="1467" y="809"/>
                  <a:pt x="1467" y="793"/>
                </a:cubicBezTo>
                <a:cubicBezTo>
                  <a:pt x="1467" y="782"/>
                  <a:pt x="1478" y="782"/>
                  <a:pt x="1478" y="782"/>
                </a:cubicBezTo>
                <a:cubicBezTo>
                  <a:pt x="1500" y="782"/>
                  <a:pt x="1500" y="771"/>
                  <a:pt x="1500" y="739"/>
                </a:cubicBezTo>
                <a:lnTo>
                  <a:pt x="1500" y="707"/>
                </a:lnTo>
                <a:cubicBezTo>
                  <a:pt x="1510" y="674"/>
                  <a:pt x="1500" y="664"/>
                  <a:pt x="1489" y="664"/>
                </a:cubicBezTo>
                <a:cubicBezTo>
                  <a:pt x="1457" y="664"/>
                  <a:pt x="1435" y="652"/>
                  <a:pt x="1402" y="652"/>
                </a:cubicBezTo>
                <a:cubicBezTo>
                  <a:pt x="1370" y="652"/>
                  <a:pt x="1338" y="642"/>
                  <a:pt x="1306" y="631"/>
                </a:cubicBezTo>
                <a:cubicBezTo>
                  <a:pt x="1284" y="620"/>
                  <a:pt x="1263" y="620"/>
                  <a:pt x="1241" y="609"/>
                </a:cubicBezTo>
                <a:cubicBezTo>
                  <a:pt x="1219" y="609"/>
                  <a:pt x="1208" y="609"/>
                  <a:pt x="1187" y="599"/>
                </a:cubicBezTo>
                <a:cubicBezTo>
                  <a:pt x="1176" y="599"/>
                  <a:pt x="1165" y="599"/>
                  <a:pt x="1155" y="588"/>
                </a:cubicBezTo>
                <a:cubicBezTo>
                  <a:pt x="1151" y="584"/>
                  <a:pt x="1149" y="583"/>
                  <a:pt x="1146" y="583"/>
                </a:cubicBezTo>
                <a:cubicBezTo>
                  <a:pt x="1142" y="583"/>
                  <a:pt x="1140" y="588"/>
                  <a:pt x="1133" y="588"/>
                </a:cubicBezTo>
                <a:cubicBezTo>
                  <a:pt x="1122" y="577"/>
                  <a:pt x="1112" y="577"/>
                  <a:pt x="1100" y="566"/>
                </a:cubicBezTo>
                <a:cubicBezTo>
                  <a:pt x="1092" y="566"/>
                  <a:pt x="1083" y="552"/>
                  <a:pt x="1069" y="552"/>
                </a:cubicBezTo>
                <a:cubicBezTo>
                  <a:pt x="1066" y="552"/>
                  <a:pt x="1062" y="553"/>
                  <a:pt x="1057" y="556"/>
                </a:cubicBezTo>
                <a:cubicBezTo>
                  <a:pt x="1042" y="548"/>
                  <a:pt x="1033" y="535"/>
                  <a:pt x="1021" y="535"/>
                </a:cubicBezTo>
                <a:cubicBezTo>
                  <a:pt x="1016" y="535"/>
                  <a:pt x="1010" y="538"/>
                  <a:pt x="1004" y="544"/>
                </a:cubicBezTo>
                <a:lnTo>
                  <a:pt x="1004" y="534"/>
                </a:lnTo>
                <a:cubicBezTo>
                  <a:pt x="993" y="534"/>
                  <a:pt x="993" y="523"/>
                  <a:pt x="982" y="523"/>
                </a:cubicBezTo>
                <a:cubicBezTo>
                  <a:pt x="961" y="523"/>
                  <a:pt x="949" y="513"/>
                  <a:pt x="928" y="501"/>
                </a:cubicBezTo>
                <a:cubicBezTo>
                  <a:pt x="928" y="501"/>
                  <a:pt x="923" y="497"/>
                  <a:pt x="920" y="497"/>
                </a:cubicBezTo>
                <a:cubicBezTo>
                  <a:pt x="919" y="497"/>
                  <a:pt x="917" y="498"/>
                  <a:pt x="917" y="501"/>
                </a:cubicBezTo>
                <a:cubicBezTo>
                  <a:pt x="906" y="501"/>
                  <a:pt x="885" y="501"/>
                  <a:pt x="885" y="491"/>
                </a:cubicBezTo>
                <a:cubicBezTo>
                  <a:pt x="885" y="485"/>
                  <a:pt x="882" y="483"/>
                  <a:pt x="878" y="483"/>
                </a:cubicBezTo>
                <a:cubicBezTo>
                  <a:pt x="874" y="483"/>
                  <a:pt x="869" y="485"/>
                  <a:pt x="863" y="491"/>
                </a:cubicBezTo>
                <a:cubicBezTo>
                  <a:pt x="863" y="480"/>
                  <a:pt x="853" y="480"/>
                  <a:pt x="853" y="469"/>
                </a:cubicBezTo>
                <a:lnTo>
                  <a:pt x="853" y="480"/>
                </a:lnTo>
                <a:cubicBezTo>
                  <a:pt x="853" y="472"/>
                  <a:pt x="847" y="465"/>
                  <a:pt x="840" y="465"/>
                </a:cubicBezTo>
                <a:cubicBezTo>
                  <a:pt x="837" y="465"/>
                  <a:pt x="834" y="466"/>
                  <a:pt x="831" y="469"/>
                </a:cubicBezTo>
                <a:lnTo>
                  <a:pt x="831" y="458"/>
                </a:lnTo>
                <a:cubicBezTo>
                  <a:pt x="810" y="448"/>
                  <a:pt x="788" y="458"/>
                  <a:pt x="777" y="437"/>
                </a:cubicBezTo>
                <a:cubicBezTo>
                  <a:pt x="766" y="426"/>
                  <a:pt x="745" y="426"/>
                  <a:pt x="723" y="415"/>
                </a:cubicBezTo>
                <a:cubicBezTo>
                  <a:pt x="702" y="405"/>
                  <a:pt x="669" y="393"/>
                  <a:pt x="637" y="383"/>
                </a:cubicBezTo>
                <a:cubicBezTo>
                  <a:pt x="594" y="361"/>
                  <a:pt x="551" y="340"/>
                  <a:pt x="508" y="307"/>
                </a:cubicBezTo>
                <a:cubicBezTo>
                  <a:pt x="475" y="297"/>
                  <a:pt x="453" y="286"/>
                  <a:pt x="432" y="264"/>
                </a:cubicBezTo>
                <a:cubicBezTo>
                  <a:pt x="400" y="242"/>
                  <a:pt x="378" y="232"/>
                  <a:pt x="345" y="210"/>
                </a:cubicBezTo>
                <a:cubicBezTo>
                  <a:pt x="335" y="199"/>
                  <a:pt x="313" y="189"/>
                  <a:pt x="292" y="178"/>
                </a:cubicBezTo>
                <a:cubicBezTo>
                  <a:pt x="259" y="156"/>
                  <a:pt x="227" y="135"/>
                  <a:pt x="206" y="113"/>
                </a:cubicBezTo>
                <a:cubicBezTo>
                  <a:pt x="194" y="103"/>
                  <a:pt x="173" y="103"/>
                  <a:pt x="173" y="91"/>
                </a:cubicBezTo>
                <a:cubicBezTo>
                  <a:pt x="173" y="81"/>
                  <a:pt x="162" y="70"/>
                  <a:pt x="151" y="70"/>
                </a:cubicBezTo>
                <a:lnTo>
                  <a:pt x="119" y="38"/>
                </a:lnTo>
                <a:cubicBezTo>
                  <a:pt x="119" y="16"/>
                  <a:pt x="108" y="5"/>
                  <a:pt x="86" y="5"/>
                </a:cubicBezTo>
                <a:cubicBezTo>
                  <a:pt x="86" y="2"/>
                  <a:pt x="85" y="0"/>
                  <a:pt x="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42"/>
          <p:cNvSpPr/>
          <p:nvPr/>
        </p:nvSpPr>
        <p:spPr>
          <a:xfrm>
            <a:off x="3340738" y="2599466"/>
            <a:ext cx="54819" cy="113186"/>
          </a:xfrm>
          <a:custGeom>
            <a:avLst/>
            <a:gdLst/>
            <a:ahLst/>
            <a:cxnLst/>
            <a:rect l="l" t="t" r="r" b="b"/>
            <a:pathLst>
              <a:path w="864" h="1784" extrusionOk="0">
                <a:moveTo>
                  <a:pt x="119" y="1"/>
                </a:moveTo>
                <a:cubicBezTo>
                  <a:pt x="116" y="1"/>
                  <a:pt x="114" y="3"/>
                  <a:pt x="108" y="9"/>
                </a:cubicBezTo>
                <a:cubicBezTo>
                  <a:pt x="86" y="9"/>
                  <a:pt x="65" y="31"/>
                  <a:pt x="76" y="41"/>
                </a:cubicBezTo>
                <a:lnTo>
                  <a:pt x="76" y="63"/>
                </a:lnTo>
                <a:cubicBezTo>
                  <a:pt x="65" y="63"/>
                  <a:pt x="65" y="52"/>
                  <a:pt x="55" y="52"/>
                </a:cubicBezTo>
                <a:cubicBezTo>
                  <a:pt x="55" y="41"/>
                  <a:pt x="43" y="41"/>
                  <a:pt x="33" y="41"/>
                </a:cubicBezTo>
                <a:cubicBezTo>
                  <a:pt x="11" y="52"/>
                  <a:pt x="11" y="63"/>
                  <a:pt x="0" y="74"/>
                </a:cubicBezTo>
                <a:lnTo>
                  <a:pt x="0" y="84"/>
                </a:lnTo>
                <a:cubicBezTo>
                  <a:pt x="11" y="95"/>
                  <a:pt x="11" y="106"/>
                  <a:pt x="11" y="117"/>
                </a:cubicBezTo>
                <a:cubicBezTo>
                  <a:pt x="0" y="117"/>
                  <a:pt x="11" y="127"/>
                  <a:pt x="11" y="127"/>
                </a:cubicBezTo>
                <a:lnTo>
                  <a:pt x="43" y="192"/>
                </a:lnTo>
                <a:cubicBezTo>
                  <a:pt x="55" y="235"/>
                  <a:pt x="86" y="268"/>
                  <a:pt x="108" y="321"/>
                </a:cubicBezTo>
                <a:lnTo>
                  <a:pt x="141" y="386"/>
                </a:lnTo>
                <a:cubicBezTo>
                  <a:pt x="151" y="419"/>
                  <a:pt x="173" y="441"/>
                  <a:pt x="184" y="472"/>
                </a:cubicBezTo>
                <a:cubicBezTo>
                  <a:pt x="184" y="484"/>
                  <a:pt x="194" y="494"/>
                  <a:pt x="206" y="505"/>
                </a:cubicBezTo>
                <a:cubicBezTo>
                  <a:pt x="206" y="537"/>
                  <a:pt x="227" y="559"/>
                  <a:pt x="237" y="580"/>
                </a:cubicBezTo>
                <a:cubicBezTo>
                  <a:pt x="237" y="624"/>
                  <a:pt x="270" y="645"/>
                  <a:pt x="281" y="688"/>
                </a:cubicBezTo>
                <a:cubicBezTo>
                  <a:pt x="292" y="710"/>
                  <a:pt x="302" y="731"/>
                  <a:pt x="313" y="764"/>
                </a:cubicBezTo>
                <a:lnTo>
                  <a:pt x="378" y="894"/>
                </a:lnTo>
                <a:cubicBezTo>
                  <a:pt x="400" y="937"/>
                  <a:pt x="410" y="980"/>
                  <a:pt x="432" y="1023"/>
                </a:cubicBezTo>
                <a:cubicBezTo>
                  <a:pt x="443" y="1077"/>
                  <a:pt x="464" y="1120"/>
                  <a:pt x="475" y="1163"/>
                </a:cubicBezTo>
                <a:cubicBezTo>
                  <a:pt x="508" y="1249"/>
                  <a:pt x="529" y="1325"/>
                  <a:pt x="561" y="1411"/>
                </a:cubicBezTo>
                <a:cubicBezTo>
                  <a:pt x="583" y="1465"/>
                  <a:pt x="594" y="1508"/>
                  <a:pt x="615" y="1562"/>
                </a:cubicBezTo>
                <a:cubicBezTo>
                  <a:pt x="626" y="1606"/>
                  <a:pt x="647" y="1649"/>
                  <a:pt x="659" y="1681"/>
                </a:cubicBezTo>
                <a:lnTo>
                  <a:pt x="691" y="1757"/>
                </a:lnTo>
                <a:cubicBezTo>
                  <a:pt x="691" y="1764"/>
                  <a:pt x="696" y="1772"/>
                  <a:pt x="707" y="1772"/>
                </a:cubicBezTo>
                <a:cubicBezTo>
                  <a:pt x="711" y="1772"/>
                  <a:pt x="717" y="1770"/>
                  <a:pt x="723" y="1767"/>
                </a:cubicBezTo>
                <a:lnTo>
                  <a:pt x="734" y="1767"/>
                </a:lnTo>
                <a:cubicBezTo>
                  <a:pt x="744" y="1778"/>
                  <a:pt x="753" y="1783"/>
                  <a:pt x="761" y="1783"/>
                </a:cubicBezTo>
                <a:cubicBezTo>
                  <a:pt x="769" y="1783"/>
                  <a:pt x="777" y="1778"/>
                  <a:pt x="788" y="1767"/>
                </a:cubicBezTo>
                <a:cubicBezTo>
                  <a:pt x="798" y="1757"/>
                  <a:pt x="810" y="1757"/>
                  <a:pt x="820" y="1745"/>
                </a:cubicBezTo>
                <a:cubicBezTo>
                  <a:pt x="853" y="1735"/>
                  <a:pt x="863" y="1724"/>
                  <a:pt x="853" y="1713"/>
                </a:cubicBezTo>
                <a:cubicBezTo>
                  <a:pt x="831" y="1681"/>
                  <a:pt x="820" y="1649"/>
                  <a:pt x="810" y="1616"/>
                </a:cubicBezTo>
                <a:cubicBezTo>
                  <a:pt x="788" y="1584"/>
                  <a:pt x="777" y="1551"/>
                  <a:pt x="766" y="1508"/>
                </a:cubicBezTo>
                <a:cubicBezTo>
                  <a:pt x="755" y="1486"/>
                  <a:pt x="745" y="1465"/>
                  <a:pt x="734" y="1433"/>
                </a:cubicBezTo>
                <a:cubicBezTo>
                  <a:pt x="734" y="1422"/>
                  <a:pt x="723" y="1400"/>
                  <a:pt x="712" y="1379"/>
                </a:cubicBezTo>
                <a:cubicBezTo>
                  <a:pt x="712" y="1368"/>
                  <a:pt x="702" y="1357"/>
                  <a:pt x="702" y="1335"/>
                </a:cubicBezTo>
                <a:cubicBezTo>
                  <a:pt x="702" y="1325"/>
                  <a:pt x="691" y="1325"/>
                  <a:pt x="691" y="1314"/>
                </a:cubicBezTo>
                <a:cubicBezTo>
                  <a:pt x="691" y="1304"/>
                  <a:pt x="680" y="1282"/>
                  <a:pt x="680" y="1271"/>
                </a:cubicBezTo>
                <a:cubicBezTo>
                  <a:pt x="669" y="1260"/>
                  <a:pt x="680" y="1239"/>
                  <a:pt x="659" y="1228"/>
                </a:cubicBezTo>
                <a:lnTo>
                  <a:pt x="659" y="1217"/>
                </a:lnTo>
                <a:cubicBezTo>
                  <a:pt x="659" y="1206"/>
                  <a:pt x="659" y="1174"/>
                  <a:pt x="637" y="1163"/>
                </a:cubicBezTo>
                <a:lnTo>
                  <a:pt x="637" y="1152"/>
                </a:lnTo>
                <a:cubicBezTo>
                  <a:pt x="637" y="1152"/>
                  <a:pt x="637" y="1141"/>
                  <a:pt x="626" y="1141"/>
                </a:cubicBezTo>
                <a:cubicBezTo>
                  <a:pt x="637" y="1131"/>
                  <a:pt x="637" y="1131"/>
                  <a:pt x="626" y="1120"/>
                </a:cubicBezTo>
                <a:cubicBezTo>
                  <a:pt x="615" y="1109"/>
                  <a:pt x="604" y="1088"/>
                  <a:pt x="604" y="1066"/>
                </a:cubicBezTo>
                <a:cubicBezTo>
                  <a:pt x="604" y="1066"/>
                  <a:pt x="604" y="1055"/>
                  <a:pt x="594" y="1055"/>
                </a:cubicBezTo>
                <a:cubicBezTo>
                  <a:pt x="583" y="1045"/>
                  <a:pt x="572" y="1033"/>
                  <a:pt x="583" y="1012"/>
                </a:cubicBezTo>
                <a:lnTo>
                  <a:pt x="572" y="1001"/>
                </a:lnTo>
                <a:cubicBezTo>
                  <a:pt x="561" y="1001"/>
                  <a:pt x="561" y="990"/>
                  <a:pt x="572" y="980"/>
                </a:cubicBezTo>
                <a:cubicBezTo>
                  <a:pt x="561" y="980"/>
                  <a:pt x="572" y="969"/>
                  <a:pt x="561" y="958"/>
                </a:cubicBezTo>
                <a:lnTo>
                  <a:pt x="551" y="958"/>
                </a:lnTo>
                <a:cubicBezTo>
                  <a:pt x="551" y="926"/>
                  <a:pt x="529" y="915"/>
                  <a:pt x="529" y="882"/>
                </a:cubicBezTo>
                <a:cubicBezTo>
                  <a:pt x="529" y="872"/>
                  <a:pt x="518" y="850"/>
                  <a:pt x="508" y="829"/>
                </a:cubicBezTo>
                <a:cubicBezTo>
                  <a:pt x="486" y="796"/>
                  <a:pt x="464" y="764"/>
                  <a:pt x="453" y="731"/>
                </a:cubicBezTo>
                <a:cubicBezTo>
                  <a:pt x="432" y="678"/>
                  <a:pt x="400" y="624"/>
                  <a:pt x="378" y="559"/>
                </a:cubicBezTo>
                <a:cubicBezTo>
                  <a:pt x="367" y="537"/>
                  <a:pt x="345" y="505"/>
                  <a:pt x="335" y="472"/>
                </a:cubicBezTo>
                <a:cubicBezTo>
                  <a:pt x="324" y="441"/>
                  <a:pt x="302" y="408"/>
                  <a:pt x="292" y="365"/>
                </a:cubicBezTo>
                <a:cubicBezTo>
                  <a:pt x="281" y="343"/>
                  <a:pt x="259" y="321"/>
                  <a:pt x="249" y="290"/>
                </a:cubicBezTo>
                <a:cubicBezTo>
                  <a:pt x="227" y="257"/>
                  <a:pt x="216" y="214"/>
                  <a:pt x="194" y="182"/>
                </a:cubicBezTo>
                <a:cubicBezTo>
                  <a:pt x="184" y="170"/>
                  <a:pt x="173" y="160"/>
                  <a:pt x="173" y="149"/>
                </a:cubicBezTo>
                <a:cubicBezTo>
                  <a:pt x="173" y="127"/>
                  <a:pt x="173" y="117"/>
                  <a:pt x="162" y="106"/>
                </a:cubicBezTo>
                <a:cubicBezTo>
                  <a:pt x="151" y="95"/>
                  <a:pt x="151" y="74"/>
                  <a:pt x="151" y="63"/>
                </a:cubicBezTo>
                <a:cubicBezTo>
                  <a:pt x="141" y="41"/>
                  <a:pt x="141" y="31"/>
                  <a:pt x="130" y="9"/>
                </a:cubicBezTo>
                <a:cubicBezTo>
                  <a:pt x="124" y="3"/>
                  <a:pt x="122" y="1"/>
                  <a:pt x="1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42"/>
          <p:cNvSpPr/>
          <p:nvPr/>
        </p:nvSpPr>
        <p:spPr>
          <a:xfrm>
            <a:off x="3160043" y="2195064"/>
            <a:ext cx="153353" cy="203087"/>
          </a:xfrm>
          <a:custGeom>
            <a:avLst/>
            <a:gdLst/>
            <a:ahLst/>
            <a:cxnLst/>
            <a:rect l="l" t="t" r="r" b="b"/>
            <a:pathLst>
              <a:path w="2417" h="3201" extrusionOk="0">
                <a:moveTo>
                  <a:pt x="1815" y="0"/>
                </a:moveTo>
                <a:cubicBezTo>
                  <a:pt x="1622" y="0"/>
                  <a:pt x="1420" y="82"/>
                  <a:pt x="1285" y="223"/>
                </a:cubicBezTo>
                <a:cubicBezTo>
                  <a:pt x="1047" y="472"/>
                  <a:pt x="993" y="839"/>
                  <a:pt x="1047" y="1173"/>
                </a:cubicBezTo>
                <a:cubicBezTo>
                  <a:pt x="1047" y="1173"/>
                  <a:pt x="662" y="294"/>
                  <a:pt x="364" y="294"/>
                </a:cubicBezTo>
                <a:cubicBezTo>
                  <a:pt x="350" y="294"/>
                  <a:pt x="337" y="296"/>
                  <a:pt x="324" y="299"/>
                </a:cubicBezTo>
                <a:cubicBezTo>
                  <a:pt x="0" y="429"/>
                  <a:pt x="163" y="806"/>
                  <a:pt x="281" y="1033"/>
                </a:cubicBezTo>
                <a:cubicBezTo>
                  <a:pt x="691" y="1820"/>
                  <a:pt x="1263" y="2532"/>
                  <a:pt x="1845" y="3201"/>
                </a:cubicBezTo>
                <a:cubicBezTo>
                  <a:pt x="2158" y="2489"/>
                  <a:pt x="2342" y="1723"/>
                  <a:pt x="2395" y="947"/>
                </a:cubicBezTo>
                <a:cubicBezTo>
                  <a:pt x="2417" y="666"/>
                  <a:pt x="2406" y="353"/>
                  <a:pt x="2201" y="148"/>
                </a:cubicBezTo>
                <a:cubicBezTo>
                  <a:pt x="2099" y="46"/>
                  <a:pt x="1960" y="0"/>
                  <a:pt x="1815" y="0"/>
                </a:cubicBezTo>
                <a:close/>
              </a:path>
            </a:pathLst>
          </a:custGeom>
          <a:solidFill>
            <a:srgbClr val="F7B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42"/>
          <p:cNvSpPr/>
          <p:nvPr/>
        </p:nvSpPr>
        <p:spPr>
          <a:xfrm>
            <a:off x="2904799" y="2234147"/>
            <a:ext cx="136920" cy="120228"/>
          </a:xfrm>
          <a:custGeom>
            <a:avLst/>
            <a:gdLst/>
            <a:ahLst/>
            <a:cxnLst/>
            <a:rect l="l" t="t" r="r" b="b"/>
            <a:pathLst>
              <a:path w="2158" h="1895" extrusionOk="0">
                <a:moveTo>
                  <a:pt x="1246" y="0"/>
                </a:moveTo>
                <a:cubicBezTo>
                  <a:pt x="1233" y="0"/>
                  <a:pt x="1221" y="2"/>
                  <a:pt x="1209" y="7"/>
                </a:cubicBezTo>
                <a:cubicBezTo>
                  <a:pt x="982" y="82"/>
                  <a:pt x="1101" y="740"/>
                  <a:pt x="1262" y="935"/>
                </a:cubicBezTo>
                <a:cubicBezTo>
                  <a:pt x="1262" y="935"/>
                  <a:pt x="762" y="665"/>
                  <a:pt x="446" y="665"/>
                </a:cubicBezTo>
                <a:cubicBezTo>
                  <a:pt x="357" y="665"/>
                  <a:pt x="283" y="686"/>
                  <a:pt x="238" y="740"/>
                </a:cubicBezTo>
                <a:cubicBezTo>
                  <a:pt x="0" y="1388"/>
                  <a:pt x="1554" y="1700"/>
                  <a:pt x="2158" y="1894"/>
                </a:cubicBezTo>
                <a:cubicBezTo>
                  <a:pt x="2085" y="1366"/>
                  <a:pt x="1564" y="0"/>
                  <a:pt x="1246" y="0"/>
                </a:cubicBezTo>
                <a:close/>
              </a:path>
            </a:pathLst>
          </a:custGeom>
          <a:solidFill>
            <a:srgbClr val="F7B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2"/>
          <p:cNvSpPr/>
          <p:nvPr/>
        </p:nvSpPr>
        <p:spPr>
          <a:xfrm>
            <a:off x="3124450" y="2502649"/>
            <a:ext cx="120550" cy="116612"/>
          </a:xfrm>
          <a:custGeom>
            <a:avLst/>
            <a:gdLst/>
            <a:ahLst/>
            <a:cxnLst/>
            <a:rect l="l" t="t" r="r" b="b"/>
            <a:pathLst>
              <a:path w="1900" h="1838" extrusionOk="0">
                <a:moveTo>
                  <a:pt x="1508" y="1"/>
                </a:moveTo>
                <a:cubicBezTo>
                  <a:pt x="1302" y="1"/>
                  <a:pt x="1113" y="518"/>
                  <a:pt x="1144" y="715"/>
                </a:cubicBezTo>
                <a:cubicBezTo>
                  <a:pt x="1144" y="715"/>
                  <a:pt x="786" y="112"/>
                  <a:pt x="528" y="112"/>
                </a:cubicBezTo>
                <a:cubicBezTo>
                  <a:pt x="510" y="112"/>
                  <a:pt x="492" y="115"/>
                  <a:pt x="475" y="122"/>
                </a:cubicBezTo>
                <a:cubicBezTo>
                  <a:pt x="1" y="488"/>
                  <a:pt x="1026" y="1427"/>
                  <a:pt x="1381" y="1837"/>
                </a:cubicBezTo>
                <a:cubicBezTo>
                  <a:pt x="1468" y="1643"/>
                  <a:pt x="1781" y="1092"/>
                  <a:pt x="1834" y="726"/>
                </a:cubicBezTo>
                <a:cubicBezTo>
                  <a:pt x="1899" y="284"/>
                  <a:pt x="1683" y="35"/>
                  <a:pt x="1532" y="3"/>
                </a:cubicBezTo>
                <a:cubicBezTo>
                  <a:pt x="1524" y="2"/>
                  <a:pt x="1516" y="1"/>
                  <a:pt x="1508" y="1"/>
                </a:cubicBezTo>
                <a:close/>
              </a:path>
            </a:pathLst>
          </a:custGeom>
          <a:solidFill>
            <a:srgbClr val="B36E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42"/>
          <p:cNvSpPr/>
          <p:nvPr/>
        </p:nvSpPr>
        <p:spPr>
          <a:xfrm>
            <a:off x="3255212" y="1731531"/>
            <a:ext cx="93141" cy="51898"/>
          </a:xfrm>
          <a:custGeom>
            <a:avLst/>
            <a:gdLst/>
            <a:ahLst/>
            <a:cxnLst/>
            <a:rect l="l" t="t" r="r" b="b"/>
            <a:pathLst>
              <a:path w="1468" h="818" extrusionOk="0">
                <a:moveTo>
                  <a:pt x="32" y="0"/>
                </a:moveTo>
                <a:cubicBezTo>
                  <a:pt x="22" y="0"/>
                  <a:pt x="22" y="0"/>
                  <a:pt x="11" y="11"/>
                </a:cubicBezTo>
                <a:cubicBezTo>
                  <a:pt x="11" y="33"/>
                  <a:pt x="11" y="55"/>
                  <a:pt x="32" y="65"/>
                </a:cubicBezTo>
                <a:cubicBezTo>
                  <a:pt x="32" y="65"/>
                  <a:pt x="43" y="65"/>
                  <a:pt x="43" y="76"/>
                </a:cubicBezTo>
                <a:lnTo>
                  <a:pt x="32" y="76"/>
                </a:lnTo>
                <a:cubicBezTo>
                  <a:pt x="22" y="76"/>
                  <a:pt x="11" y="87"/>
                  <a:pt x="11" y="98"/>
                </a:cubicBezTo>
                <a:cubicBezTo>
                  <a:pt x="0" y="119"/>
                  <a:pt x="11" y="130"/>
                  <a:pt x="11" y="141"/>
                </a:cubicBezTo>
                <a:lnTo>
                  <a:pt x="22" y="141"/>
                </a:lnTo>
                <a:cubicBezTo>
                  <a:pt x="32" y="141"/>
                  <a:pt x="43" y="151"/>
                  <a:pt x="43" y="151"/>
                </a:cubicBezTo>
                <a:cubicBezTo>
                  <a:pt x="54" y="162"/>
                  <a:pt x="54" y="162"/>
                  <a:pt x="65" y="162"/>
                </a:cubicBezTo>
                <a:lnTo>
                  <a:pt x="118" y="162"/>
                </a:lnTo>
                <a:cubicBezTo>
                  <a:pt x="162" y="173"/>
                  <a:pt x="205" y="173"/>
                  <a:pt x="238" y="184"/>
                </a:cubicBezTo>
                <a:lnTo>
                  <a:pt x="313" y="184"/>
                </a:lnTo>
                <a:cubicBezTo>
                  <a:pt x="334" y="194"/>
                  <a:pt x="367" y="194"/>
                  <a:pt x="389" y="194"/>
                </a:cubicBezTo>
                <a:cubicBezTo>
                  <a:pt x="395" y="194"/>
                  <a:pt x="403" y="199"/>
                  <a:pt x="413" y="199"/>
                </a:cubicBezTo>
                <a:cubicBezTo>
                  <a:pt x="418" y="199"/>
                  <a:pt x="425" y="198"/>
                  <a:pt x="432" y="194"/>
                </a:cubicBezTo>
                <a:cubicBezTo>
                  <a:pt x="442" y="216"/>
                  <a:pt x="475" y="206"/>
                  <a:pt x="496" y="216"/>
                </a:cubicBezTo>
                <a:cubicBezTo>
                  <a:pt x="528" y="227"/>
                  <a:pt x="561" y="227"/>
                  <a:pt x="593" y="238"/>
                </a:cubicBezTo>
                <a:cubicBezTo>
                  <a:pt x="604" y="249"/>
                  <a:pt x="636" y="249"/>
                  <a:pt x="658" y="259"/>
                </a:cubicBezTo>
                <a:cubicBezTo>
                  <a:pt x="691" y="270"/>
                  <a:pt x="734" y="281"/>
                  <a:pt x="777" y="302"/>
                </a:cubicBezTo>
                <a:cubicBezTo>
                  <a:pt x="809" y="313"/>
                  <a:pt x="852" y="324"/>
                  <a:pt x="885" y="357"/>
                </a:cubicBezTo>
                <a:lnTo>
                  <a:pt x="981" y="421"/>
                </a:lnTo>
                <a:cubicBezTo>
                  <a:pt x="1036" y="465"/>
                  <a:pt x="1089" y="508"/>
                  <a:pt x="1132" y="561"/>
                </a:cubicBezTo>
                <a:cubicBezTo>
                  <a:pt x="1165" y="594"/>
                  <a:pt x="1197" y="626"/>
                  <a:pt x="1219" y="669"/>
                </a:cubicBezTo>
                <a:cubicBezTo>
                  <a:pt x="1240" y="691"/>
                  <a:pt x="1252" y="723"/>
                  <a:pt x="1273" y="755"/>
                </a:cubicBezTo>
                <a:cubicBezTo>
                  <a:pt x="1283" y="767"/>
                  <a:pt x="1295" y="788"/>
                  <a:pt x="1305" y="798"/>
                </a:cubicBezTo>
                <a:cubicBezTo>
                  <a:pt x="1305" y="806"/>
                  <a:pt x="1311" y="814"/>
                  <a:pt x="1322" y="814"/>
                </a:cubicBezTo>
                <a:cubicBezTo>
                  <a:pt x="1326" y="814"/>
                  <a:pt x="1332" y="813"/>
                  <a:pt x="1338" y="810"/>
                </a:cubicBezTo>
                <a:lnTo>
                  <a:pt x="1348" y="810"/>
                </a:lnTo>
                <a:cubicBezTo>
                  <a:pt x="1354" y="815"/>
                  <a:pt x="1359" y="817"/>
                  <a:pt x="1366" y="817"/>
                </a:cubicBezTo>
                <a:cubicBezTo>
                  <a:pt x="1373" y="817"/>
                  <a:pt x="1381" y="815"/>
                  <a:pt x="1391" y="810"/>
                </a:cubicBezTo>
                <a:cubicBezTo>
                  <a:pt x="1403" y="798"/>
                  <a:pt x="1413" y="798"/>
                  <a:pt x="1424" y="788"/>
                </a:cubicBezTo>
                <a:cubicBezTo>
                  <a:pt x="1456" y="777"/>
                  <a:pt x="1467" y="767"/>
                  <a:pt x="1456" y="755"/>
                </a:cubicBezTo>
                <a:cubicBezTo>
                  <a:pt x="1446" y="723"/>
                  <a:pt x="1424" y="691"/>
                  <a:pt x="1413" y="669"/>
                </a:cubicBezTo>
                <a:lnTo>
                  <a:pt x="1348" y="572"/>
                </a:lnTo>
                <a:cubicBezTo>
                  <a:pt x="1338" y="551"/>
                  <a:pt x="1327" y="529"/>
                  <a:pt x="1305" y="518"/>
                </a:cubicBezTo>
                <a:cubicBezTo>
                  <a:pt x="1295" y="496"/>
                  <a:pt x="1283" y="486"/>
                  <a:pt x="1262" y="475"/>
                </a:cubicBezTo>
                <a:cubicBezTo>
                  <a:pt x="1252" y="465"/>
                  <a:pt x="1240" y="453"/>
                  <a:pt x="1240" y="443"/>
                </a:cubicBezTo>
                <a:cubicBezTo>
                  <a:pt x="1240" y="432"/>
                  <a:pt x="1219" y="432"/>
                  <a:pt x="1219" y="432"/>
                </a:cubicBezTo>
                <a:cubicBezTo>
                  <a:pt x="1219" y="410"/>
                  <a:pt x="1208" y="400"/>
                  <a:pt x="1197" y="400"/>
                </a:cubicBezTo>
                <a:cubicBezTo>
                  <a:pt x="1187" y="389"/>
                  <a:pt x="1176" y="367"/>
                  <a:pt x="1154" y="367"/>
                </a:cubicBezTo>
                <a:lnTo>
                  <a:pt x="1154" y="357"/>
                </a:lnTo>
                <a:cubicBezTo>
                  <a:pt x="1144" y="345"/>
                  <a:pt x="1132" y="324"/>
                  <a:pt x="1111" y="324"/>
                </a:cubicBezTo>
                <a:cubicBezTo>
                  <a:pt x="1111" y="328"/>
                  <a:pt x="1110" y="329"/>
                  <a:pt x="1108" y="329"/>
                </a:cubicBezTo>
                <a:cubicBezTo>
                  <a:pt x="1105" y="329"/>
                  <a:pt x="1101" y="324"/>
                  <a:pt x="1101" y="324"/>
                </a:cubicBezTo>
                <a:cubicBezTo>
                  <a:pt x="1101" y="313"/>
                  <a:pt x="1101" y="313"/>
                  <a:pt x="1089" y="313"/>
                </a:cubicBezTo>
                <a:lnTo>
                  <a:pt x="1089" y="302"/>
                </a:lnTo>
                <a:cubicBezTo>
                  <a:pt x="1068" y="292"/>
                  <a:pt x="1046" y="281"/>
                  <a:pt x="1036" y="270"/>
                </a:cubicBezTo>
                <a:cubicBezTo>
                  <a:pt x="1025" y="270"/>
                  <a:pt x="1025" y="259"/>
                  <a:pt x="1025" y="259"/>
                </a:cubicBezTo>
                <a:cubicBezTo>
                  <a:pt x="1003" y="259"/>
                  <a:pt x="993" y="259"/>
                  <a:pt x="993" y="249"/>
                </a:cubicBezTo>
                <a:cubicBezTo>
                  <a:pt x="981" y="238"/>
                  <a:pt x="981" y="238"/>
                  <a:pt x="971" y="238"/>
                </a:cubicBezTo>
                <a:cubicBezTo>
                  <a:pt x="960" y="238"/>
                  <a:pt x="960" y="238"/>
                  <a:pt x="960" y="227"/>
                </a:cubicBezTo>
                <a:cubicBezTo>
                  <a:pt x="949" y="227"/>
                  <a:pt x="949" y="216"/>
                  <a:pt x="938" y="216"/>
                </a:cubicBezTo>
                <a:lnTo>
                  <a:pt x="928" y="216"/>
                </a:lnTo>
                <a:cubicBezTo>
                  <a:pt x="917" y="194"/>
                  <a:pt x="885" y="194"/>
                  <a:pt x="874" y="184"/>
                </a:cubicBezTo>
                <a:cubicBezTo>
                  <a:pt x="852" y="173"/>
                  <a:pt x="842" y="173"/>
                  <a:pt x="820" y="162"/>
                </a:cubicBezTo>
                <a:cubicBezTo>
                  <a:pt x="787" y="162"/>
                  <a:pt x="755" y="141"/>
                  <a:pt x="723" y="130"/>
                </a:cubicBezTo>
                <a:lnTo>
                  <a:pt x="561" y="98"/>
                </a:lnTo>
                <a:cubicBezTo>
                  <a:pt x="528" y="87"/>
                  <a:pt x="507" y="87"/>
                  <a:pt x="475" y="76"/>
                </a:cubicBezTo>
                <a:cubicBezTo>
                  <a:pt x="442" y="65"/>
                  <a:pt x="410" y="65"/>
                  <a:pt x="367" y="55"/>
                </a:cubicBezTo>
                <a:cubicBezTo>
                  <a:pt x="345" y="43"/>
                  <a:pt x="324" y="43"/>
                  <a:pt x="302" y="43"/>
                </a:cubicBezTo>
                <a:cubicBezTo>
                  <a:pt x="259" y="43"/>
                  <a:pt x="226" y="33"/>
                  <a:pt x="194" y="33"/>
                </a:cubicBezTo>
                <a:cubicBezTo>
                  <a:pt x="180" y="33"/>
                  <a:pt x="170" y="38"/>
                  <a:pt x="162" y="38"/>
                </a:cubicBezTo>
                <a:cubicBezTo>
                  <a:pt x="158" y="38"/>
                  <a:pt x="155" y="36"/>
                  <a:pt x="151" y="33"/>
                </a:cubicBezTo>
                <a:cubicBezTo>
                  <a:pt x="140" y="22"/>
                  <a:pt x="130" y="22"/>
                  <a:pt x="118" y="22"/>
                </a:cubicBezTo>
                <a:cubicBezTo>
                  <a:pt x="108" y="22"/>
                  <a:pt x="97" y="11"/>
                  <a:pt x="75" y="11"/>
                </a:cubicBezTo>
                <a:cubicBezTo>
                  <a:pt x="65" y="0"/>
                  <a:pt x="43" y="0"/>
                  <a:pt x="32" y="0"/>
                </a:cubicBezTo>
                <a:close/>
              </a:path>
            </a:pathLst>
          </a:custGeom>
          <a:solidFill>
            <a:srgbClr val="FFDC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42"/>
          <p:cNvSpPr/>
          <p:nvPr/>
        </p:nvSpPr>
        <p:spPr>
          <a:xfrm>
            <a:off x="3173050" y="1724425"/>
            <a:ext cx="104117" cy="158739"/>
          </a:xfrm>
          <a:custGeom>
            <a:avLst/>
            <a:gdLst/>
            <a:ahLst/>
            <a:cxnLst/>
            <a:rect l="l" t="t" r="r" b="b"/>
            <a:pathLst>
              <a:path w="1641" h="2502" extrusionOk="0">
                <a:moveTo>
                  <a:pt x="468" y="537"/>
                </a:moveTo>
                <a:lnTo>
                  <a:pt x="475" y="544"/>
                </a:lnTo>
                <a:cubicBezTo>
                  <a:pt x="468" y="544"/>
                  <a:pt x="466" y="540"/>
                  <a:pt x="468" y="537"/>
                </a:cubicBezTo>
                <a:close/>
                <a:moveTo>
                  <a:pt x="1571" y="1"/>
                </a:moveTo>
                <a:cubicBezTo>
                  <a:pt x="1563" y="1"/>
                  <a:pt x="1554" y="2"/>
                  <a:pt x="1543" y="4"/>
                </a:cubicBezTo>
                <a:cubicBezTo>
                  <a:pt x="1478" y="16"/>
                  <a:pt x="1425" y="26"/>
                  <a:pt x="1360" y="48"/>
                </a:cubicBezTo>
                <a:cubicBezTo>
                  <a:pt x="1284" y="69"/>
                  <a:pt x="1209" y="91"/>
                  <a:pt x="1133" y="123"/>
                </a:cubicBezTo>
                <a:cubicBezTo>
                  <a:pt x="1090" y="134"/>
                  <a:pt x="1036" y="155"/>
                  <a:pt x="993" y="177"/>
                </a:cubicBezTo>
                <a:cubicBezTo>
                  <a:pt x="950" y="199"/>
                  <a:pt x="917" y="220"/>
                  <a:pt x="885" y="242"/>
                </a:cubicBezTo>
                <a:cubicBezTo>
                  <a:pt x="864" y="253"/>
                  <a:pt x="842" y="274"/>
                  <a:pt x="809" y="274"/>
                </a:cubicBezTo>
                <a:cubicBezTo>
                  <a:pt x="809" y="285"/>
                  <a:pt x="799" y="285"/>
                  <a:pt x="799" y="285"/>
                </a:cubicBezTo>
                <a:cubicBezTo>
                  <a:pt x="777" y="285"/>
                  <a:pt x="788" y="306"/>
                  <a:pt x="766" y="306"/>
                </a:cubicBezTo>
                <a:cubicBezTo>
                  <a:pt x="745" y="318"/>
                  <a:pt x="713" y="339"/>
                  <a:pt x="691" y="361"/>
                </a:cubicBezTo>
                <a:cubicBezTo>
                  <a:pt x="670" y="371"/>
                  <a:pt x="626" y="382"/>
                  <a:pt x="615" y="414"/>
                </a:cubicBezTo>
                <a:lnTo>
                  <a:pt x="605" y="414"/>
                </a:lnTo>
                <a:cubicBezTo>
                  <a:pt x="572" y="447"/>
                  <a:pt x="529" y="457"/>
                  <a:pt x="519" y="501"/>
                </a:cubicBezTo>
                <a:cubicBezTo>
                  <a:pt x="519" y="501"/>
                  <a:pt x="507" y="512"/>
                  <a:pt x="497" y="512"/>
                </a:cubicBezTo>
                <a:cubicBezTo>
                  <a:pt x="486" y="522"/>
                  <a:pt x="475" y="522"/>
                  <a:pt x="464" y="533"/>
                </a:cubicBezTo>
                <a:lnTo>
                  <a:pt x="466" y="535"/>
                </a:lnTo>
                <a:lnTo>
                  <a:pt x="466" y="535"/>
                </a:lnTo>
                <a:cubicBezTo>
                  <a:pt x="459" y="538"/>
                  <a:pt x="454" y="544"/>
                  <a:pt x="454" y="544"/>
                </a:cubicBezTo>
                <a:cubicBezTo>
                  <a:pt x="432" y="577"/>
                  <a:pt x="400" y="608"/>
                  <a:pt x="368" y="641"/>
                </a:cubicBezTo>
                <a:cubicBezTo>
                  <a:pt x="356" y="652"/>
                  <a:pt x="346" y="652"/>
                  <a:pt x="346" y="663"/>
                </a:cubicBezTo>
                <a:cubicBezTo>
                  <a:pt x="335" y="695"/>
                  <a:pt x="324" y="716"/>
                  <a:pt x="292" y="728"/>
                </a:cubicBezTo>
                <a:cubicBezTo>
                  <a:pt x="281" y="728"/>
                  <a:pt x="281" y="749"/>
                  <a:pt x="281" y="759"/>
                </a:cubicBezTo>
                <a:cubicBezTo>
                  <a:pt x="270" y="771"/>
                  <a:pt x="270" y="781"/>
                  <a:pt x="260" y="781"/>
                </a:cubicBezTo>
                <a:cubicBezTo>
                  <a:pt x="249" y="803"/>
                  <a:pt x="227" y="803"/>
                  <a:pt x="227" y="824"/>
                </a:cubicBezTo>
                <a:lnTo>
                  <a:pt x="227" y="835"/>
                </a:lnTo>
                <a:lnTo>
                  <a:pt x="217" y="835"/>
                </a:lnTo>
                <a:cubicBezTo>
                  <a:pt x="184" y="879"/>
                  <a:pt x="173" y="922"/>
                  <a:pt x="141" y="965"/>
                </a:cubicBezTo>
                <a:cubicBezTo>
                  <a:pt x="119" y="997"/>
                  <a:pt x="109" y="1040"/>
                  <a:pt x="87" y="1073"/>
                </a:cubicBezTo>
                <a:cubicBezTo>
                  <a:pt x="66" y="1148"/>
                  <a:pt x="44" y="1224"/>
                  <a:pt x="33" y="1299"/>
                </a:cubicBezTo>
                <a:cubicBezTo>
                  <a:pt x="1" y="1418"/>
                  <a:pt x="1" y="1547"/>
                  <a:pt x="22" y="1666"/>
                </a:cubicBezTo>
                <a:cubicBezTo>
                  <a:pt x="44" y="1730"/>
                  <a:pt x="66" y="1806"/>
                  <a:pt x="87" y="1860"/>
                </a:cubicBezTo>
                <a:cubicBezTo>
                  <a:pt x="119" y="1936"/>
                  <a:pt x="173" y="2000"/>
                  <a:pt x="227" y="2065"/>
                </a:cubicBezTo>
                <a:cubicBezTo>
                  <a:pt x="260" y="2108"/>
                  <a:pt x="303" y="2140"/>
                  <a:pt x="346" y="2173"/>
                </a:cubicBezTo>
                <a:cubicBezTo>
                  <a:pt x="411" y="2226"/>
                  <a:pt x="486" y="2281"/>
                  <a:pt x="551" y="2313"/>
                </a:cubicBezTo>
                <a:cubicBezTo>
                  <a:pt x="572" y="2324"/>
                  <a:pt x="605" y="2334"/>
                  <a:pt x="626" y="2356"/>
                </a:cubicBezTo>
                <a:cubicBezTo>
                  <a:pt x="637" y="2377"/>
                  <a:pt x="658" y="2389"/>
                  <a:pt x="691" y="2399"/>
                </a:cubicBezTo>
                <a:cubicBezTo>
                  <a:pt x="713" y="2410"/>
                  <a:pt x="745" y="2421"/>
                  <a:pt x="766" y="2442"/>
                </a:cubicBezTo>
                <a:cubicBezTo>
                  <a:pt x="799" y="2464"/>
                  <a:pt x="831" y="2485"/>
                  <a:pt x="864" y="2497"/>
                </a:cubicBezTo>
                <a:cubicBezTo>
                  <a:pt x="871" y="2500"/>
                  <a:pt x="877" y="2501"/>
                  <a:pt x="882" y="2501"/>
                </a:cubicBezTo>
                <a:cubicBezTo>
                  <a:pt x="891" y="2501"/>
                  <a:pt x="896" y="2497"/>
                  <a:pt x="896" y="2497"/>
                </a:cubicBezTo>
                <a:cubicBezTo>
                  <a:pt x="917" y="2475"/>
                  <a:pt x="907" y="2453"/>
                  <a:pt x="874" y="2432"/>
                </a:cubicBezTo>
                <a:cubicBezTo>
                  <a:pt x="874" y="2421"/>
                  <a:pt x="864" y="2421"/>
                  <a:pt x="853" y="2410"/>
                </a:cubicBezTo>
                <a:cubicBezTo>
                  <a:pt x="864" y="2410"/>
                  <a:pt x="874" y="2421"/>
                  <a:pt x="885" y="2421"/>
                </a:cubicBezTo>
                <a:cubicBezTo>
                  <a:pt x="907" y="2421"/>
                  <a:pt x="917" y="2421"/>
                  <a:pt x="929" y="2410"/>
                </a:cubicBezTo>
                <a:cubicBezTo>
                  <a:pt x="939" y="2399"/>
                  <a:pt x="929" y="2389"/>
                  <a:pt x="929" y="2367"/>
                </a:cubicBezTo>
                <a:cubicBezTo>
                  <a:pt x="917" y="2356"/>
                  <a:pt x="907" y="2356"/>
                  <a:pt x="896" y="2356"/>
                </a:cubicBezTo>
                <a:cubicBezTo>
                  <a:pt x="885" y="2346"/>
                  <a:pt x="864" y="2334"/>
                  <a:pt x="864" y="2324"/>
                </a:cubicBezTo>
                <a:cubicBezTo>
                  <a:pt x="853" y="2313"/>
                  <a:pt x="842" y="2313"/>
                  <a:pt x="831" y="2302"/>
                </a:cubicBezTo>
                <a:cubicBezTo>
                  <a:pt x="788" y="2291"/>
                  <a:pt x="756" y="2270"/>
                  <a:pt x="723" y="2248"/>
                </a:cubicBezTo>
                <a:cubicBezTo>
                  <a:pt x="648" y="2205"/>
                  <a:pt x="562" y="2162"/>
                  <a:pt x="497" y="2108"/>
                </a:cubicBezTo>
                <a:cubicBezTo>
                  <a:pt x="464" y="2075"/>
                  <a:pt x="421" y="2054"/>
                  <a:pt x="378" y="2022"/>
                </a:cubicBezTo>
                <a:cubicBezTo>
                  <a:pt x="346" y="1979"/>
                  <a:pt x="303" y="1946"/>
                  <a:pt x="270" y="1903"/>
                </a:cubicBezTo>
                <a:cubicBezTo>
                  <a:pt x="260" y="1881"/>
                  <a:pt x="249" y="1860"/>
                  <a:pt x="227" y="1838"/>
                </a:cubicBezTo>
                <a:cubicBezTo>
                  <a:pt x="217" y="1795"/>
                  <a:pt x="184" y="1763"/>
                  <a:pt x="173" y="1709"/>
                </a:cubicBezTo>
                <a:cubicBezTo>
                  <a:pt x="162" y="1644"/>
                  <a:pt x="141" y="1590"/>
                  <a:pt x="141" y="1515"/>
                </a:cubicBezTo>
                <a:cubicBezTo>
                  <a:pt x="152" y="1471"/>
                  <a:pt x="152" y="1418"/>
                  <a:pt x="152" y="1375"/>
                </a:cubicBezTo>
                <a:cubicBezTo>
                  <a:pt x="173" y="1277"/>
                  <a:pt x="195" y="1191"/>
                  <a:pt x="227" y="1105"/>
                </a:cubicBezTo>
                <a:cubicBezTo>
                  <a:pt x="270" y="1030"/>
                  <a:pt x="303" y="954"/>
                  <a:pt x="356" y="889"/>
                </a:cubicBezTo>
                <a:cubicBezTo>
                  <a:pt x="411" y="814"/>
                  <a:pt x="475" y="749"/>
                  <a:pt x="540" y="684"/>
                </a:cubicBezTo>
                <a:cubicBezTo>
                  <a:pt x="648" y="577"/>
                  <a:pt x="777" y="479"/>
                  <a:pt x="917" y="404"/>
                </a:cubicBezTo>
                <a:cubicBezTo>
                  <a:pt x="1004" y="350"/>
                  <a:pt x="1090" y="306"/>
                  <a:pt x="1187" y="274"/>
                </a:cubicBezTo>
                <a:cubicBezTo>
                  <a:pt x="1262" y="253"/>
                  <a:pt x="1338" y="220"/>
                  <a:pt x="1413" y="199"/>
                </a:cubicBezTo>
                <a:cubicBezTo>
                  <a:pt x="1457" y="188"/>
                  <a:pt x="1500" y="177"/>
                  <a:pt x="1543" y="177"/>
                </a:cubicBezTo>
                <a:cubicBezTo>
                  <a:pt x="1564" y="167"/>
                  <a:pt x="1586" y="167"/>
                  <a:pt x="1586" y="145"/>
                </a:cubicBezTo>
                <a:cubicBezTo>
                  <a:pt x="1586" y="134"/>
                  <a:pt x="1586" y="134"/>
                  <a:pt x="1597" y="123"/>
                </a:cubicBezTo>
                <a:cubicBezTo>
                  <a:pt x="1629" y="112"/>
                  <a:pt x="1640" y="102"/>
                  <a:pt x="1619" y="80"/>
                </a:cubicBezTo>
                <a:cubicBezTo>
                  <a:pt x="1608" y="69"/>
                  <a:pt x="1608" y="59"/>
                  <a:pt x="1608" y="37"/>
                </a:cubicBezTo>
                <a:cubicBezTo>
                  <a:pt x="1608" y="12"/>
                  <a:pt x="1595" y="1"/>
                  <a:pt x="15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42"/>
          <p:cNvSpPr/>
          <p:nvPr/>
        </p:nvSpPr>
        <p:spPr>
          <a:xfrm>
            <a:off x="3226471" y="1777402"/>
            <a:ext cx="200558" cy="208100"/>
          </a:xfrm>
          <a:custGeom>
            <a:avLst/>
            <a:gdLst/>
            <a:ahLst/>
            <a:cxnLst/>
            <a:rect l="l" t="t" r="r" b="b"/>
            <a:pathLst>
              <a:path w="3161" h="3280" extrusionOk="0">
                <a:moveTo>
                  <a:pt x="1877" y="0"/>
                </a:moveTo>
                <a:cubicBezTo>
                  <a:pt x="1769" y="11"/>
                  <a:pt x="1661" y="22"/>
                  <a:pt x="1542" y="44"/>
                </a:cubicBezTo>
                <a:cubicBezTo>
                  <a:pt x="1305" y="87"/>
                  <a:pt x="1079" y="183"/>
                  <a:pt x="863" y="291"/>
                </a:cubicBezTo>
                <a:cubicBezTo>
                  <a:pt x="744" y="367"/>
                  <a:pt x="626" y="453"/>
                  <a:pt x="518" y="540"/>
                </a:cubicBezTo>
                <a:cubicBezTo>
                  <a:pt x="399" y="648"/>
                  <a:pt x="302" y="755"/>
                  <a:pt x="205" y="885"/>
                </a:cubicBezTo>
                <a:cubicBezTo>
                  <a:pt x="162" y="938"/>
                  <a:pt x="118" y="993"/>
                  <a:pt x="97" y="1057"/>
                </a:cubicBezTo>
                <a:cubicBezTo>
                  <a:pt x="54" y="1122"/>
                  <a:pt x="32" y="1187"/>
                  <a:pt x="11" y="1262"/>
                </a:cubicBezTo>
                <a:cubicBezTo>
                  <a:pt x="0" y="1338"/>
                  <a:pt x="11" y="1413"/>
                  <a:pt x="11" y="1489"/>
                </a:cubicBezTo>
                <a:cubicBezTo>
                  <a:pt x="11" y="1672"/>
                  <a:pt x="32" y="1856"/>
                  <a:pt x="87" y="2060"/>
                </a:cubicBezTo>
                <a:cubicBezTo>
                  <a:pt x="118" y="2190"/>
                  <a:pt x="205" y="2319"/>
                  <a:pt x="281" y="2438"/>
                </a:cubicBezTo>
                <a:cubicBezTo>
                  <a:pt x="420" y="2643"/>
                  <a:pt x="583" y="2848"/>
                  <a:pt x="777" y="3021"/>
                </a:cubicBezTo>
                <a:cubicBezTo>
                  <a:pt x="863" y="3096"/>
                  <a:pt x="971" y="3160"/>
                  <a:pt x="1089" y="3204"/>
                </a:cubicBezTo>
                <a:cubicBezTo>
                  <a:pt x="1197" y="3258"/>
                  <a:pt x="1327" y="3280"/>
                  <a:pt x="1446" y="3280"/>
                </a:cubicBezTo>
                <a:cubicBezTo>
                  <a:pt x="1705" y="3280"/>
                  <a:pt x="1942" y="3193"/>
                  <a:pt x="2168" y="3096"/>
                </a:cubicBezTo>
                <a:cubicBezTo>
                  <a:pt x="2362" y="3009"/>
                  <a:pt x="2556" y="2923"/>
                  <a:pt x="2740" y="2783"/>
                </a:cubicBezTo>
                <a:cubicBezTo>
                  <a:pt x="2826" y="2707"/>
                  <a:pt x="2901" y="2621"/>
                  <a:pt x="2966" y="2524"/>
                </a:cubicBezTo>
                <a:cubicBezTo>
                  <a:pt x="3031" y="2427"/>
                  <a:pt x="3074" y="2319"/>
                  <a:pt x="3096" y="2211"/>
                </a:cubicBezTo>
                <a:cubicBezTo>
                  <a:pt x="3160" y="1920"/>
                  <a:pt x="3128" y="1640"/>
                  <a:pt x="3074" y="1360"/>
                </a:cubicBezTo>
                <a:cubicBezTo>
                  <a:pt x="3031" y="1154"/>
                  <a:pt x="2966" y="938"/>
                  <a:pt x="2869" y="734"/>
                </a:cubicBezTo>
                <a:cubicBezTo>
                  <a:pt x="2805" y="626"/>
                  <a:pt x="2729" y="518"/>
                  <a:pt x="2621" y="421"/>
                </a:cubicBezTo>
                <a:cubicBezTo>
                  <a:pt x="2587" y="387"/>
                  <a:pt x="2547" y="360"/>
                  <a:pt x="2526" y="360"/>
                </a:cubicBezTo>
                <a:cubicBezTo>
                  <a:pt x="2520" y="360"/>
                  <a:pt x="2516" y="362"/>
                  <a:pt x="2513" y="367"/>
                </a:cubicBezTo>
                <a:cubicBezTo>
                  <a:pt x="2503" y="367"/>
                  <a:pt x="2492" y="356"/>
                  <a:pt x="2470" y="346"/>
                </a:cubicBezTo>
                <a:cubicBezTo>
                  <a:pt x="2430" y="330"/>
                  <a:pt x="2404" y="322"/>
                  <a:pt x="2389" y="322"/>
                </a:cubicBezTo>
                <a:cubicBezTo>
                  <a:pt x="2373" y="322"/>
                  <a:pt x="2372" y="333"/>
                  <a:pt x="2384" y="356"/>
                </a:cubicBezTo>
                <a:cubicBezTo>
                  <a:pt x="2395" y="377"/>
                  <a:pt x="2395" y="389"/>
                  <a:pt x="2384" y="399"/>
                </a:cubicBezTo>
                <a:cubicBezTo>
                  <a:pt x="2373" y="432"/>
                  <a:pt x="2405" y="453"/>
                  <a:pt x="2470" y="507"/>
                </a:cubicBezTo>
                <a:cubicBezTo>
                  <a:pt x="2589" y="593"/>
                  <a:pt x="2675" y="712"/>
                  <a:pt x="2740" y="852"/>
                </a:cubicBezTo>
                <a:cubicBezTo>
                  <a:pt x="2826" y="1014"/>
                  <a:pt x="2880" y="1187"/>
                  <a:pt x="2913" y="1370"/>
                </a:cubicBezTo>
                <a:cubicBezTo>
                  <a:pt x="2934" y="1499"/>
                  <a:pt x="2956" y="1629"/>
                  <a:pt x="2966" y="1758"/>
                </a:cubicBezTo>
                <a:cubicBezTo>
                  <a:pt x="2977" y="1856"/>
                  <a:pt x="2977" y="1952"/>
                  <a:pt x="2966" y="2050"/>
                </a:cubicBezTo>
                <a:cubicBezTo>
                  <a:pt x="2966" y="2103"/>
                  <a:pt x="2956" y="2168"/>
                  <a:pt x="2934" y="2233"/>
                </a:cubicBezTo>
                <a:lnTo>
                  <a:pt x="2934" y="2222"/>
                </a:lnTo>
                <a:cubicBezTo>
                  <a:pt x="2934" y="2244"/>
                  <a:pt x="2923" y="2254"/>
                  <a:pt x="2923" y="2266"/>
                </a:cubicBezTo>
                <a:cubicBezTo>
                  <a:pt x="2901" y="2287"/>
                  <a:pt x="2913" y="2309"/>
                  <a:pt x="2891" y="2341"/>
                </a:cubicBezTo>
                <a:cubicBezTo>
                  <a:pt x="2858" y="2405"/>
                  <a:pt x="2826" y="2460"/>
                  <a:pt x="2783" y="2524"/>
                </a:cubicBezTo>
                <a:cubicBezTo>
                  <a:pt x="2740" y="2578"/>
                  <a:pt x="2675" y="2611"/>
                  <a:pt x="2632" y="2664"/>
                </a:cubicBezTo>
                <a:cubicBezTo>
                  <a:pt x="2632" y="2676"/>
                  <a:pt x="2611" y="2686"/>
                  <a:pt x="2599" y="2686"/>
                </a:cubicBezTo>
                <a:cubicBezTo>
                  <a:pt x="2524" y="2740"/>
                  <a:pt x="2438" y="2772"/>
                  <a:pt x="2362" y="2837"/>
                </a:cubicBezTo>
                <a:cubicBezTo>
                  <a:pt x="2362" y="2848"/>
                  <a:pt x="2330" y="2858"/>
                  <a:pt x="2319" y="2858"/>
                </a:cubicBezTo>
                <a:cubicBezTo>
                  <a:pt x="2297" y="2870"/>
                  <a:pt x="2265" y="2880"/>
                  <a:pt x="2244" y="2891"/>
                </a:cubicBezTo>
                <a:cubicBezTo>
                  <a:pt x="2222" y="2902"/>
                  <a:pt x="2211" y="2902"/>
                  <a:pt x="2189" y="2913"/>
                </a:cubicBezTo>
                <a:cubicBezTo>
                  <a:pt x="2103" y="2966"/>
                  <a:pt x="2007" y="2999"/>
                  <a:pt x="1920" y="3031"/>
                </a:cubicBezTo>
                <a:cubicBezTo>
                  <a:pt x="1887" y="3042"/>
                  <a:pt x="1866" y="3042"/>
                  <a:pt x="1834" y="3064"/>
                </a:cubicBezTo>
                <a:cubicBezTo>
                  <a:pt x="1780" y="3085"/>
                  <a:pt x="1726" y="3107"/>
                  <a:pt x="1650" y="3107"/>
                </a:cubicBezTo>
                <a:cubicBezTo>
                  <a:pt x="1629" y="3107"/>
                  <a:pt x="1597" y="3117"/>
                  <a:pt x="1564" y="3129"/>
                </a:cubicBezTo>
                <a:lnTo>
                  <a:pt x="1575" y="3129"/>
                </a:lnTo>
                <a:cubicBezTo>
                  <a:pt x="1553" y="3129"/>
                  <a:pt x="1536" y="3133"/>
                  <a:pt x="1521" y="3133"/>
                </a:cubicBezTo>
                <a:cubicBezTo>
                  <a:pt x="1514" y="3133"/>
                  <a:pt x="1506" y="3132"/>
                  <a:pt x="1499" y="3129"/>
                </a:cubicBezTo>
                <a:cubicBezTo>
                  <a:pt x="1485" y="3132"/>
                  <a:pt x="1470" y="3133"/>
                  <a:pt x="1456" y="3133"/>
                </a:cubicBezTo>
                <a:cubicBezTo>
                  <a:pt x="1427" y="3133"/>
                  <a:pt x="1398" y="3129"/>
                  <a:pt x="1370" y="3129"/>
                </a:cubicBezTo>
                <a:cubicBezTo>
                  <a:pt x="1370" y="3129"/>
                  <a:pt x="1370" y="3133"/>
                  <a:pt x="1367" y="3133"/>
                </a:cubicBezTo>
                <a:cubicBezTo>
                  <a:pt x="1365" y="3133"/>
                  <a:pt x="1363" y="3132"/>
                  <a:pt x="1359" y="3129"/>
                </a:cubicBezTo>
                <a:lnTo>
                  <a:pt x="1348" y="3129"/>
                </a:lnTo>
                <a:cubicBezTo>
                  <a:pt x="1240" y="3107"/>
                  <a:pt x="1144" y="3096"/>
                  <a:pt x="1046" y="3031"/>
                </a:cubicBezTo>
                <a:cubicBezTo>
                  <a:pt x="971" y="2988"/>
                  <a:pt x="885" y="2934"/>
                  <a:pt x="820" y="2870"/>
                </a:cubicBezTo>
                <a:cubicBezTo>
                  <a:pt x="679" y="2751"/>
                  <a:pt x="571" y="2611"/>
                  <a:pt x="464" y="2460"/>
                </a:cubicBezTo>
                <a:cubicBezTo>
                  <a:pt x="377" y="2341"/>
                  <a:pt x="302" y="2222"/>
                  <a:pt x="248" y="2093"/>
                </a:cubicBezTo>
                <a:cubicBezTo>
                  <a:pt x="183" y="1964"/>
                  <a:pt x="162" y="1823"/>
                  <a:pt x="151" y="1683"/>
                </a:cubicBezTo>
                <a:lnTo>
                  <a:pt x="140" y="1446"/>
                </a:lnTo>
                <a:cubicBezTo>
                  <a:pt x="140" y="1360"/>
                  <a:pt x="140" y="1295"/>
                  <a:pt x="173" y="1230"/>
                </a:cubicBezTo>
                <a:cubicBezTo>
                  <a:pt x="194" y="1144"/>
                  <a:pt x="248" y="1068"/>
                  <a:pt x="302" y="993"/>
                </a:cubicBezTo>
                <a:cubicBezTo>
                  <a:pt x="356" y="917"/>
                  <a:pt x="410" y="842"/>
                  <a:pt x="475" y="777"/>
                </a:cubicBezTo>
                <a:lnTo>
                  <a:pt x="766" y="518"/>
                </a:lnTo>
                <a:cubicBezTo>
                  <a:pt x="928" y="410"/>
                  <a:pt x="1111" y="324"/>
                  <a:pt x="1305" y="248"/>
                </a:cubicBezTo>
                <a:cubicBezTo>
                  <a:pt x="1359" y="226"/>
                  <a:pt x="1424" y="205"/>
                  <a:pt x="1489" y="195"/>
                </a:cubicBezTo>
                <a:cubicBezTo>
                  <a:pt x="1554" y="195"/>
                  <a:pt x="1607" y="183"/>
                  <a:pt x="1672" y="173"/>
                </a:cubicBezTo>
                <a:cubicBezTo>
                  <a:pt x="1717" y="160"/>
                  <a:pt x="1765" y="155"/>
                  <a:pt x="1813" y="155"/>
                </a:cubicBezTo>
                <a:cubicBezTo>
                  <a:pt x="1846" y="155"/>
                  <a:pt x="1878" y="158"/>
                  <a:pt x="1909" y="162"/>
                </a:cubicBezTo>
                <a:lnTo>
                  <a:pt x="2038" y="162"/>
                </a:lnTo>
                <a:cubicBezTo>
                  <a:pt x="2082" y="162"/>
                  <a:pt x="2125" y="173"/>
                  <a:pt x="2168" y="173"/>
                </a:cubicBezTo>
                <a:cubicBezTo>
                  <a:pt x="2180" y="176"/>
                  <a:pt x="2191" y="177"/>
                  <a:pt x="2200" y="177"/>
                </a:cubicBezTo>
                <a:cubicBezTo>
                  <a:pt x="2223" y="177"/>
                  <a:pt x="2236" y="170"/>
                  <a:pt x="2244" y="162"/>
                </a:cubicBezTo>
                <a:cubicBezTo>
                  <a:pt x="2265" y="140"/>
                  <a:pt x="2222" y="119"/>
                  <a:pt x="2136" y="108"/>
                </a:cubicBezTo>
                <a:cubicBezTo>
                  <a:pt x="2114" y="97"/>
                  <a:pt x="2082" y="97"/>
                  <a:pt x="2060" y="87"/>
                </a:cubicBezTo>
                <a:lnTo>
                  <a:pt x="2146" y="87"/>
                </a:lnTo>
                <a:cubicBezTo>
                  <a:pt x="2164" y="91"/>
                  <a:pt x="2182" y="93"/>
                  <a:pt x="2197" y="93"/>
                </a:cubicBezTo>
                <a:cubicBezTo>
                  <a:pt x="2219" y="93"/>
                  <a:pt x="2237" y="88"/>
                  <a:pt x="2244" y="75"/>
                </a:cubicBezTo>
                <a:cubicBezTo>
                  <a:pt x="2244" y="65"/>
                  <a:pt x="2222" y="54"/>
                  <a:pt x="2189" y="32"/>
                </a:cubicBezTo>
                <a:cubicBezTo>
                  <a:pt x="2158" y="22"/>
                  <a:pt x="2136" y="22"/>
                  <a:pt x="2103" y="22"/>
                </a:cubicBezTo>
                <a:cubicBezTo>
                  <a:pt x="2060" y="22"/>
                  <a:pt x="2017" y="22"/>
                  <a:pt x="1974" y="11"/>
                </a:cubicBezTo>
                <a:cubicBezTo>
                  <a:pt x="1942" y="0"/>
                  <a:pt x="1909" y="0"/>
                  <a:pt x="18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42"/>
          <p:cNvSpPr/>
          <p:nvPr/>
        </p:nvSpPr>
        <p:spPr>
          <a:xfrm>
            <a:off x="3246267" y="1791106"/>
            <a:ext cx="91809" cy="94470"/>
          </a:xfrm>
          <a:custGeom>
            <a:avLst/>
            <a:gdLst/>
            <a:ahLst/>
            <a:cxnLst/>
            <a:rect l="l" t="t" r="r" b="b"/>
            <a:pathLst>
              <a:path w="1447" h="1489" extrusionOk="0">
                <a:moveTo>
                  <a:pt x="1144" y="0"/>
                </a:moveTo>
                <a:lnTo>
                  <a:pt x="1004" y="10"/>
                </a:lnTo>
                <a:lnTo>
                  <a:pt x="999" y="31"/>
                </a:lnTo>
                <a:lnTo>
                  <a:pt x="999" y="31"/>
                </a:lnTo>
                <a:lnTo>
                  <a:pt x="983" y="32"/>
                </a:lnTo>
                <a:cubicBezTo>
                  <a:pt x="986" y="43"/>
                  <a:pt x="989" y="55"/>
                  <a:pt x="991" y="66"/>
                </a:cubicBezTo>
                <a:lnTo>
                  <a:pt x="991" y="66"/>
                </a:lnTo>
                <a:cubicBezTo>
                  <a:pt x="982" y="148"/>
                  <a:pt x="970" y="230"/>
                  <a:pt x="950" y="313"/>
                </a:cubicBezTo>
                <a:cubicBezTo>
                  <a:pt x="939" y="388"/>
                  <a:pt x="928" y="453"/>
                  <a:pt x="918" y="518"/>
                </a:cubicBezTo>
                <a:cubicBezTo>
                  <a:pt x="907" y="561"/>
                  <a:pt x="907" y="604"/>
                  <a:pt x="885" y="647"/>
                </a:cubicBezTo>
                <a:lnTo>
                  <a:pt x="885" y="679"/>
                </a:lnTo>
                <a:cubicBezTo>
                  <a:pt x="875" y="690"/>
                  <a:pt x="885" y="712"/>
                  <a:pt x="875" y="734"/>
                </a:cubicBezTo>
                <a:cubicBezTo>
                  <a:pt x="853" y="798"/>
                  <a:pt x="853" y="777"/>
                  <a:pt x="853" y="787"/>
                </a:cubicBezTo>
                <a:lnTo>
                  <a:pt x="853" y="798"/>
                </a:lnTo>
                <a:cubicBezTo>
                  <a:pt x="848" y="789"/>
                  <a:pt x="848" y="783"/>
                  <a:pt x="848" y="783"/>
                </a:cubicBezTo>
                <a:lnTo>
                  <a:pt x="848" y="783"/>
                </a:lnTo>
                <a:cubicBezTo>
                  <a:pt x="848" y="783"/>
                  <a:pt x="848" y="791"/>
                  <a:pt x="842" y="809"/>
                </a:cubicBezTo>
                <a:lnTo>
                  <a:pt x="842" y="798"/>
                </a:lnTo>
                <a:lnTo>
                  <a:pt x="842" y="787"/>
                </a:lnTo>
                <a:cubicBezTo>
                  <a:pt x="842" y="777"/>
                  <a:pt x="853" y="777"/>
                  <a:pt x="842" y="777"/>
                </a:cubicBezTo>
                <a:lnTo>
                  <a:pt x="842" y="755"/>
                </a:lnTo>
                <a:lnTo>
                  <a:pt x="832" y="701"/>
                </a:lnTo>
                <a:lnTo>
                  <a:pt x="832" y="636"/>
                </a:lnTo>
                <a:cubicBezTo>
                  <a:pt x="810" y="593"/>
                  <a:pt x="799" y="561"/>
                  <a:pt x="810" y="507"/>
                </a:cubicBezTo>
                <a:cubicBezTo>
                  <a:pt x="820" y="496"/>
                  <a:pt x="810" y="464"/>
                  <a:pt x="799" y="453"/>
                </a:cubicBezTo>
                <a:cubicBezTo>
                  <a:pt x="799" y="432"/>
                  <a:pt x="799" y="410"/>
                  <a:pt x="810" y="399"/>
                </a:cubicBezTo>
                <a:lnTo>
                  <a:pt x="810" y="345"/>
                </a:lnTo>
                <a:lnTo>
                  <a:pt x="637" y="324"/>
                </a:lnTo>
                <a:lnTo>
                  <a:pt x="637" y="356"/>
                </a:lnTo>
                <a:lnTo>
                  <a:pt x="637" y="377"/>
                </a:lnTo>
                <a:lnTo>
                  <a:pt x="626" y="377"/>
                </a:lnTo>
                <a:cubicBezTo>
                  <a:pt x="605" y="453"/>
                  <a:pt x="594" y="539"/>
                  <a:pt x="573" y="615"/>
                </a:cubicBezTo>
                <a:cubicBezTo>
                  <a:pt x="551" y="669"/>
                  <a:pt x="540" y="744"/>
                  <a:pt x="530" y="809"/>
                </a:cubicBezTo>
                <a:cubicBezTo>
                  <a:pt x="525" y="833"/>
                  <a:pt x="521" y="857"/>
                  <a:pt x="516" y="881"/>
                </a:cubicBezTo>
                <a:lnTo>
                  <a:pt x="516" y="881"/>
                </a:lnTo>
                <a:cubicBezTo>
                  <a:pt x="510" y="846"/>
                  <a:pt x="504" y="811"/>
                  <a:pt x="497" y="777"/>
                </a:cubicBezTo>
                <a:lnTo>
                  <a:pt x="486" y="734"/>
                </a:lnTo>
                <a:lnTo>
                  <a:pt x="475" y="679"/>
                </a:lnTo>
                <a:cubicBezTo>
                  <a:pt x="465" y="636"/>
                  <a:pt x="454" y="583"/>
                  <a:pt x="432" y="550"/>
                </a:cubicBezTo>
                <a:cubicBezTo>
                  <a:pt x="422" y="507"/>
                  <a:pt x="400" y="475"/>
                  <a:pt x="389" y="453"/>
                </a:cubicBezTo>
                <a:cubicBezTo>
                  <a:pt x="367" y="420"/>
                  <a:pt x="346" y="410"/>
                  <a:pt x="324" y="399"/>
                </a:cubicBezTo>
                <a:cubicBezTo>
                  <a:pt x="317" y="399"/>
                  <a:pt x="310" y="404"/>
                  <a:pt x="303" y="404"/>
                </a:cubicBezTo>
                <a:cubicBezTo>
                  <a:pt x="299" y="404"/>
                  <a:pt x="296" y="403"/>
                  <a:pt x="292" y="399"/>
                </a:cubicBezTo>
                <a:cubicBezTo>
                  <a:pt x="281" y="410"/>
                  <a:pt x="281" y="410"/>
                  <a:pt x="271" y="410"/>
                </a:cubicBezTo>
                <a:lnTo>
                  <a:pt x="238" y="442"/>
                </a:lnTo>
                <a:cubicBezTo>
                  <a:pt x="228" y="464"/>
                  <a:pt x="206" y="507"/>
                  <a:pt x="195" y="561"/>
                </a:cubicBezTo>
                <a:cubicBezTo>
                  <a:pt x="184" y="604"/>
                  <a:pt x="173" y="669"/>
                  <a:pt x="173" y="722"/>
                </a:cubicBezTo>
                <a:lnTo>
                  <a:pt x="163" y="820"/>
                </a:lnTo>
                <a:cubicBezTo>
                  <a:pt x="160" y="848"/>
                  <a:pt x="157" y="874"/>
                  <a:pt x="155" y="901"/>
                </a:cubicBezTo>
                <a:lnTo>
                  <a:pt x="155" y="901"/>
                </a:lnTo>
                <a:cubicBezTo>
                  <a:pt x="151" y="871"/>
                  <a:pt x="146" y="840"/>
                  <a:pt x="141" y="809"/>
                </a:cubicBezTo>
                <a:cubicBezTo>
                  <a:pt x="130" y="777"/>
                  <a:pt x="120" y="777"/>
                  <a:pt x="108" y="766"/>
                </a:cubicBezTo>
                <a:cubicBezTo>
                  <a:pt x="106" y="765"/>
                  <a:pt x="104" y="764"/>
                  <a:pt x="102" y="764"/>
                </a:cubicBezTo>
                <a:cubicBezTo>
                  <a:pt x="83" y="764"/>
                  <a:pt x="66" y="804"/>
                  <a:pt x="77" y="852"/>
                </a:cubicBezTo>
                <a:cubicBezTo>
                  <a:pt x="77" y="873"/>
                  <a:pt x="87" y="885"/>
                  <a:pt x="77" y="906"/>
                </a:cubicBezTo>
                <a:cubicBezTo>
                  <a:pt x="65" y="895"/>
                  <a:pt x="65" y="873"/>
                  <a:pt x="65" y="852"/>
                </a:cubicBezTo>
                <a:cubicBezTo>
                  <a:pt x="55" y="820"/>
                  <a:pt x="44" y="798"/>
                  <a:pt x="22" y="787"/>
                </a:cubicBezTo>
                <a:cubicBezTo>
                  <a:pt x="12" y="787"/>
                  <a:pt x="1" y="809"/>
                  <a:pt x="1" y="841"/>
                </a:cubicBezTo>
                <a:lnTo>
                  <a:pt x="1" y="895"/>
                </a:lnTo>
                <a:cubicBezTo>
                  <a:pt x="12" y="917"/>
                  <a:pt x="12" y="949"/>
                  <a:pt x="12" y="981"/>
                </a:cubicBezTo>
                <a:lnTo>
                  <a:pt x="12" y="1036"/>
                </a:lnTo>
                <a:cubicBezTo>
                  <a:pt x="33" y="1111"/>
                  <a:pt x="44" y="1187"/>
                  <a:pt x="55" y="1251"/>
                </a:cubicBezTo>
                <a:cubicBezTo>
                  <a:pt x="65" y="1338"/>
                  <a:pt x="87" y="1413"/>
                  <a:pt x="98" y="1489"/>
                </a:cubicBezTo>
                <a:lnTo>
                  <a:pt x="259" y="1489"/>
                </a:lnTo>
                <a:cubicBezTo>
                  <a:pt x="259" y="1402"/>
                  <a:pt x="271" y="1326"/>
                  <a:pt x="281" y="1240"/>
                </a:cubicBezTo>
                <a:cubicBezTo>
                  <a:pt x="281" y="1154"/>
                  <a:pt x="281" y="1057"/>
                  <a:pt x="292" y="960"/>
                </a:cubicBezTo>
                <a:cubicBezTo>
                  <a:pt x="292" y="917"/>
                  <a:pt x="303" y="863"/>
                  <a:pt x="303" y="809"/>
                </a:cubicBezTo>
                <a:lnTo>
                  <a:pt x="314" y="744"/>
                </a:lnTo>
                <a:lnTo>
                  <a:pt x="314" y="722"/>
                </a:lnTo>
                <a:lnTo>
                  <a:pt x="314" y="669"/>
                </a:lnTo>
                <a:cubicBezTo>
                  <a:pt x="314" y="679"/>
                  <a:pt x="314" y="679"/>
                  <a:pt x="324" y="679"/>
                </a:cubicBezTo>
                <a:lnTo>
                  <a:pt x="335" y="690"/>
                </a:lnTo>
                <a:cubicBezTo>
                  <a:pt x="335" y="690"/>
                  <a:pt x="346" y="701"/>
                  <a:pt x="346" y="712"/>
                </a:cubicBezTo>
                <a:lnTo>
                  <a:pt x="346" y="722"/>
                </a:lnTo>
                <a:lnTo>
                  <a:pt x="346" y="755"/>
                </a:lnTo>
                <a:cubicBezTo>
                  <a:pt x="357" y="787"/>
                  <a:pt x="367" y="820"/>
                  <a:pt x="367" y="852"/>
                </a:cubicBezTo>
                <a:cubicBezTo>
                  <a:pt x="389" y="906"/>
                  <a:pt x="400" y="971"/>
                  <a:pt x="400" y="1036"/>
                </a:cubicBezTo>
                <a:lnTo>
                  <a:pt x="427" y="1251"/>
                </a:lnTo>
                <a:lnTo>
                  <a:pt x="427" y="1251"/>
                </a:lnTo>
                <a:lnTo>
                  <a:pt x="422" y="1273"/>
                </a:lnTo>
                <a:lnTo>
                  <a:pt x="429" y="1274"/>
                </a:lnTo>
                <a:lnTo>
                  <a:pt x="429" y="1274"/>
                </a:lnTo>
                <a:lnTo>
                  <a:pt x="432" y="1295"/>
                </a:lnTo>
                <a:lnTo>
                  <a:pt x="551" y="1305"/>
                </a:lnTo>
                <a:lnTo>
                  <a:pt x="551" y="1295"/>
                </a:lnTo>
                <a:cubicBezTo>
                  <a:pt x="552" y="1291"/>
                  <a:pt x="553" y="1287"/>
                  <a:pt x="554" y="1283"/>
                </a:cubicBezTo>
                <a:lnTo>
                  <a:pt x="554" y="1283"/>
                </a:lnTo>
                <a:lnTo>
                  <a:pt x="562" y="1283"/>
                </a:lnTo>
                <a:cubicBezTo>
                  <a:pt x="561" y="1276"/>
                  <a:pt x="561" y="1268"/>
                  <a:pt x="560" y="1260"/>
                </a:cubicBezTo>
                <a:lnTo>
                  <a:pt x="560" y="1260"/>
                </a:lnTo>
                <a:cubicBezTo>
                  <a:pt x="599" y="1108"/>
                  <a:pt x="629" y="948"/>
                  <a:pt x="669" y="798"/>
                </a:cubicBezTo>
                <a:cubicBezTo>
                  <a:pt x="674" y="783"/>
                  <a:pt x="679" y="767"/>
                  <a:pt x="683" y="751"/>
                </a:cubicBezTo>
                <a:lnTo>
                  <a:pt x="683" y="751"/>
                </a:lnTo>
                <a:lnTo>
                  <a:pt x="691" y="798"/>
                </a:lnTo>
                <a:cubicBezTo>
                  <a:pt x="691" y="820"/>
                  <a:pt x="702" y="863"/>
                  <a:pt x="713" y="895"/>
                </a:cubicBezTo>
                <a:cubicBezTo>
                  <a:pt x="745" y="1100"/>
                  <a:pt x="788" y="1240"/>
                  <a:pt x="842" y="1413"/>
                </a:cubicBezTo>
                <a:cubicBezTo>
                  <a:pt x="885" y="1273"/>
                  <a:pt x="928" y="1132"/>
                  <a:pt x="971" y="981"/>
                </a:cubicBezTo>
                <a:cubicBezTo>
                  <a:pt x="1015" y="787"/>
                  <a:pt x="1026" y="734"/>
                  <a:pt x="1047" y="636"/>
                </a:cubicBezTo>
                <a:cubicBezTo>
                  <a:pt x="1063" y="568"/>
                  <a:pt x="1078" y="502"/>
                  <a:pt x="1091" y="436"/>
                </a:cubicBezTo>
                <a:lnTo>
                  <a:pt x="1091" y="436"/>
                </a:lnTo>
                <a:cubicBezTo>
                  <a:pt x="1103" y="467"/>
                  <a:pt x="1118" y="497"/>
                  <a:pt x="1134" y="528"/>
                </a:cubicBezTo>
                <a:cubicBezTo>
                  <a:pt x="1144" y="561"/>
                  <a:pt x="1177" y="604"/>
                  <a:pt x="1209" y="615"/>
                </a:cubicBezTo>
                <a:cubicBezTo>
                  <a:pt x="1228" y="627"/>
                  <a:pt x="1251" y="632"/>
                  <a:pt x="1276" y="632"/>
                </a:cubicBezTo>
                <a:cubicBezTo>
                  <a:pt x="1292" y="632"/>
                  <a:pt x="1310" y="630"/>
                  <a:pt x="1328" y="626"/>
                </a:cubicBezTo>
                <a:cubicBezTo>
                  <a:pt x="1393" y="604"/>
                  <a:pt x="1424" y="561"/>
                  <a:pt x="1414" y="539"/>
                </a:cubicBezTo>
                <a:cubicBezTo>
                  <a:pt x="1403" y="528"/>
                  <a:pt x="1414" y="518"/>
                  <a:pt x="1424" y="507"/>
                </a:cubicBezTo>
                <a:cubicBezTo>
                  <a:pt x="1446" y="464"/>
                  <a:pt x="1446" y="442"/>
                  <a:pt x="1436" y="432"/>
                </a:cubicBezTo>
                <a:cubicBezTo>
                  <a:pt x="1430" y="426"/>
                  <a:pt x="1425" y="423"/>
                  <a:pt x="1419" y="423"/>
                </a:cubicBezTo>
                <a:cubicBezTo>
                  <a:pt x="1414" y="423"/>
                  <a:pt x="1408" y="426"/>
                  <a:pt x="1403" y="432"/>
                </a:cubicBezTo>
                <a:cubicBezTo>
                  <a:pt x="1393" y="442"/>
                  <a:pt x="1381" y="442"/>
                  <a:pt x="1360" y="442"/>
                </a:cubicBezTo>
                <a:cubicBezTo>
                  <a:pt x="1347" y="438"/>
                  <a:pt x="1339" y="435"/>
                  <a:pt x="1332" y="435"/>
                </a:cubicBezTo>
                <a:cubicBezTo>
                  <a:pt x="1322" y="435"/>
                  <a:pt x="1314" y="440"/>
                  <a:pt x="1295" y="453"/>
                </a:cubicBezTo>
                <a:cubicBezTo>
                  <a:pt x="1295" y="464"/>
                  <a:pt x="1285" y="464"/>
                  <a:pt x="1285" y="464"/>
                </a:cubicBezTo>
                <a:lnTo>
                  <a:pt x="1273" y="464"/>
                </a:lnTo>
                <a:cubicBezTo>
                  <a:pt x="1263" y="432"/>
                  <a:pt x="1242" y="377"/>
                  <a:pt x="1220" y="324"/>
                </a:cubicBezTo>
                <a:cubicBezTo>
                  <a:pt x="1193" y="243"/>
                  <a:pt x="1173" y="148"/>
                  <a:pt x="1155" y="57"/>
                </a:cubicBezTo>
                <a:lnTo>
                  <a:pt x="1155" y="57"/>
                </a:lnTo>
                <a:lnTo>
                  <a:pt x="1155" y="22"/>
                </a:lnTo>
                <a:lnTo>
                  <a:pt x="1148" y="22"/>
                </a:lnTo>
                <a:lnTo>
                  <a:pt x="1148" y="22"/>
                </a:lnTo>
                <a:cubicBezTo>
                  <a:pt x="1147" y="15"/>
                  <a:pt x="1145" y="7"/>
                  <a:pt x="11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42"/>
          <p:cNvSpPr/>
          <p:nvPr/>
        </p:nvSpPr>
        <p:spPr>
          <a:xfrm>
            <a:off x="3231230" y="1782605"/>
            <a:ext cx="120487" cy="106714"/>
          </a:xfrm>
          <a:custGeom>
            <a:avLst/>
            <a:gdLst/>
            <a:ahLst/>
            <a:cxnLst/>
            <a:rect l="l" t="t" r="r" b="b"/>
            <a:pathLst>
              <a:path w="1899" h="1682" extrusionOk="0">
                <a:moveTo>
                  <a:pt x="1597" y="932"/>
                </a:moveTo>
                <a:lnTo>
                  <a:pt x="1608" y="943"/>
                </a:lnTo>
                <a:cubicBezTo>
                  <a:pt x="1597" y="943"/>
                  <a:pt x="1597" y="932"/>
                  <a:pt x="1597" y="932"/>
                </a:cubicBezTo>
                <a:close/>
                <a:moveTo>
                  <a:pt x="1794" y="0"/>
                </a:moveTo>
                <a:cubicBezTo>
                  <a:pt x="1787" y="0"/>
                  <a:pt x="1779" y="5"/>
                  <a:pt x="1769" y="15"/>
                </a:cubicBezTo>
                <a:cubicBezTo>
                  <a:pt x="1759" y="15"/>
                  <a:pt x="1748" y="26"/>
                  <a:pt x="1726" y="26"/>
                </a:cubicBezTo>
                <a:cubicBezTo>
                  <a:pt x="1705" y="37"/>
                  <a:pt x="1694" y="48"/>
                  <a:pt x="1705" y="80"/>
                </a:cubicBezTo>
                <a:cubicBezTo>
                  <a:pt x="1716" y="123"/>
                  <a:pt x="1716" y="166"/>
                  <a:pt x="1726" y="209"/>
                </a:cubicBezTo>
                <a:cubicBezTo>
                  <a:pt x="1737" y="274"/>
                  <a:pt x="1737" y="328"/>
                  <a:pt x="1737" y="382"/>
                </a:cubicBezTo>
                <a:cubicBezTo>
                  <a:pt x="1726" y="425"/>
                  <a:pt x="1726" y="468"/>
                  <a:pt x="1726" y="501"/>
                </a:cubicBezTo>
                <a:cubicBezTo>
                  <a:pt x="1726" y="533"/>
                  <a:pt x="1716" y="554"/>
                  <a:pt x="1716" y="587"/>
                </a:cubicBezTo>
                <a:cubicBezTo>
                  <a:pt x="1716" y="609"/>
                  <a:pt x="1716" y="630"/>
                  <a:pt x="1705" y="652"/>
                </a:cubicBezTo>
                <a:lnTo>
                  <a:pt x="1705" y="662"/>
                </a:lnTo>
                <a:cubicBezTo>
                  <a:pt x="1694" y="662"/>
                  <a:pt x="1705" y="673"/>
                  <a:pt x="1705" y="684"/>
                </a:cubicBezTo>
                <a:cubicBezTo>
                  <a:pt x="1683" y="705"/>
                  <a:pt x="1683" y="727"/>
                  <a:pt x="1673" y="749"/>
                </a:cubicBezTo>
                <a:cubicBezTo>
                  <a:pt x="1673" y="770"/>
                  <a:pt x="1651" y="781"/>
                  <a:pt x="1661" y="813"/>
                </a:cubicBezTo>
                <a:cubicBezTo>
                  <a:pt x="1661" y="813"/>
                  <a:pt x="1651" y="813"/>
                  <a:pt x="1651" y="824"/>
                </a:cubicBezTo>
                <a:cubicBezTo>
                  <a:pt x="1640" y="846"/>
                  <a:pt x="1618" y="868"/>
                  <a:pt x="1630" y="900"/>
                </a:cubicBezTo>
                <a:lnTo>
                  <a:pt x="1618" y="911"/>
                </a:lnTo>
                <a:lnTo>
                  <a:pt x="1597" y="932"/>
                </a:lnTo>
                <a:lnTo>
                  <a:pt x="1586" y="943"/>
                </a:lnTo>
                <a:cubicBezTo>
                  <a:pt x="1575" y="975"/>
                  <a:pt x="1565" y="997"/>
                  <a:pt x="1554" y="1019"/>
                </a:cubicBezTo>
                <a:cubicBezTo>
                  <a:pt x="1543" y="1029"/>
                  <a:pt x="1532" y="1029"/>
                  <a:pt x="1532" y="1040"/>
                </a:cubicBezTo>
                <a:cubicBezTo>
                  <a:pt x="1532" y="1062"/>
                  <a:pt x="1522" y="1083"/>
                  <a:pt x="1500" y="1083"/>
                </a:cubicBezTo>
                <a:cubicBezTo>
                  <a:pt x="1500" y="1094"/>
                  <a:pt x="1489" y="1105"/>
                  <a:pt x="1489" y="1115"/>
                </a:cubicBezTo>
                <a:cubicBezTo>
                  <a:pt x="1489" y="1115"/>
                  <a:pt x="1479" y="1127"/>
                  <a:pt x="1467" y="1127"/>
                </a:cubicBezTo>
                <a:cubicBezTo>
                  <a:pt x="1467" y="1137"/>
                  <a:pt x="1446" y="1137"/>
                  <a:pt x="1446" y="1158"/>
                </a:cubicBezTo>
                <a:lnTo>
                  <a:pt x="1435" y="1158"/>
                </a:lnTo>
                <a:cubicBezTo>
                  <a:pt x="1414" y="1180"/>
                  <a:pt x="1392" y="1213"/>
                  <a:pt x="1359" y="1223"/>
                </a:cubicBezTo>
                <a:cubicBezTo>
                  <a:pt x="1338" y="1245"/>
                  <a:pt x="1316" y="1266"/>
                  <a:pt x="1295" y="1278"/>
                </a:cubicBezTo>
                <a:cubicBezTo>
                  <a:pt x="1252" y="1309"/>
                  <a:pt x="1208" y="1353"/>
                  <a:pt x="1165" y="1374"/>
                </a:cubicBezTo>
                <a:cubicBezTo>
                  <a:pt x="1090" y="1417"/>
                  <a:pt x="1004" y="1450"/>
                  <a:pt x="918" y="1472"/>
                </a:cubicBezTo>
                <a:cubicBezTo>
                  <a:pt x="874" y="1493"/>
                  <a:pt x="831" y="1504"/>
                  <a:pt x="788" y="1504"/>
                </a:cubicBezTo>
                <a:cubicBezTo>
                  <a:pt x="723" y="1515"/>
                  <a:pt x="669" y="1536"/>
                  <a:pt x="616" y="1536"/>
                </a:cubicBezTo>
                <a:lnTo>
                  <a:pt x="314" y="1536"/>
                </a:lnTo>
                <a:cubicBezTo>
                  <a:pt x="292" y="1536"/>
                  <a:pt x="270" y="1536"/>
                  <a:pt x="249" y="1525"/>
                </a:cubicBezTo>
                <a:cubicBezTo>
                  <a:pt x="238" y="1515"/>
                  <a:pt x="216" y="1515"/>
                  <a:pt x="194" y="1515"/>
                </a:cubicBezTo>
                <a:cubicBezTo>
                  <a:pt x="173" y="1504"/>
                  <a:pt x="151" y="1504"/>
                  <a:pt x="130" y="1493"/>
                </a:cubicBezTo>
                <a:cubicBezTo>
                  <a:pt x="98" y="1472"/>
                  <a:pt x="76" y="1472"/>
                  <a:pt x="55" y="1460"/>
                </a:cubicBezTo>
                <a:cubicBezTo>
                  <a:pt x="43" y="1460"/>
                  <a:pt x="33" y="1472"/>
                  <a:pt x="22" y="1472"/>
                </a:cubicBezTo>
                <a:cubicBezTo>
                  <a:pt x="12" y="1493"/>
                  <a:pt x="22" y="1515"/>
                  <a:pt x="43" y="1525"/>
                </a:cubicBezTo>
                <a:cubicBezTo>
                  <a:pt x="55" y="1536"/>
                  <a:pt x="65" y="1536"/>
                  <a:pt x="65" y="1547"/>
                </a:cubicBezTo>
                <a:lnTo>
                  <a:pt x="43" y="1547"/>
                </a:lnTo>
                <a:cubicBezTo>
                  <a:pt x="22" y="1547"/>
                  <a:pt x="12" y="1547"/>
                  <a:pt x="0" y="1558"/>
                </a:cubicBezTo>
                <a:cubicBezTo>
                  <a:pt x="0" y="1568"/>
                  <a:pt x="0" y="1580"/>
                  <a:pt x="12" y="1601"/>
                </a:cubicBezTo>
                <a:cubicBezTo>
                  <a:pt x="12" y="1601"/>
                  <a:pt x="22" y="1611"/>
                  <a:pt x="33" y="1611"/>
                </a:cubicBezTo>
                <a:cubicBezTo>
                  <a:pt x="43" y="1611"/>
                  <a:pt x="65" y="1623"/>
                  <a:pt x="76" y="1633"/>
                </a:cubicBezTo>
                <a:cubicBezTo>
                  <a:pt x="76" y="1633"/>
                  <a:pt x="87" y="1633"/>
                  <a:pt x="98" y="1644"/>
                </a:cubicBezTo>
                <a:cubicBezTo>
                  <a:pt x="130" y="1644"/>
                  <a:pt x="163" y="1655"/>
                  <a:pt x="206" y="1655"/>
                </a:cubicBezTo>
                <a:cubicBezTo>
                  <a:pt x="281" y="1676"/>
                  <a:pt x="357" y="1676"/>
                  <a:pt x="432" y="1676"/>
                </a:cubicBezTo>
                <a:cubicBezTo>
                  <a:pt x="446" y="1680"/>
                  <a:pt x="461" y="1681"/>
                  <a:pt x="475" y="1681"/>
                </a:cubicBezTo>
                <a:cubicBezTo>
                  <a:pt x="504" y="1681"/>
                  <a:pt x="532" y="1676"/>
                  <a:pt x="561" y="1676"/>
                </a:cubicBezTo>
                <a:cubicBezTo>
                  <a:pt x="616" y="1676"/>
                  <a:pt x="659" y="1666"/>
                  <a:pt x="702" y="1666"/>
                </a:cubicBezTo>
                <a:cubicBezTo>
                  <a:pt x="723" y="1655"/>
                  <a:pt x="745" y="1655"/>
                  <a:pt x="767" y="1644"/>
                </a:cubicBezTo>
                <a:cubicBezTo>
                  <a:pt x="775" y="1646"/>
                  <a:pt x="783" y="1647"/>
                  <a:pt x="791" y="1647"/>
                </a:cubicBezTo>
                <a:cubicBezTo>
                  <a:pt x="826" y="1647"/>
                  <a:pt x="861" y="1631"/>
                  <a:pt x="896" y="1623"/>
                </a:cubicBezTo>
                <a:cubicBezTo>
                  <a:pt x="961" y="1611"/>
                  <a:pt x="1014" y="1580"/>
                  <a:pt x="1069" y="1568"/>
                </a:cubicBezTo>
                <a:cubicBezTo>
                  <a:pt x="1112" y="1558"/>
                  <a:pt x="1155" y="1536"/>
                  <a:pt x="1187" y="1515"/>
                </a:cubicBezTo>
                <a:cubicBezTo>
                  <a:pt x="1263" y="1482"/>
                  <a:pt x="1327" y="1429"/>
                  <a:pt x="1392" y="1385"/>
                </a:cubicBezTo>
                <a:cubicBezTo>
                  <a:pt x="1457" y="1342"/>
                  <a:pt x="1510" y="1288"/>
                  <a:pt x="1565" y="1234"/>
                </a:cubicBezTo>
                <a:lnTo>
                  <a:pt x="1608" y="1191"/>
                </a:lnTo>
                <a:lnTo>
                  <a:pt x="1640" y="1148"/>
                </a:lnTo>
                <a:cubicBezTo>
                  <a:pt x="1673" y="1115"/>
                  <a:pt x="1694" y="1083"/>
                  <a:pt x="1716" y="1051"/>
                </a:cubicBezTo>
                <a:cubicBezTo>
                  <a:pt x="1791" y="932"/>
                  <a:pt x="1834" y="792"/>
                  <a:pt x="1867" y="662"/>
                </a:cubicBezTo>
                <a:cubicBezTo>
                  <a:pt x="1877" y="576"/>
                  <a:pt x="1888" y="479"/>
                  <a:pt x="1899" y="393"/>
                </a:cubicBezTo>
                <a:cubicBezTo>
                  <a:pt x="1899" y="328"/>
                  <a:pt x="1888" y="252"/>
                  <a:pt x="1888" y="188"/>
                </a:cubicBezTo>
                <a:cubicBezTo>
                  <a:pt x="1877" y="144"/>
                  <a:pt x="1877" y="101"/>
                  <a:pt x="1867" y="69"/>
                </a:cubicBezTo>
                <a:cubicBezTo>
                  <a:pt x="1856" y="48"/>
                  <a:pt x="1856" y="37"/>
                  <a:pt x="1834" y="37"/>
                </a:cubicBezTo>
                <a:cubicBezTo>
                  <a:pt x="1824" y="37"/>
                  <a:pt x="1824" y="26"/>
                  <a:pt x="1824" y="26"/>
                </a:cubicBezTo>
                <a:cubicBezTo>
                  <a:pt x="1812" y="8"/>
                  <a:pt x="1803" y="0"/>
                  <a:pt x="1794" y="0"/>
                </a:cubicBezTo>
                <a:close/>
              </a:path>
            </a:pathLst>
          </a:custGeom>
          <a:solidFill>
            <a:srgbClr val="F7B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42"/>
          <p:cNvSpPr/>
          <p:nvPr/>
        </p:nvSpPr>
        <p:spPr>
          <a:xfrm>
            <a:off x="2412709" y="2746470"/>
            <a:ext cx="364125" cy="124606"/>
          </a:xfrm>
          <a:custGeom>
            <a:avLst/>
            <a:gdLst/>
            <a:ahLst/>
            <a:cxnLst/>
            <a:rect l="l" t="t" r="r" b="b"/>
            <a:pathLst>
              <a:path w="5739" h="1964" extrusionOk="0">
                <a:moveTo>
                  <a:pt x="4477" y="0"/>
                </a:moveTo>
                <a:cubicBezTo>
                  <a:pt x="4434" y="0"/>
                  <a:pt x="4391" y="11"/>
                  <a:pt x="4337" y="11"/>
                </a:cubicBezTo>
                <a:lnTo>
                  <a:pt x="4315" y="11"/>
                </a:lnTo>
                <a:cubicBezTo>
                  <a:pt x="4311" y="9"/>
                  <a:pt x="4307" y="8"/>
                  <a:pt x="4304" y="8"/>
                </a:cubicBezTo>
                <a:cubicBezTo>
                  <a:pt x="4289" y="8"/>
                  <a:pt x="4279" y="22"/>
                  <a:pt x="4262" y="22"/>
                </a:cubicBezTo>
                <a:cubicBezTo>
                  <a:pt x="4250" y="20"/>
                  <a:pt x="4239" y="19"/>
                  <a:pt x="4228" y="19"/>
                </a:cubicBezTo>
                <a:cubicBezTo>
                  <a:pt x="4185" y="19"/>
                  <a:pt x="4142" y="32"/>
                  <a:pt x="4099" y="32"/>
                </a:cubicBezTo>
                <a:cubicBezTo>
                  <a:pt x="4046" y="44"/>
                  <a:pt x="3991" y="44"/>
                  <a:pt x="3948" y="65"/>
                </a:cubicBezTo>
                <a:cubicBezTo>
                  <a:pt x="3948" y="70"/>
                  <a:pt x="3946" y="70"/>
                  <a:pt x="3942" y="70"/>
                </a:cubicBezTo>
                <a:cubicBezTo>
                  <a:pt x="3938" y="70"/>
                  <a:pt x="3932" y="70"/>
                  <a:pt x="3927" y="76"/>
                </a:cubicBezTo>
                <a:cubicBezTo>
                  <a:pt x="3862" y="87"/>
                  <a:pt x="3787" y="87"/>
                  <a:pt x="3733" y="130"/>
                </a:cubicBezTo>
                <a:cubicBezTo>
                  <a:pt x="3733" y="130"/>
                  <a:pt x="3711" y="140"/>
                  <a:pt x="3701" y="140"/>
                </a:cubicBezTo>
                <a:cubicBezTo>
                  <a:pt x="3679" y="140"/>
                  <a:pt x="3668" y="151"/>
                  <a:pt x="3646" y="151"/>
                </a:cubicBezTo>
                <a:lnTo>
                  <a:pt x="3646" y="162"/>
                </a:lnTo>
                <a:cubicBezTo>
                  <a:pt x="3625" y="162"/>
                  <a:pt x="3636" y="162"/>
                  <a:pt x="3646" y="151"/>
                </a:cubicBezTo>
                <a:cubicBezTo>
                  <a:pt x="3636" y="151"/>
                  <a:pt x="3625" y="162"/>
                  <a:pt x="3603" y="162"/>
                </a:cubicBezTo>
                <a:cubicBezTo>
                  <a:pt x="3550" y="195"/>
                  <a:pt x="3485" y="216"/>
                  <a:pt x="3420" y="248"/>
                </a:cubicBezTo>
                <a:cubicBezTo>
                  <a:pt x="3409" y="259"/>
                  <a:pt x="3387" y="259"/>
                  <a:pt x="3366" y="270"/>
                </a:cubicBezTo>
                <a:cubicBezTo>
                  <a:pt x="3334" y="302"/>
                  <a:pt x="3301" y="324"/>
                  <a:pt x="3248" y="334"/>
                </a:cubicBezTo>
                <a:cubicBezTo>
                  <a:pt x="3236" y="334"/>
                  <a:pt x="3215" y="346"/>
                  <a:pt x="3204" y="367"/>
                </a:cubicBezTo>
                <a:cubicBezTo>
                  <a:pt x="3183" y="367"/>
                  <a:pt x="3172" y="378"/>
                  <a:pt x="3150" y="378"/>
                </a:cubicBezTo>
                <a:cubicBezTo>
                  <a:pt x="3129" y="399"/>
                  <a:pt x="3097" y="399"/>
                  <a:pt x="3075" y="421"/>
                </a:cubicBezTo>
                <a:cubicBezTo>
                  <a:pt x="3075" y="421"/>
                  <a:pt x="3075" y="432"/>
                  <a:pt x="3064" y="432"/>
                </a:cubicBezTo>
                <a:lnTo>
                  <a:pt x="3053" y="432"/>
                </a:lnTo>
                <a:cubicBezTo>
                  <a:pt x="2989" y="454"/>
                  <a:pt x="2924" y="507"/>
                  <a:pt x="2848" y="540"/>
                </a:cubicBezTo>
                <a:cubicBezTo>
                  <a:pt x="2795" y="561"/>
                  <a:pt x="2730" y="593"/>
                  <a:pt x="2675" y="626"/>
                </a:cubicBezTo>
                <a:lnTo>
                  <a:pt x="2352" y="787"/>
                </a:lnTo>
                <a:lnTo>
                  <a:pt x="1834" y="1046"/>
                </a:lnTo>
                <a:cubicBezTo>
                  <a:pt x="1737" y="1089"/>
                  <a:pt x="1640" y="1144"/>
                  <a:pt x="1543" y="1187"/>
                </a:cubicBezTo>
                <a:cubicBezTo>
                  <a:pt x="1424" y="1230"/>
                  <a:pt x="1316" y="1295"/>
                  <a:pt x="1198" y="1338"/>
                </a:cubicBezTo>
                <a:cubicBezTo>
                  <a:pt x="1122" y="1370"/>
                  <a:pt x="1047" y="1413"/>
                  <a:pt x="961" y="1446"/>
                </a:cubicBezTo>
                <a:cubicBezTo>
                  <a:pt x="842" y="1499"/>
                  <a:pt x="712" y="1554"/>
                  <a:pt x="594" y="1618"/>
                </a:cubicBezTo>
                <a:cubicBezTo>
                  <a:pt x="551" y="1629"/>
                  <a:pt x="518" y="1662"/>
                  <a:pt x="475" y="1662"/>
                </a:cubicBezTo>
                <a:cubicBezTo>
                  <a:pt x="432" y="1672"/>
                  <a:pt x="400" y="1694"/>
                  <a:pt x="357" y="1715"/>
                </a:cubicBezTo>
                <a:cubicBezTo>
                  <a:pt x="314" y="1737"/>
                  <a:pt x="259" y="1748"/>
                  <a:pt x="206" y="1769"/>
                </a:cubicBezTo>
                <a:cubicBezTo>
                  <a:pt x="151" y="1780"/>
                  <a:pt x="98" y="1801"/>
                  <a:pt x="44" y="1834"/>
                </a:cubicBezTo>
                <a:cubicBezTo>
                  <a:pt x="12" y="1845"/>
                  <a:pt x="12" y="1856"/>
                  <a:pt x="0" y="1866"/>
                </a:cubicBezTo>
                <a:cubicBezTo>
                  <a:pt x="0" y="1880"/>
                  <a:pt x="17" y="1889"/>
                  <a:pt x="40" y="1889"/>
                </a:cubicBezTo>
                <a:cubicBezTo>
                  <a:pt x="54" y="1889"/>
                  <a:pt x="70" y="1886"/>
                  <a:pt x="87" y="1877"/>
                </a:cubicBezTo>
                <a:cubicBezTo>
                  <a:pt x="108" y="1877"/>
                  <a:pt x="130" y="1866"/>
                  <a:pt x="141" y="1866"/>
                </a:cubicBezTo>
                <a:cubicBezTo>
                  <a:pt x="130" y="1877"/>
                  <a:pt x="108" y="1888"/>
                  <a:pt x="98" y="1899"/>
                </a:cubicBezTo>
                <a:cubicBezTo>
                  <a:pt x="65" y="1909"/>
                  <a:pt x="44" y="1921"/>
                  <a:pt x="44" y="1942"/>
                </a:cubicBezTo>
                <a:cubicBezTo>
                  <a:pt x="55" y="1952"/>
                  <a:pt x="65" y="1964"/>
                  <a:pt x="98" y="1964"/>
                </a:cubicBezTo>
                <a:cubicBezTo>
                  <a:pt x="108" y="1964"/>
                  <a:pt x="130" y="1952"/>
                  <a:pt x="141" y="1942"/>
                </a:cubicBezTo>
                <a:cubicBezTo>
                  <a:pt x="173" y="1931"/>
                  <a:pt x="195" y="1921"/>
                  <a:pt x="227" y="1921"/>
                </a:cubicBezTo>
                <a:cubicBezTo>
                  <a:pt x="249" y="1921"/>
                  <a:pt x="270" y="1909"/>
                  <a:pt x="281" y="1899"/>
                </a:cubicBezTo>
                <a:cubicBezTo>
                  <a:pt x="346" y="1866"/>
                  <a:pt x="410" y="1845"/>
                  <a:pt x="475" y="1823"/>
                </a:cubicBezTo>
                <a:lnTo>
                  <a:pt x="896" y="1629"/>
                </a:lnTo>
                <a:cubicBezTo>
                  <a:pt x="982" y="1597"/>
                  <a:pt x="1057" y="1554"/>
                  <a:pt x="1144" y="1521"/>
                </a:cubicBezTo>
                <a:lnTo>
                  <a:pt x="1403" y="1392"/>
                </a:lnTo>
                <a:cubicBezTo>
                  <a:pt x="1446" y="1381"/>
                  <a:pt x="1489" y="1360"/>
                  <a:pt x="1522" y="1338"/>
                </a:cubicBezTo>
                <a:cubicBezTo>
                  <a:pt x="1608" y="1316"/>
                  <a:pt x="1683" y="1262"/>
                  <a:pt x="1769" y="1230"/>
                </a:cubicBezTo>
                <a:cubicBezTo>
                  <a:pt x="1877" y="1187"/>
                  <a:pt x="1985" y="1111"/>
                  <a:pt x="2104" y="1068"/>
                </a:cubicBezTo>
                <a:cubicBezTo>
                  <a:pt x="2179" y="1036"/>
                  <a:pt x="2255" y="993"/>
                  <a:pt x="2342" y="950"/>
                </a:cubicBezTo>
                <a:cubicBezTo>
                  <a:pt x="2493" y="885"/>
                  <a:pt x="2632" y="799"/>
                  <a:pt x="2783" y="734"/>
                </a:cubicBezTo>
                <a:cubicBezTo>
                  <a:pt x="2913" y="658"/>
                  <a:pt x="3053" y="593"/>
                  <a:pt x="3183" y="529"/>
                </a:cubicBezTo>
                <a:cubicBezTo>
                  <a:pt x="3323" y="464"/>
                  <a:pt x="3463" y="389"/>
                  <a:pt x="3603" y="334"/>
                </a:cubicBezTo>
                <a:cubicBezTo>
                  <a:pt x="3862" y="238"/>
                  <a:pt x="4121" y="173"/>
                  <a:pt x="4391" y="162"/>
                </a:cubicBezTo>
                <a:cubicBezTo>
                  <a:pt x="4462" y="158"/>
                  <a:pt x="4532" y="155"/>
                  <a:pt x="4603" y="155"/>
                </a:cubicBezTo>
                <a:cubicBezTo>
                  <a:pt x="4705" y="155"/>
                  <a:pt x="4807" y="160"/>
                  <a:pt x="4909" y="173"/>
                </a:cubicBezTo>
                <a:cubicBezTo>
                  <a:pt x="5049" y="183"/>
                  <a:pt x="5189" y="195"/>
                  <a:pt x="5319" y="216"/>
                </a:cubicBezTo>
                <a:lnTo>
                  <a:pt x="5566" y="248"/>
                </a:lnTo>
                <a:cubicBezTo>
                  <a:pt x="5583" y="248"/>
                  <a:pt x="5600" y="251"/>
                  <a:pt x="5613" y="251"/>
                </a:cubicBezTo>
                <a:cubicBezTo>
                  <a:pt x="5626" y="251"/>
                  <a:pt x="5637" y="248"/>
                  <a:pt x="5642" y="238"/>
                </a:cubicBezTo>
                <a:cubicBezTo>
                  <a:pt x="5642" y="227"/>
                  <a:pt x="5653" y="227"/>
                  <a:pt x="5664" y="227"/>
                </a:cubicBezTo>
                <a:cubicBezTo>
                  <a:pt x="5729" y="227"/>
                  <a:pt x="5739" y="216"/>
                  <a:pt x="5729" y="183"/>
                </a:cubicBezTo>
                <a:cubicBezTo>
                  <a:pt x="5717" y="173"/>
                  <a:pt x="5707" y="162"/>
                  <a:pt x="5717" y="151"/>
                </a:cubicBezTo>
                <a:cubicBezTo>
                  <a:pt x="5717" y="119"/>
                  <a:pt x="5696" y="97"/>
                  <a:pt x="5631" y="97"/>
                </a:cubicBezTo>
                <a:cubicBezTo>
                  <a:pt x="5523" y="76"/>
                  <a:pt x="5427" y="65"/>
                  <a:pt x="5319" y="54"/>
                </a:cubicBezTo>
                <a:cubicBezTo>
                  <a:pt x="5189" y="44"/>
                  <a:pt x="5070" y="22"/>
                  <a:pt x="4941" y="11"/>
                </a:cubicBezTo>
                <a:cubicBezTo>
                  <a:pt x="4854" y="0"/>
                  <a:pt x="4768" y="0"/>
                  <a:pt x="46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42"/>
          <p:cNvSpPr/>
          <p:nvPr/>
        </p:nvSpPr>
        <p:spPr>
          <a:xfrm>
            <a:off x="2153975" y="2664371"/>
            <a:ext cx="544189" cy="216284"/>
          </a:xfrm>
          <a:custGeom>
            <a:avLst/>
            <a:gdLst/>
            <a:ahLst/>
            <a:cxnLst/>
            <a:rect l="l" t="t" r="r" b="b"/>
            <a:pathLst>
              <a:path w="8577" h="3409" extrusionOk="0">
                <a:moveTo>
                  <a:pt x="4931" y="712"/>
                </a:moveTo>
                <a:lnTo>
                  <a:pt x="4920" y="722"/>
                </a:lnTo>
                <a:cubicBezTo>
                  <a:pt x="4909" y="722"/>
                  <a:pt x="4920" y="722"/>
                  <a:pt x="4931" y="712"/>
                </a:cubicBezTo>
                <a:close/>
                <a:moveTo>
                  <a:pt x="4451" y="362"/>
                </a:moveTo>
                <a:cubicBezTo>
                  <a:pt x="4463" y="362"/>
                  <a:pt x="4470" y="370"/>
                  <a:pt x="4478" y="377"/>
                </a:cubicBezTo>
                <a:cubicBezTo>
                  <a:pt x="4488" y="399"/>
                  <a:pt x="4510" y="442"/>
                  <a:pt x="4521" y="485"/>
                </a:cubicBezTo>
                <a:cubicBezTo>
                  <a:pt x="4521" y="507"/>
                  <a:pt x="4531" y="518"/>
                  <a:pt x="4531" y="528"/>
                </a:cubicBezTo>
                <a:lnTo>
                  <a:pt x="4531" y="550"/>
                </a:lnTo>
                <a:cubicBezTo>
                  <a:pt x="4531" y="571"/>
                  <a:pt x="4521" y="593"/>
                  <a:pt x="4510" y="614"/>
                </a:cubicBezTo>
                <a:cubicBezTo>
                  <a:pt x="4482" y="690"/>
                  <a:pt x="4429" y="757"/>
                  <a:pt x="4366" y="830"/>
                </a:cubicBezTo>
                <a:lnTo>
                  <a:pt x="4348" y="830"/>
                </a:lnTo>
                <a:cubicBezTo>
                  <a:pt x="4327" y="820"/>
                  <a:pt x="4294" y="809"/>
                  <a:pt x="4284" y="787"/>
                </a:cubicBezTo>
                <a:cubicBezTo>
                  <a:pt x="4273" y="777"/>
                  <a:pt x="4251" y="755"/>
                  <a:pt x="4241" y="734"/>
                </a:cubicBezTo>
                <a:cubicBezTo>
                  <a:pt x="4241" y="712"/>
                  <a:pt x="4229" y="679"/>
                  <a:pt x="4241" y="658"/>
                </a:cubicBezTo>
                <a:lnTo>
                  <a:pt x="4241" y="669"/>
                </a:lnTo>
                <a:cubicBezTo>
                  <a:pt x="4241" y="626"/>
                  <a:pt x="4262" y="583"/>
                  <a:pt x="4262" y="528"/>
                </a:cubicBezTo>
                <a:lnTo>
                  <a:pt x="4262" y="518"/>
                </a:lnTo>
                <a:lnTo>
                  <a:pt x="4273" y="507"/>
                </a:lnTo>
                <a:cubicBezTo>
                  <a:pt x="4294" y="463"/>
                  <a:pt x="4337" y="420"/>
                  <a:pt x="4380" y="388"/>
                </a:cubicBezTo>
                <a:cubicBezTo>
                  <a:pt x="4402" y="377"/>
                  <a:pt x="4424" y="367"/>
                  <a:pt x="4435" y="367"/>
                </a:cubicBezTo>
                <a:cubicBezTo>
                  <a:pt x="4441" y="363"/>
                  <a:pt x="4447" y="362"/>
                  <a:pt x="4451" y="362"/>
                </a:cubicBezTo>
                <a:close/>
                <a:moveTo>
                  <a:pt x="6657" y="0"/>
                </a:moveTo>
                <a:cubicBezTo>
                  <a:pt x="6527" y="0"/>
                  <a:pt x="6398" y="10"/>
                  <a:pt x="6279" y="43"/>
                </a:cubicBezTo>
                <a:cubicBezTo>
                  <a:pt x="6204" y="65"/>
                  <a:pt x="6117" y="86"/>
                  <a:pt x="6042" y="118"/>
                </a:cubicBezTo>
                <a:cubicBezTo>
                  <a:pt x="6031" y="129"/>
                  <a:pt x="6010" y="129"/>
                  <a:pt x="5988" y="140"/>
                </a:cubicBezTo>
                <a:cubicBezTo>
                  <a:pt x="5955" y="151"/>
                  <a:pt x="5934" y="173"/>
                  <a:pt x="5902" y="183"/>
                </a:cubicBezTo>
                <a:cubicBezTo>
                  <a:pt x="5815" y="216"/>
                  <a:pt x="5729" y="269"/>
                  <a:pt x="5643" y="312"/>
                </a:cubicBezTo>
                <a:cubicBezTo>
                  <a:pt x="5567" y="367"/>
                  <a:pt x="5481" y="399"/>
                  <a:pt x="5416" y="453"/>
                </a:cubicBezTo>
                <a:cubicBezTo>
                  <a:pt x="5416" y="463"/>
                  <a:pt x="5394" y="475"/>
                  <a:pt x="5373" y="475"/>
                </a:cubicBezTo>
                <a:cubicBezTo>
                  <a:pt x="5276" y="539"/>
                  <a:pt x="5168" y="583"/>
                  <a:pt x="5082" y="647"/>
                </a:cubicBezTo>
                <a:cubicBezTo>
                  <a:pt x="5071" y="658"/>
                  <a:pt x="5049" y="669"/>
                  <a:pt x="5028" y="679"/>
                </a:cubicBezTo>
                <a:lnTo>
                  <a:pt x="4931" y="712"/>
                </a:lnTo>
                <a:cubicBezTo>
                  <a:pt x="4909" y="722"/>
                  <a:pt x="4888" y="722"/>
                  <a:pt x="4866" y="734"/>
                </a:cubicBezTo>
                <a:cubicBezTo>
                  <a:pt x="4769" y="777"/>
                  <a:pt x="4661" y="809"/>
                  <a:pt x="4553" y="820"/>
                </a:cubicBezTo>
                <a:cubicBezTo>
                  <a:pt x="4551" y="820"/>
                  <a:pt x="4549" y="820"/>
                  <a:pt x="4546" y="820"/>
                </a:cubicBezTo>
                <a:lnTo>
                  <a:pt x="4546" y="820"/>
                </a:lnTo>
                <a:cubicBezTo>
                  <a:pt x="4552" y="813"/>
                  <a:pt x="4558" y="805"/>
                  <a:pt x="4564" y="798"/>
                </a:cubicBezTo>
                <a:cubicBezTo>
                  <a:pt x="4607" y="734"/>
                  <a:pt x="4650" y="669"/>
                  <a:pt x="4672" y="583"/>
                </a:cubicBezTo>
                <a:lnTo>
                  <a:pt x="4672" y="507"/>
                </a:lnTo>
                <a:cubicBezTo>
                  <a:pt x="4672" y="485"/>
                  <a:pt x="4661" y="475"/>
                  <a:pt x="4661" y="453"/>
                </a:cubicBezTo>
                <a:cubicBezTo>
                  <a:pt x="4661" y="432"/>
                  <a:pt x="4650" y="420"/>
                  <a:pt x="4650" y="399"/>
                </a:cubicBezTo>
                <a:cubicBezTo>
                  <a:pt x="4639" y="377"/>
                  <a:pt x="4639" y="356"/>
                  <a:pt x="4618" y="345"/>
                </a:cubicBezTo>
                <a:cubicBezTo>
                  <a:pt x="4607" y="302"/>
                  <a:pt x="4575" y="269"/>
                  <a:pt x="4531" y="237"/>
                </a:cubicBezTo>
                <a:cubicBezTo>
                  <a:pt x="4506" y="225"/>
                  <a:pt x="4477" y="219"/>
                  <a:pt x="4448" y="219"/>
                </a:cubicBezTo>
                <a:cubicBezTo>
                  <a:pt x="4429" y="219"/>
                  <a:pt x="4409" y="222"/>
                  <a:pt x="4392" y="226"/>
                </a:cubicBezTo>
                <a:cubicBezTo>
                  <a:pt x="4305" y="259"/>
                  <a:pt x="4241" y="312"/>
                  <a:pt x="4186" y="367"/>
                </a:cubicBezTo>
                <a:cubicBezTo>
                  <a:pt x="4143" y="432"/>
                  <a:pt x="4111" y="507"/>
                  <a:pt x="4100" y="583"/>
                </a:cubicBezTo>
                <a:cubicBezTo>
                  <a:pt x="4090" y="669"/>
                  <a:pt x="4090" y="755"/>
                  <a:pt x="4143" y="841"/>
                </a:cubicBezTo>
                <a:cubicBezTo>
                  <a:pt x="4165" y="873"/>
                  <a:pt x="4197" y="906"/>
                  <a:pt x="4241" y="938"/>
                </a:cubicBezTo>
                <a:cubicBezTo>
                  <a:pt x="4245" y="940"/>
                  <a:pt x="4250" y="943"/>
                  <a:pt x="4254" y="945"/>
                </a:cubicBezTo>
                <a:lnTo>
                  <a:pt x="4254" y="945"/>
                </a:lnTo>
                <a:cubicBezTo>
                  <a:pt x="4205" y="992"/>
                  <a:pt x="4155" y="1038"/>
                  <a:pt x="4100" y="1079"/>
                </a:cubicBezTo>
                <a:cubicBezTo>
                  <a:pt x="3841" y="1305"/>
                  <a:pt x="3550" y="1521"/>
                  <a:pt x="3259" y="1715"/>
                </a:cubicBezTo>
                <a:cubicBezTo>
                  <a:pt x="3097" y="1812"/>
                  <a:pt x="2935" y="1920"/>
                  <a:pt x="2774" y="2017"/>
                </a:cubicBezTo>
                <a:cubicBezTo>
                  <a:pt x="2568" y="2136"/>
                  <a:pt x="2374" y="2254"/>
                  <a:pt x="2180" y="2362"/>
                </a:cubicBezTo>
                <a:lnTo>
                  <a:pt x="1760" y="2589"/>
                </a:lnTo>
                <a:cubicBezTo>
                  <a:pt x="1533" y="2697"/>
                  <a:pt x="1317" y="2805"/>
                  <a:pt x="1091" y="2901"/>
                </a:cubicBezTo>
                <a:cubicBezTo>
                  <a:pt x="1026" y="2934"/>
                  <a:pt x="950" y="2977"/>
                  <a:pt x="885" y="2999"/>
                </a:cubicBezTo>
                <a:cubicBezTo>
                  <a:pt x="810" y="3020"/>
                  <a:pt x="734" y="3052"/>
                  <a:pt x="670" y="3085"/>
                </a:cubicBezTo>
                <a:cubicBezTo>
                  <a:pt x="573" y="3117"/>
                  <a:pt x="487" y="3150"/>
                  <a:pt x="401" y="3171"/>
                </a:cubicBezTo>
                <a:cubicBezTo>
                  <a:pt x="293" y="3203"/>
                  <a:pt x="195" y="3236"/>
                  <a:pt x="87" y="3268"/>
                </a:cubicBezTo>
                <a:cubicBezTo>
                  <a:pt x="34" y="3290"/>
                  <a:pt x="23" y="3301"/>
                  <a:pt x="12" y="3311"/>
                </a:cubicBezTo>
                <a:cubicBezTo>
                  <a:pt x="0" y="3329"/>
                  <a:pt x="15" y="3337"/>
                  <a:pt x="46" y="3337"/>
                </a:cubicBezTo>
                <a:cubicBezTo>
                  <a:pt x="72" y="3337"/>
                  <a:pt x="109" y="3332"/>
                  <a:pt x="152" y="3322"/>
                </a:cubicBezTo>
                <a:cubicBezTo>
                  <a:pt x="185" y="3311"/>
                  <a:pt x="217" y="3301"/>
                  <a:pt x="249" y="3301"/>
                </a:cubicBezTo>
                <a:cubicBezTo>
                  <a:pt x="228" y="3311"/>
                  <a:pt x="185" y="3322"/>
                  <a:pt x="152" y="3333"/>
                </a:cubicBezTo>
                <a:cubicBezTo>
                  <a:pt x="109" y="3354"/>
                  <a:pt x="55" y="3376"/>
                  <a:pt x="55" y="3387"/>
                </a:cubicBezTo>
                <a:cubicBezTo>
                  <a:pt x="55" y="3409"/>
                  <a:pt x="87" y="3409"/>
                  <a:pt x="130" y="3409"/>
                </a:cubicBezTo>
                <a:cubicBezTo>
                  <a:pt x="163" y="3409"/>
                  <a:pt x="195" y="3397"/>
                  <a:pt x="217" y="3387"/>
                </a:cubicBezTo>
                <a:cubicBezTo>
                  <a:pt x="271" y="3366"/>
                  <a:pt x="325" y="3354"/>
                  <a:pt x="368" y="3344"/>
                </a:cubicBezTo>
                <a:cubicBezTo>
                  <a:pt x="401" y="3333"/>
                  <a:pt x="444" y="3322"/>
                  <a:pt x="476" y="3311"/>
                </a:cubicBezTo>
                <a:cubicBezTo>
                  <a:pt x="595" y="3268"/>
                  <a:pt x="713" y="3215"/>
                  <a:pt x="832" y="3171"/>
                </a:cubicBezTo>
                <a:cubicBezTo>
                  <a:pt x="1101" y="3063"/>
                  <a:pt x="1350" y="2944"/>
                  <a:pt x="1609" y="2815"/>
                </a:cubicBezTo>
                <a:cubicBezTo>
                  <a:pt x="1748" y="2750"/>
                  <a:pt x="1899" y="2664"/>
                  <a:pt x="2040" y="2589"/>
                </a:cubicBezTo>
                <a:cubicBezTo>
                  <a:pt x="2201" y="2513"/>
                  <a:pt x="2352" y="2427"/>
                  <a:pt x="2503" y="2340"/>
                </a:cubicBezTo>
                <a:cubicBezTo>
                  <a:pt x="2579" y="2297"/>
                  <a:pt x="2655" y="2254"/>
                  <a:pt x="2709" y="2211"/>
                </a:cubicBezTo>
                <a:cubicBezTo>
                  <a:pt x="2860" y="2136"/>
                  <a:pt x="2989" y="2038"/>
                  <a:pt x="3129" y="1963"/>
                </a:cubicBezTo>
                <a:cubicBezTo>
                  <a:pt x="3313" y="1844"/>
                  <a:pt x="3496" y="1715"/>
                  <a:pt x="3680" y="1585"/>
                </a:cubicBezTo>
                <a:cubicBezTo>
                  <a:pt x="3819" y="1499"/>
                  <a:pt x="3949" y="1391"/>
                  <a:pt x="4078" y="1283"/>
                </a:cubicBezTo>
                <a:cubicBezTo>
                  <a:pt x="4197" y="1187"/>
                  <a:pt x="4305" y="1089"/>
                  <a:pt x="4413" y="981"/>
                </a:cubicBezTo>
                <a:cubicBezTo>
                  <a:pt x="4413" y="981"/>
                  <a:pt x="4414" y="981"/>
                  <a:pt x="4414" y="981"/>
                </a:cubicBezTo>
                <a:lnTo>
                  <a:pt x="4414" y="981"/>
                </a:lnTo>
                <a:cubicBezTo>
                  <a:pt x="4430" y="982"/>
                  <a:pt x="4447" y="983"/>
                  <a:pt x="4463" y="983"/>
                </a:cubicBezTo>
                <a:cubicBezTo>
                  <a:pt x="4509" y="983"/>
                  <a:pt x="4553" y="977"/>
                  <a:pt x="4596" y="971"/>
                </a:cubicBezTo>
                <a:cubicBezTo>
                  <a:pt x="4629" y="960"/>
                  <a:pt x="4672" y="960"/>
                  <a:pt x="4704" y="949"/>
                </a:cubicBezTo>
                <a:cubicBezTo>
                  <a:pt x="4737" y="938"/>
                  <a:pt x="4780" y="938"/>
                  <a:pt x="4812" y="916"/>
                </a:cubicBezTo>
                <a:cubicBezTo>
                  <a:pt x="5319" y="765"/>
                  <a:pt x="5708" y="399"/>
                  <a:pt x="6161" y="237"/>
                </a:cubicBezTo>
                <a:cubicBezTo>
                  <a:pt x="6312" y="183"/>
                  <a:pt x="6463" y="161"/>
                  <a:pt x="6614" y="161"/>
                </a:cubicBezTo>
                <a:cubicBezTo>
                  <a:pt x="6765" y="161"/>
                  <a:pt x="6916" y="205"/>
                  <a:pt x="7067" y="248"/>
                </a:cubicBezTo>
                <a:cubicBezTo>
                  <a:pt x="7185" y="281"/>
                  <a:pt x="7314" y="312"/>
                  <a:pt x="7444" y="334"/>
                </a:cubicBezTo>
                <a:cubicBezTo>
                  <a:pt x="7573" y="356"/>
                  <a:pt x="7714" y="367"/>
                  <a:pt x="7843" y="367"/>
                </a:cubicBezTo>
                <a:cubicBezTo>
                  <a:pt x="7994" y="356"/>
                  <a:pt x="8145" y="324"/>
                  <a:pt x="8296" y="281"/>
                </a:cubicBezTo>
                <a:cubicBezTo>
                  <a:pt x="8371" y="259"/>
                  <a:pt x="8426" y="226"/>
                  <a:pt x="8426" y="205"/>
                </a:cubicBezTo>
                <a:cubicBezTo>
                  <a:pt x="8415" y="194"/>
                  <a:pt x="8436" y="183"/>
                  <a:pt x="8458" y="173"/>
                </a:cubicBezTo>
                <a:cubicBezTo>
                  <a:pt x="8555" y="118"/>
                  <a:pt x="8577" y="97"/>
                  <a:pt x="8522" y="97"/>
                </a:cubicBezTo>
                <a:cubicBezTo>
                  <a:pt x="8501" y="97"/>
                  <a:pt x="8491" y="86"/>
                  <a:pt x="8479" y="75"/>
                </a:cubicBezTo>
                <a:cubicBezTo>
                  <a:pt x="8475" y="63"/>
                  <a:pt x="8464" y="56"/>
                  <a:pt x="8447" y="56"/>
                </a:cubicBezTo>
                <a:cubicBezTo>
                  <a:pt x="8419" y="56"/>
                  <a:pt x="8376" y="71"/>
                  <a:pt x="8318" y="97"/>
                </a:cubicBezTo>
                <a:cubicBezTo>
                  <a:pt x="8145" y="161"/>
                  <a:pt x="7962" y="194"/>
                  <a:pt x="7789" y="205"/>
                </a:cubicBezTo>
                <a:cubicBezTo>
                  <a:pt x="7769" y="206"/>
                  <a:pt x="7749" y="206"/>
                  <a:pt x="7729" y="206"/>
                </a:cubicBezTo>
                <a:cubicBezTo>
                  <a:pt x="7526" y="206"/>
                  <a:pt x="7337" y="156"/>
                  <a:pt x="7131" y="97"/>
                </a:cubicBezTo>
                <a:cubicBezTo>
                  <a:pt x="6980" y="54"/>
                  <a:pt x="6818" y="10"/>
                  <a:pt x="66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42"/>
          <p:cNvSpPr/>
          <p:nvPr/>
        </p:nvSpPr>
        <p:spPr>
          <a:xfrm>
            <a:off x="2091417" y="2505250"/>
            <a:ext cx="526487" cy="246738"/>
          </a:xfrm>
          <a:custGeom>
            <a:avLst/>
            <a:gdLst/>
            <a:ahLst/>
            <a:cxnLst/>
            <a:rect l="l" t="t" r="r" b="b"/>
            <a:pathLst>
              <a:path w="8298" h="3889" extrusionOk="0">
                <a:moveTo>
                  <a:pt x="5129" y="502"/>
                </a:moveTo>
                <a:lnTo>
                  <a:pt x="5129" y="512"/>
                </a:lnTo>
                <a:cubicBezTo>
                  <a:pt x="5123" y="512"/>
                  <a:pt x="5124" y="508"/>
                  <a:pt x="5129" y="502"/>
                </a:cubicBezTo>
                <a:close/>
                <a:moveTo>
                  <a:pt x="6466" y="1"/>
                </a:moveTo>
                <a:cubicBezTo>
                  <a:pt x="6431" y="1"/>
                  <a:pt x="6395" y="2"/>
                  <a:pt x="6359" y="6"/>
                </a:cubicBezTo>
                <a:cubicBezTo>
                  <a:pt x="6294" y="6"/>
                  <a:pt x="6219" y="16"/>
                  <a:pt x="6143" y="16"/>
                </a:cubicBezTo>
                <a:cubicBezTo>
                  <a:pt x="6138" y="21"/>
                  <a:pt x="6132" y="24"/>
                  <a:pt x="6126" y="24"/>
                </a:cubicBezTo>
                <a:cubicBezTo>
                  <a:pt x="6119" y="24"/>
                  <a:pt x="6111" y="21"/>
                  <a:pt x="6100" y="16"/>
                </a:cubicBezTo>
                <a:lnTo>
                  <a:pt x="6100" y="27"/>
                </a:lnTo>
                <a:cubicBezTo>
                  <a:pt x="6093" y="25"/>
                  <a:pt x="6087" y="24"/>
                  <a:pt x="6081" y="24"/>
                </a:cubicBezTo>
                <a:cubicBezTo>
                  <a:pt x="6059" y="24"/>
                  <a:pt x="6040" y="37"/>
                  <a:pt x="6014" y="37"/>
                </a:cubicBezTo>
                <a:cubicBezTo>
                  <a:pt x="5927" y="49"/>
                  <a:pt x="5852" y="70"/>
                  <a:pt x="5766" y="92"/>
                </a:cubicBezTo>
                <a:cubicBezTo>
                  <a:pt x="5690" y="113"/>
                  <a:pt x="5604" y="135"/>
                  <a:pt x="5539" y="188"/>
                </a:cubicBezTo>
                <a:cubicBezTo>
                  <a:pt x="5539" y="188"/>
                  <a:pt x="5517" y="200"/>
                  <a:pt x="5507" y="210"/>
                </a:cubicBezTo>
                <a:cubicBezTo>
                  <a:pt x="5410" y="253"/>
                  <a:pt x="5313" y="308"/>
                  <a:pt x="5248" y="394"/>
                </a:cubicBezTo>
                <a:lnTo>
                  <a:pt x="5205" y="437"/>
                </a:lnTo>
                <a:cubicBezTo>
                  <a:pt x="5185" y="446"/>
                  <a:pt x="5166" y="465"/>
                  <a:pt x="5137" y="493"/>
                </a:cubicBezTo>
                <a:lnTo>
                  <a:pt x="5137" y="493"/>
                </a:lnTo>
                <a:cubicBezTo>
                  <a:pt x="5138" y="492"/>
                  <a:pt x="5139" y="491"/>
                  <a:pt x="5140" y="490"/>
                </a:cubicBezTo>
                <a:lnTo>
                  <a:pt x="5140" y="490"/>
                </a:lnTo>
                <a:cubicBezTo>
                  <a:pt x="5119" y="502"/>
                  <a:pt x="5108" y="523"/>
                  <a:pt x="5086" y="534"/>
                </a:cubicBezTo>
                <a:cubicBezTo>
                  <a:pt x="5021" y="620"/>
                  <a:pt x="4956" y="685"/>
                  <a:pt x="4881" y="761"/>
                </a:cubicBezTo>
                <a:cubicBezTo>
                  <a:pt x="4860" y="782"/>
                  <a:pt x="4838" y="793"/>
                  <a:pt x="4817" y="825"/>
                </a:cubicBezTo>
                <a:cubicBezTo>
                  <a:pt x="4774" y="868"/>
                  <a:pt x="4730" y="912"/>
                  <a:pt x="4666" y="933"/>
                </a:cubicBezTo>
                <a:cubicBezTo>
                  <a:pt x="4644" y="944"/>
                  <a:pt x="4611" y="976"/>
                  <a:pt x="4590" y="987"/>
                </a:cubicBezTo>
                <a:cubicBezTo>
                  <a:pt x="4568" y="998"/>
                  <a:pt x="4547" y="1008"/>
                  <a:pt x="4525" y="1008"/>
                </a:cubicBezTo>
                <a:cubicBezTo>
                  <a:pt x="4482" y="1030"/>
                  <a:pt x="4439" y="1030"/>
                  <a:pt x="4407" y="1051"/>
                </a:cubicBezTo>
                <a:cubicBezTo>
                  <a:pt x="4396" y="1051"/>
                  <a:pt x="4396" y="1051"/>
                  <a:pt x="4385" y="1063"/>
                </a:cubicBezTo>
                <a:cubicBezTo>
                  <a:pt x="4385" y="1063"/>
                  <a:pt x="4385" y="1051"/>
                  <a:pt x="4374" y="1051"/>
                </a:cubicBezTo>
                <a:cubicBezTo>
                  <a:pt x="4285" y="1069"/>
                  <a:pt x="4190" y="1087"/>
                  <a:pt x="4092" y="1087"/>
                </a:cubicBezTo>
                <a:cubicBezTo>
                  <a:pt x="4071" y="1087"/>
                  <a:pt x="4050" y="1086"/>
                  <a:pt x="4029" y="1084"/>
                </a:cubicBezTo>
                <a:cubicBezTo>
                  <a:pt x="3932" y="1084"/>
                  <a:pt x="3824" y="1095"/>
                  <a:pt x="3716" y="1106"/>
                </a:cubicBezTo>
                <a:cubicBezTo>
                  <a:pt x="3522" y="1127"/>
                  <a:pt x="3328" y="1170"/>
                  <a:pt x="3144" y="1246"/>
                </a:cubicBezTo>
                <a:cubicBezTo>
                  <a:pt x="2842" y="1365"/>
                  <a:pt x="2583" y="1537"/>
                  <a:pt x="2336" y="1742"/>
                </a:cubicBezTo>
                <a:cubicBezTo>
                  <a:pt x="2206" y="1850"/>
                  <a:pt x="2087" y="1969"/>
                  <a:pt x="1969" y="2077"/>
                </a:cubicBezTo>
                <a:cubicBezTo>
                  <a:pt x="1818" y="2216"/>
                  <a:pt x="1689" y="2367"/>
                  <a:pt x="1559" y="2518"/>
                </a:cubicBezTo>
                <a:cubicBezTo>
                  <a:pt x="1462" y="2616"/>
                  <a:pt x="1375" y="2724"/>
                  <a:pt x="1279" y="2820"/>
                </a:cubicBezTo>
                <a:cubicBezTo>
                  <a:pt x="1138" y="2971"/>
                  <a:pt x="987" y="3122"/>
                  <a:pt x="826" y="3263"/>
                </a:cubicBezTo>
                <a:cubicBezTo>
                  <a:pt x="782" y="3317"/>
                  <a:pt x="739" y="3360"/>
                  <a:pt x="675" y="3393"/>
                </a:cubicBezTo>
                <a:cubicBezTo>
                  <a:pt x="620" y="3436"/>
                  <a:pt x="567" y="3468"/>
                  <a:pt x="524" y="3511"/>
                </a:cubicBezTo>
                <a:cubicBezTo>
                  <a:pt x="448" y="3554"/>
                  <a:pt x="383" y="3597"/>
                  <a:pt x="308" y="3640"/>
                </a:cubicBezTo>
                <a:cubicBezTo>
                  <a:pt x="265" y="3651"/>
                  <a:pt x="232" y="3673"/>
                  <a:pt x="189" y="3695"/>
                </a:cubicBezTo>
                <a:lnTo>
                  <a:pt x="59" y="3759"/>
                </a:lnTo>
                <a:cubicBezTo>
                  <a:pt x="16" y="3770"/>
                  <a:pt x="6" y="3791"/>
                  <a:pt x="6" y="3802"/>
                </a:cubicBezTo>
                <a:cubicBezTo>
                  <a:pt x="0" y="3818"/>
                  <a:pt x="11" y="3826"/>
                  <a:pt x="33" y="3826"/>
                </a:cubicBezTo>
                <a:cubicBezTo>
                  <a:pt x="54" y="3826"/>
                  <a:pt x="86" y="3818"/>
                  <a:pt x="124" y="3802"/>
                </a:cubicBezTo>
                <a:cubicBezTo>
                  <a:pt x="157" y="3791"/>
                  <a:pt x="178" y="3770"/>
                  <a:pt x="210" y="3770"/>
                </a:cubicBezTo>
                <a:cubicBezTo>
                  <a:pt x="189" y="3781"/>
                  <a:pt x="157" y="3802"/>
                  <a:pt x="135" y="3813"/>
                </a:cubicBezTo>
                <a:cubicBezTo>
                  <a:pt x="92" y="3834"/>
                  <a:pt x="49" y="3856"/>
                  <a:pt x="49" y="3878"/>
                </a:cubicBezTo>
                <a:cubicBezTo>
                  <a:pt x="49" y="3889"/>
                  <a:pt x="81" y="3889"/>
                  <a:pt x="114" y="3889"/>
                </a:cubicBezTo>
                <a:cubicBezTo>
                  <a:pt x="146" y="3878"/>
                  <a:pt x="167" y="3867"/>
                  <a:pt x="200" y="3856"/>
                </a:cubicBezTo>
                <a:cubicBezTo>
                  <a:pt x="243" y="3834"/>
                  <a:pt x="286" y="3813"/>
                  <a:pt x="318" y="3802"/>
                </a:cubicBezTo>
                <a:cubicBezTo>
                  <a:pt x="351" y="3791"/>
                  <a:pt x="383" y="3770"/>
                  <a:pt x="404" y="3759"/>
                </a:cubicBezTo>
                <a:cubicBezTo>
                  <a:pt x="502" y="3695"/>
                  <a:pt x="599" y="3630"/>
                  <a:pt x="685" y="3565"/>
                </a:cubicBezTo>
                <a:cubicBezTo>
                  <a:pt x="890" y="3414"/>
                  <a:pt x="1063" y="3242"/>
                  <a:pt x="1235" y="3069"/>
                </a:cubicBezTo>
                <a:cubicBezTo>
                  <a:pt x="1332" y="2971"/>
                  <a:pt x="1430" y="2864"/>
                  <a:pt x="1526" y="2756"/>
                </a:cubicBezTo>
                <a:cubicBezTo>
                  <a:pt x="1634" y="2648"/>
                  <a:pt x="1732" y="2530"/>
                  <a:pt x="1828" y="2422"/>
                </a:cubicBezTo>
                <a:cubicBezTo>
                  <a:pt x="1883" y="2367"/>
                  <a:pt x="1936" y="2314"/>
                  <a:pt x="1969" y="2260"/>
                </a:cubicBezTo>
                <a:cubicBezTo>
                  <a:pt x="2077" y="2173"/>
                  <a:pt x="2163" y="2065"/>
                  <a:pt x="2271" y="1979"/>
                </a:cubicBezTo>
                <a:cubicBezTo>
                  <a:pt x="2411" y="1861"/>
                  <a:pt x="2551" y="1731"/>
                  <a:pt x="2713" y="1624"/>
                </a:cubicBezTo>
                <a:cubicBezTo>
                  <a:pt x="2832" y="1559"/>
                  <a:pt x="2950" y="1473"/>
                  <a:pt x="3069" y="1418"/>
                </a:cubicBezTo>
                <a:cubicBezTo>
                  <a:pt x="3307" y="1322"/>
                  <a:pt x="3544" y="1246"/>
                  <a:pt x="3792" y="1235"/>
                </a:cubicBezTo>
                <a:cubicBezTo>
                  <a:pt x="4029" y="1224"/>
                  <a:pt x="4277" y="1246"/>
                  <a:pt x="4515" y="1170"/>
                </a:cubicBezTo>
                <a:cubicBezTo>
                  <a:pt x="4644" y="1127"/>
                  <a:pt x="4762" y="1063"/>
                  <a:pt x="4860" y="976"/>
                </a:cubicBezTo>
                <a:cubicBezTo>
                  <a:pt x="4968" y="900"/>
                  <a:pt x="5054" y="804"/>
                  <a:pt x="5140" y="717"/>
                </a:cubicBezTo>
                <a:cubicBezTo>
                  <a:pt x="5291" y="555"/>
                  <a:pt x="5431" y="404"/>
                  <a:pt x="5625" y="318"/>
                </a:cubicBezTo>
                <a:cubicBezTo>
                  <a:pt x="5809" y="232"/>
                  <a:pt x="6014" y="178"/>
                  <a:pt x="6219" y="167"/>
                </a:cubicBezTo>
                <a:cubicBezTo>
                  <a:pt x="6291" y="161"/>
                  <a:pt x="6364" y="158"/>
                  <a:pt x="6438" y="158"/>
                </a:cubicBezTo>
                <a:cubicBezTo>
                  <a:pt x="6639" y="158"/>
                  <a:pt x="6844" y="178"/>
                  <a:pt x="7049" y="210"/>
                </a:cubicBezTo>
                <a:cubicBezTo>
                  <a:pt x="7254" y="243"/>
                  <a:pt x="7470" y="275"/>
                  <a:pt x="7675" y="339"/>
                </a:cubicBezTo>
                <a:cubicBezTo>
                  <a:pt x="7794" y="372"/>
                  <a:pt x="7912" y="404"/>
                  <a:pt x="8031" y="447"/>
                </a:cubicBezTo>
                <a:cubicBezTo>
                  <a:pt x="8077" y="463"/>
                  <a:pt x="8112" y="478"/>
                  <a:pt x="8132" y="478"/>
                </a:cubicBezTo>
                <a:cubicBezTo>
                  <a:pt x="8140" y="478"/>
                  <a:pt x="8146" y="475"/>
                  <a:pt x="8149" y="469"/>
                </a:cubicBezTo>
                <a:cubicBezTo>
                  <a:pt x="8153" y="465"/>
                  <a:pt x="8157" y="464"/>
                  <a:pt x="8161" y="464"/>
                </a:cubicBezTo>
                <a:cubicBezTo>
                  <a:pt x="8169" y="464"/>
                  <a:pt x="8178" y="469"/>
                  <a:pt x="8193" y="469"/>
                </a:cubicBezTo>
                <a:cubicBezTo>
                  <a:pt x="8229" y="483"/>
                  <a:pt x="8255" y="489"/>
                  <a:pt x="8272" y="489"/>
                </a:cubicBezTo>
                <a:cubicBezTo>
                  <a:pt x="8295" y="489"/>
                  <a:pt x="8298" y="477"/>
                  <a:pt x="8279" y="459"/>
                </a:cubicBezTo>
                <a:cubicBezTo>
                  <a:pt x="8268" y="437"/>
                  <a:pt x="8268" y="426"/>
                  <a:pt x="8279" y="415"/>
                </a:cubicBezTo>
                <a:cubicBezTo>
                  <a:pt x="8290" y="383"/>
                  <a:pt x="8247" y="351"/>
                  <a:pt x="8149" y="318"/>
                </a:cubicBezTo>
                <a:cubicBezTo>
                  <a:pt x="7998" y="264"/>
                  <a:pt x="7837" y="210"/>
                  <a:pt x="7675" y="167"/>
                </a:cubicBezTo>
                <a:cubicBezTo>
                  <a:pt x="7481" y="124"/>
                  <a:pt x="7286" y="81"/>
                  <a:pt x="7092" y="49"/>
                </a:cubicBezTo>
                <a:cubicBezTo>
                  <a:pt x="6952" y="27"/>
                  <a:pt x="6812" y="16"/>
                  <a:pt x="6672" y="6"/>
                </a:cubicBezTo>
                <a:cubicBezTo>
                  <a:pt x="6607" y="6"/>
                  <a:pt x="6537" y="1"/>
                  <a:pt x="64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42"/>
          <p:cNvSpPr/>
          <p:nvPr/>
        </p:nvSpPr>
        <p:spPr>
          <a:xfrm>
            <a:off x="1994217" y="2347270"/>
            <a:ext cx="606114" cy="247309"/>
          </a:xfrm>
          <a:custGeom>
            <a:avLst/>
            <a:gdLst/>
            <a:ahLst/>
            <a:cxnLst/>
            <a:rect l="l" t="t" r="r" b="b"/>
            <a:pathLst>
              <a:path w="9553" h="3898" extrusionOk="0">
                <a:moveTo>
                  <a:pt x="6599" y="1"/>
                </a:moveTo>
                <a:cubicBezTo>
                  <a:pt x="6555" y="1"/>
                  <a:pt x="6511" y="4"/>
                  <a:pt x="6467" y="15"/>
                </a:cubicBezTo>
                <a:cubicBezTo>
                  <a:pt x="6462" y="20"/>
                  <a:pt x="6454" y="20"/>
                  <a:pt x="6446" y="20"/>
                </a:cubicBezTo>
                <a:cubicBezTo>
                  <a:pt x="6438" y="20"/>
                  <a:pt x="6429" y="20"/>
                  <a:pt x="6424" y="25"/>
                </a:cubicBezTo>
                <a:cubicBezTo>
                  <a:pt x="6306" y="36"/>
                  <a:pt x="6186" y="36"/>
                  <a:pt x="6079" y="90"/>
                </a:cubicBezTo>
                <a:cubicBezTo>
                  <a:pt x="6068" y="90"/>
                  <a:pt x="6035" y="101"/>
                  <a:pt x="6025" y="101"/>
                </a:cubicBezTo>
                <a:cubicBezTo>
                  <a:pt x="5982" y="111"/>
                  <a:pt x="5949" y="122"/>
                  <a:pt x="5917" y="133"/>
                </a:cubicBezTo>
                <a:lnTo>
                  <a:pt x="5917" y="144"/>
                </a:lnTo>
                <a:cubicBezTo>
                  <a:pt x="5896" y="144"/>
                  <a:pt x="5917" y="133"/>
                  <a:pt x="5917" y="133"/>
                </a:cubicBezTo>
                <a:cubicBezTo>
                  <a:pt x="5896" y="133"/>
                  <a:pt x="5874" y="144"/>
                  <a:pt x="5853" y="154"/>
                </a:cubicBezTo>
                <a:cubicBezTo>
                  <a:pt x="5745" y="198"/>
                  <a:pt x="5637" y="241"/>
                  <a:pt x="5539" y="295"/>
                </a:cubicBezTo>
                <a:cubicBezTo>
                  <a:pt x="5507" y="317"/>
                  <a:pt x="5464" y="327"/>
                  <a:pt x="5431" y="349"/>
                </a:cubicBezTo>
                <a:cubicBezTo>
                  <a:pt x="5378" y="392"/>
                  <a:pt x="5324" y="435"/>
                  <a:pt x="5248" y="456"/>
                </a:cubicBezTo>
                <a:cubicBezTo>
                  <a:pt x="5216" y="468"/>
                  <a:pt x="5184" y="500"/>
                  <a:pt x="5151" y="521"/>
                </a:cubicBezTo>
                <a:cubicBezTo>
                  <a:pt x="5129" y="543"/>
                  <a:pt x="5097" y="564"/>
                  <a:pt x="5076" y="564"/>
                </a:cubicBezTo>
                <a:cubicBezTo>
                  <a:pt x="5033" y="597"/>
                  <a:pt x="4990" y="619"/>
                  <a:pt x="4946" y="651"/>
                </a:cubicBezTo>
                <a:cubicBezTo>
                  <a:pt x="4946" y="662"/>
                  <a:pt x="4946" y="662"/>
                  <a:pt x="4935" y="672"/>
                </a:cubicBezTo>
                <a:lnTo>
                  <a:pt x="4925" y="672"/>
                </a:lnTo>
                <a:cubicBezTo>
                  <a:pt x="4806" y="737"/>
                  <a:pt x="4709" y="823"/>
                  <a:pt x="4590" y="909"/>
                </a:cubicBezTo>
                <a:cubicBezTo>
                  <a:pt x="4504" y="974"/>
                  <a:pt x="4407" y="1050"/>
                  <a:pt x="4321" y="1115"/>
                </a:cubicBezTo>
                <a:cubicBezTo>
                  <a:pt x="4159" y="1244"/>
                  <a:pt x="3986" y="1374"/>
                  <a:pt x="3813" y="1503"/>
                </a:cubicBezTo>
                <a:lnTo>
                  <a:pt x="3005" y="2129"/>
                </a:lnTo>
                <a:cubicBezTo>
                  <a:pt x="2854" y="2237"/>
                  <a:pt x="2713" y="2355"/>
                  <a:pt x="2573" y="2463"/>
                </a:cubicBezTo>
                <a:cubicBezTo>
                  <a:pt x="2390" y="2603"/>
                  <a:pt x="2228" y="2743"/>
                  <a:pt x="2044" y="2873"/>
                </a:cubicBezTo>
                <a:cubicBezTo>
                  <a:pt x="1926" y="2959"/>
                  <a:pt x="1797" y="3045"/>
                  <a:pt x="1678" y="3132"/>
                </a:cubicBezTo>
                <a:cubicBezTo>
                  <a:pt x="1483" y="3261"/>
                  <a:pt x="1279" y="3369"/>
                  <a:pt x="1063" y="3477"/>
                </a:cubicBezTo>
                <a:cubicBezTo>
                  <a:pt x="1009" y="3509"/>
                  <a:pt x="934" y="3553"/>
                  <a:pt x="869" y="3563"/>
                </a:cubicBezTo>
                <a:cubicBezTo>
                  <a:pt x="793" y="3596"/>
                  <a:pt x="728" y="3617"/>
                  <a:pt x="664" y="3639"/>
                </a:cubicBezTo>
                <a:cubicBezTo>
                  <a:pt x="577" y="3671"/>
                  <a:pt x="491" y="3692"/>
                  <a:pt x="405" y="3714"/>
                </a:cubicBezTo>
                <a:cubicBezTo>
                  <a:pt x="297" y="3725"/>
                  <a:pt x="200" y="3747"/>
                  <a:pt x="92" y="3757"/>
                </a:cubicBezTo>
                <a:cubicBezTo>
                  <a:pt x="49" y="3768"/>
                  <a:pt x="28" y="3779"/>
                  <a:pt x="16" y="3790"/>
                </a:cubicBezTo>
                <a:cubicBezTo>
                  <a:pt x="0" y="3814"/>
                  <a:pt x="32" y="3826"/>
                  <a:pt x="86" y="3826"/>
                </a:cubicBezTo>
                <a:cubicBezTo>
                  <a:pt x="104" y="3826"/>
                  <a:pt x="124" y="3825"/>
                  <a:pt x="146" y="3822"/>
                </a:cubicBezTo>
                <a:cubicBezTo>
                  <a:pt x="189" y="3812"/>
                  <a:pt x="222" y="3812"/>
                  <a:pt x="254" y="3812"/>
                </a:cubicBezTo>
                <a:cubicBezTo>
                  <a:pt x="222" y="3822"/>
                  <a:pt x="189" y="3822"/>
                  <a:pt x="157" y="3833"/>
                </a:cubicBezTo>
                <a:cubicBezTo>
                  <a:pt x="103" y="3843"/>
                  <a:pt x="49" y="3855"/>
                  <a:pt x="49" y="3876"/>
                </a:cubicBezTo>
                <a:cubicBezTo>
                  <a:pt x="49" y="3887"/>
                  <a:pt x="71" y="3898"/>
                  <a:pt x="114" y="3898"/>
                </a:cubicBezTo>
                <a:cubicBezTo>
                  <a:pt x="146" y="3898"/>
                  <a:pt x="179" y="3898"/>
                  <a:pt x="211" y="3887"/>
                </a:cubicBezTo>
                <a:cubicBezTo>
                  <a:pt x="265" y="3887"/>
                  <a:pt x="318" y="3876"/>
                  <a:pt x="362" y="3876"/>
                </a:cubicBezTo>
                <a:cubicBezTo>
                  <a:pt x="394" y="3865"/>
                  <a:pt x="426" y="3865"/>
                  <a:pt x="469" y="3855"/>
                </a:cubicBezTo>
                <a:lnTo>
                  <a:pt x="642" y="3800"/>
                </a:lnTo>
                <a:lnTo>
                  <a:pt x="826" y="3736"/>
                </a:lnTo>
                <a:cubicBezTo>
                  <a:pt x="1085" y="3639"/>
                  <a:pt x="1322" y="3509"/>
                  <a:pt x="1548" y="3369"/>
                </a:cubicBezTo>
                <a:cubicBezTo>
                  <a:pt x="1689" y="3294"/>
                  <a:pt x="1818" y="3196"/>
                  <a:pt x="1948" y="3110"/>
                </a:cubicBezTo>
                <a:cubicBezTo>
                  <a:pt x="2087" y="3013"/>
                  <a:pt x="2228" y="2916"/>
                  <a:pt x="2358" y="2808"/>
                </a:cubicBezTo>
                <a:cubicBezTo>
                  <a:pt x="2422" y="2754"/>
                  <a:pt x="2487" y="2711"/>
                  <a:pt x="2541" y="2657"/>
                </a:cubicBezTo>
                <a:cubicBezTo>
                  <a:pt x="2670" y="2582"/>
                  <a:pt x="2778" y="2463"/>
                  <a:pt x="2907" y="2376"/>
                </a:cubicBezTo>
                <a:cubicBezTo>
                  <a:pt x="3070" y="2247"/>
                  <a:pt x="3231" y="2107"/>
                  <a:pt x="3415" y="1988"/>
                </a:cubicBezTo>
                <a:cubicBezTo>
                  <a:pt x="3533" y="1902"/>
                  <a:pt x="3662" y="1794"/>
                  <a:pt x="3781" y="1697"/>
                </a:cubicBezTo>
                <a:lnTo>
                  <a:pt x="4461" y="1180"/>
                </a:lnTo>
                <a:cubicBezTo>
                  <a:pt x="4568" y="1104"/>
                  <a:pt x="4676" y="1029"/>
                  <a:pt x="4774" y="942"/>
                </a:cubicBezTo>
                <a:cubicBezTo>
                  <a:pt x="4882" y="866"/>
                  <a:pt x="4990" y="791"/>
                  <a:pt x="5097" y="726"/>
                </a:cubicBezTo>
                <a:cubicBezTo>
                  <a:pt x="5335" y="575"/>
                  <a:pt x="5561" y="435"/>
                  <a:pt x="5809" y="338"/>
                </a:cubicBezTo>
                <a:cubicBezTo>
                  <a:pt x="6025" y="252"/>
                  <a:pt x="6262" y="187"/>
                  <a:pt x="6488" y="166"/>
                </a:cubicBezTo>
                <a:cubicBezTo>
                  <a:pt x="6545" y="163"/>
                  <a:pt x="6601" y="162"/>
                  <a:pt x="6658" y="162"/>
                </a:cubicBezTo>
                <a:cubicBezTo>
                  <a:pt x="6839" y="162"/>
                  <a:pt x="7020" y="176"/>
                  <a:pt x="7200" y="209"/>
                </a:cubicBezTo>
                <a:cubicBezTo>
                  <a:pt x="7502" y="252"/>
                  <a:pt x="7804" y="305"/>
                  <a:pt x="8118" y="360"/>
                </a:cubicBezTo>
                <a:cubicBezTo>
                  <a:pt x="8355" y="392"/>
                  <a:pt x="8592" y="435"/>
                  <a:pt x="8840" y="468"/>
                </a:cubicBezTo>
                <a:lnTo>
                  <a:pt x="9250" y="532"/>
                </a:lnTo>
                <a:cubicBezTo>
                  <a:pt x="9294" y="538"/>
                  <a:pt x="9331" y="545"/>
                  <a:pt x="9356" y="545"/>
                </a:cubicBezTo>
                <a:cubicBezTo>
                  <a:pt x="9374" y="545"/>
                  <a:pt x="9386" y="541"/>
                  <a:pt x="9391" y="532"/>
                </a:cubicBezTo>
                <a:cubicBezTo>
                  <a:pt x="9391" y="521"/>
                  <a:pt x="9412" y="521"/>
                  <a:pt x="9434" y="521"/>
                </a:cubicBezTo>
                <a:cubicBezTo>
                  <a:pt x="9461" y="524"/>
                  <a:pt x="9483" y="525"/>
                  <a:pt x="9499" y="525"/>
                </a:cubicBezTo>
                <a:cubicBezTo>
                  <a:pt x="9548" y="525"/>
                  <a:pt x="9552" y="513"/>
                  <a:pt x="9520" y="489"/>
                </a:cubicBezTo>
                <a:cubicBezTo>
                  <a:pt x="9509" y="478"/>
                  <a:pt x="9498" y="468"/>
                  <a:pt x="9498" y="446"/>
                </a:cubicBezTo>
                <a:cubicBezTo>
                  <a:pt x="9509" y="424"/>
                  <a:pt x="9466" y="403"/>
                  <a:pt x="9347" y="381"/>
                </a:cubicBezTo>
                <a:cubicBezTo>
                  <a:pt x="9175" y="360"/>
                  <a:pt x="8991" y="327"/>
                  <a:pt x="8808" y="305"/>
                </a:cubicBezTo>
                <a:cubicBezTo>
                  <a:pt x="8592" y="273"/>
                  <a:pt x="8387" y="241"/>
                  <a:pt x="8171" y="198"/>
                </a:cubicBezTo>
                <a:cubicBezTo>
                  <a:pt x="8020" y="176"/>
                  <a:pt x="7869" y="144"/>
                  <a:pt x="7718" y="122"/>
                </a:cubicBezTo>
                <a:cubicBezTo>
                  <a:pt x="7600" y="111"/>
                  <a:pt x="7492" y="90"/>
                  <a:pt x="7384" y="68"/>
                </a:cubicBezTo>
                <a:cubicBezTo>
                  <a:pt x="7308" y="68"/>
                  <a:pt x="7222" y="58"/>
                  <a:pt x="7147" y="36"/>
                </a:cubicBezTo>
                <a:lnTo>
                  <a:pt x="7104" y="36"/>
                </a:lnTo>
                <a:cubicBezTo>
                  <a:pt x="7082" y="31"/>
                  <a:pt x="7066" y="31"/>
                  <a:pt x="7051" y="31"/>
                </a:cubicBezTo>
                <a:cubicBezTo>
                  <a:pt x="7036" y="31"/>
                  <a:pt x="7023" y="31"/>
                  <a:pt x="7006" y="25"/>
                </a:cubicBezTo>
                <a:cubicBezTo>
                  <a:pt x="6920" y="15"/>
                  <a:pt x="6823" y="3"/>
                  <a:pt x="6726" y="3"/>
                </a:cubicBezTo>
                <a:cubicBezTo>
                  <a:pt x="6684" y="3"/>
                  <a:pt x="6641" y="1"/>
                  <a:pt x="65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42"/>
          <p:cNvSpPr/>
          <p:nvPr/>
        </p:nvSpPr>
        <p:spPr>
          <a:xfrm>
            <a:off x="1969220" y="2266885"/>
            <a:ext cx="505867" cy="189066"/>
          </a:xfrm>
          <a:custGeom>
            <a:avLst/>
            <a:gdLst/>
            <a:ahLst/>
            <a:cxnLst/>
            <a:rect l="l" t="t" r="r" b="b"/>
            <a:pathLst>
              <a:path w="7973" h="2980" extrusionOk="0">
                <a:moveTo>
                  <a:pt x="6710" y="0"/>
                </a:moveTo>
                <a:cubicBezTo>
                  <a:pt x="6645" y="0"/>
                  <a:pt x="6580" y="3"/>
                  <a:pt x="6516" y="9"/>
                </a:cubicBezTo>
                <a:lnTo>
                  <a:pt x="6376" y="19"/>
                </a:lnTo>
                <a:cubicBezTo>
                  <a:pt x="6333" y="30"/>
                  <a:pt x="6278" y="30"/>
                  <a:pt x="6235" y="41"/>
                </a:cubicBezTo>
                <a:cubicBezTo>
                  <a:pt x="6182" y="52"/>
                  <a:pt x="6106" y="73"/>
                  <a:pt x="6052" y="73"/>
                </a:cubicBezTo>
                <a:cubicBezTo>
                  <a:pt x="6031" y="84"/>
                  <a:pt x="6020" y="84"/>
                  <a:pt x="6009" y="84"/>
                </a:cubicBezTo>
                <a:cubicBezTo>
                  <a:pt x="5976" y="84"/>
                  <a:pt x="5966" y="105"/>
                  <a:pt x="5933" y="105"/>
                </a:cubicBezTo>
                <a:cubicBezTo>
                  <a:pt x="5858" y="117"/>
                  <a:pt x="5782" y="138"/>
                  <a:pt x="5718" y="160"/>
                </a:cubicBezTo>
                <a:cubicBezTo>
                  <a:pt x="5642" y="181"/>
                  <a:pt x="5567" y="192"/>
                  <a:pt x="5513" y="235"/>
                </a:cubicBezTo>
                <a:cubicBezTo>
                  <a:pt x="5513" y="246"/>
                  <a:pt x="5491" y="246"/>
                  <a:pt x="5480" y="246"/>
                </a:cubicBezTo>
                <a:cubicBezTo>
                  <a:pt x="5394" y="278"/>
                  <a:pt x="5297" y="300"/>
                  <a:pt x="5221" y="364"/>
                </a:cubicBezTo>
                <a:cubicBezTo>
                  <a:pt x="5211" y="364"/>
                  <a:pt x="5189" y="375"/>
                  <a:pt x="5178" y="375"/>
                </a:cubicBezTo>
                <a:cubicBezTo>
                  <a:pt x="5157" y="386"/>
                  <a:pt x="5125" y="397"/>
                  <a:pt x="5103" y="419"/>
                </a:cubicBezTo>
                <a:lnTo>
                  <a:pt x="5092" y="429"/>
                </a:lnTo>
                <a:cubicBezTo>
                  <a:pt x="5082" y="429"/>
                  <a:pt x="5092" y="419"/>
                  <a:pt x="5103" y="419"/>
                </a:cubicBezTo>
                <a:cubicBezTo>
                  <a:pt x="5082" y="419"/>
                  <a:pt x="5070" y="429"/>
                  <a:pt x="5049" y="440"/>
                </a:cubicBezTo>
                <a:cubicBezTo>
                  <a:pt x="4974" y="483"/>
                  <a:pt x="4887" y="526"/>
                  <a:pt x="4801" y="570"/>
                </a:cubicBezTo>
                <a:cubicBezTo>
                  <a:pt x="4780" y="591"/>
                  <a:pt x="4747" y="602"/>
                  <a:pt x="4725" y="613"/>
                </a:cubicBezTo>
                <a:cubicBezTo>
                  <a:pt x="4682" y="656"/>
                  <a:pt x="4628" y="688"/>
                  <a:pt x="4574" y="709"/>
                </a:cubicBezTo>
                <a:cubicBezTo>
                  <a:pt x="4553" y="721"/>
                  <a:pt x="4521" y="742"/>
                  <a:pt x="4499" y="764"/>
                </a:cubicBezTo>
                <a:cubicBezTo>
                  <a:pt x="4477" y="774"/>
                  <a:pt x="4456" y="796"/>
                  <a:pt x="4434" y="796"/>
                </a:cubicBezTo>
                <a:cubicBezTo>
                  <a:pt x="4402" y="817"/>
                  <a:pt x="4358" y="839"/>
                  <a:pt x="4326" y="860"/>
                </a:cubicBezTo>
                <a:cubicBezTo>
                  <a:pt x="4326" y="872"/>
                  <a:pt x="4326" y="872"/>
                  <a:pt x="4315" y="882"/>
                </a:cubicBezTo>
                <a:cubicBezTo>
                  <a:pt x="4315" y="882"/>
                  <a:pt x="4305" y="882"/>
                  <a:pt x="4305" y="872"/>
                </a:cubicBezTo>
                <a:cubicBezTo>
                  <a:pt x="4207" y="936"/>
                  <a:pt x="4121" y="1001"/>
                  <a:pt x="4024" y="1066"/>
                </a:cubicBezTo>
                <a:cubicBezTo>
                  <a:pt x="3948" y="1109"/>
                  <a:pt x="3873" y="1162"/>
                  <a:pt x="3797" y="1217"/>
                </a:cubicBezTo>
                <a:cubicBezTo>
                  <a:pt x="3658" y="1313"/>
                  <a:pt x="3517" y="1411"/>
                  <a:pt x="3366" y="1508"/>
                </a:cubicBezTo>
                <a:cubicBezTo>
                  <a:pt x="3140" y="1648"/>
                  <a:pt x="2903" y="1799"/>
                  <a:pt x="2654" y="1929"/>
                </a:cubicBezTo>
                <a:cubicBezTo>
                  <a:pt x="2525" y="2004"/>
                  <a:pt x="2395" y="2069"/>
                  <a:pt x="2255" y="2133"/>
                </a:cubicBezTo>
                <a:cubicBezTo>
                  <a:pt x="2093" y="2209"/>
                  <a:pt x="1932" y="2296"/>
                  <a:pt x="1770" y="2360"/>
                </a:cubicBezTo>
                <a:cubicBezTo>
                  <a:pt x="1651" y="2414"/>
                  <a:pt x="1543" y="2457"/>
                  <a:pt x="1424" y="2500"/>
                </a:cubicBezTo>
                <a:cubicBezTo>
                  <a:pt x="1252" y="2576"/>
                  <a:pt x="1069" y="2629"/>
                  <a:pt x="885" y="2694"/>
                </a:cubicBezTo>
                <a:cubicBezTo>
                  <a:pt x="832" y="2716"/>
                  <a:pt x="767" y="2737"/>
                  <a:pt x="712" y="2749"/>
                </a:cubicBezTo>
                <a:cubicBezTo>
                  <a:pt x="648" y="2759"/>
                  <a:pt x="594" y="2770"/>
                  <a:pt x="540" y="2792"/>
                </a:cubicBezTo>
                <a:cubicBezTo>
                  <a:pt x="465" y="2813"/>
                  <a:pt x="389" y="2824"/>
                  <a:pt x="324" y="2824"/>
                </a:cubicBezTo>
                <a:cubicBezTo>
                  <a:pt x="249" y="2824"/>
                  <a:pt x="173" y="2824"/>
                  <a:pt x="98" y="2813"/>
                </a:cubicBezTo>
                <a:cubicBezTo>
                  <a:pt x="65" y="2802"/>
                  <a:pt x="55" y="2802"/>
                  <a:pt x="33" y="2802"/>
                </a:cubicBezTo>
                <a:cubicBezTo>
                  <a:pt x="12" y="2813"/>
                  <a:pt x="44" y="2856"/>
                  <a:pt x="120" y="2878"/>
                </a:cubicBezTo>
                <a:cubicBezTo>
                  <a:pt x="141" y="2888"/>
                  <a:pt x="173" y="2888"/>
                  <a:pt x="195" y="2900"/>
                </a:cubicBezTo>
                <a:lnTo>
                  <a:pt x="108" y="2900"/>
                </a:lnTo>
                <a:cubicBezTo>
                  <a:pt x="78" y="2892"/>
                  <a:pt x="47" y="2884"/>
                  <a:pt x="28" y="2884"/>
                </a:cubicBezTo>
                <a:cubicBezTo>
                  <a:pt x="21" y="2884"/>
                  <a:pt x="15" y="2885"/>
                  <a:pt x="12" y="2888"/>
                </a:cubicBezTo>
                <a:cubicBezTo>
                  <a:pt x="1" y="2900"/>
                  <a:pt x="22" y="2921"/>
                  <a:pt x="55" y="2943"/>
                </a:cubicBezTo>
                <a:cubicBezTo>
                  <a:pt x="87" y="2953"/>
                  <a:pt x="108" y="2964"/>
                  <a:pt x="141" y="2964"/>
                </a:cubicBezTo>
                <a:cubicBezTo>
                  <a:pt x="184" y="2975"/>
                  <a:pt x="238" y="2975"/>
                  <a:pt x="271" y="2975"/>
                </a:cubicBezTo>
                <a:cubicBezTo>
                  <a:pt x="281" y="2978"/>
                  <a:pt x="292" y="2980"/>
                  <a:pt x="303" y="2980"/>
                </a:cubicBezTo>
                <a:cubicBezTo>
                  <a:pt x="324" y="2980"/>
                  <a:pt x="346" y="2975"/>
                  <a:pt x="367" y="2975"/>
                </a:cubicBezTo>
                <a:cubicBezTo>
                  <a:pt x="475" y="2953"/>
                  <a:pt x="573" y="2932"/>
                  <a:pt x="669" y="2910"/>
                </a:cubicBezTo>
                <a:cubicBezTo>
                  <a:pt x="885" y="2856"/>
                  <a:pt x="1090" y="2780"/>
                  <a:pt x="1295" y="2705"/>
                </a:cubicBezTo>
                <a:cubicBezTo>
                  <a:pt x="1424" y="2662"/>
                  <a:pt x="1543" y="2608"/>
                  <a:pt x="1662" y="2565"/>
                </a:cubicBezTo>
                <a:cubicBezTo>
                  <a:pt x="1791" y="2511"/>
                  <a:pt x="1921" y="2457"/>
                  <a:pt x="2040" y="2392"/>
                </a:cubicBezTo>
                <a:cubicBezTo>
                  <a:pt x="2104" y="2371"/>
                  <a:pt x="2158" y="2339"/>
                  <a:pt x="2212" y="2306"/>
                </a:cubicBezTo>
                <a:cubicBezTo>
                  <a:pt x="2330" y="2263"/>
                  <a:pt x="2438" y="2198"/>
                  <a:pt x="2557" y="2144"/>
                </a:cubicBezTo>
                <a:cubicBezTo>
                  <a:pt x="2708" y="2069"/>
                  <a:pt x="2848" y="1961"/>
                  <a:pt x="3010" y="1886"/>
                </a:cubicBezTo>
                <a:cubicBezTo>
                  <a:pt x="3118" y="1821"/>
                  <a:pt x="3226" y="1745"/>
                  <a:pt x="3344" y="1680"/>
                </a:cubicBezTo>
                <a:cubicBezTo>
                  <a:pt x="3539" y="1562"/>
                  <a:pt x="3733" y="1421"/>
                  <a:pt x="3927" y="1292"/>
                </a:cubicBezTo>
                <a:cubicBezTo>
                  <a:pt x="4111" y="1184"/>
                  <a:pt x="4283" y="1055"/>
                  <a:pt x="4466" y="947"/>
                </a:cubicBezTo>
                <a:cubicBezTo>
                  <a:pt x="4660" y="829"/>
                  <a:pt x="4844" y="721"/>
                  <a:pt x="5049" y="613"/>
                </a:cubicBezTo>
                <a:cubicBezTo>
                  <a:pt x="5394" y="440"/>
                  <a:pt x="5750" y="289"/>
                  <a:pt x="6139" y="213"/>
                </a:cubicBezTo>
                <a:cubicBezTo>
                  <a:pt x="6312" y="182"/>
                  <a:pt x="6492" y="162"/>
                  <a:pt x="6673" y="162"/>
                </a:cubicBezTo>
                <a:cubicBezTo>
                  <a:pt x="6739" y="162"/>
                  <a:pt x="6806" y="164"/>
                  <a:pt x="6872" y="170"/>
                </a:cubicBezTo>
                <a:cubicBezTo>
                  <a:pt x="7066" y="181"/>
                  <a:pt x="7249" y="213"/>
                  <a:pt x="7433" y="278"/>
                </a:cubicBezTo>
                <a:cubicBezTo>
                  <a:pt x="7541" y="311"/>
                  <a:pt x="7638" y="354"/>
                  <a:pt x="7735" y="407"/>
                </a:cubicBezTo>
                <a:cubicBezTo>
                  <a:pt x="7766" y="423"/>
                  <a:pt x="7796" y="438"/>
                  <a:pt x="7819" y="438"/>
                </a:cubicBezTo>
                <a:cubicBezTo>
                  <a:pt x="7828" y="438"/>
                  <a:pt x="7837" y="435"/>
                  <a:pt x="7843" y="429"/>
                </a:cubicBezTo>
                <a:cubicBezTo>
                  <a:pt x="7843" y="429"/>
                  <a:pt x="7853" y="440"/>
                  <a:pt x="7875" y="440"/>
                </a:cubicBezTo>
                <a:cubicBezTo>
                  <a:pt x="7913" y="462"/>
                  <a:pt x="7937" y="473"/>
                  <a:pt x="7951" y="473"/>
                </a:cubicBezTo>
                <a:cubicBezTo>
                  <a:pt x="7964" y="473"/>
                  <a:pt x="7967" y="462"/>
                  <a:pt x="7961" y="440"/>
                </a:cubicBezTo>
                <a:cubicBezTo>
                  <a:pt x="7951" y="419"/>
                  <a:pt x="7951" y="407"/>
                  <a:pt x="7961" y="397"/>
                </a:cubicBezTo>
                <a:cubicBezTo>
                  <a:pt x="7972" y="375"/>
                  <a:pt x="7951" y="343"/>
                  <a:pt x="7865" y="289"/>
                </a:cubicBezTo>
                <a:cubicBezTo>
                  <a:pt x="7735" y="213"/>
                  <a:pt x="7594" y="149"/>
                  <a:pt x="7443" y="105"/>
                </a:cubicBezTo>
                <a:cubicBezTo>
                  <a:pt x="7271" y="52"/>
                  <a:pt x="7088" y="30"/>
                  <a:pt x="6904" y="9"/>
                </a:cubicBezTo>
                <a:cubicBezTo>
                  <a:pt x="6839" y="3"/>
                  <a:pt x="6775" y="0"/>
                  <a:pt x="67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42"/>
          <p:cNvSpPr/>
          <p:nvPr/>
        </p:nvSpPr>
        <p:spPr>
          <a:xfrm>
            <a:off x="2276680" y="2894298"/>
            <a:ext cx="570012" cy="195093"/>
          </a:xfrm>
          <a:custGeom>
            <a:avLst/>
            <a:gdLst/>
            <a:ahLst/>
            <a:cxnLst/>
            <a:rect l="l" t="t" r="r" b="b"/>
            <a:pathLst>
              <a:path w="8984" h="3075" extrusionOk="0">
                <a:moveTo>
                  <a:pt x="8120" y="0"/>
                </a:moveTo>
                <a:lnTo>
                  <a:pt x="8099" y="11"/>
                </a:lnTo>
                <a:cubicBezTo>
                  <a:pt x="8067" y="22"/>
                  <a:pt x="8034" y="54"/>
                  <a:pt x="8024" y="75"/>
                </a:cubicBezTo>
                <a:cubicBezTo>
                  <a:pt x="8012" y="108"/>
                  <a:pt x="8002" y="130"/>
                  <a:pt x="8002" y="162"/>
                </a:cubicBezTo>
                <a:cubicBezTo>
                  <a:pt x="8002" y="205"/>
                  <a:pt x="8034" y="270"/>
                  <a:pt x="8067" y="291"/>
                </a:cubicBezTo>
                <a:cubicBezTo>
                  <a:pt x="8078" y="299"/>
                  <a:pt x="8088" y="307"/>
                  <a:pt x="8099" y="313"/>
                </a:cubicBezTo>
                <a:lnTo>
                  <a:pt x="8099" y="313"/>
                </a:lnTo>
                <a:cubicBezTo>
                  <a:pt x="8099" y="324"/>
                  <a:pt x="8088" y="324"/>
                  <a:pt x="8077" y="334"/>
                </a:cubicBezTo>
                <a:cubicBezTo>
                  <a:pt x="7991" y="442"/>
                  <a:pt x="7873" y="540"/>
                  <a:pt x="7765" y="615"/>
                </a:cubicBezTo>
                <a:cubicBezTo>
                  <a:pt x="7667" y="669"/>
                  <a:pt x="7571" y="712"/>
                  <a:pt x="7473" y="766"/>
                </a:cubicBezTo>
                <a:cubicBezTo>
                  <a:pt x="7420" y="787"/>
                  <a:pt x="7344" y="820"/>
                  <a:pt x="7279" y="831"/>
                </a:cubicBezTo>
                <a:cubicBezTo>
                  <a:pt x="7257" y="842"/>
                  <a:pt x="7247" y="842"/>
                  <a:pt x="7225" y="842"/>
                </a:cubicBezTo>
                <a:cubicBezTo>
                  <a:pt x="7193" y="842"/>
                  <a:pt x="7182" y="863"/>
                  <a:pt x="7139" y="874"/>
                </a:cubicBezTo>
                <a:cubicBezTo>
                  <a:pt x="7063" y="885"/>
                  <a:pt x="6977" y="906"/>
                  <a:pt x="6891" y="917"/>
                </a:cubicBezTo>
                <a:cubicBezTo>
                  <a:pt x="6815" y="928"/>
                  <a:pt x="6729" y="917"/>
                  <a:pt x="6653" y="938"/>
                </a:cubicBezTo>
                <a:lnTo>
                  <a:pt x="6610" y="938"/>
                </a:lnTo>
                <a:cubicBezTo>
                  <a:pt x="6538" y="938"/>
                  <a:pt x="6466" y="934"/>
                  <a:pt x="6394" y="934"/>
                </a:cubicBezTo>
                <a:cubicBezTo>
                  <a:pt x="6358" y="934"/>
                  <a:pt x="6322" y="935"/>
                  <a:pt x="6286" y="938"/>
                </a:cubicBezTo>
                <a:lnTo>
                  <a:pt x="6233" y="938"/>
                </a:lnTo>
                <a:cubicBezTo>
                  <a:pt x="6200" y="928"/>
                  <a:pt x="6168" y="928"/>
                  <a:pt x="6135" y="928"/>
                </a:cubicBezTo>
                <a:cubicBezTo>
                  <a:pt x="6114" y="917"/>
                  <a:pt x="6104" y="917"/>
                  <a:pt x="6071" y="917"/>
                </a:cubicBezTo>
                <a:cubicBezTo>
                  <a:pt x="5963" y="917"/>
                  <a:pt x="5855" y="906"/>
                  <a:pt x="5747" y="885"/>
                </a:cubicBezTo>
                <a:cubicBezTo>
                  <a:pt x="5715" y="885"/>
                  <a:pt x="5682" y="874"/>
                  <a:pt x="5639" y="874"/>
                </a:cubicBezTo>
                <a:cubicBezTo>
                  <a:pt x="5575" y="863"/>
                  <a:pt x="5510" y="863"/>
                  <a:pt x="5435" y="842"/>
                </a:cubicBezTo>
                <a:cubicBezTo>
                  <a:pt x="5402" y="831"/>
                  <a:pt x="5359" y="831"/>
                  <a:pt x="5327" y="831"/>
                </a:cubicBezTo>
                <a:cubicBezTo>
                  <a:pt x="5294" y="831"/>
                  <a:pt x="5262" y="820"/>
                  <a:pt x="5251" y="809"/>
                </a:cubicBezTo>
                <a:cubicBezTo>
                  <a:pt x="5197" y="809"/>
                  <a:pt x="5143" y="787"/>
                  <a:pt x="5090" y="787"/>
                </a:cubicBezTo>
                <a:cubicBezTo>
                  <a:pt x="5090" y="787"/>
                  <a:pt x="5090" y="792"/>
                  <a:pt x="5086" y="792"/>
                </a:cubicBezTo>
                <a:cubicBezTo>
                  <a:pt x="5085" y="792"/>
                  <a:pt x="5082" y="791"/>
                  <a:pt x="5078" y="787"/>
                </a:cubicBezTo>
                <a:lnTo>
                  <a:pt x="5068" y="787"/>
                </a:lnTo>
                <a:cubicBezTo>
                  <a:pt x="4939" y="755"/>
                  <a:pt x="4809" y="755"/>
                  <a:pt x="4668" y="734"/>
                </a:cubicBezTo>
                <a:cubicBezTo>
                  <a:pt x="4561" y="712"/>
                  <a:pt x="4442" y="712"/>
                  <a:pt x="4334" y="712"/>
                </a:cubicBezTo>
                <a:cubicBezTo>
                  <a:pt x="4119" y="712"/>
                  <a:pt x="3903" y="744"/>
                  <a:pt x="3698" y="820"/>
                </a:cubicBezTo>
                <a:cubicBezTo>
                  <a:pt x="3536" y="885"/>
                  <a:pt x="3385" y="993"/>
                  <a:pt x="3266" y="1122"/>
                </a:cubicBezTo>
                <a:cubicBezTo>
                  <a:pt x="3148" y="1240"/>
                  <a:pt x="3050" y="1381"/>
                  <a:pt x="2943" y="1511"/>
                </a:cubicBezTo>
                <a:cubicBezTo>
                  <a:pt x="2889" y="1575"/>
                  <a:pt x="2835" y="1650"/>
                  <a:pt x="2781" y="1715"/>
                </a:cubicBezTo>
                <a:cubicBezTo>
                  <a:pt x="2716" y="1780"/>
                  <a:pt x="2662" y="1845"/>
                  <a:pt x="2597" y="1899"/>
                </a:cubicBezTo>
                <a:cubicBezTo>
                  <a:pt x="2436" y="2039"/>
                  <a:pt x="2274" y="2168"/>
                  <a:pt x="2091" y="2276"/>
                </a:cubicBezTo>
                <a:cubicBezTo>
                  <a:pt x="1961" y="2341"/>
                  <a:pt x="1832" y="2417"/>
                  <a:pt x="1703" y="2470"/>
                </a:cubicBezTo>
                <a:cubicBezTo>
                  <a:pt x="1497" y="2568"/>
                  <a:pt x="1281" y="2643"/>
                  <a:pt x="1066" y="2707"/>
                </a:cubicBezTo>
                <a:cubicBezTo>
                  <a:pt x="991" y="2740"/>
                  <a:pt x="926" y="2762"/>
                  <a:pt x="850" y="2772"/>
                </a:cubicBezTo>
                <a:cubicBezTo>
                  <a:pt x="785" y="2783"/>
                  <a:pt x="721" y="2805"/>
                  <a:pt x="645" y="2827"/>
                </a:cubicBezTo>
                <a:cubicBezTo>
                  <a:pt x="559" y="2848"/>
                  <a:pt x="473" y="2870"/>
                  <a:pt x="387" y="2880"/>
                </a:cubicBezTo>
                <a:cubicBezTo>
                  <a:pt x="289" y="2891"/>
                  <a:pt x="181" y="2913"/>
                  <a:pt x="85" y="2945"/>
                </a:cubicBezTo>
                <a:cubicBezTo>
                  <a:pt x="41" y="2956"/>
                  <a:pt x="20" y="2966"/>
                  <a:pt x="9" y="2978"/>
                </a:cubicBezTo>
                <a:cubicBezTo>
                  <a:pt x="1" y="2993"/>
                  <a:pt x="28" y="3003"/>
                  <a:pt x="77" y="3003"/>
                </a:cubicBezTo>
                <a:cubicBezTo>
                  <a:pt x="94" y="3003"/>
                  <a:pt x="115" y="3002"/>
                  <a:pt x="138" y="2999"/>
                </a:cubicBezTo>
                <a:cubicBezTo>
                  <a:pt x="171" y="2988"/>
                  <a:pt x="214" y="2988"/>
                  <a:pt x="236" y="2978"/>
                </a:cubicBezTo>
                <a:lnTo>
                  <a:pt x="236" y="2978"/>
                </a:lnTo>
                <a:cubicBezTo>
                  <a:pt x="214" y="2999"/>
                  <a:pt x="181" y="2999"/>
                  <a:pt x="149" y="3009"/>
                </a:cubicBezTo>
                <a:cubicBezTo>
                  <a:pt x="95" y="3021"/>
                  <a:pt x="52" y="3042"/>
                  <a:pt x="52" y="3053"/>
                </a:cubicBezTo>
                <a:cubicBezTo>
                  <a:pt x="41" y="3074"/>
                  <a:pt x="73" y="3074"/>
                  <a:pt x="116" y="3074"/>
                </a:cubicBezTo>
                <a:cubicBezTo>
                  <a:pt x="149" y="3074"/>
                  <a:pt x="171" y="3074"/>
                  <a:pt x="203" y="3064"/>
                </a:cubicBezTo>
                <a:cubicBezTo>
                  <a:pt x="257" y="3053"/>
                  <a:pt x="300" y="3042"/>
                  <a:pt x="343" y="3042"/>
                </a:cubicBezTo>
                <a:cubicBezTo>
                  <a:pt x="375" y="3042"/>
                  <a:pt x="418" y="3031"/>
                  <a:pt x="451" y="3021"/>
                </a:cubicBezTo>
                <a:cubicBezTo>
                  <a:pt x="559" y="2988"/>
                  <a:pt x="677" y="2966"/>
                  <a:pt x="796" y="2934"/>
                </a:cubicBezTo>
                <a:cubicBezTo>
                  <a:pt x="1055" y="2870"/>
                  <a:pt x="1303" y="2783"/>
                  <a:pt x="1552" y="2686"/>
                </a:cubicBezTo>
                <a:cubicBezTo>
                  <a:pt x="1616" y="2664"/>
                  <a:pt x="1691" y="2632"/>
                  <a:pt x="1767" y="2600"/>
                </a:cubicBezTo>
                <a:cubicBezTo>
                  <a:pt x="1832" y="2568"/>
                  <a:pt x="1907" y="2535"/>
                  <a:pt x="1972" y="2503"/>
                </a:cubicBezTo>
                <a:cubicBezTo>
                  <a:pt x="2123" y="2427"/>
                  <a:pt x="2263" y="2330"/>
                  <a:pt x="2403" y="2233"/>
                </a:cubicBezTo>
                <a:cubicBezTo>
                  <a:pt x="2468" y="2190"/>
                  <a:pt x="2522" y="2147"/>
                  <a:pt x="2576" y="2093"/>
                </a:cubicBezTo>
                <a:cubicBezTo>
                  <a:pt x="2641" y="2050"/>
                  <a:pt x="2695" y="1996"/>
                  <a:pt x="2748" y="1942"/>
                </a:cubicBezTo>
                <a:cubicBezTo>
                  <a:pt x="2803" y="1888"/>
                  <a:pt x="2856" y="1823"/>
                  <a:pt x="2911" y="1769"/>
                </a:cubicBezTo>
                <a:cubicBezTo>
                  <a:pt x="3050" y="1618"/>
                  <a:pt x="3158" y="1435"/>
                  <a:pt x="3299" y="1284"/>
                </a:cubicBezTo>
                <a:cubicBezTo>
                  <a:pt x="3396" y="1176"/>
                  <a:pt x="3503" y="1079"/>
                  <a:pt x="3633" y="1003"/>
                </a:cubicBezTo>
                <a:cubicBezTo>
                  <a:pt x="3834" y="888"/>
                  <a:pt x="4068" y="850"/>
                  <a:pt x="4307" y="850"/>
                </a:cubicBezTo>
                <a:cubicBezTo>
                  <a:pt x="4338" y="850"/>
                  <a:pt x="4368" y="851"/>
                  <a:pt x="4399" y="852"/>
                </a:cubicBezTo>
                <a:cubicBezTo>
                  <a:pt x="4658" y="863"/>
                  <a:pt x="4906" y="906"/>
                  <a:pt x="5165" y="950"/>
                </a:cubicBezTo>
                <a:cubicBezTo>
                  <a:pt x="5424" y="993"/>
                  <a:pt x="5682" y="1036"/>
                  <a:pt x="5953" y="1068"/>
                </a:cubicBezTo>
                <a:cubicBezTo>
                  <a:pt x="6117" y="1087"/>
                  <a:pt x="6284" y="1098"/>
                  <a:pt x="6451" y="1098"/>
                </a:cubicBezTo>
                <a:cubicBezTo>
                  <a:pt x="6767" y="1098"/>
                  <a:pt x="7084" y="1059"/>
                  <a:pt x="7387" y="960"/>
                </a:cubicBezTo>
                <a:cubicBezTo>
                  <a:pt x="7678" y="863"/>
                  <a:pt x="7969" y="701"/>
                  <a:pt x="8185" y="464"/>
                </a:cubicBezTo>
                <a:cubicBezTo>
                  <a:pt x="8196" y="453"/>
                  <a:pt x="8207" y="442"/>
                  <a:pt x="8218" y="421"/>
                </a:cubicBezTo>
                <a:cubicBezTo>
                  <a:pt x="8228" y="410"/>
                  <a:pt x="8239" y="389"/>
                  <a:pt x="8250" y="367"/>
                </a:cubicBezTo>
                <a:cubicBezTo>
                  <a:pt x="8252" y="364"/>
                  <a:pt x="8254" y="360"/>
                  <a:pt x="8256" y="356"/>
                </a:cubicBezTo>
                <a:lnTo>
                  <a:pt x="8256" y="356"/>
                </a:lnTo>
                <a:cubicBezTo>
                  <a:pt x="8261" y="356"/>
                  <a:pt x="8266" y="356"/>
                  <a:pt x="8271" y="356"/>
                </a:cubicBezTo>
                <a:cubicBezTo>
                  <a:pt x="8309" y="359"/>
                  <a:pt x="8347" y="360"/>
                  <a:pt x="8384" y="360"/>
                </a:cubicBezTo>
                <a:cubicBezTo>
                  <a:pt x="8493" y="360"/>
                  <a:pt x="8598" y="348"/>
                  <a:pt x="8703" y="324"/>
                </a:cubicBezTo>
                <a:cubicBezTo>
                  <a:pt x="8779" y="313"/>
                  <a:pt x="8832" y="291"/>
                  <a:pt x="8832" y="270"/>
                </a:cubicBezTo>
                <a:cubicBezTo>
                  <a:pt x="8832" y="259"/>
                  <a:pt x="8854" y="248"/>
                  <a:pt x="8875" y="238"/>
                </a:cubicBezTo>
                <a:cubicBezTo>
                  <a:pt x="8962" y="205"/>
                  <a:pt x="8983" y="183"/>
                  <a:pt x="8930" y="173"/>
                </a:cubicBezTo>
                <a:cubicBezTo>
                  <a:pt x="8908" y="162"/>
                  <a:pt x="8897" y="162"/>
                  <a:pt x="8897" y="140"/>
                </a:cubicBezTo>
                <a:cubicBezTo>
                  <a:pt x="8887" y="131"/>
                  <a:pt x="8873" y="125"/>
                  <a:pt x="8852" y="125"/>
                </a:cubicBezTo>
                <a:cubicBezTo>
                  <a:pt x="8826" y="125"/>
                  <a:pt x="8789" y="133"/>
                  <a:pt x="8735" y="151"/>
                </a:cubicBezTo>
                <a:cubicBezTo>
                  <a:pt x="8611" y="184"/>
                  <a:pt x="8487" y="198"/>
                  <a:pt x="8359" y="198"/>
                </a:cubicBezTo>
                <a:cubicBezTo>
                  <a:pt x="8339" y="198"/>
                  <a:pt x="8320" y="198"/>
                  <a:pt x="8300" y="197"/>
                </a:cubicBezTo>
                <a:lnTo>
                  <a:pt x="8300" y="197"/>
                </a:lnTo>
                <a:cubicBezTo>
                  <a:pt x="8300" y="173"/>
                  <a:pt x="8294" y="144"/>
                  <a:pt x="8282" y="108"/>
                </a:cubicBezTo>
                <a:cubicBezTo>
                  <a:pt x="8271" y="87"/>
                  <a:pt x="8261" y="54"/>
                  <a:pt x="8228" y="32"/>
                </a:cubicBezTo>
                <a:cubicBezTo>
                  <a:pt x="8196" y="11"/>
                  <a:pt x="8163" y="11"/>
                  <a:pt x="81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42"/>
          <p:cNvSpPr/>
          <p:nvPr/>
        </p:nvSpPr>
        <p:spPr>
          <a:xfrm>
            <a:off x="2146489" y="3140721"/>
            <a:ext cx="809019" cy="1335010"/>
          </a:xfrm>
          <a:custGeom>
            <a:avLst/>
            <a:gdLst/>
            <a:ahLst/>
            <a:cxnLst/>
            <a:rect l="l" t="t" r="r" b="b"/>
            <a:pathLst>
              <a:path w="12751" h="21042" extrusionOk="0">
                <a:moveTo>
                  <a:pt x="4493" y="1"/>
                </a:moveTo>
                <a:cubicBezTo>
                  <a:pt x="4462" y="1"/>
                  <a:pt x="4431" y="5"/>
                  <a:pt x="4402" y="10"/>
                </a:cubicBezTo>
                <a:cubicBezTo>
                  <a:pt x="3409" y="139"/>
                  <a:pt x="2406" y="86"/>
                  <a:pt x="1425" y="388"/>
                </a:cubicBezTo>
                <a:cubicBezTo>
                  <a:pt x="356" y="700"/>
                  <a:pt x="1" y="1337"/>
                  <a:pt x="1" y="1337"/>
                </a:cubicBezTo>
                <a:cubicBezTo>
                  <a:pt x="540" y="3721"/>
                  <a:pt x="4520" y="14346"/>
                  <a:pt x="4822" y="15446"/>
                </a:cubicBezTo>
                <a:cubicBezTo>
                  <a:pt x="5157" y="16698"/>
                  <a:pt x="5502" y="17959"/>
                  <a:pt x="5977" y="19167"/>
                </a:cubicBezTo>
                <a:cubicBezTo>
                  <a:pt x="6257" y="19890"/>
                  <a:pt x="6656" y="20656"/>
                  <a:pt x="7379" y="20936"/>
                </a:cubicBezTo>
                <a:cubicBezTo>
                  <a:pt x="7574" y="21010"/>
                  <a:pt x="7772" y="21041"/>
                  <a:pt x="7971" y="21041"/>
                </a:cubicBezTo>
                <a:cubicBezTo>
                  <a:pt x="8706" y="21041"/>
                  <a:pt x="9457" y="20614"/>
                  <a:pt x="10162" y="20300"/>
                </a:cubicBezTo>
                <a:cubicBezTo>
                  <a:pt x="10831" y="20009"/>
                  <a:pt x="11531" y="19804"/>
                  <a:pt x="12254" y="19718"/>
                </a:cubicBezTo>
                <a:cubicBezTo>
                  <a:pt x="12394" y="19696"/>
                  <a:pt x="12557" y="19675"/>
                  <a:pt x="12653" y="19556"/>
                </a:cubicBezTo>
                <a:cubicBezTo>
                  <a:pt x="12751" y="19437"/>
                  <a:pt x="12729" y="19265"/>
                  <a:pt x="12696" y="19114"/>
                </a:cubicBezTo>
                <a:cubicBezTo>
                  <a:pt x="12362" y="17355"/>
                  <a:pt x="11370" y="15802"/>
                  <a:pt x="10529" y="14205"/>
                </a:cubicBezTo>
                <a:cubicBezTo>
                  <a:pt x="8177" y="9718"/>
                  <a:pt x="7044" y="4660"/>
                  <a:pt x="4704" y="161"/>
                </a:cubicBezTo>
                <a:cubicBezTo>
                  <a:pt x="4682" y="108"/>
                  <a:pt x="4649" y="64"/>
                  <a:pt x="4606" y="32"/>
                </a:cubicBezTo>
                <a:cubicBezTo>
                  <a:pt x="4571" y="8"/>
                  <a:pt x="4532" y="1"/>
                  <a:pt x="4493" y="1"/>
                </a:cubicBezTo>
                <a:close/>
              </a:path>
            </a:pathLst>
          </a:custGeom>
          <a:solidFill>
            <a:srgbClr val="F7B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42"/>
          <p:cNvSpPr/>
          <p:nvPr/>
        </p:nvSpPr>
        <p:spPr>
          <a:xfrm>
            <a:off x="2175230" y="3312912"/>
            <a:ext cx="210899" cy="41366"/>
          </a:xfrm>
          <a:custGeom>
            <a:avLst/>
            <a:gdLst/>
            <a:ahLst/>
            <a:cxnLst/>
            <a:rect l="l" t="t" r="r" b="b"/>
            <a:pathLst>
              <a:path w="3324" h="652" extrusionOk="0">
                <a:moveTo>
                  <a:pt x="3146" y="1"/>
                </a:moveTo>
                <a:cubicBezTo>
                  <a:pt x="3137" y="1"/>
                  <a:pt x="3127" y="2"/>
                  <a:pt x="3118" y="4"/>
                </a:cubicBezTo>
                <a:cubicBezTo>
                  <a:pt x="2147" y="208"/>
                  <a:pt x="1155" y="338"/>
                  <a:pt x="162" y="403"/>
                </a:cubicBezTo>
                <a:cubicBezTo>
                  <a:pt x="4" y="414"/>
                  <a:pt x="1" y="651"/>
                  <a:pt x="152" y="651"/>
                </a:cubicBezTo>
                <a:cubicBezTo>
                  <a:pt x="156" y="651"/>
                  <a:pt x="159" y="651"/>
                  <a:pt x="162" y="651"/>
                </a:cubicBezTo>
                <a:cubicBezTo>
                  <a:pt x="1176" y="586"/>
                  <a:pt x="2190" y="446"/>
                  <a:pt x="3182" y="241"/>
                </a:cubicBezTo>
                <a:cubicBezTo>
                  <a:pt x="3324" y="211"/>
                  <a:pt x="3276" y="1"/>
                  <a:pt x="3146" y="1"/>
                </a:cubicBezTo>
                <a:close/>
              </a:path>
            </a:pathLst>
          </a:custGeom>
          <a:solidFill>
            <a:srgbClr val="0330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42"/>
          <p:cNvSpPr/>
          <p:nvPr/>
        </p:nvSpPr>
        <p:spPr>
          <a:xfrm>
            <a:off x="2239564" y="3497222"/>
            <a:ext cx="85591" cy="30136"/>
          </a:xfrm>
          <a:custGeom>
            <a:avLst/>
            <a:gdLst/>
            <a:ahLst/>
            <a:cxnLst/>
            <a:rect l="l" t="t" r="r" b="b"/>
            <a:pathLst>
              <a:path w="1349" h="475" extrusionOk="0">
                <a:moveTo>
                  <a:pt x="1211" y="1"/>
                </a:moveTo>
                <a:cubicBezTo>
                  <a:pt x="1191" y="1"/>
                  <a:pt x="1172" y="4"/>
                  <a:pt x="1154" y="11"/>
                </a:cubicBezTo>
                <a:cubicBezTo>
                  <a:pt x="842" y="151"/>
                  <a:pt x="507" y="227"/>
                  <a:pt x="162" y="227"/>
                </a:cubicBezTo>
                <a:cubicBezTo>
                  <a:pt x="1" y="237"/>
                  <a:pt x="1" y="475"/>
                  <a:pt x="162" y="475"/>
                </a:cubicBezTo>
                <a:cubicBezTo>
                  <a:pt x="550" y="464"/>
                  <a:pt x="928" y="378"/>
                  <a:pt x="1274" y="227"/>
                </a:cubicBezTo>
                <a:cubicBezTo>
                  <a:pt x="1338" y="206"/>
                  <a:pt x="1349" y="108"/>
                  <a:pt x="1317" y="54"/>
                </a:cubicBezTo>
                <a:cubicBezTo>
                  <a:pt x="1294" y="17"/>
                  <a:pt x="1252" y="1"/>
                  <a:pt x="1211" y="1"/>
                </a:cubicBezTo>
                <a:close/>
              </a:path>
            </a:pathLst>
          </a:custGeom>
          <a:solidFill>
            <a:srgbClr val="0330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42"/>
          <p:cNvSpPr/>
          <p:nvPr/>
        </p:nvSpPr>
        <p:spPr>
          <a:xfrm>
            <a:off x="2287212" y="3623986"/>
            <a:ext cx="194403" cy="57481"/>
          </a:xfrm>
          <a:custGeom>
            <a:avLst/>
            <a:gdLst/>
            <a:ahLst/>
            <a:cxnLst/>
            <a:rect l="l" t="t" r="r" b="b"/>
            <a:pathLst>
              <a:path w="3064" h="906" extrusionOk="0">
                <a:moveTo>
                  <a:pt x="2906" y="1"/>
                </a:moveTo>
                <a:cubicBezTo>
                  <a:pt x="2892" y="1"/>
                  <a:pt x="2878" y="3"/>
                  <a:pt x="2863" y="8"/>
                </a:cubicBezTo>
                <a:cubicBezTo>
                  <a:pt x="1978" y="279"/>
                  <a:pt x="1062" y="505"/>
                  <a:pt x="145" y="667"/>
                </a:cubicBezTo>
                <a:cubicBezTo>
                  <a:pt x="0" y="688"/>
                  <a:pt x="53" y="906"/>
                  <a:pt x="190" y="906"/>
                </a:cubicBezTo>
                <a:cubicBezTo>
                  <a:pt x="196" y="906"/>
                  <a:pt x="203" y="905"/>
                  <a:pt x="209" y="904"/>
                </a:cubicBezTo>
                <a:cubicBezTo>
                  <a:pt x="1127" y="742"/>
                  <a:pt x="2043" y="516"/>
                  <a:pt x="2928" y="235"/>
                </a:cubicBezTo>
                <a:cubicBezTo>
                  <a:pt x="3063" y="197"/>
                  <a:pt x="3025" y="1"/>
                  <a:pt x="2906" y="1"/>
                </a:cubicBezTo>
                <a:close/>
              </a:path>
            </a:pathLst>
          </a:custGeom>
          <a:solidFill>
            <a:srgbClr val="0330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42"/>
          <p:cNvSpPr/>
          <p:nvPr/>
        </p:nvSpPr>
        <p:spPr>
          <a:xfrm>
            <a:off x="2340951" y="3793639"/>
            <a:ext cx="99168" cy="42001"/>
          </a:xfrm>
          <a:custGeom>
            <a:avLst/>
            <a:gdLst/>
            <a:ahLst/>
            <a:cxnLst/>
            <a:rect l="l" t="t" r="r" b="b"/>
            <a:pathLst>
              <a:path w="1563" h="662" extrusionOk="0">
                <a:moveTo>
                  <a:pt x="1431" y="0"/>
                </a:moveTo>
                <a:cubicBezTo>
                  <a:pt x="1417" y="0"/>
                  <a:pt x="1404" y="3"/>
                  <a:pt x="1390" y="10"/>
                </a:cubicBezTo>
                <a:cubicBezTo>
                  <a:pt x="980" y="172"/>
                  <a:pt x="570" y="312"/>
                  <a:pt x="139" y="419"/>
                </a:cubicBezTo>
                <a:cubicBezTo>
                  <a:pt x="0" y="459"/>
                  <a:pt x="43" y="662"/>
                  <a:pt x="168" y="662"/>
                </a:cubicBezTo>
                <a:cubicBezTo>
                  <a:pt x="179" y="662"/>
                  <a:pt x="191" y="660"/>
                  <a:pt x="204" y="657"/>
                </a:cubicBezTo>
                <a:cubicBezTo>
                  <a:pt x="635" y="549"/>
                  <a:pt x="1056" y="409"/>
                  <a:pt x="1455" y="247"/>
                </a:cubicBezTo>
                <a:cubicBezTo>
                  <a:pt x="1520" y="215"/>
                  <a:pt x="1563" y="161"/>
                  <a:pt x="1541" y="96"/>
                </a:cubicBezTo>
                <a:cubicBezTo>
                  <a:pt x="1533" y="44"/>
                  <a:pt x="1483" y="0"/>
                  <a:pt x="1431" y="0"/>
                </a:cubicBezTo>
                <a:close/>
              </a:path>
            </a:pathLst>
          </a:custGeom>
          <a:solidFill>
            <a:srgbClr val="0330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42"/>
          <p:cNvSpPr/>
          <p:nvPr/>
        </p:nvSpPr>
        <p:spPr>
          <a:xfrm>
            <a:off x="2392787" y="3917802"/>
            <a:ext cx="221749" cy="68267"/>
          </a:xfrm>
          <a:custGeom>
            <a:avLst/>
            <a:gdLst/>
            <a:ahLst/>
            <a:cxnLst/>
            <a:rect l="l" t="t" r="r" b="b"/>
            <a:pathLst>
              <a:path w="3495" h="1076" extrusionOk="0">
                <a:moveTo>
                  <a:pt x="3327" y="0"/>
                </a:moveTo>
                <a:cubicBezTo>
                  <a:pt x="3316" y="0"/>
                  <a:pt x="3304" y="2"/>
                  <a:pt x="3291" y="5"/>
                </a:cubicBezTo>
                <a:cubicBezTo>
                  <a:pt x="2256" y="329"/>
                  <a:pt x="1199" y="598"/>
                  <a:pt x="142" y="836"/>
                </a:cubicBezTo>
                <a:cubicBezTo>
                  <a:pt x="0" y="866"/>
                  <a:pt x="48" y="1076"/>
                  <a:pt x="178" y="1076"/>
                </a:cubicBezTo>
                <a:cubicBezTo>
                  <a:pt x="187" y="1076"/>
                  <a:pt x="197" y="1075"/>
                  <a:pt x="206" y="1073"/>
                </a:cubicBezTo>
                <a:cubicBezTo>
                  <a:pt x="1264" y="836"/>
                  <a:pt x="2321" y="566"/>
                  <a:pt x="3356" y="243"/>
                </a:cubicBezTo>
                <a:cubicBezTo>
                  <a:pt x="3495" y="203"/>
                  <a:pt x="3452" y="0"/>
                  <a:pt x="3327" y="0"/>
                </a:cubicBezTo>
                <a:close/>
              </a:path>
            </a:pathLst>
          </a:custGeom>
          <a:solidFill>
            <a:srgbClr val="0330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42"/>
          <p:cNvSpPr/>
          <p:nvPr/>
        </p:nvSpPr>
        <p:spPr>
          <a:xfrm>
            <a:off x="2454457" y="4126665"/>
            <a:ext cx="78104" cy="38448"/>
          </a:xfrm>
          <a:custGeom>
            <a:avLst/>
            <a:gdLst/>
            <a:ahLst/>
            <a:cxnLst/>
            <a:rect l="l" t="t" r="r" b="b"/>
            <a:pathLst>
              <a:path w="1231" h="606" extrusionOk="0">
                <a:moveTo>
                  <a:pt x="1098" y="1"/>
                </a:moveTo>
                <a:cubicBezTo>
                  <a:pt x="1088" y="1"/>
                  <a:pt x="1078" y="1"/>
                  <a:pt x="1068" y="3"/>
                </a:cubicBezTo>
                <a:cubicBezTo>
                  <a:pt x="713" y="46"/>
                  <a:pt x="378" y="176"/>
                  <a:pt x="76" y="381"/>
                </a:cubicBezTo>
                <a:cubicBezTo>
                  <a:pt x="22" y="413"/>
                  <a:pt x="1" y="489"/>
                  <a:pt x="33" y="542"/>
                </a:cubicBezTo>
                <a:cubicBezTo>
                  <a:pt x="55" y="579"/>
                  <a:pt x="101" y="606"/>
                  <a:pt x="146" y="606"/>
                </a:cubicBezTo>
                <a:cubicBezTo>
                  <a:pt x="167" y="606"/>
                  <a:pt x="188" y="599"/>
                  <a:pt x="205" y="585"/>
                </a:cubicBezTo>
                <a:cubicBezTo>
                  <a:pt x="486" y="403"/>
                  <a:pt x="799" y="283"/>
                  <a:pt x="1133" y="240"/>
                </a:cubicBezTo>
                <a:cubicBezTo>
                  <a:pt x="1198" y="230"/>
                  <a:pt x="1230" y="144"/>
                  <a:pt x="1219" y="89"/>
                </a:cubicBezTo>
                <a:cubicBezTo>
                  <a:pt x="1201" y="26"/>
                  <a:pt x="1152" y="1"/>
                  <a:pt x="1098" y="1"/>
                </a:cubicBezTo>
                <a:close/>
              </a:path>
            </a:pathLst>
          </a:custGeom>
          <a:solidFill>
            <a:srgbClr val="0330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42"/>
          <p:cNvSpPr/>
          <p:nvPr/>
        </p:nvSpPr>
        <p:spPr>
          <a:xfrm>
            <a:off x="2515302" y="4280521"/>
            <a:ext cx="228601" cy="64904"/>
          </a:xfrm>
          <a:custGeom>
            <a:avLst/>
            <a:gdLst/>
            <a:ahLst/>
            <a:cxnLst/>
            <a:rect l="l" t="t" r="r" b="b"/>
            <a:pathLst>
              <a:path w="3603" h="1023" extrusionOk="0">
                <a:moveTo>
                  <a:pt x="3435" y="0"/>
                </a:moveTo>
                <a:cubicBezTo>
                  <a:pt x="3424" y="0"/>
                  <a:pt x="3412" y="2"/>
                  <a:pt x="3400" y="5"/>
                </a:cubicBezTo>
                <a:cubicBezTo>
                  <a:pt x="2321" y="275"/>
                  <a:pt x="1231" y="534"/>
                  <a:pt x="142" y="782"/>
                </a:cubicBezTo>
                <a:cubicBezTo>
                  <a:pt x="0" y="812"/>
                  <a:pt x="48" y="1022"/>
                  <a:pt x="179" y="1022"/>
                </a:cubicBezTo>
                <a:cubicBezTo>
                  <a:pt x="188" y="1022"/>
                  <a:pt x="197" y="1021"/>
                  <a:pt x="207" y="1019"/>
                </a:cubicBezTo>
                <a:cubicBezTo>
                  <a:pt x="1296" y="771"/>
                  <a:pt x="2386" y="512"/>
                  <a:pt x="3464" y="243"/>
                </a:cubicBezTo>
                <a:cubicBezTo>
                  <a:pt x="3603" y="203"/>
                  <a:pt x="3560" y="0"/>
                  <a:pt x="3435" y="0"/>
                </a:cubicBezTo>
                <a:close/>
              </a:path>
            </a:pathLst>
          </a:custGeom>
          <a:solidFill>
            <a:srgbClr val="0330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42"/>
          <p:cNvSpPr/>
          <p:nvPr/>
        </p:nvSpPr>
        <p:spPr>
          <a:xfrm rot="1582757">
            <a:off x="3660409" y="2430308"/>
            <a:ext cx="449772" cy="1082778"/>
          </a:xfrm>
          <a:custGeom>
            <a:avLst/>
            <a:gdLst/>
            <a:ahLst/>
            <a:cxnLst/>
            <a:rect l="l" t="t" r="r" b="b"/>
            <a:pathLst>
              <a:path w="7089" h="17066" extrusionOk="0">
                <a:moveTo>
                  <a:pt x="2536" y="0"/>
                </a:moveTo>
                <a:lnTo>
                  <a:pt x="1" y="787"/>
                </a:lnTo>
                <a:cubicBezTo>
                  <a:pt x="1" y="787"/>
                  <a:pt x="1748" y="7206"/>
                  <a:pt x="2299" y="9191"/>
                </a:cubicBezTo>
                <a:cubicBezTo>
                  <a:pt x="2860" y="11164"/>
                  <a:pt x="4046" y="16871"/>
                  <a:pt x="4521" y="17032"/>
                </a:cubicBezTo>
                <a:cubicBezTo>
                  <a:pt x="4592" y="17055"/>
                  <a:pt x="4695" y="17066"/>
                  <a:pt x="4820" y="17066"/>
                </a:cubicBezTo>
                <a:cubicBezTo>
                  <a:pt x="5532" y="17066"/>
                  <a:pt x="6939" y="16710"/>
                  <a:pt x="7012" y="16105"/>
                </a:cubicBezTo>
                <a:cubicBezTo>
                  <a:pt x="7088" y="15393"/>
                  <a:pt x="5190" y="9126"/>
                  <a:pt x="4693" y="7195"/>
                </a:cubicBezTo>
                <a:cubicBezTo>
                  <a:pt x="4143" y="5070"/>
                  <a:pt x="2536" y="0"/>
                  <a:pt x="2536" y="0"/>
                </a:cubicBezTo>
                <a:close/>
              </a:path>
            </a:pathLst>
          </a:custGeom>
          <a:solidFill>
            <a:srgbClr val="FFA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42"/>
          <p:cNvSpPr/>
          <p:nvPr/>
        </p:nvSpPr>
        <p:spPr>
          <a:xfrm rot="1582757">
            <a:off x="3692434" y="3426941"/>
            <a:ext cx="179363" cy="92505"/>
          </a:xfrm>
          <a:custGeom>
            <a:avLst/>
            <a:gdLst/>
            <a:ahLst/>
            <a:cxnLst/>
            <a:rect l="l" t="t" r="r" b="b"/>
            <a:pathLst>
              <a:path w="2827" h="1458" extrusionOk="0">
                <a:moveTo>
                  <a:pt x="2773" y="0"/>
                </a:moveTo>
                <a:cubicBezTo>
                  <a:pt x="1985" y="357"/>
                  <a:pt x="1057" y="637"/>
                  <a:pt x="0" y="820"/>
                </a:cubicBezTo>
                <a:cubicBezTo>
                  <a:pt x="129" y="1165"/>
                  <a:pt x="249" y="1392"/>
                  <a:pt x="335" y="1424"/>
                </a:cubicBezTo>
                <a:cubicBezTo>
                  <a:pt x="406" y="1447"/>
                  <a:pt x="509" y="1458"/>
                  <a:pt x="634" y="1458"/>
                </a:cubicBezTo>
                <a:cubicBezTo>
                  <a:pt x="1346" y="1458"/>
                  <a:pt x="2753" y="1102"/>
                  <a:pt x="2826" y="497"/>
                </a:cubicBezTo>
                <a:cubicBezTo>
                  <a:pt x="2826" y="410"/>
                  <a:pt x="2816" y="238"/>
                  <a:pt x="2773" y="0"/>
                </a:cubicBezTo>
                <a:close/>
              </a:path>
            </a:pathLst>
          </a:custGeom>
          <a:solidFill>
            <a:srgbClr val="0330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42"/>
          <p:cNvSpPr/>
          <p:nvPr/>
        </p:nvSpPr>
        <p:spPr>
          <a:xfrm rot="1582757">
            <a:off x="3759187" y="2392224"/>
            <a:ext cx="340137" cy="568988"/>
          </a:xfrm>
          <a:custGeom>
            <a:avLst/>
            <a:gdLst/>
            <a:ahLst/>
            <a:cxnLst/>
            <a:rect l="l" t="t" r="r" b="b"/>
            <a:pathLst>
              <a:path w="5361" h="8968" extrusionOk="0">
                <a:moveTo>
                  <a:pt x="3011" y="1"/>
                </a:moveTo>
                <a:cubicBezTo>
                  <a:pt x="2039" y="1"/>
                  <a:pt x="289" y="315"/>
                  <a:pt x="248" y="521"/>
                </a:cubicBezTo>
                <a:cubicBezTo>
                  <a:pt x="237" y="575"/>
                  <a:pt x="323" y="1039"/>
                  <a:pt x="474" y="1697"/>
                </a:cubicBezTo>
                <a:cubicBezTo>
                  <a:pt x="0" y="3000"/>
                  <a:pt x="720" y="8968"/>
                  <a:pt x="1162" y="8968"/>
                </a:cubicBezTo>
                <a:cubicBezTo>
                  <a:pt x="1163" y="8968"/>
                  <a:pt x="1163" y="8968"/>
                  <a:pt x="1164" y="8967"/>
                </a:cubicBezTo>
                <a:cubicBezTo>
                  <a:pt x="1358" y="8956"/>
                  <a:pt x="1348" y="6940"/>
                  <a:pt x="1283" y="5063"/>
                </a:cubicBezTo>
                <a:lnTo>
                  <a:pt x="1283" y="5063"/>
                </a:lnTo>
                <a:cubicBezTo>
                  <a:pt x="1682" y="6669"/>
                  <a:pt x="2038" y="8083"/>
                  <a:pt x="2038" y="8083"/>
                </a:cubicBezTo>
                <a:lnTo>
                  <a:pt x="5361" y="7015"/>
                </a:lnTo>
                <a:cubicBezTo>
                  <a:pt x="5361" y="7015"/>
                  <a:pt x="3786" y="241"/>
                  <a:pt x="3613" y="101"/>
                </a:cubicBezTo>
                <a:cubicBezTo>
                  <a:pt x="3533" y="30"/>
                  <a:pt x="3308" y="1"/>
                  <a:pt x="3011" y="1"/>
                </a:cubicBezTo>
                <a:close/>
              </a:path>
            </a:pathLst>
          </a:custGeom>
          <a:solidFill>
            <a:srgbClr val="B36E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42"/>
          <p:cNvSpPr/>
          <p:nvPr/>
        </p:nvSpPr>
        <p:spPr>
          <a:xfrm>
            <a:off x="1178788" y="3074735"/>
            <a:ext cx="850768" cy="907581"/>
          </a:xfrm>
          <a:custGeom>
            <a:avLst/>
            <a:gdLst/>
            <a:ahLst/>
            <a:cxnLst/>
            <a:rect l="l" t="t" r="r" b="b"/>
            <a:pathLst>
              <a:path w="13409" h="14305" extrusionOk="0">
                <a:moveTo>
                  <a:pt x="1899" y="0"/>
                </a:moveTo>
                <a:lnTo>
                  <a:pt x="1" y="1856"/>
                </a:lnTo>
                <a:cubicBezTo>
                  <a:pt x="1" y="1856"/>
                  <a:pt x="4445" y="6796"/>
                  <a:pt x="5836" y="8306"/>
                </a:cubicBezTo>
                <a:cubicBezTo>
                  <a:pt x="7217" y="9815"/>
                  <a:pt x="10803" y="14304"/>
                  <a:pt x="11346" y="14304"/>
                </a:cubicBezTo>
                <a:cubicBezTo>
                  <a:pt x="11351" y="14304"/>
                  <a:pt x="11355" y="14304"/>
                  <a:pt x="11359" y="14303"/>
                </a:cubicBezTo>
                <a:cubicBezTo>
                  <a:pt x="11855" y="14228"/>
                  <a:pt x="13408" y="13020"/>
                  <a:pt x="13161" y="12351"/>
                </a:cubicBezTo>
                <a:cubicBezTo>
                  <a:pt x="12912" y="11683"/>
                  <a:pt x="8382" y="6947"/>
                  <a:pt x="7066" y="5448"/>
                </a:cubicBezTo>
                <a:cubicBezTo>
                  <a:pt x="5620" y="3808"/>
                  <a:pt x="1899" y="0"/>
                  <a:pt x="1899" y="0"/>
                </a:cubicBezTo>
                <a:close/>
              </a:path>
            </a:pathLst>
          </a:custGeom>
          <a:solidFill>
            <a:srgbClr val="97D7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42"/>
          <p:cNvSpPr/>
          <p:nvPr/>
        </p:nvSpPr>
        <p:spPr>
          <a:xfrm>
            <a:off x="1135137" y="3042250"/>
            <a:ext cx="480361" cy="572972"/>
          </a:xfrm>
          <a:custGeom>
            <a:avLst/>
            <a:gdLst/>
            <a:ahLst/>
            <a:cxnLst/>
            <a:rect l="l" t="t" r="r" b="b"/>
            <a:pathLst>
              <a:path w="7571" h="9031" extrusionOk="0">
                <a:moveTo>
                  <a:pt x="2833" y="1"/>
                </a:moveTo>
                <a:cubicBezTo>
                  <a:pt x="2293" y="1"/>
                  <a:pt x="1" y="1653"/>
                  <a:pt x="63" y="1904"/>
                </a:cubicBezTo>
                <a:cubicBezTo>
                  <a:pt x="85" y="1958"/>
                  <a:pt x="376" y="2324"/>
                  <a:pt x="807" y="2842"/>
                </a:cubicBezTo>
                <a:cubicBezTo>
                  <a:pt x="966" y="4194"/>
                  <a:pt x="4174" y="9030"/>
                  <a:pt x="4673" y="9030"/>
                </a:cubicBezTo>
                <a:cubicBezTo>
                  <a:pt x="4684" y="9030"/>
                  <a:pt x="4693" y="9028"/>
                  <a:pt x="4702" y="9023"/>
                </a:cubicBezTo>
                <a:cubicBezTo>
                  <a:pt x="4874" y="8916"/>
                  <a:pt x="3947" y="7135"/>
                  <a:pt x="3051" y="5485"/>
                </a:cubicBezTo>
                <a:lnTo>
                  <a:pt x="3051" y="5485"/>
                </a:lnTo>
                <a:cubicBezTo>
                  <a:pt x="4129" y="6737"/>
                  <a:pt x="5079" y="7837"/>
                  <a:pt x="5079" y="7837"/>
                </a:cubicBezTo>
                <a:lnTo>
                  <a:pt x="7571" y="5388"/>
                </a:lnTo>
                <a:cubicBezTo>
                  <a:pt x="7571" y="5388"/>
                  <a:pt x="3094" y="59"/>
                  <a:pt x="2878" y="6"/>
                </a:cubicBezTo>
                <a:cubicBezTo>
                  <a:pt x="2865" y="2"/>
                  <a:pt x="2850" y="1"/>
                  <a:pt x="2833" y="1"/>
                </a:cubicBezTo>
                <a:close/>
              </a:path>
            </a:pathLst>
          </a:custGeom>
          <a:solidFill>
            <a:srgbClr val="0330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599;p30"/>
          <p:cNvGrpSpPr/>
          <p:nvPr/>
        </p:nvGrpSpPr>
        <p:grpSpPr>
          <a:xfrm>
            <a:off x="4992414" y="2346284"/>
            <a:ext cx="4043413" cy="1683866"/>
            <a:chOff x="3034807" y="3386847"/>
            <a:chExt cx="2994600" cy="507900"/>
          </a:xfrm>
        </p:grpSpPr>
        <p:sp>
          <p:nvSpPr>
            <p:cNvPr id="50" name="Google Shape;600;p30"/>
            <p:cNvSpPr/>
            <p:nvPr/>
          </p:nvSpPr>
          <p:spPr>
            <a:xfrm>
              <a:off x="3034807" y="3386847"/>
              <a:ext cx="29946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Google Shape;601;p30"/>
            <p:cNvSpPr/>
            <p:nvPr/>
          </p:nvSpPr>
          <p:spPr>
            <a:xfrm>
              <a:off x="3131494" y="3428404"/>
              <a:ext cx="2800800" cy="424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2" name="Google Shape;602;p30"/>
          <p:cNvSpPr txBox="1">
            <a:spLocks noGrp="1"/>
          </p:cNvSpPr>
          <p:nvPr>
            <p:ph type="title"/>
          </p:nvPr>
        </p:nvSpPr>
        <p:spPr>
          <a:xfrm>
            <a:off x="5058002" y="2528039"/>
            <a:ext cx="3778346" cy="1265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  <a:b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vận dụng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Google Shape;603;p30"/>
          <p:cNvSpPr txBox="1">
            <a:spLocks/>
          </p:cNvSpPr>
          <p:nvPr/>
        </p:nvSpPr>
        <p:spPr>
          <a:xfrm>
            <a:off x="6105298" y="911714"/>
            <a:ext cx="2843700" cy="11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III.</a:t>
            </a:r>
          </a:p>
        </p:txBody>
      </p:sp>
      <p:grpSp>
        <p:nvGrpSpPr>
          <p:cNvPr id="54" name="Google Shape;650;p30"/>
          <p:cNvGrpSpPr/>
          <p:nvPr/>
        </p:nvGrpSpPr>
        <p:grpSpPr>
          <a:xfrm flipH="1">
            <a:off x="9186123" y="3550399"/>
            <a:ext cx="820647" cy="572699"/>
            <a:chOff x="2497400" y="238075"/>
            <a:chExt cx="235075" cy="164050"/>
          </a:xfrm>
        </p:grpSpPr>
        <p:sp>
          <p:nvSpPr>
            <p:cNvPr id="55" name="Google Shape;651;p30"/>
            <p:cNvSpPr/>
            <p:nvPr/>
          </p:nvSpPr>
          <p:spPr>
            <a:xfrm>
              <a:off x="2543200" y="307600"/>
              <a:ext cx="93725" cy="94525"/>
            </a:xfrm>
            <a:custGeom>
              <a:avLst/>
              <a:gdLst/>
              <a:ahLst/>
              <a:cxnLst/>
              <a:rect l="l" t="t" r="r" b="b"/>
              <a:pathLst>
                <a:path w="3749" h="3781" extrusionOk="0">
                  <a:moveTo>
                    <a:pt x="0" y="1"/>
                  </a:moveTo>
                  <a:lnTo>
                    <a:pt x="735" y="3780"/>
                  </a:lnTo>
                  <a:lnTo>
                    <a:pt x="3749" y="17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Google Shape;652;p30"/>
            <p:cNvSpPr/>
            <p:nvPr/>
          </p:nvSpPr>
          <p:spPr>
            <a:xfrm>
              <a:off x="2561550" y="330225"/>
              <a:ext cx="75375" cy="71900"/>
            </a:xfrm>
            <a:custGeom>
              <a:avLst/>
              <a:gdLst/>
              <a:ahLst/>
              <a:cxnLst/>
              <a:rect l="l" t="t" r="r" b="b"/>
              <a:pathLst>
                <a:path w="3015" h="2876" extrusionOk="0">
                  <a:moveTo>
                    <a:pt x="1162" y="0"/>
                  </a:moveTo>
                  <a:lnTo>
                    <a:pt x="587" y="22"/>
                  </a:lnTo>
                  <a:lnTo>
                    <a:pt x="1" y="2875"/>
                  </a:lnTo>
                  <a:lnTo>
                    <a:pt x="3015" y="884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Google Shape;653;p30"/>
            <p:cNvSpPr/>
            <p:nvPr/>
          </p:nvSpPr>
          <p:spPr>
            <a:xfrm>
              <a:off x="2497400" y="238100"/>
              <a:ext cx="235075" cy="137400"/>
            </a:xfrm>
            <a:custGeom>
              <a:avLst/>
              <a:gdLst/>
              <a:ahLst/>
              <a:cxnLst/>
              <a:rect l="l" t="t" r="r" b="b"/>
              <a:pathLst>
                <a:path w="9403" h="5496" extrusionOk="0">
                  <a:moveTo>
                    <a:pt x="9168" y="0"/>
                  </a:moveTo>
                  <a:cubicBezTo>
                    <a:pt x="8049" y="0"/>
                    <a:pt x="1" y="1481"/>
                    <a:pt x="1" y="1481"/>
                  </a:cubicBezTo>
                  <a:lnTo>
                    <a:pt x="5676" y="5495"/>
                  </a:lnTo>
                  <a:cubicBezTo>
                    <a:pt x="5676" y="5495"/>
                    <a:pt x="9403" y="257"/>
                    <a:pt x="9296" y="22"/>
                  </a:cubicBezTo>
                  <a:cubicBezTo>
                    <a:pt x="9290" y="7"/>
                    <a:pt x="9246" y="0"/>
                    <a:pt x="9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Google Shape;654;p30"/>
            <p:cNvSpPr/>
            <p:nvPr/>
          </p:nvSpPr>
          <p:spPr>
            <a:xfrm>
              <a:off x="2497400" y="238075"/>
              <a:ext cx="232425" cy="69550"/>
            </a:xfrm>
            <a:custGeom>
              <a:avLst/>
              <a:gdLst/>
              <a:ahLst/>
              <a:cxnLst/>
              <a:rect l="l" t="t" r="r" b="b"/>
              <a:pathLst>
                <a:path w="9297" h="2782" extrusionOk="0">
                  <a:moveTo>
                    <a:pt x="9168" y="1"/>
                  </a:moveTo>
                  <a:cubicBezTo>
                    <a:pt x="8042" y="1"/>
                    <a:pt x="1" y="1482"/>
                    <a:pt x="1" y="1482"/>
                  </a:cubicBezTo>
                  <a:lnTo>
                    <a:pt x="1832" y="2782"/>
                  </a:lnTo>
                  <a:lnTo>
                    <a:pt x="9296" y="23"/>
                  </a:lnTo>
                  <a:lnTo>
                    <a:pt x="9286" y="13"/>
                  </a:lnTo>
                  <a:cubicBezTo>
                    <a:pt x="9267" y="5"/>
                    <a:pt x="9227" y="1"/>
                    <a:pt x="9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Google Shape;655;p30"/>
            <p:cNvSpPr/>
            <p:nvPr/>
          </p:nvSpPr>
          <p:spPr>
            <a:xfrm>
              <a:off x="2576200" y="238650"/>
              <a:ext cx="156275" cy="136850"/>
            </a:xfrm>
            <a:custGeom>
              <a:avLst/>
              <a:gdLst/>
              <a:ahLst/>
              <a:cxnLst/>
              <a:rect l="l" t="t" r="r" b="b"/>
              <a:pathLst>
                <a:path w="6251" h="5474" extrusionOk="0">
                  <a:moveTo>
                    <a:pt x="6144" y="0"/>
                  </a:moveTo>
                  <a:lnTo>
                    <a:pt x="1" y="3685"/>
                  </a:lnTo>
                  <a:lnTo>
                    <a:pt x="2524" y="5473"/>
                  </a:lnTo>
                  <a:cubicBezTo>
                    <a:pt x="2524" y="5473"/>
                    <a:pt x="6251" y="235"/>
                    <a:pt x="6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40"/>
          <p:cNvSpPr txBox="1">
            <a:spLocks noGrp="1"/>
          </p:cNvSpPr>
          <p:nvPr>
            <p:ph type="title"/>
          </p:nvPr>
        </p:nvSpPr>
        <p:spPr>
          <a:xfrm>
            <a:off x="720000" y="11813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tập 1 (SGK – 86)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145" name="Google Shape;1145;p40"/>
          <p:cNvGraphicFramePr/>
          <p:nvPr>
            <p:extLst>
              <p:ext uri="{D42A27DB-BD31-4B8C-83A1-F6EECF244321}">
                <p14:modId xmlns:p14="http://schemas.microsoft.com/office/powerpoint/2010/main" val="2937693250"/>
              </p:ext>
            </p:extLst>
          </p:nvPr>
        </p:nvGraphicFramePr>
        <p:xfrm>
          <a:off x="720000" y="1017725"/>
          <a:ext cx="7704000" cy="3585775"/>
        </p:xfrm>
        <a:graphic>
          <a:graphicData uri="http://schemas.openxmlformats.org/drawingml/2006/table">
            <a:tbl>
              <a:tblPr>
                <a:noFill/>
                <a:tableStyleId>{78279AAA-4D34-43BC-BD87-BABA806DC5AC}</a:tableStyleId>
              </a:tblPr>
              <a:tblGrid>
                <a:gridCol w="25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83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400" b="1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Gorditas"/>
                          <a:sym typeface="Gorditas"/>
                        </a:rPr>
                        <a:t>Tiếng</a:t>
                      </a:r>
                      <a:r>
                        <a:rPr lang="vi-VN" sz="2400" b="1" baseline="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Gorditas"/>
                          <a:sym typeface="Gorditas"/>
                        </a:rPr>
                        <a:t> Hán</a:t>
                      </a:r>
                      <a:endParaRPr sz="2400" b="1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orditas"/>
                        <a:sym typeface="Gordita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Gorditas"/>
                          <a:sym typeface="Gorditas"/>
                        </a:rPr>
                        <a:t>Ô-dôn</a:t>
                      </a:r>
                      <a:r>
                        <a:rPr lang="vi-VN" sz="2000" baseline="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Gorditas"/>
                          <a:sym typeface="Gorditas"/>
                        </a:rPr>
                        <a:t> là từ gây ra cảm giác từ mượn rõ nhất.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aseline="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Gorditas"/>
                          <a:sym typeface="Gorditas"/>
                        </a:rPr>
                        <a:t>Có dấu gạch nối giữa các tiếng, thể hiện việc chưa được </a:t>
                      </a:r>
                      <a:r>
                        <a:rPr lang="en-US" sz="2000" baseline="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Gorditas"/>
                          <a:sym typeface="Gorditas"/>
                        </a:rPr>
                        <a:t>V</a:t>
                      </a:r>
                      <a:r>
                        <a:rPr lang="vi-VN" sz="2000" baseline="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Gorditas"/>
                          <a:sym typeface="Gorditas"/>
                        </a:rPr>
                        <a:t>iệt hóa hoàn toàn.</a:t>
                      </a:r>
                      <a:endParaRPr sz="20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orditas"/>
                        <a:sym typeface="Gordita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400" b="1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Gorditas"/>
                          <a:sym typeface="Gorditas"/>
                        </a:rPr>
                        <a:t>Tiếng</a:t>
                      </a:r>
                      <a:r>
                        <a:rPr lang="vi-VN" sz="2400" b="1" baseline="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Gorditas"/>
                          <a:sym typeface="Gorditas"/>
                        </a:rPr>
                        <a:t> Anh</a:t>
                      </a:r>
                      <a:endParaRPr sz="2400" b="1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Gorditas"/>
                        <a:sym typeface="Gordita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3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i="1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Quicksand"/>
                          <a:sym typeface="Quicksand"/>
                        </a:rPr>
                        <a:t>Phát</a:t>
                      </a:r>
                      <a:r>
                        <a:rPr lang="vi-VN" sz="2000" i="1" baseline="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Quicksand"/>
                          <a:sym typeface="Quicksand"/>
                        </a:rPr>
                        <a:t> triển</a:t>
                      </a:r>
                      <a:endParaRPr sz="2000" i="1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i="1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Quicksand"/>
                          <a:sym typeface="Quicksand"/>
                        </a:rPr>
                        <a:t>Ô-dôn</a:t>
                      </a:r>
                      <a:endParaRPr sz="2000" i="1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3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i="1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Quicksand"/>
                          <a:sym typeface="Quicksand"/>
                        </a:rPr>
                        <a:t>Công</a:t>
                      </a:r>
                      <a:r>
                        <a:rPr lang="vi-VN" sz="2000" i="1" baseline="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Quicksand"/>
                          <a:sym typeface="Quicksand"/>
                        </a:rPr>
                        <a:t> nghiệp</a:t>
                      </a:r>
                      <a:endParaRPr sz="2000" i="1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3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i="1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Quicksand"/>
                          <a:sym typeface="Quicksand"/>
                        </a:rPr>
                        <a:t>Kế hoạch</a:t>
                      </a:r>
                      <a:endParaRPr sz="2000" i="1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83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i="1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Quicksand"/>
                          <a:sym typeface="Quicksand"/>
                        </a:rPr>
                        <a:t>Băng</a:t>
                      </a:r>
                      <a:r>
                        <a:rPr lang="vi-VN" sz="2000" i="1" baseline="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Quicksand"/>
                          <a:sym typeface="Quicksand"/>
                        </a:rPr>
                        <a:t> </a:t>
                      </a:r>
                      <a:endParaRPr sz="2000" i="1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32"/>
          <p:cNvGrpSpPr/>
          <p:nvPr/>
        </p:nvGrpSpPr>
        <p:grpSpPr>
          <a:xfrm>
            <a:off x="6640180" y="2489000"/>
            <a:ext cx="2299800" cy="507900"/>
            <a:chOff x="1575050" y="3154975"/>
            <a:chExt cx="2299800" cy="507900"/>
          </a:xfrm>
        </p:grpSpPr>
        <p:sp>
          <p:nvSpPr>
            <p:cNvPr id="705" name="Google Shape;705;p32"/>
            <p:cNvSpPr/>
            <p:nvPr/>
          </p:nvSpPr>
          <p:spPr>
            <a:xfrm>
              <a:off x="1575050" y="3154975"/>
              <a:ext cx="22998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6" name="Google Shape;706;p32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7" name="Google Shape;707;p32"/>
          <p:cNvGrpSpPr/>
          <p:nvPr/>
        </p:nvGrpSpPr>
        <p:grpSpPr>
          <a:xfrm>
            <a:off x="3954609" y="2447450"/>
            <a:ext cx="2299800" cy="507900"/>
            <a:chOff x="1575050" y="3154975"/>
            <a:chExt cx="2299800" cy="507900"/>
          </a:xfrm>
        </p:grpSpPr>
        <p:sp>
          <p:nvSpPr>
            <p:cNvPr id="708" name="Google Shape;708;p32"/>
            <p:cNvSpPr/>
            <p:nvPr/>
          </p:nvSpPr>
          <p:spPr>
            <a:xfrm>
              <a:off x="1575050" y="3154975"/>
              <a:ext cx="22998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9" name="Google Shape;709;p32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10" name="Google Shape;710;p32"/>
          <p:cNvSpPr txBox="1">
            <a:spLocks noGrp="1"/>
          </p:cNvSpPr>
          <p:nvPr>
            <p:ph type="title"/>
          </p:nvPr>
        </p:nvSpPr>
        <p:spPr>
          <a:xfrm>
            <a:off x="446132" y="172064"/>
            <a:ext cx="542915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Ai là người nhanh hơn.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1" name="Google Shape;711;p32"/>
          <p:cNvSpPr txBox="1">
            <a:spLocks noGrp="1"/>
          </p:cNvSpPr>
          <p:nvPr>
            <p:ph type="subTitle" idx="1"/>
          </p:nvPr>
        </p:nvSpPr>
        <p:spPr>
          <a:xfrm>
            <a:off x="3750509" y="3055074"/>
            <a:ext cx="2708100" cy="2088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Không trung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Không gian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Không quân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Không tưởng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2" name="Google Shape;712;p32"/>
          <p:cNvSpPr txBox="1">
            <a:spLocks noGrp="1"/>
          </p:cNvSpPr>
          <p:nvPr>
            <p:ph type="subTitle" idx="2"/>
          </p:nvPr>
        </p:nvSpPr>
        <p:spPr>
          <a:xfrm>
            <a:off x="3750509" y="2585525"/>
            <a:ext cx="27081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3" name="Google Shape;713;p32"/>
          <p:cNvSpPr txBox="1">
            <a:spLocks noGrp="1"/>
          </p:cNvSpPr>
          <p:nvPr>
            <p:ph type="subTitle" idx="3"/>
          </p:nvPr>
        </p:nvSpPr>
        <p:spPr>
          <a:xfrm>
            <a:off x="6435893" y="3096625"/>
            <a:ext cx="27081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Lây nhiễm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Nhiễm bệnh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Truyền nhiễm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....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4" name="Google Shape;714;p32"/>
          <p:cNvSpPr txBox="1">
            <a:spLocks noGrp="1"/>
          </p:cNvSpPr>
          <p:nvPr>
            <p:ph type="subTitle" idx="4"/>
          </p:nvPr>
        </p:nvSpPr>
        <p:spPr>
          <a:xfrm>
            <a:off x="6435900" y="2627075"/>
            <a:ext cx="27081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5" name="Google Shape;715;p32"/>
          <p:cNvSpPr/>
          <p:nvPr/>
        </p:nvSpPr>
        <p:spPr>
          <a:xfrm>
            <a:off x="4555534" y="976175"/>
            <a:ext cx="1098000" cy="1098000"/>
          </a:xfrm>
          <a:prstGeom prst="ellipse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6" name="Google Shape;716;p32"/>
          <p:cNvSpPr/>
          <p:nvPr/>
        </p:nvSpPr>
        <p:spPr>
          <a:xfrm>
            <a:off x="4621203" y="1041844"/>
            <a:ext cx="966900" cy="966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7" name="Google Shape;717;p32"/>
          <p:cNvSpPr/>
          <p:nvPr/>
        </p:nvSpPr>
        <p:spPr>
          <a:xfrm>
            <a:off x="7240955" y="1017725"/>
            <a:ext cx="1098000" cy="10980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8" name="Google Shape;718;p32"/>
          <p:cNvSpPr/>
          <p:nvPr/>
        </p:nvSpPr>
        <p:spPr>
          <a:xfrm>
            <a:off x="7306624" y="1083394"/>
            <a:ext cx="966900" cy="9669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9" name="Google Shape;719;p32"/>
          <p:cNvGrpSpPr/>
          <p:nvPr/>
        </p:nvGrpSpPr>
        <p:grpSpPr>
          <a:xfrm>
            <a:off x="4876813" y="1293420"/>
            <a:ext cx="455690" cy="463499"/>
            <a:chOff x="1573779" y="1423936"/>
            <a:chExt cx="404734" cy="411670"/>
          </a:xfrm>
        </p:grpSpPr>
        <p:sp>
          <p:nvSpPr>
            <p:cNvPr id="720" name="Google Shape;720;p32"/>
            <p:cNvSpPr/>
            <p:nvPr/>
          </p:nvSpPr>
          <p:spPr>
            <a:xfrm>
              <a:off x="1608437" y="1423936"/>
              <a:ext cx="348365" cy="411670"/>
            </a:xfrm>
            <a:custGeom>
              <a:avLst/>
              <a:gdLst/>
              <a:ahLst/>
              <a:cxnLst/>
              <a:rect l="l" t="t" r="r" b="b"/>
              <a:pathLst>
                <a:path w="16575" h="19587" extrusionOk="0">
                  <a:moveTo>
                    <a:pt x="8294" y="2598"/>
                  </a:moveTo>
                  <a:cubicBezTo>
                    <a:pt x="8453" y="2598"/>
                    <a:pt x="8696" y="2898"/>
                    <a:pt x="8954" y="3558"/>
                  </a:cubicBezTo>
                  <a:lnTo>
                    <a:pt x="7634" y="3558"/>
                  </a:lnTo>
                  <a:cubicBezTo>
                    <a:pt x="7879" y="2898"/>
                    <a:pt x="8137" y="2598"/>
                    <a:pt x="8294" y="2598"/>
                  </a:cubicBezTo>
                  <a:close/>
                  <a:moveTo>
                    <a:pt x="9199" y="4333"/>
                  </a:moveTo>
                  <a:cubicBezTo>
                    <a:pt x="9256" y="4578"/>
                    <a:pt x="9314" y="4850"/>
                    <a:pt x="9371" y="5152"/>
                  </a:cubicBezTo>
                  <a:lnTo>
                    <a:pt x="7204" y="5152"/>
                  </a:lnTo>
                  <a:cubicBezTo>
                    <a:pt x="7261" y="4850"/>
                    <a:pt x="7319" y="4578"/>
                    <a:pt x="7391" y="4333"/>
                  </a:cubicBezTo>
                  <a:close/>
                  <a:moveTo>
                    <a:pt x="8294" y="775"/>
                  </a:moveTo>
                  <a:cubicBezTo>
                    <a:pt x="9027" y="775"/>
                    <a:pt x="9744" y="1364"/>
                    <a:pt x="10332" y="2411"/>
                  </a:cubicBezTo>
                  <a:cubicBezTo>
                    <a:pt x="10950" y="3545"/>
                    <a:pt x="11336" y="5094"/>
                    <a:pt x="11422" y="6773"/>
                  </a:cubicBezTo>
                  <a:cubicBezTo>
                    <a:pt x="11422" y="6859"/>
                    <a:pt x="11394" y="6945"/>
                    <a:pt x="11336" y="7017"/>
                  </a:cubicBezTo>
                  <a:cubicBezTo>
                    <a:pt x="11279" y="7074"/>
                    <a:pt x="11193" y="7117"/>
                    <a:pt x="11107" y="7117"/>
                  </a:cubicBezTo>
                  <a:lnTo>
                    <a:pt x="10691" y="7117"/>
                  </a:lnTo>
                  <a:cubicBezTo>
                    <a:pt x="10519" y="7117"/>
                    <a:pt x="10376" y="6988"/>
                    <a:pt x="10361" y="6816"/>
                  </a:cubicBezTo>
                  <a:cubicBezTo>
                    <a:pt x="10275" y="5640"/>
                    <a:pt x="9844" y="1823"/>
                    <a:pt x="8294" y="1823"/>
                  </a:cubicBezTo>
                  <a:cubicBezTo>
                    <a:pt x="6731" y="1823"/>
                    <a:pt x="6314" y="5640"/>
                    <a:pt x="6214" y="6816"/>
                  </a:cubicBezTo>
                  <a:cubicBezTo>
                    <a:pt x="6200" y="6988"/>
                    <a:pt x="6056" y="7117"/>
                    <a:pt x="5899" y="7117"/>
                  </a:cubicBezTo>
                  <a:lnTo>
                    <a:pt x="5482" y="7117"/>
                  </a:lnTo>
                  <a:cubicBezTo>
                    <a:pt x="5396" y="7117"/>
                    <a:pt x="5310" y="7074"/>
                    <a:pt x="5253" y="7017"/>
                  </a:cubicBezTo>
                  <a:cubicBezTo>
                    <a:pt x="5181" y="6945"/>
                    <a:pt x="5153" y="6859"/>
                    <a:pt x="5153" y="6773"/>
                  </a:cubicBezTo>
                  <a:cubicBezTo>
                    <a:pt x="5239" y="5094"/>
                    <a:pt x="5641" y="3545"/>
                    <a:pt x="6257" y="2411"/>
                  </a:cubicBezTo>
                  <a:cubicBezTo>
                    <a:pt x="6831" y="1364"/>
                    <a:pt x="7563" y="775"/>
                    <a:pt x="8294" y="775"/>
                  </a:cubicBezTo>
                  <a:close/>
                  <a:moveTo>
                    <a:pt x="9457" y="5611"/>
                  </a:moveTo>
                  <a:cubicBezTo>
                    <a:pt x="9515" y="5998"/>
                    <a:pt x="9557" y="6414"/>
                    <a:pt x="9601" y="6874"/>
                  </a:cubicBezTo>
                  <a:cubicBezTo>
                    <a:pt x="9643" y="7447"/>
                    <a:pt x="10117" y="7892"/>
                    <a:pt x="10691" y="7892"/>
                  </a:cubicBezTo>
                  <a:lnTo>
                    <a:pt x="11107" y="7892"/>
                  </a:lnTo>
                  <a:cubicBezTo>
                    <a:pt x="11409" y="7892"/>
                    <a:pt x="11681" y="7763"/>
                    <a:pt x="11897" y="7547"/>
                  </a:cubicBezTo>
                  <a:cubicBezTo>
                    <a:pt x="12097" y="7333"/>
                    <a:pt x="12212" y="7031"/>
                    <a:pt x="12197" y="6730"/>
                  </a:cubicBezTo>
                  <a:cubicBezTo>
                    <a:pt x="12197" y="6673"/>
                    <a:pt x="12197" y="6629"/>
                    <a:pt x="12183" y="6572"/>
                  </a:cubicBezTo>
                  <a:lnTo>
                    <a:pt x="12183" y="6572"/>
                  </a:lnTo>
                  <a:cubicBezTo>
                    <a:pt x="12398" y="6916"/>
                    <a:pt x="12528" y="7304"/>
                    <a:pt x="12528" y="7734"/>
                  </a:cubicBezTo>
                  <a:lnTo>
                    <a:pt x="12528" y="12154"/>
                  </a:lnTo>
                  <a:cubicBezTo>
                    <a:pt x="12298" y="12053"/>
                    <a:pt x="12040" y="11995"/>
                    <a:pt x="11782" y="11995"/>
                  </a:cubicBezTo>
                  <a:lnTo>
                    <a:pt x="4808" y="11995"/>
                  </a:lnTo>
                  <a:cubicBezTo>
                    <a:pt x="4535" y="11995"/>
                    <a:pt x="4277" y="12053"/>
                    <a:pt x="4062" y="12154"/>
                  </a:cubicBezTo>
                  <a:lnTo>
                    <a:pt x="4062" y="7734"/>
                  </a:lnTo>
                  <a:cubicBezTo>
                    <a:pt x="4062" y="7304"/>
                    <a:pt x="4177" y="6902"/>
                    <a:pt x="4392" y="6572"/>
                  </a:cubicBezTo>
                  <a:lnTo>
                    <a:pt x="4392" y="6572"/>
                  </a:lnTo>
                  <a:cubicBezTo>
                    <a:pt x="4392" y="6629"/>
                    <a:pt x="4392" y="6673"/>
                    <a:pt x="4378" y="6730"/>
                  </a:cubicBezTo>
                  <a:cubicBezTo>
                    <a:pt x="4363" y="7031"/>
                    <a:pt x="4478" y="7333"/>
                    <a:pt x="4679" y="7547"/>
                  </a:cubicBezTo>
                  <a:cubicBezTo>
                    <a:pt x="4894" y="7763"/>
                    <a:pt x="5181" y="7892"/>
                    <a:pt x="5482" y="7892"/>
                  </a:cubicBezTo>
                  <a:lnTo>
                    <a:pt x="5899" y="7892"/>
                  </a:lnTo>
                  <a:cubicBezTo>
                    <a:pt x="6458" y="7892"/>
                    <a:pt x="6946" y="7447"/>
                    <a:pt x="6989" y="6874"/>
                  </a:cubicBezTo>
                  <a:cubicBezTo>
                    <a:pt x="7018" y="6414"/>
                    <a:pt x="7075" y="5998"/>
                    <a:pt x="7133" y="5611"/>
                  </a:cubicBezTo>
                  <a:close/>
                  <a:moveTo>
                    <a:pt x="11782" y="12770"/>
                  </a:moveTo>
                  <a:cubicBezTo>
                    <a:pt x="12327" y="12770"/>
                    <a:pt x="12771" y="13216"/>
                    <a:pt x="12771" y="13761"/>
                  </a:cubicBezTo>
                  <a:lnTo>
                    <a:pt x="12771" y="13990"/>
                  </a:lnTo>
                  <a:cubicBezTo>
                    <a:pt x="12570" y="14205"/>
                    <a:pt x="12197" y="14392"/>
                    <a:pt x="11681" y="14536"/>
                  </a:cubicBezTo>
                  <a:lnTo>
                    <a:pt x="11681" y="13933"/>
                  </a:lnTo>
                  <a:cubicBezTo>
                    <a:pt x="11681" y="13646"/>
                    <a:pt x="11451" y="13417"/>
                    <a:pt x="11164" y="13417"/>
                  </a:cubicBezTo>
                  <a:lnTo>
                    <a:pt x="10261" y="13417"/>
                  </a:lnTo>
                  <a:cubicBezTo>
                    <a:pt x="9974" y="13417"/>
                    <a:pt x="9744" y="13646"/>
                    <a:pt x="9744" y="13933"/>
                  </a:cubicBezTo>
                  <a:lnTo>
                    <a:pt x="9744" y="14880"/>
                  </a:lnTo>
                  <a:cubicBezTo>
                    <a:pt x="9285" y="14923"/>
                    <a:pt x="8797" y="14951"/>
                    <a:pt x="8294" y="14951"/>
                  </a:cubicBezTo>
                  <a:cubicBezTo>
                    <a:pt x="7764" y="14951"/>
                    <a:pt x="7261" y="14923"/>
                    <a:pt x="6802" y="14880"/>
                  </a:cubicBezTo>
                  <a:lnTo>
                    <a:pt x="6802" y="13933"/>
                  </a:lnTo>
                  <a:cubicBezTo>
                    <a:pt x="6802" y="13646"/>
                    <a:pt x="6573" y="13417"/>
                    <a:pt x="6286" y="13417"/>
                  </a:cubicBezTo>
                  <a:lnTo>
                    <a:pt x="5382" y="13417"/>
                  </a:lnTo>
                  <a:cubicBezTo>
                    <a:pt x="5095" y="13417"/>
                    <a:pt x="4866" y="13646"/>
                    <a:pt x="4866" y="13933"/>
                  </a:cubicBezTo>
                  <a:lnTo>
                    <a:pt x="4866" y="14536"/>
                  </a:lnTo>
                  <a:cubicBezTo>
                    <a:pt x="4363" y="14377"/>
                    <a:pt x="4005" y="14191"/>
                    <a:pt x="3804" y="13990"/>
                  </a:cubicBezTo>
                  <a:lnTo>
                    <a:pt x="3804" y="13761"/>
                  </a:lnTo>
                  <a:cubicBezTo>
                    <a:pt x="3804" y="13216"/>
                    <a:pt x="4248" y="12770"/>
                    <a:pt x="4808" y="12770"/>
                  </a:cubicBezTo>
                  <a:close/>
                  <a:moveTo>
                    <a:pt x="6286" y="13876"/>
                  </a:moveTo>
                  <a:cubicBezTo>
                    <a:pt x="6314" y="13876"/>
                    <a:pt x="6343" y="13904"/>
                    <a:pt x="6343" y="13933"/>
                  </a:cubicBezTo>
                  <a:lnTo>
                    <a:pt x="6343" y="15984"/>
                  </a:lnTo>
                  <a:cubicBezTo>
                    <a:pt x="6343" y="16258"/>
                    <a:pt x="6113" y="16487"/>
                    <a:pt x="5826" y="16487"/>
                  </a:cubicBezTo>
                  <a:cubicBezTo>
                    <a:pt x="5554" y="16487"/>
                    <a:pt x="5325" y="16258"/>
                    <a:pt x="5325" y="15984"/>
                  </a:cubicBezTo>
                  <a:lnTo>
                    <a:pt x="5325" y="13933"/>
                  </a:lnTo>
                  <a:cubicBezTo>
                    <a:pt x="5325" y="13904"/>
                    <a:pt x="5354" y="13876"/>
                    <a:pt x="5382" y="13876"/>
                  </a:cubicBezTo>
                  <a:close/>
                  <a:moveTo>
                    <a:pt x="11164" y="13876"/>
                  </a:moveTo>
                  <a:cubicBezTo>
                    <a:pt x="11193" y="13876"/>
                    <a:pt x="11222" y="13904"/>
                    <a:pt x="11222" y="13933"/>
                  </a:cubicBezTo>
                  <a:lnTo>
                    <a:pt x="11222" y="15984"/>
                  </a:lnTo>
                  <a:cubicBezTo>
                    <a:pt x="11222" y="16258"/>
                    <a:pt x="10992" y="16487"/>
                    <a:pt x="10720" y="16487"/>
                  </a:cubicBezTo>
                  <a:cubicBezTo>
                    <a:pt x="10433" y="16487"/>
                    <a:pt x="10203" y="16258"/>
                    <a:pt x="10203" y="15984"/>
                  </a:cubicBezTo>
                  <a:lnTo>
                    <a:pt x="10203" y="13933"/>
                  </a:lnTo>
                  <a:cubicBezTo>
                    <a:pt x="10203" y="13904"/>
                    <a:pt x="10232" y="13876"/>
                    <a:pt x="10261" y="13876"/>
                  </a:cubicBezTo>
                  <a:close/>
                  <a:moveTo>
                    <a:pt x="12771" y="14578"/>
                  </a:moveTo>
                  <a:lnTo>
                    <a:pt x="12771" y="16401"/>
                  </a:lnTo>
                  <a:cubicBezTo>
                    <a:pt x="12771" y="16946"/>
                    <a:pt x="12327" y="17391"/>
                    <a:pt x="11782" y="17391"/>
                  </a:cubicBezTo>
                  <a:lnTo>
                    <a:pt x="4808" y="17391"/>
                  </a:lnTo>
                  <a:cubicBezTo>
                    <a:pt x="4248" y="17391"/>
                    <a:pt x="3804" y="16946"/>
                    <a:pt x="3804" y="16401"/>
                  </a:cubicBezTo>
                  <a:lnTo>
                    <a:pt x="3804" y="14578"/>
                  </a:lnTo>
                  <a:cubicBezTo>
                    <a:pt x="4076" y="14750"/>
                    <a:pt x="4420" y="14894"/>
                    <a:pt x="4866" y="15009"/>
                  </a:cubicBezTo>
                  <a:lnTo>
                    <a:pt x="4866" y="15984"/>
                  </a:lnTo>
                  <a:cubicBezTo>
                    <a:pt x="4866" y="16516"/>
                    <a:pt x="5296" y="16946"/>
                    <a:pt x="5826" y="16946"/>
                  </a:cubicBezTo>
                  <a:cubicBezTo>
                    <a:pt x="6372" y="16946"/>
                    <a:pt x="6802" y="16516"/>
                    <a:pt x="6802" y="15984"/>
                  </a:cubicBezTo>
                  <a:lnTo>
                    <a:pt x="6802" y="15353"/>
                  </a:lnTo>
                  <a:cubicBezTo>
                    <a:pt x="7276" y="15397"/>
                    <a:pt x="7778" y="15410"/>
                    <a:pt x="8294" y="15410"/>
                  </a:cubicBezTo>
                  <a:cubicBezTo>
                    <a:pt x="8797" y="15410"/>
                    <a:pt x="9285" y="15397"/>
                    <a:pt x="9744" y="15353"/>
                  </a:cubicBezTo>
                  <a:lnTo>
                    <a:pt x="9744" y="15984"/>
                  </a:lnTo>
                  <a:cubicBezTo>
                    <a:pt x="9744" y="16516"/>
                    <a:pt x="10175" y="16946"/>
                    <a:pt x="10720" y="16946"/>
                  </a:cubicBezTo>
                  <a:cubicBezTo>
                    <a:pt x="11250" y="16946"/>
                    <a:pt x="11681" y="16516"/>
                    <a:pt x="11681" y="15984"/>
                  </a:cubicBezTo>
                  <a:lnTo>
                    <a:pt x="11681" y="15024"/>
                  </a:lnTo>
                  <a:lnTo>
                    <a:pt x="11696" y="15024"/>
                  </a:lnTo>
                  <a:cubicBezTo>
                    <a:pt x="12140" y="14894"/>
                    <a:pt x="12499" y="14750"/>
                    <a:pt x="12771" y="14578"/>
                  </a:cubicBezTo>
                  <a:close/>
                  <a:moveTo>
                    <a:pt x="1608" y="13130"/>
                  </a:moveTo>
                  <a:lnTo>
                    <a:pt x="1608" y="17477"/>
                  </a:lnTo>
                  <a:lnTo>
                    <a:pt x="1608" y="17534"/>
                  </a:lnTo>
                  <a:cubicBezTo>
                    <a:pt x="1106" y="17233"/>
                    <a:pt x="776" y="16702"/>
                    <a:pt x="776" y="16085"/>
                  </a:cubicBezTo>
                  <a:lnTo>
                    <a:pt x="776" y="13832"/>
                  </a:lnTo>
                  <a:cubicBezTo>
                    <a:pt x="776" y="13445"/>
                    <a:pt x="1091" y="13130"/>
                    <a:pt x="1464" y="13130"/>
                  </a:cubicBezTo>
                  <a:close/>
                  <a:moveTo>
                    <a:pt x="15111" y="13130"/>
                  </a:moveTo>
                  <a:cubicBezTo>
                    <a:pt x="15497" y="13130"/>
                    <a:pt x="15813" y="13445"/>
                    <a:pt x="15813" y="13832"/>
                  </a:cubicBezTo>
                  <a:lnTo>
                    <a:pt x="15813" y="16085"/>
                  </a:lnTo>
                  <a:cubicBezTo>
                    <a:pt x="15813" y="16702"/>
                    <a:pt x="15469" y="17233"/>
                    <a:pt x="14981" y="17534"/>
                  </a:cubicBezTo>
                  <a:lnTo>
                    <a:pt x="14981" y="17477"/>
                  </a:lnTo>
                  <a:lnTo>
                    <a:pt x="14981" y="13130"/>
                  </a:lnTo>
                  <a:close/>
                  <a:moveTo>
                    <a:pt x="4707" y="4406"/>
                  </a:moveTo>
                  <a:lnTo>
                    <a:pt x="4707" y="4406"/>
                  </a:lnTo>
                  <a:cubicBezTo>
                    <a:pt x="4607" y="4850"/>
                    <a:pt x="4521" y="5309"/>
                    <a:pt x="4464" y="5783"/>
                  </a:cubicBezTo>
                  <a:cubicBezTo>
                    <a:pt x="3932" y="6256"/>
                    <a:pt x="3588" y="6960"/>
                    <a:pt x="3588" y="7734"/>
                  </a:cubicBezTo>
                  <a:lnTo>
                    <a:pt x="3588" y="12470"/>
                  </a:lnTo>
                  <a:cubicBezTo>
                    <a:pt x="3244" y="12799"/>
                    <a:pt x="3043" y="13258"/>
                    <a:pt x="3043" y="13761"/>
                  </a:cubicBezTo>
                  <a:lnTo>
                    <a:pt x="3043" y="16401"/>
                  </a:lnTo>
                  <a:cubicBezTo>
                    <a:pt x="3043" y="17377"/>
                    <a:pt x="3833" y="18165"/>
                    <a:pt x="4808" y="18165"/>
                  </a:cubicBezTo>
                  <a:lnTo>
                    <a:pt x="11782" y="18165"/>
                  </a:lnTo>
                  <a:cubicBezTo>
                    <a:pt x="12757" y="18165"/>
                    <a:pt x="13546" y="17377"/>
                    <a:pt x="13546" y="16401"/>
                  </a:cubicBezTo>
                  <a:lnTo>
                    <a:pt x="13546" y="13761"/>
                  </a:lnTo>
                  <a:cubicBezTo>
                    <a:pt x="13546" y="13258"/>
                    <a:pt x="13331" y="12799"/>
                    <a:pt x="12987" y="12470"/>
                  </a:cubicBezTo>
                  <a:lnTo>
                    <a:pt x="12987" y="7734"/>
                  </a:lnTo>
                  <a:cubicBezTo>
                    <a:pt x="12987" y="6960"/>
                    <a:pt x="12656" y="6256"/>
                    <a:pt x="12111" y="5783"/>
                  </a:cubicBezTo>
                  <a:cubicBezTo>
                    <a:pt x="12054" y="5309"/>
                    <a:pt x="11983" y="4850"/>
                    <a:pt x="11882" y="4419"/>
                  </a:cubicBezTo>
                  <a:lnTo>
                    <a:pt x="11882" y="4419"/>
                  </a:lnTo>
                  <a:cubicBezTo>
                    <a:pt x="13202" y="4721"/>
                    <a:pt x="14206" y="5927"/>
                    <a:pt x="14206" y="7361"/>
                  </a:cubicBezTo>
                  <a:lnTo>
                    <a:pt x="14206" y="17477"/>
                  </a:lnTo>
                  <a:cubicBezTo>
                    <a:pt x="14206" y="18209"/>
                    <a:pt x="13603" y="18812"/>
                    <a:pt x="12857" y="18812"/>
                  </a:cubicBezTo>
                  <a:lnTo>
                    <a:pt x="3718" y="18812"/>
                  </a:lnTo>
                  <a:cubicBezTo>
                    <a:pt x="2972" y="18812"/>
                    <a:pt x="2369" y="18209"/>
                    <a:pt x="2369" y="17477"/>
                  </a:cubicBezTo>
                  <a:lnTo>
                    <a:pt x="2369" y="7361"/>
                  </a:lnTo>
                  <a:cubicBezTo>
                    <a:pt x="2369" y="5927"/>
                    <a:pt x="3373" y="4721"/>
                    <a:pt x="4707" y="4406"/>
                  </a:cubicBezTo>
                  <a:close/>
                  <a:moveTo>
                    <a:pt x="8294" y="0"/>
                  </a:moveTo>
                  <a:cubicBezTo>
                    <a:pt x="7261" y="0"/>
                    <a:pt x="6301" y="732"/>
                    <a:pt x="5568" y="2038"/>
                  </a:cubicBezTo>
                  <a:cubicBezTo>
                    <a:pt x="5325" y="2497"/>
                    <a:pt x="5109" y="3028"/>
                    <a:pt x="4923" y="3587"/>
                  </a:cubicBezTo>
                  <a:cubicBezTo>
                    <a:pt x="3058" y="3817"/>
                    <a:pt x="1608" y="5424"/>
                    <a:pt x="1608" y="7361"/>
                  </a:cubicBezTo>
                  <a:lnTo>
                    <a:pt x="1608" y="12355"/>
                  </a:lnTo>
                  <a:lnTo>
                    <a:pt x="1464" y="12355"/>
                  </a:lnTo>
                  <a:cubicBezTo>
                    <a:pt x="661" y="12355"/>
                    <a:pt x="1" y="13015"/>
                    <a:pt x="1" y="13832"/>
                  </a:cubicBezTo>
                  <a:lnTo>
                    <a:pt x="1" y="16085"/>
                  </a:lnTo>
                  <a:cubicBezTo>
                    <a:pt x="1" y="17233"/>
                    <a:pt x="791" y="18194"/>
                    <a:pt x="1852" y="18452"/>
                  </a:cubicBezTo>
                  <a:cubicBezTo>
                    <a:pt x="2197" y="19127"/>
                    <a:pt x="2899" y="19586"/>
                    <a:pt x="3718" y="19586"/>
                  </a:cubicBezTo>
                  <a:lnTo>
                    <a:pt x="12857" y="19586"/>
                  </a:lnTo>
                  <a:cubicBezTo>
                    <a:pt x="13676" y="19586"/>
                    <a:pt x="14378" y="19127"/>
                    <a:pt x="14738" y="18452"/>
                  </a:cubicBezTo>
                  <a:cubicBezTo>
                    <a:pt x="15799" y="18194"/>
                    <a:pt x="16574" y="17233"/>
                    <a:pt x="16574" y="16085"/>
                  </a:cubicBezTo>
                  <a:lnTo>
                    <a:pt x="16574" y="13832"/>
                  </a:lnTo>
                  <a:cubicBezTo>
                    <a:pt x="16574" y="13015"/>
                    <a:pt x="15928" y="12355"/>
                    <a:pt x="15111" y="12355"/>
                  </a:cubicBezTo>
                  <a:lnTo>
                    <a:pt x="14981" y="12355"/>
                  </a:lnTo>
                  <a:lnTo>
                    <a:pt x="14981" y="7361"/>
                  </a:lnTo>
                  <a:cubicBezTo>
                    <a:pt x="14981" y="5424"/>
                    <a:pt x="13517" y="3817"/>
                    <a:pt x="11652" y="3587"/>
                  </a:cubicBezTo>
                  <a:cubicBezTo>
                    <a:pt x="11480" y="3028"/>
                    <a:pt x="11250" y="2497"/>
                    <a:pt x="11007" y="2038"/>
                  </a:cubicBezTo>
                  <a:cubicBezTo>
                    <a:pt x="10275" y="732"/>
                    <a:pt x="9314" y="0"/>
                    <a:pt x="8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1" name="Google Shape;721;p32"/>
            <p:cNvSpPr/>
            <p:nvPr/>
          </p:nvSpPr>
          <p:spPr>
            <a:xfrm>
              <a:off x="1844274" y="1616330"/>
              <a:ext cx="9668" cy="19630"/>
            </a:xfrm>
            <a:custGeom>
              <a:avLst/>
              <a:gdLst/>
              <a:ahLst/>
              <a:cxnLst/>
              <a:rect l="l" t="t" r="r" b="b"/>
              <a:pathLst>
                <a:path w="460" h="934" extrusionOk="0">
                  <a:moveTo>
                    <a:pt x="230" y="0"/>
                  </a:moveTo>
                  <a:cubicBezTo>
                    <a:pt x="102" y="0"/>
                    <a:pt x="1" y="115"/>
                    <a:pt x="1" y="245"/>
                  </a:cubicBezTo>
                  <a:lnTo>
                    <a:pt x="1" y="704"/>
                  </a:lnTo>
                  <a:cubicBezTo>
                    <a:pt x="1" y="833"/>
                    <a:pt x="102" y="934"/>
                    <a:pt x="230" y="934"/>
                  </a:cubicBezTo>
                  <a:cubicBezTo>
                    <a:pt x="360" y="934"/>
                    <a:pt x="460" y="833"/>
                    <a:pt x="460" y="704"/>
                  </a:cubicBezTo>
                  <a:lnTo>
                    <a:pt x="460" y="245"/>
                  </a:lnTo>
                  <a:cubicBezTo>
                    <a:pt x="460" y="115"/>
                    <a:pt x="360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2" name="Google Shape;722;p32"/>
            <p:cNvSpPr/>
            <p:nvPr/>
          </p:nvSpPr>
          <p:spPr>
            <a:xfrm>
              <a:off x="1818948" y="1642266"/>
              <a:ext cx="9983" cy="19630"/>
            </a:xfrm>
            <a:custGeom>
              <a:avLst/>
              <a:gdLst/>
              <a:ahLst/>
              <a:cxnLst/>
              <a:rect l="l" t="t" r="r" b="b"/>
              <a:pathLst>
                <a:path w="475" h="934" extrusionOk="0">
                  <a:moveTo>
                    <a:pt x="230" y="0"/>
                  </a:moveTo>
                  <a:cubicBezTo>
                    <a:pt x="115" y="0"/>
                    <a:pt x="0" y="101"/>
                    <a:pt x="0" y="230"/>
                  </a:cubicBezTo>
                  <a:lnTo>
                    <a:pt x="0" y="689"/>
                  </a:lnTo>
                  <a:cubicBezTo>
                    <a:pt x="0" y="819"/>
                    <a:pt x="115" y="934"/>
                    <a:pt x="230" y="934"/>
                  </a:cubicBezTo>
                  <a:cubicBezTo>
                    <a:pt x="360" y="934"/>
                    <a:pt x="474" y="819"/>
                    <a:pt x="474" y="689"/>
                  </a:cubicBezTo>
                  <a:lnTo>
                    <a:pt x="474" y="230"/>
                  </a:lnTo>
                  <a:cubicBezTo>
                    <a:pt x="474" y="101"/>
                    <a:pt x="360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1811109" y="1597940"/>
              <a:ext cx="9668" cy="19609"/>
            </a:xfrm>
            <a:custGeom>
              <a:avLst/>
              <a:gdLst/>
              <a:ahLst/>
              <a:cxnLst/>
              <a:rect l="l" t="t" r="r" b="b"/>
              <a:pathLst>
                <a:path w="460" h="933" extrusionOk="0">
                  <a:moveTo>
                    <a:pt x="230" y="1"/>
                  </a:moveTo>
                  <a:cubicBezTo>
                    <a:pt x="101" y="1"/>
                    <a:pt x="0" y="101"/>
                    <a:pt x="0" y="230"/>
                  </a:cubicBezTo>
                  <a:lnTo>
                    <a:pt x="0" y="703"/>
                  </a:lnTo>
                  <a:cubicBezTo>
                    <a:pt x="0" y="833"/>
                    <a:pt x="101" y="933"/>
                    <a:pt x="230" y="933"/>
                  </a:cubicBezTo>
                  <a:cubicBezTo>
                    <a:pt x="359" y="933"/>
                    <a:pt x="459" y="833"/>
                    <a:pt x="459" y="703"/>
                  </a:cubicBezTo>
                  <a:lnTo>
                    <a:pt x="459" y="230"/>
                  </a:lnTo>
                  <a:cubicBezTo>
                    <a:pt x="459" y="101"/>
                    <a:pt x="359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4" name="Google Shape;724;p32"/>
            <p:cNvSpPr/>
            <p:nvPr/>
          </p:nvSpPr>
          <p:spPr>
            <a:xfrm>
              <a:off x="1707366" y="1629592"/>
              <a:ext cx="16310" cy="35015"/>
            </a:xfrm>
            <a:custGeom>
              <a:avLst/>
              <a:gdLst/>
              <a:ahLst/>
              <a:cxnLst/>
              <a:rect l="l" t="t" r="r" b="b"/>
              <a:pathLst>
                <a:path w="776" h="1666" extrusionOk="0">
                  <a:moveTo>
                    <a:pt x="388" y="1"/>
                  </a:moveTo>
                  <a:cubicBezTo>
                    <a:pt x="172" y="1"/>
                    <a:pt x="0" y="173"/>
                    <a:pt x="0" y="389"/>
                  </a:cubicBezTo>
                  <a:lnTo>
                    <a:pt x="0" y="1278"/>
                  </a:lnTo>
                  <a:cubicBezTo>
                    <a:pt x="0" y="1493"/>
                    <a:pt x="172" y="1665"/>
                    <a:pt x="388" y="1665"/>
                  </a:cubicBezTo>
                  <a:cubicBezTo>
                    <a:pt x="603" y="1665"/>
                    <a:pt x="775" y="1493"/>
                    <a:pt x="775" y="1278"/>
                  </a:cubicBezTo>
                  <a:lnTo>
                    <a:pt x="775" y="389"/>
                  </a:lnTo>
                  <a:cubicBezTo>
                    <a:pt x="775" y="173"/>
                    <a:pt x="603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5" name="Google Shape;725;p32"/>
            <p:cNvSpPr/>
            <p:nvPr/>
          </p:nvSpPr>
          <p:spPr>
            <a:xfrm>
              <a:off x="1707366" y="1597351"/>
              <a:ext cx="16310" cy="20513"/>
            </a:xfrm>
            <a:custGeom>
              <a:avLst/>
              <a:gdLst/>
              <a:ahLst/>
              <a:cxnLst/>
              <a:rect l="l" t="t" r="r" b="b"/>
              <a:pathLst>
                <a:path w="776" h="976" extrusionOk="0">
                  <a:moveTo>
                    <a:pt x="388" y="0"/>
                  </a:moveTo>
                  <a:cubicBezTo>
                    <a:pt x="172" y="0"/>
                    <a:pt x="0" y="172"/>
                    <a:pt x="0" y="387"/>
                  </a:cubicBezTo>
                  <a:lnTo>
                    <a:pt x="0" y="603"/>
                  </a:lnTo>
                  <a:cubicBezTo>
                    <a:pt x="0" y="804"/>
                    <a:pt x="172" y="976"/>
                    <a:pt x="388" y="976"/>
                  </a:cubicBezTo>
                  <a:cubicBezTo>
                    <a:pt x="603" y="976"/>
                    <a:pt x="775" y="804"/>
                    <a:pt x="775" y="603"/>
                  </a:cubicBezTo>
                  <a:lnTo>
                    <a:pt x="775" y="387"/>
                  </a:lnTo>
                  <a:cubicBezTo>
                    <a:pt x="775" y="172"/>
                    <a:pt x="603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1573779" y="1467421"/>
              <a:ext cx="62149" cy="68349"/>
            </a:xfrm>
            <a:custGeom>
              <a:avLst/>
              <a:gdLst/>
              <a:ahLst/>
              <a:cxnLst/>
              <a:rect l="l" t="t" r="r" b="b"/>
              <a:pathLst>
                <a:path w="2957" h="3252" extrusionOk="0">
                  <a:moveTo>
                    <a:pt x="1478" y="1"/>
                  </a:moveTo>
                  <a:cubicBezTo>
                    <a:pt x="1424" y="1"/>
                    <a:pt x="1370" y="33"/>
                    <a:pt x="1349" y="98"/>
                  </a:cubicBezTo>
                  <a:lnTo>
                    <a:pt x="1019" y="1017"/>
                  </a:lnTo>
                  <a:cubicBezTo>
                    <a:pt x="1005" y="1059"/>
                    <a:pt x="976" y="1088"/>
                    <a:pt x="947" y="1116"/>
                  </a:cubicBezTo>
                  <a:lnTo>
                    <a:pt x="129" y="1476"/>
                  </a:lnTo>
                  <a:cubicBezTo>
                    <a:pt x="0" y="1533"/>
                    <a:pt x="0" y="1719"/>
                    <a:pt x="129" y="1763"/>
                  </a:cubicBezTo>
                  <a:lnTo>
                    <a:pt x="947" y="2136"/>
                  </a:lnTo>
                  <a:cubicBezTo>
                    <a:pt x="976" y="2149"/>
                    <a:pt x="1005" y="2193"/>
                    <a:pt x="1019" y="2222"/>
                  </a:cubicBezTo>
                  <a:lnTo>
                    <a:pt x="1349" y="3154"/>
                  </a:lnTo>
                  <a:cubicBezTo>
                    <a:pt x="1370" y="3219"/>
                    <a:pt x="1424" y="3251"/>
                    <a:pt x="1478" y="3251"/>
                  </a:cubicBezTo>
                  <a:cubicBezTo>
                    <a:pt x="1532" y="3251"/>
                    <a:pt x="1586" y="3219"/>
                    <a:pt x="1607" y="3154"/>
                  </a:cubicBezTo>
                  <a:lnTo>
                    <a:pt x="1937" y="2222"/>
                  </a:lnTo>
                  <a:cubicBezTo>
                    <a:pt x="1952" y="2193"/>
                    <a:pt x="1981" y="2149"/>
                    <a:pt x="2009" y="2136"/>
                  </a:cubicBezTo>
                  <a:lnTo>
                    <a:pt x="2827" y="1763"/>
                  </a:lnTo>
                  <a:cubicBezTo>
                    <a:pt x="2956" y="1719"/>
                    <a:pt x="2956" y="1533"/>
                    <a:pt x="2827" y="1476"/>
                  </a:cubicBezTo>
                  <a:lnTo>
                    <a:pt x="2009" y="1116"/>
                  </a:lnTo>
                  <a:cubicBezTo>
                    <a:pt x="1981" y="1088"/>
                    <a:pt x="1952" y="1059"/>
                    <a:pt x="1937" y="1017"/>
                  </a:cubicBezTo>
                  <a:lnTo>
                    <a:pt x="1607" y="98"/>
                  </a:lnTo>
                  <a:cubicBezTo>
                    <a:pt x="1586" y="33"/>
                    <a:pt x="1532" y="1"/>
                    <a:pt x="1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7" name="Google Shape;727;p32"/>
            <p:cNvSpPr/>
            <p:nvPr/>
          </p:nvSpPr>
          <p:spPr>
            <a:xfrm>
              <a:off x="1665142" y="1426647"/>
              <a:ext cx="30181" cy="30181"/>
            </a:xfrm>
            <a:custGeom>
              <a:avLst/>
              <a:gdLst/>
              <a:ahLst/>
              <a:cxnLst/>
              <a:rect l="l" t="t" r="r" b="b"/>
              <a:pathLst>
                <a:path w="1436" h="1436" extrusionOk="0">
                  <a:moveTo>
                    <a:pt x="718" y="1"/>
                  </a:moveTo>
                  <a:cubicBezTo>
                    <a:pt x="331" y="1"/>
                    <a:pt x="0" y="316"/>
                    <a:pt x="0" y="718"/>
                  </a:cubicBezTo>
                  <a:cubicBezTo>
                    <a:pt x="0" y="1105"/>
                    <a:pt x="331" y="1436"/>
                    <a:pt x="718" y="1436"/>
                  </a:cubicBezTo>
                  <a:cubicBezTo>
                    <a:pt x="1120" y="1436"/>
                    <a:pt x="1435" y="1105"/>
                    <a:pt x="1435" y="718"/>
                  </a:cubicBezTo>
                  <a:cubicBezTo>
                    <a:pt x="1435" y="316"/>
                    <a:pt x="1120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8" name="Google Shape;728;p32"/>
            <p:cNvSpPr/>
            <p:nvPr/>
          </p:nvSpPr>
          <p:spPr>
            <a:xfrm>
              <a:off x="1902177" y="1461032"/>
              <a:ext cx="13010" cy="12695"/>
            </a:xfrm>
            <a:custGeom>
              <a:avLst/>
              <a:gdLst/>
              <a:ahLst/>
              <a:cxnLst/>
              <a:rect l="l" t="t" r="r" b="b"/>
              <a:pathLst>
                <a:path w="619" h="604" extrusionOk="0">
                  <a:moveTo>
                    <a:pt x="316" y="0"/>
                  </a:moveTo>
                  <a:cubicBezTo>
                    <a:pt x="144" y="0"/>
                    <a:pt x="0" y="144"/>
                    <a:pt x="0" y="301"/>
                  </a:cubicBezTo>
                  <a:cubicBezTo>
                    <a:pt x="0" y="473"/>
                    <a:pt x="144" y="603"/>
                    <a:pt x="316" y="603"/>
                  </a:cubicBezTo>
                  <a:cubicBezTo>
                    <a:pt x="475" y="603"/>
                    <a:pt x="618" y="473"/>
                    <a:pt x="618" y="301"/>
                  </a:cubicBezTo>
                  <a:cubicBezTo>
                    <a:pt x="618" y="144"/>
                    <a:pt x="475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9" name="Google Shape;729;p32"/>
            <p:cNvSpPr/>
            <p:nvPr/>
          </p:nvSpPr>
          <p:spPr>
            <a:xfrm>
              <a:off x="1932653" y="1512525"/>
              <a:ext cx="45860" cy="50820"/>
            </a:xfrm>
            <a:custGeom>
              <a:avLst/>
              <a:gdLst/>
              <a:ahLst/>
              <a:cxnLst/>
              <a:rect l="l" t="t" r="r" b="b"/>
              <a:pathLst>
                <a:path w="2182" h="2418" extrusionOk="0">
                  <a:moveTo>
                    <a:pt x="1089" y="0"/>
                  </a:moveTo>
                  <a:cubicBezTo>
                    <a:pt x="1051" y="0"/>
                    <a:pt x="1012" y="25"/>
                    <a:pt x="990" y="76"/>
                  </a:cubicBezTo>
                  <a:lnTo>
                    <a:pt x="746" y="765"/>
                  </a:lnTo>
                  <a:cubicBezTo>
                    <a:pt x="731" y="793"/>
                    <a:pt x="718" y="822"/>
                    <a:pt x="689" y="822"/>
                  </a:cubicBezTo>
                  <a:lnTo>
                    <a:pt x="86" y="1109"/>
                  </a:lnTo>
                  <a:cubicBezTo>
                    <a:pt x="0" y="1138"/>
                    <a:pt x="0" y="1281"/>
                    <a:pt x="86" y="1324"/>
                  </a:cubicBezTo>
                  <a:lnTo>
                    <a:pt x="689" y="1597"/>
                  </a:lnTo>
                  <a:cubicBezTo>
                    <a:pt x="718" y="1611"/>
                    <a:pt x="731" y="1625"/>
                    <a:pt x="746" y="1654"/>
                  </a:cubicBezTo>
                  <a:lnTo>
                    <a:pt x="990" y="2343"/>
                  </a:lnTo>
                  <a:cubicBezTo>
                    <a:pt x="1012" y="2393"/>
                    <a:pt x="1051" y="2418"/>
                    <a:pt x="1089" y="2418"/>
                  </a:cubicBezTo>
                  <a:cubicBezTo>
                    <a:pt x="1127" y="2418"/>
                    <a:pt x="1163" y="2393"/>
                    <a:pt x="1177" y="2343"/>
                  </a:cubicBezTo>
                  <a:lnTo>
                    <a:pt x="1420" y="1654"/>
                  </a:lnTo>
                  <a:cubicBezTo>
                    <a:pt x="1435" y="1625"/>
                    <a:pt x="1464" y="1611"/>
                    <a:pt x="1478" y="1597"/>
                  </a:cubicBezTo>
                  <a:lnTo>
                    <a:pt x="2095" y="1324"/>
                  </a:lnTo>
                  <a:cubicBezTo>
                    <a:pt x="2181" y="1281"/>
                    <a:pt x="2181" y="1138"/>
                    <a:pt x="2095" y="1109"/>
                  </a:cubicBezTo>
                  <a:lnTo>
                    <a:pt x="1478" y="822"/>
                  </a:lnTo>
                  <a:cubicBezTo>
                    <a:pt x="1464" y="822"/>
                    <a:pt x="1435" y="793"/>
                    <a:pt x="1420" y="765"/>
                  </a:cubicBezTo>
                  <a:lnTo>
                    <a:pt x="1177" y="76"/>
                  </a:lnTo>
                  <a:cubicBezTo>
                    <a:pt x="1163" y="25"/>
                    <a:pt x="1127" y="0"/>
                    <a:pt x="10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30" name="Google Shape;730;p32"/>
          <p:cNvGrpSpPr/>
          <p:nvPr/>
        </p:nvGrpSpPr>
        <p:grpSpPr>
          <a:xfrm>
            <a:off x="7577732" y="1335095"/>
            <a:ext cx="424454" cy="463499"/>
            <a:chOff x="2209180" y="1423936"/>
            <a:chExt cx="376991" cy="411670"/>
          </a:xfrm>
        </p:grpSpPr>
        <p:sp>
          <p:nvSpPr>
            <p:cNvPr id="731" name="Google Shape;731;p32"/>
            <p:cNvSpPr/>
            <p:nvPr/>
          </p:nvSpPr>
          <p:spPr>
            <a:xfrm>
              <a:off x="2263784" y="1486968"/>
              <a:ext cx="211394" cy="348638"/>
            </a:xfrm>
            <a:custGeom>
              <a:avLst/>
              <a:gdLst/>
              <a:ahLst/>
              <a:cxnLst/>
              <a:rect l="l" t="t" r="r" b="b"/>
              <a:pathLst>
                <a:path w="10058" h="16588" extrusionOk="0">
                  <a:moveTo>
                    <a:pt x="5682" y="760"/>
                  </a:moveTo>
                  <a:cubicBezTo>
                    <a:pt x="7676" y="760"/>
                    <a:pt x="9298" y="2440"/>
                    <a:pt x="9298" y="4506"/>
                  </a:cubicBezTo>
                  <a:lnTo>
                    <a:pt x="9298" y="4893"/>
                  </a:lnTo>
                  <a:cubicBezTo>
                    <a:pt x="9269" y="5223"/>
                    <a:pt x="9154" y="5482"/>
                    <a:pt x="8954" y="5696"/>
                  </a:cubicBezTo>
                  <a:lnTo>
                    <a:pt x="8322" y="3515"/>
                  </a:lnTo>
                  <a:cubicBezTo>
                    <a:pt x="8307" y="3429"/>
                    <a:pt x="8236" y="3372"/>
                    <a:pt x="8164" y="3358"/>
                  </a:cubicBezTo>
                  <a:cubicBezTo>
                    <a:pt x="8144" y="3350"/>
                    <a:pt x="8123" y="3346"/>
                    <a:pt x="8102" y="3346"/>
                  </a:cubicBezTo>
                  <a:cubicBezTo>
                    <a:pt x="8047" y="3346"/>
                    <a:pt x="7991" y="3370"/>
                    <a:pt x="7949" y="3400"/>
                  </a:cubicBezTo>
                  <a:lnTo>
                    <a:pt x="7303" y="4018"/>
                  </a:lnTo>
                  <a:lnTo>
                    <a:pt x="6299" y="3243"/>
                  </a:lnTo>
                  <a:cubicBezTo>
                    <a:pt x="6255" y="3207"/>
                    <a:pt x="6205" y="3189"/>
                    <a:pt x="6155" y="3189"/>
                  </a:cubicBezTo>
                  <a:cubicBezTo>
                    <a:pt x="6105" y="3189"/>
                    <a:pt x="6055" y="3207"/>
                    <a:pt x="6012" y="3243"/>
                  </a:cubicBezTo>
                  <a:lnTo>
                    <a:pt x="5022" y="4018"/>
                  </a:lnTo>
                  <a:lnTo>
                    <a:pt x="4075" y="3301"/>
                  </a:lnTo>
                  <a:cubicBezTo>
                    <a:pt x="4032" y="3272"/>
                    <a:pt x="3982" y="3258"/>
                    <a:pt x="3933" y="3258"/>
                  </a:cubicBezTo>
                  <a:cubicBezTo>
                    <a:pt x="3885" y="3258"/>
                    <a:pt x="3838" y="3272"/>
                    <a:pt x="3802" y="3301"/>
                  </a:cubicBezTo>
                  <a:lnTo>
                    <a:pt x="2884" y="4018"/>
                  </a:lnTo>
                  <a:lnTo>
                    <a:pt x="2066" y="3429"/>
                  </a:lnTo>
                  <a:cubicBezTo>
                    <a:pt x="2029" y="3402"/>
                    <a:pt x="1986" y="3386"/>
                    <a:pt x="1940" y="3386"/>
                  </a:cubicBezTo>
                  <a:cubicBezTo>
                    <a:pt x="1916" y="3386"/>
                    <a:pt x="1890" y="3390"/>
                    <a:pt x="1865" y="3400"/>
                  </a:cubicBezTo>
                  <a:cubicBezTo>
                    <a:pt x="1793" y="3415"/>
                    <a:pt x="1736" y="3473"/>
                    <a:pt x="1707" y="3544"/>
                  </a:cubicBezTo>
                  <a:lnTo>
                    <a:pt x="1062" y="5682"/>
                  </a:lnTo>
                  <a:cubicBezTo>
                    <a:pt x="875" y="5453"/>
                    <a:pt x="775" y="5208"/>
                    <a:pt x="760" y="4908"/>
                  </a:cubicBezTo>
                  <a:lnTo>
                    <a:pt x="760" y="4506"/>
                  </a:lnTo>
                  <a:cubicBezTo>
                    <a:pt x="760" y="2440"/>
                    <a:pt x="2382" y="760"/>
                    <a:pt x="4376" y="760"/>
                  </a:cubicBezTo>
                  <a:close/>
                  <a:moveTo>
                    <a:pt x="6155" y="3716"/>
                  </a:moveTo>
                  <a:lnTo>
                    <a:pt x="7174" y="4506"/>
                  </a:lnTo>
                  <a:cubicBezTo>
                    <a:pt x="7213" y="4538"/>
                    <a:pt x="7261" y="4553"/>
                    <a:pt x="7309" y="4553"/>
                  </a:cubicBezTo>
                  <a:cubicBezTo>
                    <a:pt x="7368" y="4553"/>
                    <a:pt x="7428" y="4531"/>
                    <a:pt x="7475" y="4491"/>
                  </a:cubicBezTo>
                  <a:lnTo>
                    <a:pt x="7992" y="4003"/>
                  </a:lnTo>
                  <a:lnTo>
                    <a:pt x="8480" y="5696"/>
                  </a:lnTo>
                  <a:cubicBezTo>
                    <a:pt x="8049" y="6773"/>
                    <a:pt x="6987" y="7533"/>
                    <a:pt x="5768" y="7533"/>
                  </a:cubicBezTo>
                  <a:lnTo>
                    <a:pt x="4290" y="7533"/>
                  </a:lnTo>
                  <a:cubicBezTo>
                    <a:pt x="3042" y="7533"/>
                    <a:pt x="1980" y="6744"/>
                    <a:pt x="1550" y="5639"/>
                  </a:cubicBezTo>
                  <a:lnTo>
                    <a:pt x="2066" y="3989"/>
                  </a:lnTo>
                  <a:lnTo>
                    <a:pt x="2755" y="4491"/>
                  </a:lnTo>
                  <a:cubicBezTo>
                    <a:pt x="2798" y="4520"/>
                    <a:pt x="2848" y="4534"/>
                    <a:pt x="2898" y="4534"/>
                  </a:cubicBezTo>
                  <a:cubicBezTo>
                    <a:pt x="2949" y="4534"/>
                    <a:pt x="2999" y="4520"/>
                    <a:pt x="3042" y="4491"/>
                  </a:cubicBezTo>
                  <a:lnTo>
                    <a:pt x="3945" y="3774"/>
                  </a:lnTo>
                  <a:lnTo>
                    <a:pt x="4892" y="4491"/>
                  </a:lnTo>
                  <a:cubicBezTo>
                    <a:pt x="4935" y="4527"/>
                    <a:pt x="4986" y="4545"/>
                    <a:pt x="5034" y="4545"/>
                  </a:cubicBezTo>
                  <a:cubicBezTo>
                    <a:pt x="5083" y="4545"/>
                    <a:pt x="5129" y="4527"/>
                    <a:pt x="5166" y="4491"/>
                  </a:cubicBezTo>
                  <a:lnTo>
                    <a:pt x="6155" y="3716"/>
                  </a:lnTo>
                  <a:close/>
                  <a:moveTo>
                    <a:pt x="6844" y="8136"/>
                  </a:moveTo>
                  <a:cubicBezTo>
                    <a:pt x="7060" y="8437"/>
                    <a:pt x="7188" y="8796"/>
                    <a:pt x="7232" y="9184"/>
                  </a:cubicBezTo>
                  <a:lnTo>
                    <a:pt x="5854" y="9743"/>
                  </a:lnTo>
                  <a:lnTo>
                    <a:pt x="4046" y="9743"/>
                  </a:lnTo>
                  <a:lnTo>
                    <a:pt x="2812" y="9184"/>
                  </a:lnTo>
                  <a:cubicBezTo>
                    <a:pt x="2855" y="8796"/>
                    <a:pt x="2998" y="8437"/>
                    <a:pt x="3214" y="8136"/>
                  </a:cubicBezTo>
                  <a:cubicBezTo>
                    <a:pt x="3559" y="8237"/>
                    <a:pt x="3917" y="8294"/>
                    <a:pt x="4290" y="8294"/>
                  </a:cubicBezTo>
                  <a:lnTo>
                    <a:pt x="5768" y="8294"/>
                  </a:lnTo>
                  <a:cubicBezTo>
                    <a:pt x="6141" y="8294"/>
                    <a:pt x="6499" y="8237"/>
                    <a:pt x="6844" y="8136"/>
                  </a:cubicBezTo>
                  <a:close/>
                  <a:moveTo>
                    <a:pt x="5782" y="10517"/>
                  </a:moveTo>
                  <a:lnTo>
                    <a:pt x="5782" y="11378"/>
                  </a:lnTo>
                  <a:lnTo>
                    <a:pt x="4276" y="11378"/>
                  </a:lnTo>
                  <a:lnTo>
                    <a:pt x="4276" y="10517"/>
                  </a:lnTo>
                  <a:close/>
                  <a:moveTo>
                    <a:pt x="8910" y="12153"/>
                  </a:moveTo>
                  <a:cubicBezTo>
                    <a:pt x="9126" y="12153"/>
                    <a:pt x="9298" y="12325"/>
                    <a:pt x="9298" y="12541"/>
                  </a:cubicBezTo>
                  <a:cubicBezTo>
                    <a:pt x="9298" y="12742"/>
                    <a:pt x="9126" y="12914"/>
                    <a:pt x="8910" y="12914"/>
                  </a:cubicBezTo>
                  <a:lnTo>
                    <a:pt x="1148" y="12914"/>
                  </a:lnTo>
                  <a:cubicBezTo>
                    <a:pt x="932" y="12914"/>
                    <a:pt x="760" y="12742"/>
                    <a:pt x="760" y="12541"/>
                  </a:cubicBezTo>
                  <a:cubicBezTo>
                    <a:pt x="760" y="12325"/>
                    <a:pt x="932" y="12153"/>
                    <a:pt x="1148" y="12153"/>
                  </a:cubicBezTo>
                  <a:close/>
                  <a:moveTo>
                    <a:pt x="8566" y="13689"/>
                  </a:moveTo>
                  <a:lnTo>
                    <a:pt x="8566" y="15826"/>
                  </a:lnTo>
                  <a:lnTo>
                    <a:pt x="1636" y="15826"/>
                  </a:lnTo>
                  <a:lnTo>
                    <a:pt x="1636" y="13689"/>
                  </a:lnTo>
                  <a:close/>
                  <a:moveTo>
                    <a:pt x="4376" y="0"/>
                  </a:moveTo>
                  <a:cubicBezTo>
                    <a:pt x="1965" y="0"/>
                    <a:pt x="0" y="2023"/>
                    <a:pt x="0" y="4506"/>
                  </a:cubicBezTo>
                  <a:lnTo>
                    <a:pt x="0" y="4908"/>
                  </a:lnTo>
                  <a:lnTo>
                    <a:pt x="0" y="4921"/>
                  </a:lnTo>
                  <a:cubicBezTo>
                    <a:pt x="14" y="5438"/>
                    <a:pt x="201" y="5868"/>
                    <a:pt x="545" y="6241"/>
                  </a:cubicBezTo>
                  <a:cubicBezTo>
                    <a:pt x="615" y="6328"/>
                    <a:pt x="715" y="6373"/>
                    <a:pt x="819" y="6373"/>
                  </a:cubicBezTo>
                  <a:cubicBezTo>
                    <a:pt x="887" y="6373"/>
                    <a:pt x="956" y="6353"/>
                    <a:pt x="1018" y="6314"/>
                  </a:cubicBezTo>
                  <a:cubicBezTo>
                    <a:pt x="1349" y="6959"/>
                    <a:pt x="1865" y="7475"/>
                    <a:pt x="2497" y="7835"/>
                  </a:cubicBezTo>
                  <a:cubicBezTo>
                    <a:pt x="2210" y="8294"/>
                    <a:pt x="2038" y="8839"/>
                    <a:pt x="2038" y="9427"/>
                  </a:cubicBezTo>
                  <a:cubicBezTo>
                    <a:pt x="2038" y="9570"/>
                    <a:pt x="2124" y="9714"/>
                    <a:pt x="2267" y="9771"/>
                  </a:cubicBezTo>
                  <a:lnTo>
                    <a:pt x="3501" y="10345"/>
                  </a:lnTo>
                  <a:lnTo>
                    <a:pt x="3501" y="11378"/>
                  </a:lnTo>
                  <a:lnTo>
                    <a:pt x="1148" y="11378"/>
                  </a:lnTo>
                  <a:cubicBezTo>
                    <a:pt x="517" y="11378"/>
                    <a:pt x="0" y="11895"/>
                    <a:pt x="0" y="12541"/>
                  </a:cubicBezTo>
                  <a:cubicBezTo>
                    <a:pt x="0" y="13071"/>
                    <a:pt x="373" y="13531"/>
                    <a:pt x="875" y="13645"/>
                  </a:cubicBezTo>
                  <a:lnTo>
                    <a:pt x="875" y="16199"/>
                  </a:lnTo>
                  <a:cubicBezTo>
                    <a:pt x="875" y="16415"/>
                    <a:pt x="1047" y="16587"/>
                    <a:pt x="1263" y="16587"/>
                  </a:cubicBezTo>
                  <a:lnTo>
                    <a:pt x="8954" y="16587"/>
                  </a:lnTo>
                  <a:cubicBezTo>
                    <a:pt x="9168" y="16587"/>
                    <a:pt x="9340" y="16415"/>
                    <a:pt x="9340" y="16199"/>
                  </a:cubicBezTo>
                  <a:lnTo>
                    <a:pt x="9340" y="13603"/>
                  </a:lnTo>
                  <a:cubicBezTo>
                    <a:pt x="9757" y="13431"/>
                    <a:pt x="10058" y="13014"/>
                    <a:pt x="10058" y="12541"/>
                  </a:cubicBezTo>
                  <a:cubicBezTo>
                    <a:pt x="10058" y="11895"/>
                    <a:pt x="9541" y="11378"/>
                    <a:pt x="8910" y="11378"/>
                  </a:cubicBezTo>
                  <a:lnTo>
                    <a:pt x="6557" y="11378"/>
                  </a:lnTo>
                  <a:lnTo>
                    <a:pt x="6557" y="10288"/>
                  </a:lnTo>
                  <a:lnTo>
                    <a:pt x="7777" y="9786"/>
                  </a:lnTo>
                  <a:cubicBezTo>
                    <a:pt x="7921" y="9714"/>
                    <a:pt x="8020" y="9585"/>
                    <a:pt x="8020" y="9427"/>
                  </a:cubicBezTo>
                  <a:cubicBezTo>
                    <a:pt x="8020" y="8839"/>
                    <a:pt x="7848" y="8294"/>
                    <a:pt x="7561" y="7835"/>
                  </a:cubicBezTo>
                  <a:cubicBezTo>
                    <a:pt x="8135" y="7519"/>
                    <a:pt x="8609" y="7045"/>
                    <a:pt x="8954" y="6471"/>
                  </a:cubicBezTo>
                  <a:cubicBezTo>
                    <a:pt x="8996" y="6486"/>
                    <a:pt x="9025" y="6500"/>
                    <a:pt x="9068" y="6500"/>
                  </a:cubicBezTo>
                  <a:cubicBezTo>
                    <a:pt x="9154" y="6500"/>
                    <a:pt x="9241" y="6471"/>
                    <a:pt x="9312" y="6414"/>
                  </a:cubicBezTo>
                  <a:cubicBezTo>
                    <a:pt x="9771" y="6041"/>
                    <a:pt x="10015" y="5539"/>
                    <a:pt x="10058" y="4936"/>
                  </a:cubicBezTo>
                  <a:lnTo>
                    <a:pt x="10058" y="4908"/>
                  </a:lnTo>
                  <a:lnTo>
                    <a:pt x="10058" y="4506"/>
                  </a:lnTo>
                  <a:cubicBezTo>
                    <a:pt x="10058" y="2023"/>
                    <a:pt x="8093" y="0"/>
                    <a:pt x="5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2" name="Google Shape;732;p32"/>
            <p:cNvSpPr/>
            <p:nvPr/>
          </p:nvSpPr>
          <p:spPr>
            <a:xfrm>
              <a:off x="2451638" y="1548633"/>
              <a:ext cx="134533" cy="133440"/>
            </a:xfrm>
            <a:custGeom>
              <a:avLst/>
              <a:gdLst/>
              <a:ahLst/>
              <a:cxnLst/>
              <a:rect l="l" t="t" r="r" b="b"/>
              <a:pathLst>
                <a:path w="6401" h="6349" extrusionOk="0">
                  <a:moveTo>
                    <a:pt x="4472" y="772"/>
                  </a:moveTo>
                  <a:cubicBezTo>
                    <a:pt x="4560" y="772"/>
                    <a:pt x="4650" y="804"/>
                    <a:pt x="4722" y="868"/>
                  </a:cubicBezTo>
                  <a:lnTo>
                    <a:pt x="5525" y="1687"/>
                  </a:lnTo>
                  <a:cubicBezTo>
                    <a:pt x="5654" y="1815"/>
                    <a:pt x="5654" y="2031"/>
                    <a:pt x="5525" y="2160"/>
                  </a:cubicBezTo>
                  <a:cubicBezTo>
                    <a:pt x="5461" y="2231"/>
                    <a:pt x="5375" y="2267"/>
                    <a:pt x="5288" y="2267"/>
                  </a:cubicBezTo>
                  <a:cubicBezTo>
                    <a:pt x="5202" y="2267"/>
                    <a:pt x="5116" y="2231"/>
                    <a:pt x="5051" y="2160"/>
                  </a:cubicBezTo>
                  <a:lnTo>
                    <a:pt x="4234" y="1356"/>
                  </a:lnTo>
                  <a:cubicBezTo>
                    <a:pt x="4104" y="1228"/>
                    <a:pt x="4104" y="998"/>
                    <a:pt x="4234" y="868"/>
                  </a:cubicBezTo>
                  <a:cubicBezTo>
                    <a:pt x="4298" y="804"/>
                    <a:pt x="4384" y="772"/>
                    <a:pt x="4472" y="772"/>
                  </a:cubicBezTo>
                  <a:close/>
                  <a:moveTo>
                    <a:pt x="3875" y="2074"/>
                  </a:moveTo>
                  <a:lnTo>
                    <a:pt x="4320" y="2519"/>
                  </a:lnTo>
                  <a:lnTo>
                    <a:pt x="1464" y="5374"/>
                  </a:lnTo>
                  <a:lnTo>
                    <a:pt x="862" y="5546"/>
                  </a:lnTo>
                  <a:lnTo>
                    <a:pt x="1034" y="4929"/>
                  </a:lnTo>
                  <a:lnTo>
                    <a:pt x="3875" y="2074"/>
                  </a:lnTo>
                  <a:close/>
                  <a:moveTo>
                    <a:pt x="4471" y="0"/>
                  </a:moveTo>
                  <a:cubicBezTo>
                    <a:pt x="4187" y="0"/>
                    <a:pt x="3904" y="108"/>
                    <a:pt x="3689" y="323"/>
                  </a:cubicBezTo>
                  <a:cubicBezTo>
                    <a:pt x="3387" y="625"/>
                    <a:pt x="3301" y="1069"/>
                    <a:pt x="3416" y="1457"/>
                  </a:cubicBezTo>
                  <a:lnTo>
                    <a:pt x="417" y="4455"/>
                  </a:lnTo>
                  <a:cubicBezTo>
                    <a:pt x="374" y="4499"/>
                    <a:pt x="331" y="4556"/>
                    <a:pt x="316" y="4628"/>
                  </a:cubicBezTo>
                  <a:lnTo>
                    <a:pt x="73" y="5488"/>
                  </a:lnTo>
                  <a:cubicBezTo>
                    <a:pt x="1" y="5733"/>
                    <a:pt x="73" y="5976"/>
                    <a:pt x="245" y="6149"/>
                  </a:cubicBezTo>
                  <a:cubicBezTo>
                    <a:pt x="373" y="6276"/>
                    <a:pt x="547" y="6349"/>
                    <a:pt x="722" y="6349"/>
                  </a:cubicBezTo>
                  <a:cubicBezTo>
                    <a:pt x="784" y="6349"/>
                    <a:pt x="845" y="6340"/>
                    <a:pt x="905" y="6321"/>
                  </a:cubicBezTo>
                  <a:lnTo>
                    <a:pt x="1780" y="6077"/>
                  </a:lnTo>
                  <a:cubicBezTo>
                    <a:pt x="1837" y="6062"/>
                    <a:pt x="1895" y="6020"/>
                    <a:pt x="1938" y="5976"/>
                  </a:cubicBezTo>
                  <a:lnTo>
                    <a:pt x="4952" y="2978"/>
                  </a:lnTo>
                  <a:cubicBezTo>
                    <a:pt x="5051" y="3007"/>
                    <a:pt x="5166" y="3035"/>
                    <a:pt x="5281" y="3035"/>
                  </a:cubicBezTo>
                  <a:cubicBezTo>
                    <a:pt x="5583" y="3035"/>
                    <a:pt x="5855" y="2921"/>
                    <a:pt x="6071" y="2705"/>
                  </a:cubicBezTo>
                  <a:cubicBezTo>
                    <a:pt x="6285" y="2504"/>
                    <a:pt x="6400" y="2217"/>
                    <a:pt x="6400" y="1930"/>
                  </a:cubicBezTo>
                  <a:cubicBezTo>
                    <a:pt x="6400" y="1629"/>
                    <a:pt x="6285" y="1356"/>
                    <a:pt x="6071" y="1141"/>
                  </a:cubicBezTo>
                  <a:lnTo>
                    <a:pt x="5252" y="323"/>
                  </a:lnTo>
                  <a:cubicBezTo>
                    <a:pt x="5037" y="108"/>
                    <a:pt x="4754" y="0"/>
                    <a:pt x="4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3" name="Google Shape;733;p32"/>
            <p:cNvSpPr/>
            <p:nvPr/>
          </p:nvSpPr>
          <p:spPr>
            <a:xfrm>
              <a:off x="2415173" y="1791553"/>
              <a:ext cx="9962" cy="19925"/>
            </a:xfrm>
            <a:custGeom>
              <a:avLst/>
              <a:gdLst/>
              <a:ahLst/>
              <a:cxnLst/>
              <a:rect l="l" t="t" r="r" b="b"/>
              <a:pathLst>
                <a:path w="474" h="948" extrusionOk="0">
                  <a:moveTo>
                    <a:pt x="243" y="1"/>
                  </a:moveTo>
                  <a:cubicBezTo>
                    <a:pt x="115" y="1"/>
                    <a:pt x="0" y="100"/>
                    <a:pt x="0" y="230"/>
                  </a:cubicBezTo>
                  <a:lnTo>
                    <a:pt x="0" y="718"/>
                  </a:lnTo>
                  <a:cubicBezTo>
                    <a:pt x="0" y="847"/>
                    <a:pt x="115" y="948"/>
                    <a:pt x="243" y="948"/>
                  </a:cubicBezTo>
                  <a:cubicBezTo>
                    <a:pt x="358" y="948"/>
                    <a:pt x="473" y="847"/>
                    <a:pt x="473" y="718"/>
                  </a:cubicBezTo>
                  <a:lnTo>
                    <a:pt x="473" y="230"/>
                  </a:lnTo>
                  <a:cubicBezTo>
                    <a:pt x="473" y="100"/>
                    <a:pt x="358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4" name="Google Shape;734;p32"/>
            <p:cNvSpPr/>
            <p:nvPr/>
          </p:nvSpPr>
          <p:spPr>
            <a:xfrm>
              <a:off x="2386820" y="1781297"/>
              <a:ext cx="9668" cy="19925"/>
            </a:xfrm>
            <a:custGeom>
              <a:avLst/>
              <a:gdLst/>
              <a:ahLst/>
              <a:cxnLst/>
              <a:rect l="l" t="t" r="r" b="b"/>
              <a:pathLst>
                <a:path w="460" h="948" extrusionOk="0">
                  <a:moveTo>
                    <a:pt x="230" y="1"/>
                  </a:moveTo>
                  <a:cubicBezTo>
                    <a:pt x="100" y="1"/>
                    <a:pt x="0" y="101"/>
                    <a:pt x="0" y="230"/>
                  </a:cubicBezTo>
                  <a:lnTo>
                    <a:pt x="0" y="718"/>
                  </a:lnTo>
                  <a:cubicBezTo>
                    <a:pt x="0" y="847"/>
                    <a:pt x="100" y="948"/>
                    <a:pt x="230" y="948"/>
                  </a:cubicBezTo>
                  <a:cubicBezTo>
                    <a:pt x="358" y="948"/>
                    <a:pt x="459" y="847"/>
                    <a:pt x="459" y="718"/>
                  </a:cubicBezTo>
                  <a:lnTo>
                    <a:pt x="459" y="230"/>
                  </a:lnTo>
                  <a:cubicBezTo>
                    <a:pt x="459" y="101"/>
                    <a:pt x="358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5" name="Google Shape;735;p32"/>
            <p:cNvSpPr/>
            <p:nvPr/>
          </p:nvSpPr>
          <p:spPr>
            <a:xfrm>
              <a:off x="2402184" y="1605464"/>
              <a:ext cx="9668" cy="19925"/>
            </a:xfrm>
            <a:custGeom>
              <a:avLst/>
              <a:gdLst/>
              <a:ahLst/>
              <a:cxnLst/>
              <a:rect l="l" t="t" r="r" b="b"/>
              <a:pathLst>
                <a:path w="460" h="948" extrusionOk="0">
                  <a:moveTo>
                    <a:pt x="230" y="1"/>
                  </a:moveTo>
                  <a:cubicBezTo>
                    <a:pt x="102" y="1"/>
                    <a:pt x="1" y="102"/>
                    <a:pt x="1" y="230"/>
                  </a:cubicBezTo>
                  <a:lnTo>
                    <a:pt x="1" y="718"/>
                  </a:lnTo>
                  <a:cubicBezTo>
                    <a:pt x="1" y="848"/>
                    <a:pt x="102" y="948"/>
                    <a:pt x="230" y="948"/>
                  </a:cubicBezTo>
                  <a:cubicBezTo>
                    <a:pt x="345" y="948"/>
                    <a:pt x="460" y="848"/>
                    <a:pt x="460" y="718"/>
                  </a:cubicBezTo>
                  <a:lnTo>
                    <a:pt x="460" y="230"/>
                  </a:lnTo>
                  <a:cubicBezTo>
                    <a:pt x="460" y="102"/>
                    <a:pt x="34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6" name="Google Shape;736;p32"/>
            <p:cNvSpPr/>
            <p:nvPr/>
          </p:nvSpPr>
          <p:spPr>
            <a:xfrm>
              <a:off x="2305671" y="1520007"/>
              <a:ext cx="33523" cy="29992"/>
            </a:xfrm>
            <a:custGeom>
              <a:avLst/>
              <a:gdLst/>
              <a:ahLst/>
              <a:cxnLst/>
              <a:rect l="l" t="t" r="r" b="b"/>
              <a:pathLst>
                <a:path w="1595" h="1427" extrusionOk="0">
                  <a:moveTo>
                    <a:pt x="1157" y="0"/>
                  </a:moveTo>
                  <a:cubicBezTo>
                    <a:pt x="1091" y="0"/>
                    <a:pt x="1025" y="16"/>
                    <a:pt x="963" y="49"/>
                  </a:cubicBezTo>
                  <a:cubicBezTo>
                    <a:pt x="632" y="250"/>
                    <a:pt x="360" y="508"/>
                    <a:pt x="131" y="810"/>
                  </a:cubicBezTo>
                  <a:cubicBezTo>
                    <a:pt x="1" y="982"/>
                    <a:pt x="30" y="1212"/>
                    <a:pt x="202" y="1341"/>
                  </a:cubicBezTo>
                  <a:cubicBezTo>
                    <a:pt x="259" y="1398"/>
                    <a:pt x="345" y="1427"/>
                    <a:pt x="431" y="1427"/>
                  </a:cubicBezTo>
                  <a:cubicBezTo>
                    <a:pt x="546" y="1427"/>
                    <a:pt x="661" y="1369"/>
                    <a:pt x="733" y="1269"/>
                  </a:cubicBezTo>
                  <a:cubicBezTo>
                    <a:pt x="905" y="1040"/>
                    <a:pt x="1120" y="853"/>
                    <a:pt x="1365" y="709"/>
                  </a:cubicBezTo>
                  <a:cubicBezTo>
                    <a:pt x="1537" y="594"/>
                    <a:pt x="1594" y="365"/>
                    <a:pt x="1493" y="179"/>
                  </a:cubicBezTo>
                  <a:cubicBezTo>
                    <a:pt x="1417" y="64"/>
                    <a:pt x="1289" y="0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7" name="Google Shape;737;p32"/>
            <p:cNvSpPr/>
            <p:nvPr/>
          </p:nvSpPr>
          <p:spPr>
            <a:xfrm>
              <a:off x="2344890" y="1511978"/>
              <a:ext cx="19315" cy="16310"/>
            </a:xfrm>
            <a:custGeom>
              <a:avLst/>
              <a:gdLst/>
              <a:ahLst/>
              <a:cxnLst/>
              <a:rect l="l" t="t" r="r" b="b"/>
              <a:pathLst>
                <a:path w="919" h="776" extrusionOk="0">
                  <a:moveTo>
                    <a:pt x="517" y="1"/>
                  </a:moveTo>
                  <a:cubicBezTo>
                    <a:pt x="459" y="1"/>
                    <a:pt x="417" y="1"/>
                    <a:pt x="360" y="16"/>
                  </a:cubicBezTo>
                  <a:cubicBezTo>
                    <a:pt x="159" y="44"/>
                    <a:pt x="0" y="245"/>
                    <a:pt x="44" y="446"/>
                  </a:cubicBezTo>
                  <a:cubicBezTo>
                    <a:pt x="73" y="632"/>
                    <a:pt x="230" y="776"/>
                    <a:pt x="417" y="776"/>
                  </a:cubicBezTo>
                  <a:cubicBezTo>
                    <a:pt x="459" y="776"/>
                    <a:pt x="503" y="762"/>
                    <a:pt x="532" y="762"/>
                  </a:cubicBezTo>
                  <a:cubicBezTo>
                    <a:pt x="746" y="762"/>
                    <a:pt x="919" y="590"/>
                    <a:pt x="919" y="374"/>
                  </a:cubicBezTo>
                  <a:cubicBezTo>
                    <a:pt x="905" y="159"/>
                    <a:pt x="733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8" name="Google Shape;738;p32"/>
            <p:cNvSpPr/>
            <p:nvPr/>
          </p:nvSpPr>
          <p:spPr>
            <a:xfrm>
              <a:off x="2432050" y="1423936"/>
              <a:ext cx="29866" cy="29887"/>
            </a:xfrm>
            <a:custGeom>
              <a:avLst/>
              <a:gdLst/>
              <a:ahLst/>
              <a:cxnLst/>
              <a:rect l="l" t="t" r="r" b="b"/>
              <a:pathLst>
                <a:path w="1421" h="1422" extrusionOk="0">
                  <a:moveTo>
                    <a:pt x="718" y="0"/>
                  </a:moveTo>
                  <a:cubicBezTo>
                    <a:pt x="316" y="0"/>
                    <a:pt x="1" y="316"/>
                    <a:pt x="1" y="717"/>
                  </a:cubicBezTo>
                  <a:cubicBezTo>
                    <a:pt x="1" y="1105"/>
                    <a:pt x="316" y="1421"/>
                    <a:pt x="718" y="1421"/>
                  </a:cubicBezTo>
                  <a:cubicBezTo>
                    <a:pt x="1105" y="1421"/>
                    <a:pt x="1421" y="1105"/>
                    <a:pt x="1421" y="717"/>
                  </a:cubicBezTo>
                  <a:cubicBezTo>
                    <a:pt x="1421" y="316"/>
                    <a:pt x="1105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9" name="Google Shape;739;p32"/>
            <p:cNvSpPr/>
            <p:nvPr/>
          </p:nvSpPr>
          <p:spPr>
            <a:xfrm>
              <a:off x="2231816" y="1502647"/>
              <a:ext cx="12674" cy="12695"/>
            </a:xfrm>
            <a:custGeom>
              <a:avLst/>
              <a:gdLst/>
              <a:ahLst/>
              <a:cxnLst/>
              <a:rect l="l" t="t" r="r" b="b"/>
              <a:pathLst>
                <a:path w="603" h="604" extrusionOk="0">
                  <a:moveTo>
                    <a:pt x="301" y="1"/>
                  </a:moveTo>
                  <a:cubicBezTo>
                    <a:pt x="129" y="1"/>
                    <a:pt x="0" y="129"/>
                    <a:pt x="0" y="301"/>
                  </a:cubicBezTo>
                  <a:cubicBezTo>
                    <a:pt x="0" y="473"/>
                    <a:pt x="129" y="603"/>
                    <a:pt x="301" y="603"/>
                  </a:cubicBezTo>
                  <a:cubicBezTo>
                    <a:pt x="473" y="603"/>
                    <a:pt x="603" y="473"/>
                    <a:pt x="603" y="301"/>
                  </a:cubicBezTo>
                  <a:cubicBezTo>
                    <a:pt x="603" y="129"/>
                    <a:pt x="473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2209180" y="1635561"/>
              <a:ext cx="45251" cy="50232"/>
            </a:xfrm>
            <a:custGeom>
              <a:avLst/>
              <a:gdLst/>
              <a:ahLst/>
              <a:cxnLst/>
              <a:rect l="l" t="t" r="r" b="b"/>
              <a:pathLst>
                <a:path w="2153" h="2390" extrusionOk="0">
                  <a:moveTo>
                    <a:pt x="1079" y="0"/>
                  </a:moveTo>
                  <a:cubicBezTo>
                    <a:pt x="1041" y="0"/>
                    <a:pt x="1005" y="26"/>
                    <a:pt x="991" y="76"/>
                  </a:cubicBezTo>
                  <a:lnTo>
                    <a:pt x="747" y="750"/>
                  </a:lnTo>
                  <a:cubicBezTo>
                    <a:pt x="733" y="779"/>
                    <a:pt x="718" y="807"/>
                    <a:pt x="689" y="822"/>
                  </a:cubicBezTo>
                  <a:lnTo>
                    <a:pt x="86" y="1094"/>
                  </a:lnTo>
                  <a:cubicBezTo>
                    <a:pt x="0" y="1123"/>
                    <a:pt x="0" y="1266"/>
                    <a:pt x="86" y="1295"/>
                  </a:cubicBezTo>
                  <a:lnTo>
                    <a:pt x="689" y="1568"/>
                  </a:lnTo>
                  <a:cubicBezTo>
                    <a:pt x="718" y="1582"/>
                    <a:pt x="733" y="1611"/>
                    <a:pt x="747" y="1639"/>
                  </a:cubicBezTo>
                  <a:lnTo>
                    <a:pt x="991" y="2314"/>
                  </a:lnTo>
                  <a:cubicBezTo>
                    <a:pt x="1005" y="2364"/>
                    <a:pt x="1041" y="2389"/>
                    <a:pt x="1079" y="2389"/>
                  </a:cubicBezTo>
                  <a:cubicBezTo>
                    <a:pt x="1116" y="2389"/>
                    <a:pt x="1156" y="2364"/>
                    <a:pt x="1177" y="2314"/>
                  </a:cubicBezTo>
                  <a:lnTo>
                    <a:pt x="1407" y="1639"/>
                  </a:lnTo>
                  <a:cubicBezTo>
                    <a:pt x="1421" y="1611"/>
                    <a:pt x="1450" y="1582"/>
                    <a:pt x="1464" y="1568"/>
                  </a:cubicBezTo>
                  <a:lnTo>
                    <a:pt x="2067" y="1295"/>
                  </a:lnTo>
                  <a:cubicBezTo>
                    <a:pt x="2153" y="1266"/>
                    <a:pt x="2153" y="1123"/>
                    <a:pt x="2067" y="1094"/>
                  </a:cubicBezTo>
                  <a:lnTo>
                    <a:pt x="1464" y="822"/>
                  </a:lnTo>
                  <a:cubicBezTo>
                    <a:pt x="1450" y="807"/>
                    <a:pt x="1421" y="779"/>
                    <a:pt x="1407" y="750"/>
                  </a:cubicBezTo>
                  <a:lnTo>
                    <a:pt x="1177" y="76"/>
                  </a:lnTo>
                  <a:cubicBezTo>
                    <a:pt x="1156" y="26"/>
                    <a:pt x="1116" y="0"/>
                    <a:pt x="1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2479696" y="1464731"/>
              <a:ext cx="62443" cy="67718"/>
            </a:xfrm>
            <a:custGeom>
              <a:avLst/>
              <a:gdLst/>
              <a:ahLst/>
              <a:cxnLst/>
              <a:rect l="l" t="t" r="r" b="b"/>
              <a:pathLst>
                <a:path w="2971" h="3222" extrusionOk="0">
                  <a:moveTo>
                    <a:pt x="1487" y="0"/>
                  </a:moveTo>
                  <a:cubicBezTo>
                    <a:pt x="1435" y="0"/>
                    <a:pt x="1385" y="32"/>
                    <a:pt x="1363" y="97"/>
                  </a:cubicBezTo>
                  <a:lnTo>
                    <a:pt x="1019" y="1015"/>
                  </a:lnTo>
                  <a:cubicBezTo>
                    <a:pt x="1005" y="1058"/>
                    <a:pt x="976" y="1087"/>
                    <a:pt x="948" y="1101"/>
                  </a:cubicBezTo>
                  <a:lnTo>
                    <a:pt x="115" y="1460"/>
                  </a:lnTo>
                  <a:cubicBezTo>
                    <a:pt x="1" y="1518"/>
                    <a:pt x="1" y="1704"/>
                    <a:pt x="115" y="1747"/>
                  </a:cubicBezTo>
                  <a:lnTo>
                    <a:pt x="948" y="2120"/>
                  </a:lnTo>
                  <a:cubicBezTo>
                    <a:pt x="976" y="2134"/>
                    <a:pt x="1005" y="2163"/>
                    <a:pt x="1019" y="2206"/>
                  </a:cubicBezTo>
                  <a:lnTo>
                    <a:pt x="1363" y="3125"/>
                  </a:lnTo>
                  <a:cubicBezTo>
                    <a:pt x="1385" y="3189"/>
                    <a:pt x="1435" y="3221"/>
                    <a:pt x="1487" y="3221"/>
                  </a:cubicBezTo>
                  <a:cubicBezTo>
                    <a:pt x="1539" y="3221"/>
                    <a:pt x="1593" y="3189"/>
                    <a:pt x="1622" y="3125"/>
                  </a:cubicBezTo>
                  <a:lnTo>
                    <a:pt x="1952" y="2206"/>
                  </a:lnTo>
                  <a:cubicBezTo>
                    <a:pt x="1966" y="2163"/>
                    <a:pt x="1995" y="2134"/>
                    <a:pt x="2023" y="2120"/>
                  </a:cubicBezTo>
                  <a:lnTo>
                    <a:pt x="2855" y="1747"/>
                  </a:lnTo>
                  <a:cubicBezTo>
                    <a:pt x="2970" y="1704"/>
                    <a:pt x="2970" y="1518"/>
                    <a:pt x="2855" y="1460"/>
                  </a:cubicBezTo>
                  <a:lnTo>
                    <a:pt x="2023" y="1101"/>
                  </a:lnTo>
                  <a:cubicBezTo>
                    <a:pt x="1995" y="1087"/>
                    <a:pt x="1966" y="1058"/>
                    <a:pt x="1952" y="1015"/>
                  </a:cubicBezTo>
                  <a:lnTo>
                    <a:pt x="1622" y="97"/>
                  </a:lnTo>
                  <a:cubicBezTo>
                    <a:pt x="1593" y="32"/>
                    <a:pt x="1539" y="0"/>
                    <a:pt x="1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0" name="Google Shape;710;p32"/>
          <p:cNvSpPr txBox="1">
            <a:spLocks/>
          </p:cNvSpPr>
          <p:nvPr/>
        </p:nvSpPr>
        <p:spPr>
          <a:xfrm>
            <a:off x="516989" y="1105062"/>
            <a:ext cx="3321810" cy="3151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Trong 2 phút, em hãy liệt kê ra những từ có chứa yếu tố xuất hiện trên slide và giải thích ý nghĩa của chúng.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Ai đưa ra nhiều đáp án nhất là người chiến thắng.</a:t>
            </a:r>
          </a:p>
        </p:txBody>
      </p:sp>
      <p:pic>
        <p:nvPicPr>
          <p:cNvPr id="41" name="2 Minute Kids Cleanup Countdown with Song! (H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9493" y="30508"/>
            <a:ext cx="1648062" cy="92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710" grpId="0"/>
      <p:bldP spid="711" grpId="0" build="p"/>
      <p:bldP spid="712" grpId="0" build="p"/>
      <p:bldP spid="713" grpId="0" build="p"/>
      <p:bldP spid="714" grpId="0" build="p"/>
      <p:bldP spid="716" grpId="0" animBg="1"/>
      <p:bldP spid="7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8" name="Google Shape;1078;p39"/>
          <p:cNvGrpSpPr/>
          <p:nvPr/>
        </p:nvGrpSpPr>
        <p:grpSpPr>
          <a:xfrm>
            <a:off x="774750" y="3154975"/>
            <a:ext cx="2299800" cy="923038"/>
            <a:chOff x="1575050" y="3154975"/>
            <a:chExt cx="2299800" cy="507900"/>
          </a:xfrm>
        </p:grpSpPr>
        <p:sp>
          <p:nvSpPr>
            <p:cNvPr id="1079" name="Google Shape;1079;p39"/>
            <p:cNvSpPr/>
            <p:nvPr/>
          </p:nvSpPr>
          <p:spPr>
            <a:xfrm>
              <a:off x="1575050" y="3154975"/>
              <a:ext cx="22998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0" name="Google Shape;1080;p39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81" name="Google Shape;1081;p39"/>
          <p:cNvGrpSpPr/>
          <p:nvPr/>
        </p:nvGrpSpPr>
        <p:grpSpPr>
          <a:xfrm>
            <a:off x="3422100" y="3154974"/>
            <a:ext cx="2299800" cy="923039"/>
            <a:chOff x="1575050" y="3154975"/>
            <a:chExt cx="2299800" cy="507900"/>
          </a:xfrm>
        </p:grpSpPr>
        <p:sp>
          <p:nvSpPr>
            <p:cNvPr id="1082" name="Google Shape;1082;p39"/>
            <p:cNvSpPr/>
            <p:nvPr/>
          </p:nvSpPr>
          <p:spPr>
            <a:xfrm>
              <a:off x="1575050" y="3154975"/>
              <a:ext cx="22998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3" name="Google Shape;1083;p39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84" name="Google Shape;1084;p39"/>
          <p:cNvGrpSpPr/>
          <p:nvPr/>
        </p:nvGrpSpPr>
        <p:grpSpPr>
          <a:xfrm>
            <a:off x="6069450" y="3154975"/>
            <a:ext cx="2299800" cy="923038"/>
            <a:chOff x="1575050" y="3154975"/>
            <a:chExt cx="2299800" cy="507900"/>
          </a:xfrm>
        </p:grpSpPr>
        <p:sp>
          <p:nvSpPr>
            <p:cNvPr id="1085" name="Google Shape;1085;p39"/>
            <p:cNvSpPr/>
            <p:nvPr/>
          </p:nvSpPr>
          <p:spPr>
            <a:xfrm>
              <a:off x="1575050" y="3154975"/>
              <a:ext cx="22998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3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6" name="Google Shape;1086;p39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87" name="Google Shape;1087;p3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Bài 3 (SGK – 87)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9" name="Google Shape;1089;p39"/>
          <p:cNvSpPr txBox="1">
            <a:spLocks noGrp="1"/>
          </p:cNvSpPr>
          <p:nvPr>
            <p:ph type="subTitle" idx="2"/>
          </p:nvPr>
        </p:nvSpPr>
        <p:spPr>
          <a:xfrm>
            <a:off x="720000" y="3293050"/>
            <a:ext cx="2409300" cy="6206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Xác định từ mượn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1" name="Google Shape;1091;p39"/>
          <p:cNvSpPr txBox="1">
            <a:spLocks noGrp="1"/>
          </p:cNvSpPr>
          <p:nvPr>
            <p:ph type="subTitle" idx="4"/>
          </p:nvPr>
        </p:nvSpPr>
        <p:spPr>
          <a:xfrm>
            <a:off x="3367350" y="3293050"/>
            <a:ext cx="2409300" cy="6206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Tìm từ thuần Việt thay thế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3" name="Google Shape;1093;p39"/>
          <p:cNvSpPr txBox="1">
            <a:spLocks noGrp="1"/>
          </p:cNvSpPr>
          <p:nvPr>
            <p:ph type="subTitle" idx="6"/>
          </p:nvPr>
        </p:nvSpPr>
        <p:spPr>
          <a:xfrm>
            <a:off x="6014700" y="3293050"/>
            <a:ext cx="2409300" cy="6206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Viết lại câu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94" name="Google Shape;1094;p39"/>
          <p:cNvGrpSpPr/>
          <p:nvPr/>
        </p:nvGrpSpPr>
        <p:grpSpPr>
          <a:xfrm>
            <a:off x="1375650" y="1683700"/>
            <a:ext cx="1098000" cy="1098000"/>
            <a:chOff x="1375650" y="1683700"/>
            <a:chExt cx="1098000" cy="1098000"/>
          </a:xfrm>
        </p:grpSpPr>
        <p:sp>
          <p:nvSpPr>
            <p:cNvPr id="1095" name="Google Shape;1095;p39"/>
            <p:cNvSpPr/>
            <p:nvPr/>
          </p:nvSpPr>
          <p:spPr>
            <a:xfrm>
              <a:off x="1375650" y="1683700"/>
              <a:ext cx="1098000" cy="10980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6" name="Google Shape;1096;p39"/>
            <p:cNvSpPr/>
            <p:nvPr/>
          </p:nvSpPr>
          <p:spPr>
            <a:xfrm>
              <a:off x="1441319" y="1749369"/>
              <a:ext cx="966900" cy="966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97" name="Google Shape;1097;p39"/>
          <p:cNvGrpSpPr/>
          <p:nvPr/>
        </p:nvGrpSpPr>
        <p:grpSpPr>
          <a:xfrm>
            <a:off x="4023000" y="1683700"/>
            <a:ext cx="1098000" cy="1098000"/>
            <a:chOff x="4023000" y="1683700"/>
            <a:chExt cx="1098000" cy="1098000"/>
          </a:xfrm>
        </p:grpSpPr>
        <p:sp>
          <p:nvSpPr>
            <p:cNvPr id="1098" name="Google Shape;1098;p39"/>
            <p:cNvSpPr/>
            <p:nvPr/>
          </p:nvSpPr>
          <p:spPr>
            <a:xfrm>
              <a:off x="4023000" y="1683700"/>
              <a:ext cx="1098000" cy="10980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9" name="Google Shape;1099;p39"/>
            <p:cNvSpPr/>
            <p:nvPr/>
          </p:nvSpPr>
          <p:spPr>
            <a:xfrm>
              <a:off x="4088669" y="1749369"/>
              <a:ext cx="966900" cy="96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00" name="Google Shape;1100;p39"/>
          <p:cNvGrpSpPr/>
          <p:nvPr/>
        </p:nvGrpSpPr>
        <p:grpSpPr>
          <a:xfrm>
            <a:off x="6670350" y="1683700"/>
            <a:ext cx="1098000" cy="1098000"/>
            <a:chOff x="6670350" y="1683700"/>
            <a:chExt cx="1098000" cy="1098000"/>
          </a:xfrm>
        </p:grpSpPr>
        <p:sp>
          <p:nvSpPr>
            <p:cNvPr id="1101" name="Google Shape;1101;p39"/>
            <p:cNvSpPr/>
            <p:nvPr/>
          </p:nvSpPr>
          <p:spPr>
            <a:xfrm>
              <a:off x="6670350" y="1683700"/>
              <a:ext cx="1098000" cy="1098000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2" name="Google Shape;1102;p39"/>
            <p:cNvSpPr/>
            <p:nvPr/>
          </p:nvSpPr>
          <p:spPr>
            <a:xfrm>
              <a:off x="6736019" y="1749369"/>
              <a:ext cx="966900" cy="966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03" name="Google Shape;1103;p39"/>
          <p:cNvGrpSpPr/>
          <p:nvPr/>
        </p:nvGrpSpPr>
        <p:grpSpPr>
          <a:xfrm>
            <a:off x="1720328" y="2026865"/>
            <a:ext cx="408643" cy="411670"/>
            <a:chOff x="1571972" y="4183912"/>
            <a:chExt cx="408643" cy="411670"/>
          </a:xfrm>
        </p:grpSpPr>
        <p:sp>
          <p:nvSpPr>
            <p:cNvPr id="1104" name="Google Shape;1104;p39"/>
            <p:cNvSpPr/>
            <p:nvPr/>
          </p:nvSpPr>
          <p:spPr>
            <a:xfrm>
              <a:off x="1610854" y="4256002"/>
              <a:ext cx="342312" cy="339580"/>
            </a:xfrm>
            <a:custGeom>
              <a:avLst/>
              <a:gdLst/>
              <a:ahLst/>
              <a:cxnLst/>
              <a:rect l="l" t="t" r="r" b="b"/>
              <a:pathLst>
                <a:path w="16287" h="16157" extrusionOk="0">
                  <a:moveTo>
                    <a:pt x="13833" y="789"/>
                  </a:moveTo>
                  <a:lnTo>
                    <a:pt x="13833" y="789"/>
                  </a:lnTo>
                  <a:cubicBezTo>
                    <a:pt x="14336" y="832"/>
                    <a:pt x="14751" y="1263"/>
                    <a:pt x="14751" y="1779"/>
                  </a:cubicBezTo>
                  <a:lnTo>
                    <a:pt x="14751" y="2210"/>
                  </a:lnTo>
                  <a:lnTo>
                    <a:pt x="14135" y="2210"/>
                  </a:lnTo>
                  <a:lnTo>
                    <a:pt x="14135" y="1779"/>
                  </a:lnTo>
                  <a:cubicBezTo>
                    <a:pt x="14135" y="1420"/>
                    <a:pt x="14020" y="1076"/>
                    <a:pt x="13833" y="789"/>
                  </a:cubicBezTo>
                  <a:close/>
                  <a:moveTo>
                    <a:pt x="1809" y="1722"/>
                  </a:moveTo>
                  <a:lnTo>
                    <a:pt x="1809" y="1779"/>
                  </a:lnTo>
                  <a:lnTo>
                    <a:pt x="1809" y="2784"/>
                  </a:lnTo>
                  <a:lnTo>
                    <a:pt x="1321" y="2784"/>
                  </a:lnTo>
                  <a:cubicBezTo>
                    <a:pt x="1020" y="2784"/>
                    <a:pt x="790" y="2539"/>
                    <a:pt x="790" y="2252"/>
                  </a:cubicBezTo>
                  <a:cubicBezTo>
                    <a:pt x="790" y="1965"/>
                    <a:pt x="1020" y="1722"/>
                    <a:pt x="1321" y="1722"/>
                  </a:cubicBezTo>
                  <a:close/>
                  <a:moveTo>
                    <a:pt x="14938" y="2985"/>
                  </a:moveTo>
                  <a:cubicBezTo>
                    <a:pt x="15254" y="2985"/>
                    <a:pt x="15497" y="3243"/>
                    <a:pt x="15497" y="3559"/>
                  </a:cubicBezTo>
                  <a:lnTo>
                    <a:pt x="15497" y="4606"/>
                  </a:lnTo>
                  <a:cubicBezTo>
                    <a:pt x="15497" y="4907"/>
                    <a:pt x="15254" y="5166"/>
                    <a:pt x="14938" y="5166"/>
                  </a:cubicBezTo>
                  <a:lnTo>
                    <a:pt x="14135" y="5166"/>
                  </a:lnTo>
                  <a:lnTo>
                    <a:pt x="14135" y="2985"/>
                  </a:lnTo>
                  <a:close/>
                  <a:moveTo>
                    <a:pt x="1809" y="5711"/>
                  </a:moveTo>
                  <a:lnTo>
                    <a:pt x="1809" y="6773"/>
                  </a:lnTo>
                  <a:lnTo>
                    <a:pt x="1321" y="6773"/>
                  </a:lnTo>
                  <a:cubicBezTo>
                    <a:pt x="1020" y="6773"/>
                    <a:pt x="790" y="6528"/>
                    <a:pt x="790" y="6241"/>
                  </a:cubicBezTo>
                  <a:cubicBezTo>
                    <a:pt x="790" y="5954"/>
                    <a:pt x="1020" y="5711"/>
                    <a:pt x="1321" y="5711"/>
                  </a:cubicBezTo>
                  <a:close/>
                  <a:moveTo>
                    <a:pt x="14938" y="5983"/>
                  </a:moveTo>
                  <a:cubicBezTo>
                    <a:pt x="15254" y="5983"/>
                    <a:pt x="15497" y="6241"/>
                    <a:pt x="15497" y="6557"/>
                  </a:cubicBezTo>
                  <a:lnTo>
                    <a:pt x="15497" y="7605"/>
                  </a:lnTo>
                  <a:cubicBezTo>
                    <a:pt x="15497" y="7921"/>
                    <a:pt x="15254" y="8164"/>
                    <a:pt x="14938" y="8164"/>
                  </a:cubicBezTo>
                  <a:lnTo>
                    <a:pt x="14135" y="8164"/>
                  </a:lnTo>
                  <a:lnTo>
                    <a:pt x="14135" y="5983"/>
                  </a:lnTo>
                  <a:close/>
                  <a:moveTo>
                    <a:pt x="1809" y="9700"/>
                  </a:moveTo>
                  <a:lnTo>
                    <a:pt x="1809" y="10762"/>
                  </a:lnTo>
                  <a:lnTo>
                    <a:pt x="1321" y="10762"/>
                  </a:lnTo>
                  <a:cubicBezTo>
                    <a:pt x="1020" y="10762"/>
                    <a:pt x="790" y="10517"/>
                    <a:pt x="790" y="10230"/>
                  </a:cubicBezTo>
                  <a:cubicBezTo>
                    <a:pt x="790" y="9943"/>
                    <a:pt x="1020" y="9700"/>
                    <a:pt x="1321" y="9700"/>
                  </a:cubicBezTo>
                  <a:close/>
                  <a:moveTo>
                    <a:pt x="14938" y="9054"/>
                  </a:moveTo>
                  <a:cubicBezTo>
                    <a:pt x="15254" y="9054"/>
                    <a:pt x="15497" y="9312"/>
                    <a:pt x="15497" y="9628"/>
                  </a:cubicBezTo>
                  <a:lnTo>
                    <a:pt x="15497" y="10676"/>
                  </a:lnTo>
                  <a:cubicBezTo>
                    <a:pt x="15497" y="10991"/>
                    <a:pt x="15254" y="11235"/>
                    <a:pt x="14938" y="11235"/>
                  </a:cubicBezTo>
                  <a:lnTo>
                    <a:pt x="14135" y="11235"/>
                  </a:lnTo>
                  <a:lnTo>
                    <a:pt x="14135" y="9054"/>
                  </a:lnTo>
                  <a:close/>
                  <a:moveTo>
                    <a:pt x="1809" y="13517"/>
                  </a:moveTo>
                  <a:lnTo>
                    <a:pt x="1809" y="14363"/>
                  </a:lnTo>
                  <a:cubicBezTo>
                    <a:pt x="1809" y="14435"/>
                    <a:pt x="1809" y="14506"/>
                    <a:pt x="1824" y="14578"/>
                  </a:cubicBezTo>
                  <a:lnTo>
                    <a:pt x="1321" y="14578"/>
                  </a:lnTo>
                  <a:cubicBezTo>
                    <a:pt x="1020" y="14578"/>
                    <a:pt x="790" y="14334"/>
                    <a:pt x="790" y="14047"/>
                  </a:cubicBezTo>
                  <a:cubicBezTo>
                    <a:pt x="790" y="13760"/>
                    <a:pt x="1020" y="13517"/>
                    <a:pt x="1321" y="13517"/>
                  </a:cubicBezTo>
                  <a:close/>
                  <a:moveTo>
                    <a:pt x="10906" y="789"/>
                  </a:moveTo>
                  <a:cubicBezTo>
                    <a:pt x="11451" y="789"/>
                    <a:pt x="11910" y="1234"/>
                    <a:pt x="11910" y="1779"/>
                  </a:cubicBezTo>
                  <a:lnTo>
                    <a:pt x="11910" y="14363"/>
                  </a:lnTo>
                  <a:cubicBezTo>
                    <a:pt x="11910" y="14923"/>
                    <a:pt x="11451" y="15367"/>
                    <a:pt x="10906" y="15367"/>
                  </a:cubicBezTo>
                  <a:lnTo>
                    <a:pt x="3588" y="15367"/>
                  </a:lnTo>
                  <a:cubicBezTo>
                    <a:pt x="3029" y="15367"/>
                    <a:pt x="2583" y="14923"/>
                    <a:pt x="2583" y="14363"/>
                  </a:cubicBezTo>
                  <a:lnTo>
                    <a:pt x="2583" y="1779"/>
                  </a:lnTo>
                  <a:cubicBezTo>
                    <a:pt x="2583" y="1234"/>
                    <a:pt x="3029" y="789"/>
                    <a:pt x="3588" y="789"/>
                  </a:cubicBezTo>
                  <a:close/>
                  <a:moveTo>
                    <a:pt x="12369" y="789"/>
                  </a:moveTo>
                  <a:cubicBezTo>
                    <a:pt x="12914" y="789"/>
                    <a:pt x="13360" y="1234"/>
                    <a:pt x="13360" y="1779"/>
                  </a:cubicBezTo>
                  <a:lnTo>
                    <a:pt x="13360" y="14363"/>
                  </a:lnTo>
                  <a:cubicBezTo>
                    <a:pt x="13360" y="14908"/>
                    <a:pt x="12914" y="15353"/>
                    <a:pt x="12369" y="15367"/>
                  </a:cubicBezTo>
                  <a:cubicBezTo>
                    <a:pt x="12570" y="15080"/>
                    <a:pt x="12685" y="14736"/>
                    <a:pt x="12685" y="14363"/>
                  </a:cubicBezTo>
                  <a:lnTo>
                    <a:pt x="12685" y="1779"/>
                  </a:lnTo>
                  <a:cubicBezTo>
                    <a:pt x="12685" y="1420"/>
                    <a:pt x="12570" y="1062"/>
                    <a:pt x="12369" y="789"/>
                  </a:cubicBezTo>
                  <a:close/>
                  <a:moveTo>
                    <a:pt x="14751" y="12024"/>
                  </a:moveTo>
                  <a:lnTo>
                    <a:pt x="14751" y="14363"/>
                  </a:lnTo>
                  <a:cubicBezTo>
                    <a:pt x="14751" y="14894"/>
                    <a:pt x="14336" y="15325"/>
                    <a:pt x="13833" y="15367"/>
                  </a:cubicBezTo>
                  <a:cubicBezTo>
                    <a:pt x="14020" y="15080"/>
                    <a:pt x="14135" y="14736"/>
                    <a:pt x="14135" y="14363"/>
                  </a:cubicBezTo>
                  <a:lnTo>
                    <a:pt x="14135" y="12024"/>
                  </a:lnTo>
                  <a:close/>
                  <a:moveTo>
                    <a:pt x="3588" y="0"/>
                  </a:moveTo>
                  <a:cubicBezTo>
                    <a:pt x="2914" y="0"/>
                    <a:pt x="2325" y="387"/>
                    <a:pt x="2024" y="947"/>
                  </a:cubicBezTo>
                  <a:lnTo>
                    <a:pt x="1321" y="947"/>
                  </a:lnTo>
                  <a:cubicBezTo>
                    <a:pt x="590" y="947"/>
                    <a:pt x="1" y="1535"/>
                    <a:pt x="1" y="2252"/>
                  </a:cubicBezTo>
                  <a:cubicBezTo>
                    <a:pt x="1" y="2970"/>
                    <a:pt x="590" y="3559"/>
                    <a:pt x="1321" y="3559"/>
                  </a:cubicBezTo>
                  <a:lnTo>
                    <a:pt x="1809" y="3559"/>
                  </a:lnTo>
                  <a:lnTo>
                    <a:pt x="1809" y="4936"/>
                  </a:lnTo>
                  <a:lnTo>
                    <a:pt x="1321" y="4936"/>
                  </a:lnTo>
                  <a:cubicBezTo>
                    <a:pt x="590" y="4936"/>
                    <a:pt x="1" y="5524"/>
                    <a:pt x="1" y="6241"/>
                  </a:cubicBezTo>
                  <a:cubicBezTo>
                    <a:pt x="1" y="6959"/>
                    <a:pt x="590" y="7548"/>
                    <a:pt x="1321" y="7548"/>
                  </a:cubicBezTo>
                  <a:lnTo>
                    <a:pt x="1809" y="7548"/>
                  </a:lnTo>
                  <a:lnTo>
                    <a:pt x="1809" y="8925"/>
                  </a:lnTo>
                  <a:lnTo>
                    <a:pt x="1321" y="8925"/>
                  </a:lnTo>
                  <a:cubicBezTo>
                    <a:pt x="590" y="8925"/>
                    <a:pt x="1" y="9513"/>
                    <a:pt x="1" y="10230"/>
                  </a:cubicBezTo>
                  <a:cubicBezTo>
                    <a:pt x="1" y="10948"/>
                    <a:pt x="590" y="11537"/>
                    <a:pt x="1321" y="11537"/>
                  </a:cubicBezTo>
                  <a:lnTo>
                    <a:pt x="1809" y="11537"/>
                  </a:lnTo>
                  <a:lnTo>
                    <a:pt x="1809" y="12742"/>
                  </a:lnTo>
                  <a:lnTo>
                    <a:pt x="1321" y="12742"/>
                  </a:lnTo>
                  <a:cubicBezTo>
                    <a:pt x="590" y="12742"/>
                    <a:pt x="1" y="13330"/>
                    <a:pt x="1" y="14047"/>
                  </a:cubicBezTo>
                  <a:cubicBezTo>
                    <a:pt x="1" y="14764"/>
                    <a:pt x="590" y="15353"/>
                    <a:pt x="1321" y="15353"/>
                  </a:cubicBezTo>
                  <a:lnTo>
                    <a:pt x="2111" y="15353"/>
                  </a:lnTo>
                  <a:cubicBezTo>
                    <a:pt x="2426" y="15841"/>
                    <a:pt x="2971" y="16157"/>
                    <a:pt x="3588" y="16157"/>
                  </a:cubicBezTo>
                  <a:lnTo>
                    <a:pt x="13747" y="16157"/>
                  </a:lnTo>
                  <a:cubicBezTo>
                    <a:pt x="14722" y="16157"/>
                    <a:pt x="15526" y="15353"/>
                    <a:pt x="15526" y="14363"/>
                  </a:cubicBezTo>
                  <a:lnTo>
                    <a:pt x="15526" y="11881"/>
                  </a:lnTo>
                  <a:cubicBezTo>
                    <a:pt x="15971" y="11665"/>
                    <a:pt x="16287" y="11206"/>
                    <a:pt x="16287" y="10676"/>
                  </a:cubicBezTo>
                  <a:lnTo>
                    <a:pt x="16287" y="9628"/>
                  </a:lnTo>
                  <a:cubicBezTo>
                    <a:pt x="16287" y="9226"/>
                    <a:pt x="16100" y="8868"/>
                    <a:pt x="15828" y="8609"/>
                  </a:cubicBezTo>
                  <a:cubicBezTo>
                    <a:pt x="16100" y="8365"/>
                    <a:pt x="16287" y="8007"/>
                    <a:pt x="16287" y="7605"/>
                  </a:cubicBezTo>
                  <a:lnTo>
                    <a:pt x="16287" y="6557"/>
                  </a:lnTo>
                  <a:cubicBezTo>
                    <a:pt x="16287" y="6170"/>
                    <a:pt x="16115" y="5826"/>
                    <a:pt x="15857" y="5581"/>
                  </a:cubicBezTo>
                  <a:cubicBezTo>
                    <a:pt x="16115" y="5338"/>
                    <a:pt x="16287" y="4979"/>
                    <a:pt x="16287" y="4606"/>
                  </a:cubicBezTo>
                  <a:lnTo>
                    <a:pt x="16287" y="3559"/>
                  </a:lnTo>
                  <a:cubicBezTo>
                    <a:pt x="16287" y="3027"/>
                    <a:pt x="15971" y="2568"/>
                    <a:pt x="15526" y="2353"/>
                  </a:cubicBezTo>
                  <a:lnTo>
                    <a:pt x="15526" y="1779"/>
                  </a:lnTo>
                  <a:cubicBezTo>
                    <a:pt x="15526" y="804"/>
                    <a:pt x="14722" y="0"/>
                    <a:pt x="13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5" name="Google Shape;1105;p39"/>
            <p:cNvSpPr/>
            <p:nvPr/>
          </p:nvSpPr>
          <p:spPr>
            <a:xfrm>
              <a:off x="1694693" y="4310564"/>
              <a:ext cx="136929" cy="87790"/>
            </a:xfrm>
            <a:custGeom>
              <a:avLst/>
              <a:gdLst/>
              <a:ahLst/>
              <a:cxnLst/>
              <a:rect l="l" t="t" r="r" b="b"/>
              <a:pathLst>
                <a:path w="6515" h="4177" extrusionOk="0">
                  <a:moveTo>
                    <a:pt x="5396" y="475"/>
                  </a:moveTo>
                  <a:cubicBezTo>
                    <a:pt x="5755" y="475"/>
                    <a:pt x="6042" y="762"/>
                    <a:pt x="6042" y="1120"/>
                  </a:cubicBezTo>
                  <a:lnTo>
                    <a:pt x="6042" y="3058"/>
                  </a:lnTo>
                  <a:cubicBezTo>
                    <a:pt x="6042" y="3416"/>
                    <a:pt x="5755" y="3718"/>
                    <a:pt x="5396" y="3718"/>
                  </a:cubicBezTo>
                  <a:lnTo>
                    <a:pt x="1120" y="3718"/>
                  </a:lnTo>
                  <a:cubicBezTo>
                    <a:pt x="762" y="3718"/>
                    <a:pt x="460" y="3416"/>
                    <a:pt x="460" y="3058"/>
                  </a:cubicBezTo>
                  <a:lnTo>
                    <a:pt x="460" y="1120"/>
                  </a:lnTo>
                  <a:cubicBezTo>
                    <a:pt x="460" y="762"/>
                    <a:pt x="762" y="475"/>
                    <a:pt x="1120" y="475"/>
                  </a:cubicBezTo>
                  <a:close/>
                  <a:moveTo>
                    <a:pt x="1120" y="1"/>
                  </a:moveTo>
                  <a:cubicBezTo>
                    <a:pt x="503" y="1"/>
                    <a:pt x="1" y="504"/>
                    <a:pt x="1" y="1120"/>
                  </a:cubicBezTo>
                  <a:lnTo>
                    <a:pt x="1" y="3058"/>
                  </a:lnTo>
                  <a:cubicBezTo>
                    <a:pt x="1" y="3674"/>
                    <a:pt x="503" y="4177"/>
                    <a:pt x="1120" y="4177"/>
                  </a:cubicBezTo>
                  <a:lnTo>
                    <a:pt x="5396" y="4177"/>
                  </a:lnTo>
                  <a:cubicBezTo>
                    <a:pt x="6013" y="4177"/>
                    <a:pt x="6515" y="3674"/>
                    <a:pt x="6515" y="3058"/>
                  </a:cubicBezTo>
                  <a:lnTo>
                    <a:pt x="6515" y="1120"/>
                  </a:lnTo>
                  <a:cubicBezTo>
                    <a:pt x="6515" y="504"/>
                    <a:pt x="6013" y="1"/>
                    <a:pt x="5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1724559" y="4349782"/>
              <a:ext cx="76924" cy="9668"/>
            </a:xfrm>
            <a:custGeom>
              <a:avLst/>
              <a:gdLst/>
              <a:ahLst/>
              <a:cxnLst/>
              <a:rect l="l" t="t" r="r" b="b"/>
              <a:pathLst>
                <a:path w="3660" h="460" extrusionOk="0">
                  <a:moveTo>
                    <a:pt x="244" y="0"/>
                  </a:moveTo>
                  <a:cubicBezTo>
                    <a:pt x="116" y="0"/>
                    <a:pt x="1" y="101"/>
                    <a:pt x="1" y="230"/>
                  </a:cubicBezTo>
                  <a:cubicBezTo>
                    <a:pt x="1" y="359"/>
                    <a:pt x="116" y="459"/>
                    <a:pt x="244" y="459"/>
                  </a:cubicBezTo>
                  <a:lnTo>
                    <a:pt x="3429" y="459"/>
                  </a:lnTo>
                  <a:cubicBezTo>
                    <a:pt x="3559" y="459"/>
                    <a:pt x="3659" y="359"/>
                    <a:pt x="3659" y="230"/>
                  </a:cubicBezTo>
                  <a:cubicBezTo>
                    <a:pt x="3659" y="101"/>
                    <a:pt x="3559" y="0"/>
                    <a:pt x="3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1791520" y="4461679"/>
              <a:ext cx="9962" cy="18706"/>
            </a:xfrm>
            <a:custGeom>
              <a:avLst/>
              <a:gdLst/>
              <a:ahLst/>
              <a:cxnLst/>
              <a:rect l="l" t="t" r="r" b="b"/>
              <a:pathLst>
                <a:path w="474" h="890" extrusionOk="0">
                  <a:moveTo>
                    <a:pt x="243" y="0"/>
                  </a:moveTo>
                  <a:cubicBezTo>
                    <a:pt x="115" y="0"/>
                    <a:pt x="0" y="100"/>
                    <a:pt x="0" y="230"/>
                  </a:cubicBezTo>
                  <a:lnTo>
                    <a:pt x="0" y="660"/>
                  </a:lnTo>
                  <a:cubicBezTo>
                    <a:pt x="0" y="789"/>
                    <a:pt x="115" y="890"/>
                    <a:pt x="243" y="890"/>
                  </a:cubicBezTo>
                  <a:cubicBezTo>
                    <a:pt x="373" y="890"/>
                    <a:pt x="473" y="789"/>
                    <a:pt x="473" y="660"/>
                  </a:cubicBezTo>
                  <a:lnTo>
                    <a:pt x="473" y="230"/>
                  </a:lnTo>
                  <a:cubicBezTo>
                    <a:pt x="473" y="100"/>
                    <a:pt x="373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1827397" y="4490915"/>
              <a:ext cx="9983" cy="19021"/>
            </a:xfrm>
            <a:custGeom>
              <a:avLst/>
              <a:gdLst/>
              <a:ahLst/>
              <a:cxnLst/>
              <a:rect l="l" t="t" r="r" b="b"/>
              <a:pathLst>
                <a:path w="475" h="905" extrusionOk="0">
                  <a:moveTo>
                    <a:pt x="245" y="0"/>
                  </a:moveTo>
                  <a:cubicBezTo>
                    <a:pt x="115" y="0"/>
                    <a:pt x="0" y="101"/>
                    <a:pt x="0" y="230"/>
                  </a:cubicBezTo>
                  <a:lnTo>
                    <a:pt x="0" y="675"/>
                  </a:lnTo>
                  <a:cubicBezTo>
                    <a:pt x="0" y="804"/>
                    <a:pt x="115" y="905"/>
                    <a:pt x="245" y="905"/>
                  </a:cubicBezTo>
                  <a:cubicBezTo>
                    <a:pt x="373" y="905"/>
                    <a:pt x="474" y="804"/>
                    <a:pt x="474" y="675"/>
                  </a:cubicBezTo>
                  <a:lnTo>
                    <a:pt x="474" y="230"/>
                  </a:lnTo>
                  <a:cubicBezTo>
                    <a:pt x="474" y="101"/>
                    <a:pt x="373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1801462" y="4512332"/>
              <a:ext cx="9983" cy="19000"/>
            </a:xfrm>
            <a:custGeom>
              <a:avLst/>
              <a:gdLst/>
              <a:ahLst/>
              <a:cxnLst/>
              <a:rect l="l" t="t" r="r" b="b"/>
              <a:pathLst>
                <a:path w="475" h="904" extrusionOk="0">
                  <a:moveTo>
                    <a:pt x="230" y="1"/>
                  </a:moveTo>
                  <a:cubicBezTo>
                    <a:pt x="101" y="1"/>
                    <a:pt x="0" y="100"/>
                    <a:pt x="0" y="230"/>
                  </a:cubicBezTo>
                  <a:lnTo>
                    <a:pt x="0" y="661"/>
                  </a:lnTo>
                  <a:cubicBezTo>
                    <a:pt x="0" y="789"/>
                    <a:pt x="101" y="904"/>
                    <a:pt x="230" y="904"/>
                  </a:cubicBezTo>
                  <a:cubicBezTo>
                    <a:pt x="359" y="904"/>
                    <a:pt x="474" y="789"/>
                    <a:pt x="474" y="661"/>
                  </a:cubicBezTo>
                  <a:lnTo>
                    <a:pt x="474" y="230"/>
                  </a:lnTo>
                  <a:cubicBezTo>
                    <a:pt x="474" y="100"/>
                    <a:pt x="359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0" name="Google Shape;1110;p39"/>
            <p:cNvSpPr/>
            <p:nvPr/>
          </p:nvSpPr>
          <p:spPr>
            <a:xfrm>
              <a:off x="1682629" y="4452894"/>
              <a:ext cx="16919" cy="41047"/>
            </a:xfrm>
            <a:custGeom>
              <a:avLst/>
              <a:gdLst/>
              <a:ahLst/>
              <a:cxnLst/>
              <a:rect l="l" t="t" r="r" b="b"/>
              <a:pathLst>
                <a:path w="805" h="1953" extrusionOk="0">
                  <a:moveTo>
                    <a:pt x="393" y="1"/>
                  </a:moveTo>
                  <a:cubicBezTo>
                    <a:pt x="188" y="1"/>
                    <a:pt x="16" y="168"/>
                    <a:pt x="16" y="374"/>
                  </a:cubicBezTo>
                  <a:cubicBezTo>
                    <a:pt x="1" y="776"/>
                    <a:pt x="1" y="1178"/>
                    <a:pt x="1" y="1566"/>
                  </a:cubicBezTo>
                  <a:cubicBezTo>
                    <a:pt x="16" y="1781"/>
                    <a:pt x="188" y="1953"/>
                    <a:pt x="389" y="1953"/>
                  </a:cubicBezTo>
                  <a:lnTo>
                    <a:pt x="402" y="1953"/>
                  </a:lnTo>
                  <a:cubicBezTo>
                    <a:pt x="618" y="1953"/>
                    <a:pt x="790" y="1767"/>
                    <a:pt x="790" y="1551"/>
                  </a:cubicBezTo>
                  <a:cubicBezTo>
                    <a:pt x="776" y="1178"/>
                    <a:pt x="776" y="776"/>
                    <a:pt x="790" y="403"/>
                  </a:cubicBezTo>
                  <a:cubicBezTo>
                    <a:pt x="804" y="188"/>
                    <a:pt x="632" y="1"/>
                    <a:pt x="417" y="1"/>
                  </a:cubicBezTo>
                  <a:cubicBezTo>
                    <a:pt x="409" y="1"/>
                    <a:pt x="401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1" name="Google Shape;1111;p39"/>
            <p:cNvSpPr/>
            <p:nvPr/>
          </p:nvSpPr>
          <p:spPr>
            <a:xfrm>
              <a:off x="1682944" y="4419455"/>
              <a:ext cx="16310" cy="23540"/>
            </a:xfrm>
            <a:custGeom>
              <a:avLst/>
              <a:gdLst/>
              <a:ahLst/>
              <a:cxnLst/>
              <a:rect l="l" t="t" r="r" b="b"/>
              <a:pathLst>
                <a:path w="776" h="1120" extrusionOk="0">
                  <a:moveTo>
                    <a:pt x="387" y="0"/>
                  </a:moveTo>
                  <a:cubicBezTo>
                    <a:pt x="173" y="0"/>
                    <a:pt x="1" y="172"/>
                    <a:pt x="1" y="387"/>
                  </a:cubicBezTo>
                  <a:lnTo>
                    <a:pt x="1" y="731"/>
                  </a:lnTo>
                  <a:cubicBezTo>
                    <a:pt x="1" y="947"/>
                    <a:pt x="173" y="1119"/>
                    <a:pt x="387" y="1119"/>
                  </a:cubicBezTo>
                  <a:cubicBezTo>
                    <a:pt x="603" y="1119"/>
                    <a:pt x="775" y="947"/>
                    <a:pt x="775" y="731"/>
                  </a:cubicBezTo>
                  <a:lnTo>
                    <a:pt x="775" y="387"/>
                  </a:lnTo>
                  <a:cubicBezTo>
                    <a:pt x="775" y="172"/>
                    <a:pt x="603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1664848" y="4183912"/>
              <a:ext cx="30475" cy="30181"/>
            </a:xfrm>
            <a:custGeom>
              <a:avLst/>
              <a:gdLst/>
              <a:ahLst/>
              <a:cxnLst/>
              <a:rect l="l" t="t" r="r" b="b"/>
              <a:pathLst>
                <a:path w="1450" h="1436" extrusionOk="0">
                  <a:moveTo>
                    <a:pt x="732" y="0"/>
                  </a:moveTo>
                  <a:cubicBezTo>
                    <a:pt x="330" y="0"/>
                    <a:pt x="1" y="316"/>
                    <a:pt x="1" y="718"/>
                  </a:cubicBezTo>
                  <a:cubicBezTo>
                    <a:pt x="1" y="1120"/>
                    <a:pt x="330" y="1435"/>
                    <a:pt x="732" y="1435"/>
                  </a:cubicBezTo>
                  <a:cubicBezTo>
                    <a:pt x="1134" y="1435"/>
                    <a:pt x="1449" y="1120"/>
                    <a:pt x="1449" y="718"/>
                  </a:cubicBezTo>
                  <a:cubicBezTo>
                    <a:pt x="1449" y="316"/>
                    <a:pt x="1134" y="0"/>
                    <a:pt x="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1832525" y="4220104"/>
              <a:ext cx="12968" cy="12674"/>
            </a:xfrm>
            <a:custGeom>
              <a:avLst/>
              <a:gdLst/>
              <a:ahLst/>
              <a:cxnLst/>
              <a:rect l="l" t="t" r="r" b="b"/>
              <a:pathLst>
                <a:path w="617" h="603" extrusionOk="0">
                  <a:moveTo>
                    <a:pt x="316" y="0"/>
                  </a:moveTo>
                  <a:cubicBezTo>
                    <a:pt x="144" y="0"/>
                    <a:pt x="1" y="130"/>
                    <a:pt x="1" y="302"/>
                  </a:cubicBezTo>
                  <a:cubicBezTo>
                    <a:pt x="1" y="474"/>
                    <a:pt x="144" y="603"/>
                    <a:pt x="316" y="603"/>
                  </a:cubicBezTo>
                  <a:cubicBezTo>
                    <a:pt x="473" y="603"/>
                    <a:pt x="617" y="474"/>
                    <a:pt x="617" y="302"/>
                  </a:cubicBezTo>
                  <a:cubicBezTo>
                    <a:pt x="617" y="130"/>
                    <a:pt x="473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1571972" y="4226977"/>
              <a:ext cx="46154" cy="51115"/>
            </a:xfrm>
            <a:custGeom>
              <a:avLst/>
              <a:gdLst/>
              <a:ahLst/>
              <a:cxnLst/>
              <a:rect l="l" t="t" r="r" b="b"/>
              <a:pathLst>
                <a:path w="2196" h="2432" extrusionOk="0">
                  <a:moveTo>
                    <a:pt x="1098" y="0"/>
                  </a:moveTo>
                  <a:cubicBezTo>
                    <a:pt x="1058" y="0"/>
                    <a:pt x="1019" y="25"/>
                    <a:pt x="1005" y="75"/>
                  </a:cubicBezTo>
                  <a:lnTo>
                    <a:pt x="760" y="764"/>
                  </a:lnTo>
                  <a:cubicBezTo>
                    <a:pt x="746" y="792"/>
                    <a:pt x="718" y="821"/>
                    <a:pt x="703" y="836"/>
                  </a:cubicBezTo>
                  <a:lnTo>
                    <a:pt x="86" y="1108"/>
                  </a:lnTo>
                  <a:cubicBezTo>
                    <a:pt x="0" y="1152"/>
                    <a:pt x="0" y="1280"/>
                    <a:pt x="86" y="1324"/>
                  </a:cubicBezTo>
                  <a:lnTo>
                    <a:pt x="703" y="1596"/>
                  </a:lnTo>
                  <a:cubicBezTo>
                    <a:pt x="718" y="1611"/>
                    <a:pt x="746" y="1640"/>
                    <a:pt x="760" y="1668"/>
                  </a:cubicBezTo>
                  <a:lnTo>
                    <a:pt x="1005" y="2357"/>
                  </a:lnTo>
                  <a:cubicBezTo>
                    <a:pt x="1019" y="2407"/>
                    <a:pt x="1058" y="2432"/>
                    <a:pt x="1098" y="2432"/>
                  </a:cubicBezTo>
                  <a:cubicBezTo>
                    <a:pt x="1137" y="2432"/>
                    <a:pt x="1176" y="2407"/>
                    <a:pt x="1191" y="2357"/>
                  </a:cubicBezTo>
                  <a:lnTo>
                    <a:pt x="1435" y="1668"/>
                  </a:lnTo>
                  <a:cubicBezTo>
                    <a:pt x="1449" y="1640"/>
                    <a:pt x="1464" y="1611"/>
                    <a:pt x="1493" y="1596"/>
                  </a:cubicBezTo>
                  <a:lnTo>
                    <a:pt x="2109" y="1324"/>
                  </a:lnTo>
                  <a:cubicBezTo>
                    <a:pt x="2195" y="1280"/>
                    <a:pt x="2195" y="1152"/>
                    <a:pt x="2109" y="1108"/>
                  </a:cubicBezTo>
                  <a:lnTo>
                    <a:pt x="1493" y="836"/>
                  </a:lnTo>
                  <a:cubicBezTo>
                    <a:pt x="1464" y="821"/>
                    <a:pt x="1449" y="792"/>
                    <a:pt x="1435" y="764"/>
                  </a:cubicBezTo>
                  <a:lnTo>
                    <a:pt x="1191" y="75"/>
                  </a:lnTo>
                  <a:cubicBezTo>
                    <a:pt x="1176" y="25"/>
                    <a:pt x="1137" y="0"/>
                    <a:pt x="1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5" name="Google Shape;1115;p39"/>
            <p:cNvSpPr/>
            <p:nvPr/>
          </p:nvSpPr>
          <p:spPr>
            <a:xfrm>
              <a:off x="1934460" y="4192592"/>
              <a:ext cx="46154" cy="51136"/>
            </a:xfrm>
            <a:custGeom>
              <a:avLst/>
              <a:gdLst/>
              <a:ahLst/>
              <a:cxnLst/>
              <a:rect l="l" t="t" r="r" b="b"/>
              <a:pathLst>
                <a:path w="2196" h="2433" extrusionOk="0">
                  <a:moveTo>
                    <a:pt x="1098" y="0"/>
                  </a:moveTo>
                  <a:cubicBezTo>
                    <a:pt x="1058" y="0"/>
                    <a:pt x="1019" y="25"/>
                    <a:pt x="1005" y="75"/>
                  </a:cubicBezTo>
                  <a:lnTo>
                    <a:pt x="760" y="764"/>
                  </a:lnTo>
                  <a:cubicBezTo>
                    <a:pt x="746" y="793"/>
                    <a:pt x="718" y="821"/>
                    <a:pt x="703" y="836"/>
                  </a:cubicBezTo>
                  <a:lnTo>
                    <a:pt x="86" y="1108"/>
                  </a:lnTo>
                  <a:cubicBezTo>
                    <a:pt x="0" y="1152"/>
                    <a:pt x="0" y="1281"/>
                    <a:pt x="86" y="1324"/>
                  </a:cubicBezTo>
                  <a:lnTo>
                    <a:pt x="703" y="1596"/>
                  </a:lnTo>
                  <a:cubicBezTo>
                    <a:pt x="718" y="1611"/>
                    <a:pt x="746" y="1640"/>
                    <a:pt x="760" y="1668"/>
                  </a:cubicBezTo>
                  <a:lnTo>
                    <a:pt x="1005" y="2357"/>
                  </a:lnTo>
                  <a:cubicBezTo>
                    <a:pt x="1019" y="2407"/>
                    <a:pt x="1058" y="2432"/>
                    <a:pt x="1098" y="2432"/>
                  </a:cubicBezTo>
                  <a:cubicBezTo>
                    <a:pt x="1137" y="2432"/>
                    <a:pt x="1176" y="2407"/>
                    <a:pt x="1191" y="2357"/>
                  </a:cubicBezTo>
                  <a:lnTo>
                    <a:pt x="1435" y="1668"/>
                  </a:lnTo>
                  <a:cubicBezTo>
                    <a:pt x="1449" y="1640"/>
                    <a:pt x="1464" y="1611"/>
                    <a:pt x="1493" y="1596"/>
                  </a:cubicBezTo>
                  <a:lnTo>
                    <a:pt x="2109" y="1324"/>
                  </a:lnTo>
                  <a:cubicBezTo>
                    <a:pt x="2195" y="1281"/>
                    <a:pt x="2195" y="1152"/>
                    <a:pt x="2109" y="1108"/>
                  </a:cubicBezTo>
                  <a:lnTo>
                    <a:pt x="1493" y="836"/>
                  </a:lnTo>
                  <a:cubicBezTo>
                    <a:pt x="1464" y="821"/>
                    <a:pt x="1449" y="793"/>
                    <a:pt x="1435" y="764"/>
                  </a:cubicBezTo>
                  <a:lnTo>
                    <a:pt x="1191" y="75"/>
                  </a:lnTo>
                  <a:cubicBezTo>
                    <a:pt x="1176" y="25"/>
                    <a:pt x="1137" y="0"/>
                    <a:pt x="1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16" name="Google Shape;1116;p39"/>
          <p:cNvGrpSpPr/>
          <p:nvPr/>
        </p:nvGrpSpPr>
        <p:grpSpPr>
          <a:xfrm>
            <a:off x="4366018" y="2026760"/>
            <a:ext cx="411964" cy="411880"/>
            <a:chOff x="2192009" y="4183702"/>
            <a:chExt cx="411964" cy="411880"/>
          </a:xfrm>
        </p:grpSpPr>
        <p:sp>
          <p:nvSpPr>
            <p:cNvPr id="1117" name="Google Shape;1117;p39"/>
            <p:cNvSpPr/>
            <p:nvPr/>
          </p:nvSpPr>
          <p:spPr>
            <a:xfrm>
              <a:off x="2192009" y="4227944"/>
              <a:ext cx="409841" cy="367638"/>
            </a:xfrm>
            <a:custGeom>
              <a:avLst/>
              <a:gdLst/>
              <a:ahLst/>
              <a:cxnLst/>
              <a:rect l="l" t="t" r="r" b="b"/>
              <a:pathLst>
                <a:path w="19500" h="17492" extrusionOk="0">
                  <a:moveTo>
                    <a:pt x="11120" y="2153"/>
                  </a:moveTo>
                  <a:lnTo>
                    <a:pt x="11120" y="3042"/>
                  </a:lnTo>
                  <a:lnTo>
                    <a:pt x="8336" y="3042"/>
                  </a:lnTo>
                  <a:lnTo>
                    <a:pt x="8336" y="2153"/>
                  </a:lnTo>
                  <a:close/>
                  <a:moveTo>
                    <a:pt x="11550" y="775"/>
                  </a:moveTo>
                  <a:cubicBezTo>
                    <a:pt x="12110" y="775"/>
                    <a:pt x="12569" y="1234"/>
                    <a:pt x="12569" y="1794"/>
                  </a:cubicBezTo>
                  <a:lnTo>
                    <a:pt x="12569" y="3042"/>
                  </a:lnTo>
                  <a:lnTo>
                    <a:pt x="11895" y="3042"/>
                  </a:lnTo>
                  <a:lnTo>
                    <a:pt x="11895" y="1823"/>
                  </a:lnTo>
                  <a:cubicBezTo>
                    <a:pt x="11895" y="1579"/>
                    <a:pt x="11694" y="1378"/>
                    <a:pt x="11450" y="1378"/>
                  </a:cubicBezTo>
                  <a:lnTo>
                    <a:pt x="8007" y="1378"/>
                  </a:lnTo>
                  <a:cubicBezTo>
                    <a:pt x="7762" y="1378"/>
                    <a:pt x="7561" y="1579"/>
                    <a:pt x="7561" y="1823"/>
                  </a:cubicBezTo>
                  <a:lnTo>
                    <a:pt x="7561" y="3042"/>
                  </a:lnTo>
                  <a:lnTo>
                    <a:pt x="6887" y="3042"/>
                  </a:lnTo>
                  <a:lnTo>
                    <a:pt x="6887" y="1794"/>
                  </a:lnTo>
                  <a:cubicBezTo>
                    <a:pt x="6887" y="1234"/>
                    <a:pt x="7347" y="775"/>
                    <a:pt x="7906" y="775"/>
                  </a:cubicBezTo>
                  <a:close/>
                  <a:moveTo>
                    <a:pt x="5265" y="3128"/>
                  </a:moveTo>
                  <a:cubicBezTo>
                    <a:pt x="5280" y="3128"/>
                    <a:pt x="5294" y="3157"/>
                    <a:pt x="5294" y="3172"/>
                  </a:cubicBezTo>
                  <a:lnTo>
                    <a:pt x="5294" y="9256"/>
                  </a:lnTo>
                  <a:lnTo>
                    <a:pt x="3199" y="9256"/>
                  </a:lnTo>
                  <a:lnTo>
                    <a:pt x="3199" y="3172"/>
                  </a:lnTo>
                  <a:cubicBezTo>
                    <a:pt x="3199" y="3157"/>
                    <a:pt x="3228" y="3128"/>
                    <a:pt x="3243" y="3128"/>
                  </a:cubicBezTo>
                  <a:close/>
                  <a:moveTo>
                    <a:pt x="16214" y="3128"/>
                  </a:moveTo>
                  <a:cubicBezTo>
                    <a:pt x="16228" y="3128"/>
                    <a:pt x="16257" y="3157"/>
                    <a:pt x="16257" y="3172"/>
                  </a:cubicBezTo>
                  <a:lnTo>
                    <a:pt x="16257" y="9256"/>
                  </a:lnTo>
                  <a:lnTo>
                    <a:pt x="14148" y="9256"/>
                  </a:lnTo>
                  <a:lnTo>
                    <a:pt x="14148" y="3172"/>
                  </a:lnTo>
                  <a:cubicBezTo>
                    <a:pt x="14148" y="3157"/>
                    <a:pt x="14177" y="3128"/>
                    <a:pt x="14190" y="3128"/>
                  </a:cubicBezTo>
                  <a:close/>
                  <a:moveTo>
                    <a:pt x="2740" y="3817"/>
                  </a:moveTo>
                  <a:lnTo>
                    <a:pt x="2740" y="9485"/>
                  </a:lnTo>
                  <a:cubicBezTo>
                    <a:pt x="2583" y="9629"/>
                    <a:pt x="2482" y="9830"/>
                    <a:pt x="2482" y="10059"/>
                  </a:cubicBezTo>
                  <a:lnTo>
                    <a:pt x="2482" y="10130"/>
                  </a:lnTo>
                  <a:cubicBezTo>
                    <a:pt x="1521" y="10031"/>
                    <a:pt x="775" y="9212"/>
                    <a:pt x="775" y="8223"/>
                  </a:cubicBezTo>
                  <a:lnTo>
                    <a:pt x="775" y="5468"/>
                  </a:lnTo>
                  <a:cubicBezTo>
                    <a:pt x="775" y="4549"/>
                    <a:pt x="1521" y="3817"/>
                    <a:pt x="2424" y="3817"/>
                  </a:cubicBezTo>
                  <a:close/>
                  <a:moveTo>
                    <a:pt x="13689" y="3817"/>
                  </a:moveTo>
                  <a:lnTo>
                    <a:pt x="13689" y="9485"/>
                  </a:lnTo>
                  <a:cubicBezTo>
                    <a:pt x="13530" y="9629"/>
                    <a:pt x="13444" y="9830"/>
                    <a:pt x="13444" y="10059"/>
                  </a:cubicBezTo>
                  <a:lnTo>
                    <a:pt x="13444" y="10130"/>
                  </a:lnTo>
                  <a:lnTo>
                    <a:pt x="6012" y="10130"/>
                  </a:lnTo>
                  <a:lnTo>
                    <a:pt x="6012" y="10059"/>
                  </a:lnTo>
                  <a:cubicBezTo>
                    <a:pt x="6012" y="9830"/>
                    <a:pt x="5926" y="9629"/>
                    <a:pt x="5768" y="9485"/>
                  </a:cubicBezTo>
                  <a:lnTo>
                    <a:pt x="5768" y="3817"/>
                  </a:lnTo>
                  <a:close/>
                  <a:moveTo>
                    <a:pt x="17060" y="3817"/>
                  </a:moveTo>
                  <a:cubicBezTo>
                    <a:pt x="17978" y="3817"/>
                    <a:pt x="18724" y="4549"/>
                    <a:pt x="18724" y="5468"/>
                  </a:cubicBezTo>
                  <a:lnTo>
                    <a:pt x="18724" y="8223"/>
                  </a:lnTo>
                  <a:cubicBezTo>
                    <a:pt x="18724" y="9227"/>
                    <a:pt x="17950" y="10044"/>
                    <a:pt x="16960" y="10130"/>
                  </a:cubicBezTo>
                  <a:lnTo>
                    <a:pt x="16960" y="10059"/>
                  </a:lnTo>
                  <a:cubicBezTo>
                    <a:pt x="16960" y="9830"/>
                    <a:pt x="16874" y="9629"/>
                    <a:pt x="16716" y="9485"/>
                  </a:cubicBezTo>
                  <a:lnTo>
                    <a:pt x="16716" y="3817"/>
                  </a:lnTo>
                  <a:close/>
                  <a:moveTo>
                    <a:pt x="5208" y="9715"/>
                  </a:moveTo>
                  <a:cubicBezTo>
                    <a:pt x="5395" y="9715"/>
                    <a:pt x="5552" y="9872"/>
                    <a:pt x="5552" y="10059"/>
                  </a:cubicBezTo>
                  <a:lnTo>
                    <a:pt x="5552" y="11795"/>
                  </a:lnTo>
                  <a:cubicBezTo>
                    <a:pt x="5552" y="11982"/>
                    <a:pt x="5395" y="12139"/>
                    <a:pt x="5208" y="12139"/>
                  </a:cubicBezTo>
                  <a:lnTo>
                    <a:pt x="3300" y="12139"/>
                  </a:lnTo>
                  <a:cubicBezTo>
                    <a:pt x="3113" y="12139"/>
                    <a:pt x="2956" y="11982"/>
                    <a:pt x="2956" y="11795"/>
                  </a:cubicBezTo>
                  <a:lnTo>
                    <a:pt x="2956" y="10059"/>
                  </a:lnTo>
                  <a:cubicBezTo>
                    <a:pt x="2956" y="9872"/>
                    <a:pt x="3113" y="9715"/>
                    <a:pt x="3300" y="9715"/>
                  </a:cubicBezTo>
                  <a:close/>
                  <a:moveTo>
                    <a:pt x="16157" y="9715"/>
                  </a:moveTo>
                  <a:cubicBezTo>
                    <a:pt x="16343" y="9715"/>
                    <a:pt x="16501" y="9872"/>
                    <a:pt x="16501" y="10059"/>
                  </a:cubicBezTo>
                  <a:lnTo>
                    <a:pt x="16501" y="11795"/>
                  </a:lnTo>
                  <a:cubicBezTo>
                    <a:pt x="16501" y="11982"/>
                    <a:pt x="16343" y="12139"/>
                    <a:pt x="16157" y="12139"/>
                  </a:cubicBezTo>
                  <a:lnTo>
                    <a:pt x="14248" y="12139"/>
                  </a:lnTo>
                  <a:cubicBezTo>
                    <a:pt x="14062" y="12139"/>
                    <a:pt x="13903" y="11982"/>
                    <a:pt x="13903" y="11795"/>
                  </a:cubicBezTo>
                  <a:lnTo>
                    <a:pt x="13903" y="10059"/>
                  </a:lnTo>
                  <a:cubicBezTo>
                    <a:pt x="13903" y="9872"/>
                    <a:pt x="14062" y="9715"/>
                    <a:pt x="14248" y="9715"/>
                  </a:cubicBezTo>
                  <a:close/>
                  <a:moveTo>
                    <a:pt x="5294" y="12598"/>
                  </a:moveTo>
                  <a:lnTo>
                    <a:pt x="5294" y="13947"/>
                  </a:lnTo>
                  <a:cubicBezTo>
                    <a:pt x="5294" y="14320"/>
                    <a:pt x="4993" y="14622"/>
                    <a:pt x="4620" y="14622"/>
                  </a:cubicBezTo>
                  <a:lnTo>
                    <a:pt x="3888" y="14622"/>
                  </a:lnTo>
                  <a:cubicBezTo>
                    <a:pt x="3515" y="14622"/>
                    <a:pt x="3199" y="14320"/>
                    <a:pt x="3199" y="13947"/>
                  </a:cubicBezTo>
                  <a:lnTo>
                    <a:pt x="3199" y="12598"/>
                  </a:lnTo>
                  <a:close/>
                  <a:moveTo>
                    <a:pt x="16257" y="12598"/>
                  </a:moveTo>
                  <a:lnTo>
                    <a:pt x="16257" y="13947"/>
                  </a:lnTo>
                  <a:cubicBezTo>
                    <a:pt x="16257" y="14320"/>
                    <a:pt x="15941" y="14622"/>
                    <a:pt x="15568" y="14622"/>
                  </a:cubicBezTo>
                  <a:lnTo>
                    <a:pt x="14837" y="14622"/>
                  </a:lnTo>
                  <a:cubicBezTo>
                    <a:pt x="14464" y="14622"/>
                    <a:pt x="14148" y="14320"/>
                    <a:pt x="14148" y="13947"/>
                  </a:cubicBezTo>
                  <a:lnTo>
                    <a:pt x="14148" y="12598"/>
                  </a:lnTo>
                  <a:close/>
                  <a:moveTo>
                    <a:pt x="17563" y="10805"/>
                  </a:moveTo>
                  <a:lnTo>
                    <a:pt x="17563" y="14291"/>
                  </a:lnTo>
                  <a:cubicBezTo>
                    <a:pt x="17563" y="14995"/>
                    <a:pt x="16960" y="15569"/>
                    <a:pt x="16228" y="15569"/>
                  </a:cubicBezTo>
                  <a:lnTo>
                    <a:pt x="3272" y="15569"/>
                  </a:lnTo>
                  <a:cubicBezTo>
                    <a:pt x="2525" y="15569"/>
                    <a:pt x="1937" y="14995"/>
                    <a:pt x="1937" y="14291"/>
                  </a:cubicBezTo>
                  <a:lnTo>
                    <a:pt x="1937" y="10805"/>
                  </a:lnTo>
                  <a:cubicBezTo>
                    <a:pt x="2109" y="10848"/>
                    <a:pt x="2296" y="10891"/>
                    <a:pt x="2482" y="10905"/>
                  </a:cubicBezTo>
                  <a:lnTo>
                    <a:pt x="2482" y="11795"/>
                  </a:lnTo>
                  <a:cubicBezTo>
                    <a:pt x="2482" y="12024"/>
                    <a:pt x="2583" y="12225"/>
                    <a:pt x="2740" y="12384"/>
                  </a:cubicBezTo>
                  <a:lnTo>
                    <a:pt x="2740" y="13947"/>
                  </a:lnTo>
                  <a:cubicBezTo>
                    <a:pt x="2740" y="14578"/>
                    <a:pt x="3257" y="15095"/>
                    <a:pt x="3888" y="15095"/>
                  </a:cubicBezTo>
                  <a:lnTo>
                    <a:pt x="4620" y="15095"/>
                  </a:lnTo>
                  <a:cubicBezTo>
                    <a:pt x="5252" y="15095"/>
                    <a:pt x="5768" y="14578"/>
                    <a:pt x="5768" y="13947"/>
                  </a:cubicBezTo>
                  <a:lnTo>
                    <a:pt x="5768" y="12384"/>
                  </a:lnTo>
                  <a:cubicBezTo>
                    <a:pt x="5912" y="12225"/>
                    <a:pt x="6012" y="12024"/>
                    <a:pt x="6012" y="11795"/>
                  </a:cubicBezTo>
                  <a:lnTo>
                    <a:pt x="6012" y="10905"/>
                  </a:lnTo>
                  <a:lnTo>
                    <a:pt x="13444" y="10905"/>
                  </a:lnTo>
                  <a:lnTo>
                    <a:pt x="13444" y="11795"/>
                  </a:lnTo>
                  <a:cubicBezTo>
                    <a:pt x="13444" y="12024"/>
                    <a:pt x="13530" y="12225"/>
                    <a:pt x="13689" y="12384"/>
                  </a:cubicBezTo>
                  <a:lnTo>
                    <a:pt x="13689" y="13947"/>
                  </a:lnTo>
                  <a:cubicBezTo>
                    <a:pt x="13689" y="14578"/>
                    <a:pt x="14205" y="15095"/>
                    <a:pt x="14837" y="15095"/>
                  </a:cubicBezTo>
                  <a:lnTo>
                    <a:pt x="15568" y="15095"/>
                  </a:lnTo>
                  <a:cubicBezTo>
                    <a:pt x="16199" y="15095"/>
                    <a:pt x="16716" y="14578"/>
                    <a:pt x="16716" y="13947"/>
                  </a:cubicBezTo>
                  <a:lnTo>
                    <a:pt x="16716" y="12384"/>
                  </a:lnTo>
                  <a:cubicBezTo>
                    <a:pt x="16874" y="12225"/>
                    <a:pt x="16960" y="12024"/>
                    <a:pt x="16960" y="11795"/>
                  </a:cubicBezTo>
                  <a:lnTo>
                    <a:pt x="16960" y="10905"/>
                  </a:lnTo>
                  <a:cubicBezTo>
                    <a:pt x="17175" y="10891"/>
                    <a:pt x="17376" y="10863"/>
                    <a:pt x="17563" y="10805"/>
                  </a:cubicBezTo>
                  <a:close/>
                  <a:moveTo>
                    <a:pt x="18724" y="10117"/>
                  </a:moveTo>
                  <a:lnTo>
                    <a:pt x="18724" y="15053"/>
                  </a:lnTo>
                  <a:cubicBezTo>
                    <a:pt x="18724" y="15971"/>
                    <a:pt x="17978" y="16717"/>
                    <a:pt x="17060" y="16717"/>
                  </a:cubicBezTo>
                  <a:lnTo>
                    <a:pt x="2424" y="16717"/>
                  </a:lnTo>
                  <a:cubicBezTo>
                    <a:pt x="1521" y="16717"/>
                    <a:pt x="775" y="15971"/>
                    <a:pt x="775" y="15053"/>
                  </a:cubicBezTo>
                  <a:lnTo>
                    <a:pt x="775" y="10117"/>
                  </a:lnTo>
                  <a:cubicBezTo>
                    <a:pt x="976" y="10317"/>
                    <a:pt x="1205" y="10490"/>
                    <a:pt x="1464" y="10618"/>
                  </a:cubicBezTo>
                  <a:lnTo>
                    <a:pt x="1464" y="14291"/>
                  </a:lnTo>
                  <a:cubicBezTo>
                    <a:pt x="1464" y="15253"/>
                    <a:pt x="2267" y="16028"/>
                    <a:pt x="3272" y="16028"/>
                  </a:cubicBezTo>
                  <a:lnTo>
                    <a:pt x="16228" y="16028"/>
                  </a:lnTo>
                  <a:cubicBezTo>
                    <a:pt x="17218" y="16028"/>
                    <a:pt x="18036" y="15253"/>
                    <a:pt x="18036" y="14291"/>
                  </a:cubicBezTo>
                  <a:lnTo>
                    <a:pt x="18036" y="10618"/>
                  </a:lnTo>
                  <a:cubicBezTo>
                    <a:pt x="18280" y="10490"/>
                    <a:pt x="18524" y="10317"/>
                    <a:pt x="18724" y="10117"/>
                  </a:cubicBezTo>
                  <a:close/>
                  <a:moveTo>
                    <a:pt x="7906" y="0"/>
                  </a:moveTo>
                  <a:cubicBezTo>
                    <a:pt x="6916" y="0"/>
                    <a:pt x="6113" y="804"/>
                    <a:pt x="6113" y="1794"/>
                  </a:cubicBezTo>
                  <a:lnTo>
                    <a:pt x="6113" y="3042"/>
                  </a:lnTo>
                  <a:lnTo>
                    <a:pt x="5740" y="3042"/>
                  </a:lnTo>
                  <a:cubicBezTo>
                    <a:pt x="5682" y="2828"/>
                    <a:pt x="5495" y="2669"/>
                    <a:pt x="5265" y="2669"/>
                  </a:cubicBezTo>
                  <a:lnTo>
                    <a:pt x="3243" y="2669"/>
                  </a:lnTo>
                  <a:cubicBezTo>
                    <a:pt x="3013" y="2669"/>
                    <a:pt x="2812" y="2828"/>
                    <a:pt x="2755" y="3042"/>
                  </a:cubicBezTo>
                  <a:lnTo>
                    <a:pt x="2424" y="3042"/>
                  </a:lnTo>
                  <a:cubicBezTo>
                    <a:pt x="1091" y="3042"/>
                    <a:pt x="0" y="4133"/>
                    <a:pt x="0" y="5468"/>
                  </a:cubicBezTo>
                  <a:lnTo>
                    <a:pt x="0" y="15053"/>
                  </a:lnTo>
                  <a:cubicBezTo>
                    <a:pt x="0" y="16401"/>
                    <a:pt x="1091" y="17492"/>
                    <a:pt x="2424" y="17492"/>
                  </a:cubicBezTo>
                  <a:lnTo>
                    <a:pt x="17060" y="17492"/>
                  </a:lnTo>
                  <a:cubicBezTo>
                    <a:pt x="18409" y="17492"/>
                    <a:pt x="19499" y="16401"/>
                    <a:pt x="19499" y="15053"/>
                  </a:cubicBezTo>
                  <a:lnTo>
                    <a:pt x="19499" y="5468"/>
                  </a:lnTo>
                  <a:cubicBezTo>
                    <a:pt x="19499" y="4133"/>
                    <a:pt x="18409" y="3042"/>
                    <a:pt x="17060" y="3042"/>
                  </a:cubicBezTo>
                  <a:lnTo>
                    <a:pt x="16702" y="3042"/>
                  </a:lnTo>
                  <a:cubicBezTo>
                    <a:pt x="16630" y="2828"/>
                    <a:pt x="16444" y="2669"/>
                    <a:pt x="16214" y="2669"/>
                  </a:cubicBezTo>
                  <a:lnTo>
                    <a:pt x="14190" y="2669"/>
                  </a:lnTo>
                  <a:cubicBezTo>
                    <a:pt x="13961" y="2669"/>
                    <a:pt x="13760" y="2828"/>
                    <a:pt x="13702" y="3042"/>
                  </a:cubicBezTo>
                  <a:lnTo>
                    <a:pt x="13344" y="3042"/>
                  </a:lnTo>
                  <a:lnTo>
                    <a:pt x="13344" y="1794"/>
                  </a:lnTo>
                  <a:cubicBezTo>
                    <a:pt x="13344" y="804"/>
                    <a:pt x="12541" y="0"/>
                    <a:pt x="11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2264666" y="4441461"/>
              <a:ext cx="33502" cy="32283"/>
            </a:xfrm>
            <a:custGeom>
              <a:avLst/>
              <a:gdLst/>
              <a:ahLst/>
              <a:cxnLst/>
              <a:rect l="l" t="t" r="r" b="b"/>
              <a:pathLst>
                <a:path w="1594" h="1536" extrusionOk="0">
                  <a:moveTo>
                    <a:pt x="1135" y="474"/>
                  </a:moveTo>
                  <a:lnTo>
                    <a:pt x="1135" y="1077"/>
                  </a:lnTo>
                  <a:lnTo>
                    <a:pt x="460" y="1077"/>
                  </a:lnTo>
                  <a:lnTo>
                    <a:pt x="460" y="474"/>
                  </a:lnTo>
                  <a:close/>
                  <a:moveTo>
                    <a:pt x="259" y="0"/>
                  </a:moveTo>
                  <a:cubicBezTo>
                    <a:pt x="115" y="0"/>
                    <a:pt x="1" y="130"/>
                    <a:pt x="1" y="273"/>
                  </a:cubicBezTo>
                  <a:lnTo>
                    <a:pt x="1" y="1278"/>
                  </a:lnTo>
                  <a:cubicBezTo>
                    <a:pt x="1" y="1421"/>
                    <a:pt x="115" y="1536"/>
                    <a:pt x="259" y="1536"/>
                  </a:cubicBezTo>
                  <a:lnTo>
                    <a:pt x="1321" y="1536"/>
                  </a:lnTo>
                  <a:cubicBezTo>
                    <a:pt x="1479" y="1536"/>
                    <a:pt x="1594" y="1421"/>
                    <a:pt x="1594" y="1278"/>
                  </a:cubicBezTo>
                  <a:lnTo>
                    <a:pt x="1594" y="273"/>
                  </a:lnTo>
                  <a:cubicBezTo>
                    <a:pt x="1594" y="130"/>
                    <a:pt x="1479" y="0"/>
                    <a:pt x="1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2494787" y="4441461"/>
              <a:ext cx="33481" cy="32283"/>
            </a:xfrm>
            <a:custGeom>
              <a:avLst/>
              <a:gdLst/>
              <a:ahLst/>
              <a:cxnLst/>
              <a:rect l="l" t="t" r="r" b="b"/>
              <a:pathLst>
                <a:path w="1593" h="1536" extrusionOk="0">
                  <a:moveTo>
                    <a:pt x="1133" y="474"/>
                  </a:moveTo>
                  <a:lnTo>
                    <a:pt x="1133" y="1077"/>
                  </a:lnTo>
                  <a:lnTo>
                    <a:pt x="459" y="1077"/>
                  </a:lnTo>
                  <a:lnTo>
                    <a:pt x="459" y="474"/>
                  </a:lnTo>
                  <a:close/>
                  <a:moveTo>
                    <a:pt x="258" y="0"/>
                  </a:moveTo>
                  <a:cubicBezTo>
                    <a:pt x="115" y="0"/>
                    <a:pt x="0" y="130"/>
                    <a:pt x="0" y="273"/>
                  </a:cubicBezTo>
                  <a:lnTo>
                    <a:pt x="0" y="1278"/>
                  </a:lnTo>
                  <a:cubicBezTo>
                    <a:pt x="0" y="1421"/>
                    <a:pt x="115" y="1536"/>
                    <a:pt x="258" y="1536"/>
                  </a:cubicBezTo>
                  <a:lnTo>
                    <a:pt x="1334" y="1536"/>
                  </a:lnTo>
                  <a:cubicBezTo>
                    <a:pt x="1477" y="1536"/>
                    <a:pt x="1592" y="1421"/>
                    <a:pt x="1592" y="1278"/>
                  </a:cubicBezTo>
                  <a:lnTo>
                    <a:pt x="1592" y="273"/>
                  </a:lnTo>
                  <a:cubicBezTo>
                    <a:pt x="1592" y="130"/>
                    <a:pt x="1477" y="0"/>
                    <a:pt x="1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2411221" y="4518048"/>
              <a:ext cx="10004" cy="19630"/>
            </a:xfrm>
            <a:custGeom>
              <a:avLst/>
              <a:gdLst/>
              <a:ahLst/>
              <a:cxnLst/>
              <a:rect l="l" t="t" r="r" b="b"/>
              <a:pathLst>
                <a:path w="476" h="934" extrusionOk="0">
                  <a:moveTo>
                    <a:pt x="231" y="1"/>
                  </a:moveTo>
                  <a:cubicBezTo>
                    <a:pt x="102" y="1"/>
                    <a:pt x="1" y="102"/>
                    <a:pt x="1" y="230"/>
                  </a:cubicBezTo>
                  <a:lnTo>
                    <a:pt x="1" y="704"/>
                  </a:lnTo>
                  <a:cubicBezTo>
                    <a:pt x="1" y="833"/>
                    <a:pt x="102" y="934"/>
                    <a:pt x="231" y="934"/>
                  </a:cubicBezTo>
                  <a:cubicBezTo>
                    <a:pt x="360" y="934"/>
                    <a:pt x="475" y="833"/>
                    <a:pt x="475" y="704"/>
                  </a:cubicBezTo>
                  <a:lnTo>
                    <a:pt x="475" y="230"/>
                  </a:lnTo>
                  <a:cubicBezTo>
                    <a:pt x="475" y="102"/>
                    <a:pt x="360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2436884" y="4475551"/>
              <a:ext cx="9668" cy="19609"/>
            </a:xfrm>
            <a:custGeom>
              <a:avLst/>
              <a:gdLst/>
              <a:ahLst/>
              <a:cxnLst/>
              <a:rect l="l" t="t" r="r" b="b"/>
              <a:pathLst>
                <a:path w="460" h="933" extrusionOk="0">
                  <a:moveTo>
                    <a:pt x="230" y="0"/>
                  </a:moveTo>
                  <a:cubicBezTo>
                    <a:pt x="100" y="0"/>
                    <a:pt x="0" y="100"/>
                    <a:pt x="0" y="230"/>
                  </a:cubicBezTo>
                  <a:lnTo>
                    <a:pt x="0" y="703"/>
                  </a:lnTo>
                  <a:cubicBezTo>
                    <a:pt x="0" y="832"/>
                    <a:pt x="100" y="932"/>
                    <a:pt x="230" y="932"/>
                  </a:cubicBezTo>
                  <a:cubicBezTo>
                    <a:pt x="358" y="932"/>
                    <a:pt x="459" y="832"/>
                    <a:pt x="459" y="703"/>
                  </a:cubicBezTo>
                  <a:lnTo>
                    <a:pt x="459" y="230"/>
                  </a:lnTo>
                  <a:cubicBezTo>
                    <a:pt x="459" y="100"/>
                    <a:pt x="358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2453761" y="4505375"/>
              <a:ext cx="9668" cy="19651"/>
            </a:xfrm>
            <a:custGeom>
              <a:avLst/>
              <a:gdLst/>
              <a:ahLst/>
              <a:cxnLst/>
              <a:rect l="l" t="t" r="r" b="b"/>
              <a:pathLst>
                <a:path w="460" h="935" extrusionOk="0">
                  <a:moveTo>
                    <a:pt x="230" y="1"/>
                  </a:moveTo>
                  <a:cubicBezTo>
                    <a:pt x="101" y="1"/>
                    <a:pt x="1" y="102"/>
                    <a:pt x="1" y="231"/>
                  </a:cubicBezTo>
                  <a:lnTo>
                    <a:pt x="1" y="705"/>
                  </a:lnTo>
                  <a:cubicBezTo>
                    <a:pt x="1" y="833"/>
                    <a:pt x="101" y="934"/>
                    <a:pt x="230" y="934"/>
                  </a:cubicBezTo>
                  <a:cubicBezTo>
                    <a:pt x="359" y="934"/>
                    <a:pt x="460" y="833"/>
                    <a:pt x="460" y="705"/>
                  </a:cubicBezTo>
                  <a:lnTo>
                    <a:pt x="460" y="231"/>
                  </a:lnTo>
                  <a:cubicBezTo>
                    <a:pt x="460" y="102"/>
                    <a:pt x="359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2372633" y="4320610"/>
              <a:ext cx="58513" cy="16520"/>
            </a:xfrm>
            <a:custGeom>
              <a:avLst/>
              <a:gdLst/>
              <a:ahLst/>
              <a:cxnLst/>
              <a:rect l="l" t="t" r="r" b="b"/>
              <a:pathLst>
                <a:path w="2784" h="786" extrusionOk="0">
                  <a:moveTo>
                    <a:pt x="1380" y="0"/>
                  </a:moveTo>
                  <a:cubicBezTo>
                    <a:pt x="1045" y="0"/>
                    <a:pt x="711" y="4"/>
                    <a:pt x="373" y="11"/>
                  </a:cubicBezTo>
                  <a:cubicBezTo>
                    <a:pt x="159" y="11"/>
                    <a:pt x="0" y="183"/>
                    <a:pt x="0" y="399"/>
                  </a:cubicBezTo>
                  <a:cubicBezTo>
                    <a:pt x="0" y="613"/>
                    <a:pt x="173" y="785"/>
                    <a:pt x="388" y="785"/>
                  </a:cubicBezTo>
                  <a:lnTo>
                    <a:pt x="402" y="785"/>
                  </a:lnTo>
                  <a:cubicBezTo>
                    <a:pt x="732" y="779"/>
                    <a:pt x="1059" y="775"/>
                    <a:pt x="1387" y="775"/>
                  </a:cubicBezTo>
                  <a:cubicBezTo>
                    <a:pt x="1715" y="775"/>
                    <a:pt x="2045" y="779"/>
                    <a:pt x="2382" y="785"/>
                  </a:cubicBezTo>
                  <a:cubicBezTo>
                    <a:pt x="2598" y="785"/>
                    <a:pt x="2770" y="613"/>
                    <a:pt x="2784" y="399"/>
                  </a:cubicBezTo>
                  <a:cubicBezTo>
                    <a:pt x="2784" y="183"/>
                    <a:pt x="2612" y="11"/>
                    <a:pt x="2397" y="11"/>
                  </a:cubicBezTo>
                  <a:cubicBezTo>
                    <a:pt x="2053" y="4"/>
                    <a:pt x="1716" y="0"/>
                    <a:pt x="1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2331334" y="4320820"/>
              <a:ext cx="25641" cy="16310"/>
            </a:xfrm>
            <a:custGeom>
              <a:avLst/>
              <a:gdLst/>
              <a:ahLst/>
              <a:cxnLst/>
              <a:rect l="l" t="t" r="r" b="b"/>
              <a:pathLst>
                <a:path w="1220" h="776" extrusionOk="0">
                  <a:moveTo>
                    <a:pt x="387" y="1"/>
                  </a:moveTo>
                  <a:cubicBezTo>
                    <a:pt x="172" y="1"/>
                    <a:pt x="0" y="173"/>
                    <a:pt x="0" y="389"/>
                  </a:cubicBezTo>
                  <a:cubicBezTo>
                    <a:pt x="0" y="603"/>
                    <a:pt x="172" y="775"/>
                    <a:pt x="387" y="775"/>
                  </a:cubicBezTo>
                  <a:lnTo>
                    <a:pt x="832" y="775"/>
                  </a:lnTo>
                  <a:cubicBezTo>
                    <a:pt x="1047" y="775"/>
                    <a:pt x="1219" y="603"/>
                    <a:pt x="1219" y="389"/>
                  </a:cubicBezTo>
                  <a:cubicBezTo>
                    <a:pt x="1219" y="173"/>
                    <a:pt x="1047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2497477" y="4187758"/>
              <a:ext cx="33208" cy="30139"/>
            </a:xfrm>
            <a:custGeom>
              <a:avLst/>
              <a:gdLst/>
              <a:ahLst/>
              <a:cxnLst/>
              <a:rect l="l" t="t" r="r" b="b"/>
              <a:pathLst>
                <a:path w="1580" h="1434" extrusionOk="0">
                  <a:moveTo>
                    <a:pt x="799" y="0"/>
                  </a:moveTo>
                  <a:cubicBezTo>
                    <a:pt x="471" y="0"/>
                    <a:pt x="174" y="217"/>
                    <a:pt x="87" y="550"/>
                  </a:cubicBezTo>
                  <a:cubicBezTo>
                    <a:pt x="1" y="937"/>
                    <a:pt x="245" y="1325"/>
                    <a:pt x="632" y="1411"/>
                  </a:cubicBezTo>
                  <a:cubicBezTo>
                    <a:pt x="691" y="1426"/>
                    <a:pt x="750" y="1433"/>
                    <a:pt x="808" y="1433"/>
                  </a:cubicBezTo>
                  <a:cubicBezTo>
                    <a:pt x="1131" y="1433"/>
                    <a:pt x="1420" y="1208"/>
                    <a:pt x="1493" y="879"/>
                  </a:cubicBezTo>
                  <a:cubicBezTo>
                    <a:pt x="1579" y="492"/>
                    <a:pt x="1349" y="104"/>
                    <a:pt x="963" y="18"/>
                  </a:cubicBezTo>
                  <a:cubicBezTo>
                    <a:pt x="908" y="6"/>
                    <a:pt x="853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2288794" y="4239398"/>
              <a:ext cx="12695" cy="12695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302" y="1"/>
                  </a:moveTo>
                  <a:cubicBezTo>
                    <a:pt x="130" y="1"/>
                    <a:pt x="0" y="130"/>
                    <a:pt x="0" y="302"/>
                  </a:cubicBezTo>
                  <a:cubicBezTo>
                    <a:pt x="0" y="475"/>
                    <a:pt x="130" y="603"/>
                    <a:pt x="302" y="603"/>
                  </a:cubicBezTo>
                  <a:cubicBezTo>
                    <a:pt x="475" y="603"/>
                    <a:pt x="603" y="475"/>
                    <a:pt x="603" y="302"/>
                  </a:cubicBezTo>
                  <a:cubicBezTo>
                    <a:pt x="603" y="130"/>
                    <a:pt x="47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2558113" y="4230592"/>
              <a:ext cx="45860" cy="50820"/>
            </a:xfrm>
            <a:custGeom>
              <a:avLst/>
              <a:gdLst/>
              <a:ahLst/>
              <a:cxnLst/>
              <a:rect l="l" t="t" r="r" b="b"/>
              <a:pathLst>
                <a:path w="2182" h="2418" extrusionOk="0">
                  <a:moveTo>
                    <a:pt x="1091" y="0"/>
                  </a:moveTo>
                  <a:cubicBezTo>
                    <a:pt x="1051" y="0"/>
                    <a:pt x="1012" y="25"/>
                    <a:pt x="990" y="75"/>
                  </a:cubicBezTo>
                  <a:lnTo>
                    <a:pt x="746" y="764"/>
                  </a:lnTo>
                  <a:cubicBezTo>
                    <a:pt x="746" y="793"/>
                    <a:pt x="718" y="821"/>
                    <a:pt x="689" y="821"/>
                  </a:cubicBezTo>
                  <a:lnTo>
                    <a:pt x="86" y="1108"/>
                  </a:lnTo>
                  <a:cubicBezTo>
                    <a:pt x="0" y="1137"/>
                    <a:pt x="0" y="1280"/>
                    <a:pt x="86" y="1324"/>
                  </a:cubicBezTo>
                  <a:lnTo>
                    <a:pt x="689" y="1596"/>
                  </a:lnTo>
                  <a:cubicBezTo>
                    <a:pt x="718" y="1611"/>
                    <a:pt x="746" y="1625"/>
                    <a:pt x="746" y="1654"/>
                  </a:cubicBezTo>
                  <a:lnTo>
                    <a:pt x="990" y="2342"/>
                  </a:lnTo>
                  <a:cubicBezTo>
                    <a:pt x="1012" y="2393"/>
                    <a:pt x="1051" y="2418"/>
                    <a:pt x="1091" y="2418"/>
                  </a:cubicBezTo>
                  <a:cubicBezTo>
                    <a:pt x="1130" y="2418"/>
                    <a:pt x="1169" y="2393"/>
                    <a:pt x="1191" y="2342"/>
                  </a:cubicBezTo>
                  <a:lnTo>
                    <a:pt x="1435" y="1654"/>
                  </a:lnTo>
                  <a:cubicBezTo>
                    <a:pt x="1449" y="1625"/>
                    <a:pt x="1464" y="1611"/>
                    <a:pt x="1493" y="1596"/>
                  </a:cubicBezTo>
                  <a:lnTo>
                    <a:pt x="2095" y="1324"/>
                  </a:lnTo>
                  <a:cubicBezTo>
                    <a:pt x="2181" y="1280"/>
                    <a:pt x="2181" y="1137"/>
                    <a:pt x="2095" y="1108"/>
                  </a:cubicBezTo>
                  <a:lnTo>
                    <a:pt x="1493" y="821"/>
                  </a:lnTo>
                  <a:cubicBezTo>
                    <a:pt x="1464" y="821"/>
                    <a:pt x="1449" y="793"/>
                    <a:pt x="1435" y="764"/>
                  </a:cubicBezTo>
                  <a:lnTo>
                    <a:pt x="1191" y="75"/>
                  </a:lnTo>
                  <a:cubicBezTo>
                    <a:pt x="1169" y="25"/>
                    <a:pt x="1130" y="0"/>
                    <a:pt x="1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2201341" y="4183702"/>
              <a:ext cx="63053" cy="68538"/>
            </a:xfrm>
            <a:custGeom>
              <a:avLst/>
              <a:gdLst/>
              <a:ahLst/>
              <a:cxnLst/>
              <a:rect l="l" t="t" r="r" b="b"/>
              <a:pathLst>
                <a:path w="3000" h="3261" extrusionOk="0">
                  <a:moveTo>
                    <a:pt x="1500" y="0"/>
                  </a:moveTo>
                  <a:cubicBezTo>
                    <a:pt x="1446" y="0"/>
                    <a:pt x="1393" y="32"/>
                    <a:pt x="1364" y="96"/>
                  </a:cubicBezTo>
                  <a:lnTo>
                    <a:pt x="1033" y="1030"/>
                  </a:lnTo>
                  <a:cubicBezTo>
                    <a:pt x="1020" y="1072"/>
                    <a:pt x="991" y="1101"/>
                    <a:pt x="962" y="1116"/>
                  </a:cubicBezTo>
                  <a:lnTo>
                    <a:pt x="115" y="1489"/>
                  </a:lnTo>
                  <a:cubicBezTo>
                    <a:pt x="0" y="1531"/>
                    <a:pt x="0" y="1718"/>
                    <a:pt x="115" y="1776"/>
                  </a:cubicBezTo>
                  <a:lnTo>
                    <a:pt x="962" y="2149"/>
                  </a:lnTo>
                  <a:cubicBezTo>
                    <a:pt x="991" y="2163"/>
                    <a:pt x="1020" y="2191"/>
                    <a:pt x="1033" y="2235"/>
                  </a:cubicBezTo>
                  <a:lnTo>
                    <a:pt x="1364" y="3153"/>
                  </a:lnTo>
                  <a:cubicBezTo>
                    <a:pt x="1393" y="3225"/>
                    <a:pt x="1446" y="3261"/>
                    <a:pt x="1500" y="3261"/>
                  </a:cubicBezTo>
                  <a:cubicBezTo>
                    <a:pt x="1554" y="3261"/>
                    <a:pt x="1607" y="3225"/>
                    <a:pt x="1636" y="3153"/>
                  </a:cubicBezTo>
                  <a:lnTo>
                    <a:pt x="1967" y="2235"/>
                  </a:lnTo>
                  <a:cubicBezTo>
                    <a:pt x="1980" y="2191"/>
                    <a:pt x="2009" y="2163"/>
                    <a:pt x="2053" y="2149"/>
                  </a:cubicBezTo>
                  <a:lnTo>
                    <a:pt x="2885" y="1776"/>
                  </a:lnTo>
                  <a:cubicBezTo>
                    <a:pt x="3000" y="1718"/>
                    <a:pt x="3000" y="1531"/>
                    <a:pt x="2885" y="1489"/>
                  </a:cubicBezTo>
                  <a:lnTo>
                    <a:pt x="2053" y="1116"/>
                  </a:lnTo>
                  <a:cubicBezTo>
                    <a:pt x="2009" y="1101"/>
                    <a:pt x="1980" y="1072"/>
                    <a:pt x="1967" y="1030"/>
                  </a:cubicBezTo>
                  <a:lnTo>
                    <a:pt x="1636" y="96"/>
                  </a:lnTo>
                  <a:cubicBezTo>
                    <a:pt x="1607" y="32"/>
                    <a:pt x="1554" y="0"/>
                    <a:pt x="1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29" name="Google Shape;1129;p39"/>
          <p:cNvGrpSpPr/>
          <p:nvPr/>
        </p:nvGrpSpPr>
        <p:grpSpPr>
          <a:xfrm>
            <a:off x="7013820" y="2026823"/>
            <a:ext cx="411060" cy="411754"/>
            <a:chOff x="2813833" y="4183828"/>
            <a:chExt cx="411060" cy="411754"/>
          </a:xfrm>
        </p:grpSpPr>
        <p:sp>
          <p:nvSpPr>
            <p:cNvPr id="1130" name="Google Shape;1130;p39"/>
            <p:cNvSpPr/>
            <p:nvPr/>
          </p:nvSpPr>
          <p:spPr>
            <a:xfrm>
              <a:off x="2813833" y="4276788"/>
              <a:ext cx="411060" cy="318793"/>
            </a:xfrm>
            <a:custGeom>
              <a:avLst/>
              <a:gdLst/>
              <a:ahLst/>
              <a:cxnLst/>
              <a:rect l="l" t="t" r="r" b="b"/>
              <a:pathLst>
                <a:path w="19558" h="15168" extrusionOk="0">
                  <a:moveTo>
                    <a:pt x="6716" y="1751"/>
                  </a:moveTo>
                  <a:cubicBezTo>
                    <a:pt x="6802" y="1751"/>
                    <a:pt x="6860" y="1809"/>
                    <a:pt x="6860" y="1881"/>
                  </a:cubicBezTo>
                  <a:lnTo>
                    <a:pt x="6860" y="2627"/>
                  </a:lnTo>
                  <a:cubicBezTo>
                    <a:pt x="6860" y="2713"/>
                    <a:pt x="6802" y="2771"/>
                    <a:pt x="6716" y="2771"/>
                  </a:cubicBezTo>
                  <a:lnTo>
                    <a:pt x="3057" y="2771"/>
                  </a:lnTo>
                  <a:cubicBezTo>
                    <a:pt x="2770" y="2771"/>
                    <a:pt x="2540" y="2541"/>
                    <a:pt x="2540" y="2254"/>
                  </a:cubicBezTo>
                  <a:cubicBezTo>
                    <a:pt x="2540" y="1981"/>
                    <a:pt x="2770" y="1751"/>
                    <a:pt x="3057" y="1751"/>
                  </a:cubicBezTo>
                  <a:close/>
                  <a:moveTo>
                    <a:pt x="6716" y="3531"/>
                  </a:moveTo>
                  <a:cubicBezTo>
                    <a:pt x="6802" y="3531"/>
                    <a:pt x="6860" y="3603"/>
                    <a:pt x="6860" y="3674"/>
                  </a:cubicBezTo>
                  <a:lnTo>
                    <a:pt x="6860" y="4420"/>
                  </a:lnTo>
                  <a:cubicBezTo>
                    <a:pt x="6860" y="4492"/>
                    <a:pt x="6802" y="4550"/>
                    <a:pt x="6716" y="4550"/>
                  </a:cubicBezTo>
                  <a:lnTo>
                    <a:pt x="3057" y="4550"/>
                  </a:lnTo>
                  <a:cubicBezTo>
                    <a:pt x="2770" y="4550"/>
                    <a:pt x="2540" y="4320"/>
                    <a:pt x="2540" y="4047"/>
                  </a:cubicBezTo>
                  <a:cubicBezTo>
                    <a:pt x="2540" y="3760"/>
                    <a:pt x="2770" y="3531"/>
                    <a:pt x="3057" y="3531"/>
                  </a:cubicBezTo>
                  <a:close/>
                  <a:moveTo>
                    <a:pt x="14335" y="776"/>
                  </a:moveTo>
                  <a:cubicBezTo>
                    <a:pt x="14880" y="776"/>
                    <a:pt x="15325" y="1221"/>
                    <a:pt x="15325" y="1766"/>
                  </a:cubicBezTo>
                  <a:lnTo>
                    <a:pt x="15325" y="4650"/>
                  </a:lnTo>
                  <a:lnTo>
                    <a:pt x="10246" y="4650"/>
                  </a:lnTo>
                  <a:lnTo>
                    <a:pt x="10246" y="1766"/>
                  </a:lnTo>
                  <a:cubicBezTo>
                    <a:pt x="10246" y="1221"/>
                    <a:pt x="10690" y="776"/>
                    <a:pt x="11235" y="776"/>
                  </a:cubicBezTo>
                  <a:close/>
                  <a:moveTo>
                    <a:pt x="17951" y="5425"/>
                  </a:moveTo>
                  <a:cubicBezTo>
                    <a:pt x="18410" y="5425"/>
                    <a:pt x="18783" y="5798"/>
                    <a:pt x="18783" y="6257"/>
                  </a:cubicBezTo>
                  <a:cubicBezTo>
                    <a:pt x="18783" y="6731"/>
                    <a:pt x="18410" y="7104"/>
                    <a:pt x="17951" y="7104"/>
                  </a:cubicBezTo>
                  <a:lnTo>
                    <a:pt x="1608" y="7104"/>
                  </a:lnTo>
                  <a:cubicBezTo>
                    <a:pt x="1149" y="7104"/>
                    <a:pt x="761" y="6731"/>
                    <a:pt x="761" y="6257"/>
                  </a:cubicBezTo>
                  <a:cubicBezTo>
                    <a:pt x="761" y="5798"/>
                    <a:pt x="1149" y="5425"/>
                    <a:pt x="1608" y="5425"/>
                  </a:cubicBezTo>
                  <a:close/>
                  <a:moveTo>
                    <a:pt x="15354" y="7864"/>
                  </a:moveTo>
                  <a:lnTo>
                    <a:pt x="15354" y="11609"/>
                  </a:lnTo>
                  <a:lnTo>
                    <a:pt x="7648" y="11738"/>
                  </a:lnTo>
                  <a:lnTo>
                    <a:pt x="7648" y="7864"/>
                  </a:lnTo>
                  <a:close/>
                  <a:moveTo>
                    <a:pt x="6873" y="7864"/>
                  </a:moveTo>
                  <a:lnTo>
                    <a:pt x="6873" y="13890"/>
                  </a:lnTo>
                  <a:cubicBezTo>
                    <a:pt x="6873" y="14163"/>
                    <a:pt x="6659" y="14393"/>
                    <a:pt x="6372" y="14393"/>
                  </a:cubicBezTo>
                  <a:lnTo>
                    <a:pt x="2641" y="14393"/>
                  </a:lnTo>
                  <a:cubicBezTo>
                    <a:pt x="2354" y="14393"/>
                    <a:pt x="2138" y="14163"/>
                    <a:pt x="2138" y="13890"/>
                  </a:cubicBezTo>
                  <a:lnTo>
                    <a:pt x="2138" y="7864"/>
                  </a:lnTo>
                  <a:close/>
                  <a:moveTo>
                    <a:pt x="17420" y="7864"/>
                  </a:moveTo>
                  <a:lnTo>
                    <a:pt x="17420" y="13876"/>
                  </a:lnTo>
                  <a:cubicBezTo>
                    <a:pt x="17420" y="14163"/>
                    <a:pt x="17191" y="14393"/>
                    <a:pt x="16904" y="14393"/>
                  </a:cubicBezTo>
                  <a:lnTo>
                    <a:pt x="16630" y="14393"/>
                  </a:lnTo>
                  <a:cubicBezTo>
                    <a:pt x="16343" y="14393"/>
                    <a:pt x="16114" y="14163"/>
                    <a:pt x="16114" y="13876"/>
                  </a:cubicBezTo>
                  <a:lnTo>
                    <a:pt x="16114" y="7864"/>
                  </a:lnTo>
                  <a:close/>
                  <a:moveTo>
                    <a:pt x="11235" y="1"/>
                  </a:moveTo>
                  <a:cubicBezTo>
                    <a:pt x="10260" y="1"/>
                    <a:pt x="9471" y="804"/>
                    <a:pt x="9471" y="1766"/>
                  </a:cubicBezTo>
                  <a:lnTo>
                    <a:pt x="9471" y="4650"/>
                  </a:lnTo>
                  <a:lnTo>
                    <a:pt x="7591" y="4650"/>
                  </a:lnTo>
                  <a:cubicBezTo>
                    <a:pt x="7620" y="4579"/>
                    <a:pt x="7620" y="4506"/>
                    <a:pt x="7620" y="4420"/>
                  </a:cubicBezTo>
                  <a:lnTo>
                    <a:pt x="7620" y="3674"/>
                  </a:lnTo>
                  <a:cubicBezTo>
                    <a:pt x="7620" y="3473"/>
                    <a:pt x="7562" y="3301"/>
                    <a:pt x="7462" y="3157"/>
                  </a:cubicBezTo>
                  <a:cubicBezTo>
                    <a:pt x="7562" y="3000"/>
                    <a:pt x="7620" y="2828"/>
                    <a:pt x="7620" y="2627"/>
                  </a:cubicBezTo>
                  <a:lnTo>
                    <a:pt x="7620" y="1881"/>
                  </a:lnTo>
                  <a:cubicBezTo>
                    <a:pt x="7620" y="1393"/>
                    <a:pt x="7218" y="976"/>
                    <a:pt x="6716" y="976"/>
                  </a:cubicBezTo>
                  <a:lnTo>
                    <a:pt x="3057" y="976"/>
                  </a:lnTo>
                  <a:cubicBezTo>
                    <a:pt x="2354" y="976"/>
                    <a:pt x="1780" y="1550"/>
                    <a:pt x="1780" y="2254"/>
                  </a:cubicBezTo>
                  <a:cubicBezTo>
                    <a:pt x="1780" y="2612"/>
                    <a:pt x="1909" y="2928"/>
                    <a:pt x="2138" y="3157"/>
                  </a:cubicBezTo>
                  <a:cubicBezTo>
                    <a:pt x="1909" y="3387"/>
                    <a:pt x="1780" y="3703"/>
                    <a:pt x="1780" y="4047"/>
                  </a:cubicBezTo>
                  <a:cubicBezTo>
                    <a:pt x="1780" y="4263"/>
                    <a:pt x="1838" y="4478"/>
                    <a:pt x="1924" y="4650"/>
                  </a:cubicBezTo>
                  <a:lnTo>
                    <a:pt x="1608" y="4650"/>
                  </a:lnTo>
                  <a:cubicBezTo>
                    <a:pt x="718" y="4650"/>
                    <a:pt x="1" y="5382"/>
                    <a:pt x="1" y="6257"/>
                  </a:cubicBezTo>
                  <a:cubicBezTo>
                    <a:pt x="1" y="7060"/>
                    <a:pt x="589" y="7735"/>
                    <a:pt x="1364" y="7850"/>
                  </a:cubicBezTo>
                  <a:lnTo>
                    <a:pt x="1364" y="13890"/>
                  </a:lnTo>
                  <a:cubicBezTo>
                    <a:pt x="1364" y="14594"/>
                    <a:pt x="1937" y="15168"/>
                    <a:pt x="2641" y="15168"/>
                  </a:cubicBezTo>
                  <a:lnTo>
                    <a:pt x="6372" y="15168"/>
                  </a:lnTo>
                  <a:cubicBezTo>
                    <a:pt x="7074" y="15168"/>
                    <a:pt x="7648" y="14594"/>
                    <a:pt x="7648" y="13890"/>
                  </a:cubicBezTo>
                  <a:lnTo>
                    <a:pt x="7648" y="12499"/>
                  </a:lnTo>
                  <a:lnTo>
                    <a:pt x="15354" y="12369"/>
                  </a:lnTo>
                  <a:lnTo>
                    <a:pt x="15354" y="13876"/>
                  </a:lnTo>
                  <a:cubicBezTo>
                    <a:pt x="15354" y="14579"/>
                    <a:pt x="15928" y="15168"/>
                    <a:pt x="16630" y="15168"/>
                  </a:cubicBezTo>
                  <a:lnTo>
                    <a:pt x="16904" y="15168"/>
                  </a:lnTo>
                  <a:cubicBezTo>
                    <a:pt x="17606" y="15168"/>
                    <a:pt x="18195" y="14579"/>
                    <a:pt x="18195" y="13876"/>
                  </a:cubicBezTo>
                  <a:lnTo>
                    <a:pt x="18195" y="7850"/>
                  </a:lnTo>
                  <a:cubicBezTo>
                    <a:pt x="18955" y="7735"/>
                    <a:pt x="19558" y="7060"/>
                    <a:pt x="19558" y="6257"/>
                  </a:cubicBezTo>
                  <a:cubicBezTo>
                    <a:pt x="19558" y="5382"/>
                    <a:pt x="18840" y="4650"/>
                    <a:pt x="17951" y="4650"/>
                  </a:cubicBezTo>
                  <a:lnTo>
                    <a:pt x="16100" y="4650"/>
                  </a:lnTo>
                  <a:lnTo>
                    <a:pt x="16100" y="1766"/>
                  </a:lnTo>
                  <a:cubicBezTo>
                    <a:pt x="16100" y="804"/>
                    <a:pt x="15297" y="1"/>
                    <a:pt x="14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2931152" y="4495455"/>
              <a:ext cx="9668" cy="19925"/>
            </a:xfrm>
            <a:custGeom>
              <a:avLst/>
              <a:gdLst/>
              <a:ahLst/>
              <a:cxnLst/>
              <a:rect l="l" t="t" r="r" b="b"/>
              <a:pathLst>
                <a:path w="460" h="948" extrusionOk="0">
                  <a:moveTo>
                    <a:pt x="230" y="0"/>
                  </a:moveTo>
                  <a:cubicBezTo>
                    <a:pt x="101" y="0"/>
                    <a:pt x="0" y="100"/>
                    <a:pt x="0" y="230"/>
                  </a:cubicBezTo>
                  <a:lnTo>
                    <a:pt x="0" y="717"/>
                  </a:lnTo>
                  <a:cubicBezTo>
                    <a:pt x="0" y="846"/>
                    <a:pt x="101" y="947"/>
                    <a:pt x="230" y="947"/>
                  </a:cubicBezTo>
                  <a:cubicBezTo>
                    <a:pt x="359" y="947"/>
                    <a:pt x="459" y="846"/>
                    <a:pt x="459" y="717"/>
                  </a:cubicBezTo>
                  <a:lnTo>
                    <a:pt x="459" y="230"/>
                  </a:lnTo>
                  <a:cubicBezTo>
                    <a:pt x="459" y="100"/>
                    <a:pt x="359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2892543" y="4523198"/>
              <a:ext cx="9668" cy="19925"/>
            </a:xfrm>
            <a:custGeom>
              <a:avLst/>
              <a:gdLst/>
              <a:ahLst/>
              <a:cxnLst/>
              <a:rect l="l" t="t" r="r" b="b"/>
              <a:pathLst>
                <a:path w="460" h="948" extrusionOk="0">
                  <a:moveTo>
                    <a:pt x="230" y="0"/>
                  </a:moveTo>
                  <a:cubicBezTo>
                    <a:pt x="101" y="0"/>
                    <a:pt x="0" y="100"/>
                    <a:pt x="0" y="230"/>
                  </a:cubicBezTo>
                  <a:lnTo>
                    <a:pt x="0" y="718"/>
                  </a:lnTo>
                  <a:cubicBezTo>
                    <a:pt x="0" y="846"/>
                    <a:pt x="101" y="947"/>
                    <a:pt x="230" y="947"/>
                  </a:cubicBezTo>
                  <a:cubicBezTo>
                    <a:pt x="360" y="947"/>
                    <a:pt x="460" y="846"/>
                    <a:pt x="460" y="718"/>
                  </a:cubicBezTo>
                  <a:lnTo>
                    <a:pt x="460" y="230"/>
                  </a:lnTo>
                  <a:cubicBezTo>
                    <a:pt x="460" y="100"/>
                    <a:pt x="360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2916377" y="4535535"/>
              <a:ext cx="9668" cy="20240"/>
            </a:xfrm>
            <a:custGeom>
              <a:avLst/>
              <a:gdLst/>
              <a:ahLst/>
              <a:cxnLst/>
              <a:rect l="l" t="t" r="r" b="b"/>
              <a:pathLst>
                <a:path w="460" h="963" extrusionOk="0">
                  <a:moveTo>
                    <a:pt x="230" y="1"/>
                  </a:moveTo>
                  <a:cubicBezTo>
                    <a:pt x="100" y="1"/>
                    <a:pt x="0" y="102"/>
                    <a:pt x="0" y="230"/>
                  </a:cubicBezTo>
                  <a:lnTo>
                    <a:pt x="0" y="718"/>
                  </a:lnTo>
                  <a:cubicBezTo>
                    <a:pt x="0" y="848"/>
                    <a:pt x="100" y="963"/>
                    <a:pt x="230" y="963"/>
                  </a:cubicBezTo>
                  <a:cubicBezTo>
                    <a:pt x="359" y="963"/>
                    <a:pt x="460" y="848"/>
                    <a:pt x="460" y="718"/>
                  </a:cubicBezTo>
                  <a:lnTo>
                    <a:pt x="460" y="230"/>
                  </a:lnTo>
                  <a:cubicBezTo>
                    <a:pt x="460" y="102"/>
                    <a:pt x="359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4" name="Google Shape;1134;p39"/>
            <p:cNvSpPr/>
            <p:nvPr/>
          </p:nvSpPr>
          <p:spPr>
            <a:xfrm>
              <a:off x="2894056" y="4400224"/>
              <a:ext cx="61539" cy="16226"/>
            </a:xfrm>
            <a:custGeom>
              <a:avLst/>
              <a:gdLst/>
              <a:ahLst/>
              <a:cxnLst/>
              <a:rect l="l" t="t" r="r" b="b"/>
              <a:pathLst>
                <a:path w="2928" h="772" extrusionOk="0">
                  <a:moveTo>
                    <a:pt x="1462" y="0"/>
                  </a:moveTo>
                  <a:cubicBezTo>
                    <a:pt x="1106" y="0"/>
                    <a:pt x="747" y="4"/>
                    <a:pt x="374" y="11"/>
                  </a:cubicBezTo>
                  <a:cubicBezTo>
                    <a:pt x="173" y="11"/>
                    <a:pt x="1" y="183"/>
                    <a:pt x="1" y="399"/>
                  </a:cubicBezTo>
                  <a:cubicBezTo>
                    <a:pt x="1" y="600"/>
                    <a:pt x="173" y="772"/>
                    <a:pt x="388" y="772"/>
                  </a:cubicBezTo>
                  <a:lnTo>
                    <a:pt x="2540" y="772"/>
                  </a:lnTo>
                  <a:cubicBezTo>
                    <a:pt x="2741" y="772"/>
                    <a:pt x="2913" y="600"/>
                    <a:pt x="2928" y="399"/>
                  </a:cubicBezTo>
                  <a:cubicBezTo>
                    <a:pt x="2928" y="183"/>
                    <a:pt x="2756" y="11"/>
                    <a:pt x="2540" y="11"/>
                  </a:cubicBezTo>
                  <a:cubicBezTo>
                    <a:pt x="2174" y="4"/>
                    <a:pt x="1819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2858474" y="4400434"/>
              <a:ext cx="23224" cy="16015"/>
            </a:xfrm>
            <a:custGeom>
              <a:avLst/>
              <a:gdLst/>
              <a:ahLst/>
              <a:cxnLst/>
              <a:rect l="l" t="t" r="r" b="b"/>
              <a:pathLst>
                <a:path w="1105" h="762" extrusionOk="0">
                  <a:moveTo>
                    <a:pt x="387" y="1"/>
                  </a:moveTo>
                  <a:cubicBezTo>
                    <a:pt x="173" y="1"/>
                    <a:pt x="1" y="173"/>
                    <a:pt x="1" y="374"/>
                  </a:cubicBezTo>
                  <a:cubicBezTo>
                    <a:pt x="1" y="590"/>
                    <a:pt x="173" y="762"/>
                    <a:pt x="387" y="762"/>
                  </a:cubicBezTo>
                  <a:lnTo>
                    <a:pt x="718" y="762"/>
                  </a:lnTo>
                  <a:cubicBezTo>
                    <a:pt x="933" y="762"/>
                    <a:pt x="1105" y="590"/>
                    <a:pt x="1105" y="374"/>
                  </a:cubicBezTo>
                  <a:cubicBezTo>
                    <a:pt x="1105" y="173"/>
                    <a:pt x="933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2865998" y="4207136"/>
              <a:ext cx="29887" cy="29866"/>
            </a:xfrm>
            <a:custGeom>
              <a:avLst/>
              <a:gdLst/>
              <a:ahLst/>
              <a:cxnLst/>
              <a:rect l="l" t="t" r="r" b="b"/>
              <a:pathLst>
                <a:path w="1422" h="1421" extrusionOk="0">
                  <a:moveTo>
                    <a:pt x="704" y="1"/>
                  </a:moveTo>
                  <a:cubicBezTo>
                    <a:pt x="316" y="1"/>
                    <a:pt x="1" y="316"/>
                    <a:pt x="1" y="718"/>
                  </a:cubicBezTo>
                  <a:cubicBezTo>
                    <a:pt x="1" y="1105"/>
                    <a:pt x="316" y="1421"/>
                    <a:pt x="704" y="1421"/>
                  </a:cubicBezTo>
                  <a:cubicBezTo>
                    <a:pt x="1106" y="1421"/>
                    <a:pt x="1422" y="1105"/>
                    <a:pt x="1422" y="718"/>
                  </a:cubicBezTo>
                  <a:cubicBezTo>
                    <a:pt x="1422" y="316"/>
                    <a:pt x="1106" y="1"/>
                    <a:pt x="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3164867" y="4253879"/>
              <a:ext cx="12695" cy="12674"/>
            </a:xfrm>
            <a:custGeom>
              <a:avLst/>
              <a:gdLst/>
              <a:ahLst/>
              <a:cxnLst/>
              <a:rect l="l" t="t" r="r" b="b"/>
              <a:pathLst>
                <a:path w="604" h="603" extrusionOk="0">
                  <a:moveTo>
                    <a:pt x="302" y="0"/>
                  </a:moveTo>
                  <a:cubicBezTo>
                    <a:pt x="129" y="0"/>
                    <a:pt x="1" y="130"/>
                    <a:pt x="1" y="302"/>
                  </a:cubicBezTo>
                  <a:cubicBezTo>
                    <a:pt x="1" y="474"/>
                    <a:pt x="129" y="603"/>
                    <a:pt x="302" y="603"/>
                  </a:cubicBezTo>
                  <a:cubicBezTo>
                    <a:pt x="474" y="603"/>
                    <a:pt x="603" y="474"/>
                    <a:pt x="603" y="302"/>
                  </a:cubicBezTo>
                  <a:cubicBezTo>
                    <a:pt x="603" y="130"/>
                    <a:pt x="474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3059611" y="4183828"/>
              <a:ext cx="45566" cy="50232"/>
            </a:xfrm>
            <a:custGeom>
              <a:avLst/>
              <a:gdLst/>
              <a:ahLst/>
              <a:cxnLst/>
              <a:rect l="l" t="t" r="r" b="b"/>
              <a:pathLst>
                <a:path w="2168" h="2390" extrusionOk="0">
                  <a:moveTo>
                    <a:pt x="1089" y="1"/>
                  </a:moveTo>
                  <a:cubicBezTo>
                    <a:pt x="1052" y="1"/>
                    <a:pt x="1012" y="26"/>
                    <a:pt x="991" y="77"/>
                  </a:cubicBezTo>
                  <a:lnTo>
                    <a:pt x="747" y="751"/>
                  </a:lnTo>
                  <a:cubicBezTo>
                    <a:pt x="747" y="779"/>
                    <a:pt x="718" y="808"/>
                    <a:pt x="704" y="808"/>
                  </a:cubicBezTo>
                  <a:lnTo>
                    <a:pt x="87" y="1081"/>
                  </a:lnTo>
                  <a:cubicBezTo>
                    <a:pt x="1" y="1124"/>
                    <a:pt x="1" y="1267"/>
                    <a:pt x="87" y="1296"/>
                  </a:cubicBezTo>
                  <a:lnTo>
                    <a:pt x="704" y="1569"/>
                  </a:lnTo>
                  <a:cubicBezTo>
                    <a:pt x="718" y="1583"/>
                    <a:pt x="747" y="1611"/>
                    <a:pt x="747" y="1640"/>
                  </a:cubicBezTo>
                  <a:lnTo>
                    <a:pt x="991" y="2315"/>
                  </a:lnTo>
                  <a:cubicBezTo>
                    <a:pt x="1012" y="2365"/>
                    <a:pt x="1052" y="2390"/>
                    <a:pt x="1089" y="2390"/>
                  </a:cubicBezTo>
                  <a:cubicBezTo>
                    <a:pt x="1127" y="2390"/>
                    <a:pt x="1163" y="2365"/>
                    <a:pt x="1177" y="2315"/>
                  </a:cubicBezTo>
                  <a:lnTo>
                    <a:pt x="1422" y="1640"/>
                  </a:lnTo>
                  <a:cubicBezTo>
                    <a:pt x="1435" y="1611"/>
                    <a:pt x="1464" y="1583"/>
                    <a:pt x="1479" y="1569"/>
                  </a:cubicBezTo>
                  <a:lnTo>
                    <a:pt x="2082" y="1296"/>
                  </a:lnTo>
                  <a:cubicBezTo>
                    <a:pt x="2168" y="1267"/>
                    <a:pt x="2168" y="1124"/>
                    <a:pt x="2082" y="1081"/>
                  </a:cubicBezTo>
                  <a:lnTo>
                    <a:pt x="1479" y="808"/>
                  </a:lnTo>
                  <a:cubicBezTo>
                    <a:pt x="1450" y="808"/>
                    <a:pt x="1435" y="779"/>
                    <a:pt x="1422" y="751"/>
                  </a:cubicBezTo>
                  <a:lnTo>
                    <a:pt x="1177" y="77"/>
                  </a:lnTo>
                  <a:cubicBezTo>
                    <a:pt x="1163" y="26"/>
                    <a:pt x="1127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2957382" y="4220167"/>
              <a:ext cx="62443" cy="67676"/>
            </a:xfrm>
            <a:custGeom>
              <a:avLst/>
              <a:gdLst/>
              <a:ahLst/>
              <a:cxnLst/>
              <a:rect l="l" t="t" r="r" b="b"/>
              <a:pathLst>
                <a:path w="2971" h="3220" extrusionOk="0">
                  <a:moveTo>
                    <a:pt x="1493" y="1"/>
                  </a:moveTo>
                  <a:cubicBezTo>
                    <a:pt x="1439" y="1"/>
                    <a:pt x="1385" y="33"/>
                    <a:pt x="1363" y="98"/>
                  </a:cubicBezTo>
                  <a:lnTo>
                    <a:pt x="1034" y="1002"/>
                  </a:lnTo>
                  <a:cubicBezTo>
                    <a:pt x="1019" y="1045"/>
                    <a:pt x="990" y="1074"/>
                    <a:pt x="948" y="1088"/>
                  </a:cubicBezTo>
                  <a:lnTo>
                    <a:pt x="116" y="1461"/>
                  </a:lnTo>
                  <a:cubicBezTo>
                    <a:pt x="1" y="1518"/>
                    <a:pt x="1" y="1690"/>
                    <a:pt x="116" y="1748"/>
                  </a:cubicBezTo>
                  <a:lnTo>
                    <a:pt x="948" y="2121"/>
                  </a:lnTo>
                  <a:cubicBezTo>
                    <a:pt x="990" y="2136"/>
                    <a:pt x="1019" y="2164"/>
                    <a:pt x="1034" y="2207"/>
                  </a:cubicBezTo>
                  <a:lnTo>
                    <a:pt x="1363" y="3111"/>
                  </a:lnTo>
                  <a:cubicBezTo>
                    <a:pt x="1385" y="3183"/>
                    <a:pt x="1439" y="3219"/>
                    <a:pt x="1493" y="3219"/>
                  </a:cubicBezTo>
                  <a:cubicBezTo>
                    <a:pt x="1547" y="3219"/>
                    <a:pt x="1600" y="3183"/>
                    <a:pt x="1622" y="3111"/>
                  </a:cubicBezTo>
                  <a:lnTo>
                    <a:pt x="1952" y="2207"/>
                  </a:lnTo>
                  <a:cubicBezTo>
                    <a:pt x="1966" y="2164"/>
                    <a:pt x="1995" y="2136"/>
                    <a:pt x="2023" y="2121"/>
                  </a:cubicBezTo>
                  <a:lnTo>
                    <a:pt x="2856" y="1748"/>
                  </a:lnTo>
                  <a:cubicBezTo>
                    <a:pt x="2970" y="1690"/>
                    <a:pt x="2970" y="1518"/>
                    <a:pt x="2856" y="1461"/>
                  </a:cubicBezTo>
                  <a:lnTo>
                    <a:pt x="2023" y="1088"/>
                  </a:lnTo>
                  <a:cubicBezTo>
                    <a:pt x="1995" y="1074"/>
                    <a:pt x="1966" y="1045"/>
                    <a:pt x="1952" y="1002"/>
                  </a:cubicBezTo>
                  <a:lnTo>
                    <a:pt x="1622" y="98"/>
                  </a:lnTo>
                  <a:cubicBezTo>
                    <a:pt x="1600" y="33"/>
                    <a:pt x="1547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4" name="Google Shape;1088;p39"/>
          <p:cNvSpPr txBox="1">
            <a:spLocks/>
          </p:cNvSpPr>
          <p:nvPr/>
        </p:nvSpPr>
        <p:spPr>
          <a:xfrm>
            <a:off x="1813203" y="1000322"/>
            <a:ext cx="5102603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2 Minute Kids Cleanup Countdown with Song! (H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3820" y="314270"/>
            <a:ext cx="1940866" cy="1091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87" grpId="0"/>
      <p:bldP spid="1089" grpId="0" build="p"/>
      <p:bldP spid="1091" grpId="0" build="p"/>
      <p:bldP spid="1093" grpId="0" build="p"/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41"/>
          <p:cNvSpPr/>
          <p:nvPr/>
        </p:nvSpPr>
        <p:spPr>
          <a:xfrm>
            <a:off x="3185525" y="1210997"/>
            <a:ext cx="2475000" cy="781978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8" name="Google Shape;1178;p41"/>
          <p:cNvSpPr txBox="1">
            <a:spLocks noGrp="1"/>
          </p:cNvSpPr>
          <p:nvPr>
            <p:ph type="title"/>
          </p:nvPr>
        </p:nvSpPr>
        <p:spPr>
          <a:xfrm>
            <a:off x="738286" y="52915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3 (SGK – 87)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9" name="Google Shape;1179;p41"/>
          <p:cNvSpPr/>
          <p:nvPr/>
        </p:nvSpPr>
        <p:spPr>
          <a:xfrm>
            <a:off x="243811" y="1343067"/>
            <a:ext cx="931200" cy="9312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80" name="Google Shape;1180;p41"/>
          <p:cNvSpPr/>
          <p:nvPr/>
        </p:nvSpPr>
        <p:spPr>
          <a:xfrm>
            <a:off x="299502" y="1398758"/>
            <a:ext cx="819900" cy="819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81" name="Google Shape;1181;p41"/>
          <p:cNvSpPr txBox="1">
            <a:spLocks noGrp="1"/>
          </p:cNvSpPr>
          <p:nvPr>
            <p:ph type="subTitle" idx="4294967295"/>
          </p:nvPr>
        </p:nvSpPr>
        <p:spPr>
          <a:xfrm>
            <a:off x="22011" y="2331292"/>
            <a:ext cx="1374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F</a:t>
            </a:r>
            <a:r>
              <a:rPr lang="en" sz="2000" i="1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an 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sp>
        <p:nvSpPr>
          <p:cNvPr id="1182" name="Google Shape;1182;p41"/>
          <p:cNvSpPr txBox="1">
            <a:spLocks noGrp="1"/>
          </p:cNvSpPr>
          <p:nvPr>
            <p:ph type="title" idx="4294967295"/>
          </p:nvPr>
        </p:nvSpPr>
        <p:spPr>
          <a:xfrm>
            <a:off x="233561" y="1592042"/>
            <a:ext cx="931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83" name="Google Shape;1183;p41"/>
          <p:cNvSpPr/>
          <p:nvPr/>
        </p:nvSpPr>
        <p:spPr>
          <a:xfrm>
            <a:off x="1721111" y="2317617"/>
            <a:ext cx="931200" cy="9312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84" name="Google Shape;1184;p41"/>
          <p:cNvSpPr/>
          <p:nvPr/>
        </p:nvSpPr>
        <p:spPr>
          <a:xfrm>
            <a:off x="1776802" y="2373308"/>
            <a:ext cx="819900" cy="819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85" name="Google Shape;1185;p41"/>
          <p:cNvSpPr txBox="1">
            <a:spLocks noGrp="1"/>
          </p:cNvSpPr>
          <p:nvPr>
            <p:ph type="subTitle" idx="4294967295"/>
          </p:nvPr>
        </p:nvSpPr>
        <p:spPr>
          <a:xfrm>
            <a:off x="1499311" y="3305842"/>
            <a:ext cx="1374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P</a:t>
            </a:r>
            <a:r>
              <a:rPr lang="en" sz="2000" i="1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hấn khích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sp>
        <p:nvSpPr>
          <p:cNvPr id="1186" name="Google Shape;1186;p41"/>
          <p:cNvSpPr txBox="1">
            <a:spLocks noGrp="1"/>
          </p:cNvSpPr>
          <p:nvPr>
            <p:ph type="title" idx="4294967295"/>
          </p:nvPr>
        </p:nvSpPr>
        <p:spPr>
          <a:xfrm>
            <a:off x="1710861" y="2566592"/>
            <a:ext cx="931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87" name="Google Shape;1187;p41"/>
          <p:cNvSpPr/>
          <p:nvPr/>
        </p:nvSpPr>
        <p:spPr>
          <a:xfrm>
            <a:off x="3268011" y="3299917"/>
            <a:ext cx="931200" cy="931200"/>
          </a:xfrm>
          <a:prstGeom prst="ellipse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88" name="Google Shape;1188;p41"/>
          <p:cNvSpPr/>
          <p:nvPr/>
        </p:nvSpPr>
        <p:spPr>
          <a:xfrm>
            <a:off x="3323702" y="3355608"/>
            <a:ext cx="819900" cy="819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89" name="Google Shape;1189;p41"/>
          <p:cNvSpPr txBox="1">
            <a:spLocks noGrp="1"/>
          </p:cNvSpPr>
          <p:nvPr>
            <p:ph type="subTitle" idx="4294967295"/>
          </p:nvPr>
        </p:nvSpPr>
        <p:spPr>
          <a:xfrm>
            <a:off x="2876986" y="4288142"/>
            <a:ext cx="17133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H</a:t>
            </a:r>
            <a:r>
              <a:rPr lang="en" sz="2000" i="1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ân hoan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sp>
        <p:nvSpPr>
          <p:cNvPr id="1190" name="Google Shape;1190;p41"/>
          <p:cNvSpPr txBox="1">
            <a:spLocks noGrp="1"/>
          </p:cNvSpPr>
          <p:nvPr>
            <p:ph type="title" idx="4294967295"/>
          </p:nvPr>
        </p:nvSpPr>
        <p:spPr>
          <a:xfrm>
            <a:off x="3257761" y="3548892"/>
            <a:ext cx="931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91" name="Google Shape;1191;p41"/>
          <p:cNvSpPr/>
          <p:nvPr/>
        </p:nvSpPr>
        <p:spPr>
          <a:xfrm>
            <a:off x="4619020" y="2459265"/>
            <a:ext cx="931200" cy="9312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92" name="Google Shape;1192;p41"/>
          <p:cNvSpPr/>
          <p:nvPr/>
        </p:nvSpPr>
        <p:spPr>
          <a:xfrm>
            <a:off x="4674711" y="2514956"/>
            <a:ext cx="819900" cy="819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93" name="Google Shape;1193;p41"/>
          <p:cNvSpPr txBox="1">
            <a:spLocks noGrp="1"/>
          </p:cNvSpPr>
          <p:nvPr>
            <p:ph type="subTitle" idx="4294967295"/>
          </p:nvPr>
        </p:nvSpPr>
        <p:spPr>
          <a:xfrm>
            <a:off x="4402627" y="3540461"/>
            <a:ext cx="16125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i="1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idol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sp>
        <p:nvSpPr>
          <p:cNvPr id="1194" name="Google Shape;1194;p41"/>
          <p:cNvSpPr txBox="1">
            <a:spLocks noGrp="1"/>
          </p:cNvSpPr>
          <p:nvPr>
            <p:ph type="title" idx="4294967295"/>
          </p:nvPr>
        </p:nvSpPr>
        <p:spPr>
          <a:xfrm>
            <a:off x="4608771" y="2708240"/>
            <a:ext cx="931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  <a:endParaRPr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95" name="Google Shape;1195;p41"/>
          <p:cNvSpPr/>
          <p:nvPr/>
        </p:nvSpPr>
        <p:spPr>
          <a:xfrm>
            <a:off x="6395283" y="1484715"/>
            <a:ext cx="931200" cy="93120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96" name="Google Shape;1196;p41"/>
          <p:cNvSpPr/>
          <p:nvPr/>
        </p:nvSpPr>
        <p:spPr>
          <a:xfrm>
            <a:off x="6450974" y="1540406"/>
            <a:ext cx="819900" cy="819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97" name="Google Shape;1197;p41"/>
          <p:cNvSpPr txBox="1">
            <a:spLocks noGrp="1"/>
          </p:cNvSpPr>
          <p:nvPr>
            <p:ph type="subTitle" idx="4294967295"/>
          </p:nvPr>
        </p:nvSpPr>
        <p:spPr>
          <a:xfrm>
            <a:off x="6173483" y="2472940"/>
            <a:ext cx="1374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C</a:t>
            </a:r>
            <a:r>
              <a:rPr lang="en" sz="2000" i="1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huyên cơ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sp>
        <p:nvSpPr>
          <p:cNvPr id="1198" name="Google Shape;1198;p41"/>
          <p:cNvSpPr txBox="1">
            <a:spLocks noGrp="1"/>
          </p:cNvSpPr>
          <p:nvPr>
            <p:ph type="title" idx="4294967295"/>
          </p:nvPr>
        </p:nvSpPr>
        <p:spPr>
          <a:xfrm>
            <a:off x="6385033" y="1733690"/>
            <a:ext cx="931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mbria" panose="02040503050406030204" pitchFamily="18" charset="0"/>
                <a:ea typeface="Cambria" panose="02040503050406030204" pitchFamily="18" charset="0"/>
              </a:rPr>
              <a:t>05</a:t>
            </a:r>
            <a:endParaRPr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99" name="Google Shape;1199;p41"/>
          <p:cNvSpPr/>
          <p:nvPr/>
        </p:nvSpPr>
        <p:spPr>
          <a:xfrm>
            <a:off x="1187986" y="1473635"/>
            <a:ext cx="896125" cy="945850"/>
          </a:xfrm>
          <a:custGeom>
            <a:avLst/>
            <a:gdLst/>
            <a:ahLst/>
            <a:cxnLst/>
            <a:rect l="l" t="t" r="r" b="b"/>
            <a:pathLst>
              <a:path w="35845" h="37834" extrusionOk="0">
                <a:moveTo>
                  <a:pt x="0" y="10917"/>
                </a:moveTo>
                <a:cubicBezTo>
                  <a:pt x="3988" y="4928"/>
                  <a:pt x="13011" y="-2684"/>
                  <a:pt x="19181" y="1017"/>
                </a:cubicBezTo>
                <a:cubicBezTo>
                  <a:pt x="24108" y="3973"/>
                  <a:pt x="30703" y="14971"/>
                  <a:pt x="25369" y="17105"/>
                </a:cubicBezTo>
                <a:cubicBezTo>
                  <a:pt x="21234" y="18759"/>
                  <a:pt x="15173" y="11487"/>
                  <a:pt x="16397" y="7205"/>
                </a:cubicBezTo>
                <a:cubicBezTo>
                  <a:pt x="17698" y="2656"/>
                  <a:pt x="25592" y="-92"/>
                  <a:pt x="29700" y="2255"/>
                </a:cubicBezTo>
                <a:cubicBezTo>
                  <a:pt x="35654" y="5657"/>
                  <a:pt x="37433" y="16411"/>
                  <a:pt x="34032" y="22365"/>
                </a:cubicBezTo>
                <a:cubicBezTo>
                  <a:pt x="31196" y="27332"/>
                  <a:pt x="26607" y="32114"/>
                  <a:pt x="26607" y="37834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200" name="Google Shape;1200;p41"/>
          <p:cNvSpPr/>
          <p:nvPr/>
        </p:nvSpPr>
        <p:spPr>
          <a:xfrm>
            <a:off x="2626611" y="2594642"/>
            <a:ext cx="896090" cy="760978"/>
          </a:xfrm>
          <a:custGeom>
            <a:avLst/>
            <a:gdLst/>
            <a:ahLst/>
            <a:cxnLst/>
            <a:rect l="l" t="t" r="r" b="b"/>
            <a:pathLst>
              <a:path w="34004" h="27954" extrusionOk="0">
                <a:moveTo>
                  <a:pt x="0" y="16816"/>
                </a:moveTo>
                <a:cubicBezTo>
                  <a:pt x="7011" y="23833"/>
                  <a:pt x="22080" y="21309"/>
                  <a:pt x="29701" y="14960"/>
                </a:cubicBezTo>
                <a:cubicBezTo>
                  <a:pt x="33428" y="11855"/>
                  <a:pt x="34357" y="3110"/>
                  <a:pt x="30320" y="419"/>
                </a:cubicBezTo>
                <a:cubicBezTo>
                  <a:pt x="27796" y="-1263"/>
                  <a:pt x="21935" y="2801"/>
                  <a:pt x="22894" y="5679"/>
                </a:cubicBezTo>
                <a:cubicBezTo>
                  <a:pt x="24702" y="11103"/>
                  <a:pt x="31914" y="13558"/>
                  <a:pt x="33723" y="18982"/>
                </a:cubicBezTo>
                <a:cubicBezTo>
                  <a:pt x="34678" y="21846"/>
                  <a:pt x="32485" y="24935"/>
                  <a:pt x="32485" y="27954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201" name="Google Shape;1201;p41"/>
          <p:cNvSpPr/>
          <p:nvPr/>
        </p:nvSpPr>
        <p:spPr>
          <a:xfrm>
            <a:off x="4127111" y="2796971"/>
            <a:ext cx="688375" cy="658950"/>
          </a:xfrm>
          <a:custGeom>
            <a:avLst/>
            <a:gdLst/>
            <a:ahLst/>
            <a:cxnLst/>
            <a:rect l="l" t="t" r="r" b="b"/>
            <a:pathLst>
              <a:path w="27535" h="26358" extrusionOk="0">
                <a:moveTo>
                  <a:pt x="0" y="26358"/>
                </a:moveTo>
                <a:cubicBezTo>
                  <a:pt x="1963" y="22434"/>
                  <a:pt x="1450" y="16468"/>
                  <a:pt x="5260" y="14292"/>
                </a:cubicBezTo>
                <a:cubicBezTo>
                  <a:pt x="8166" y="12632"/>
                  <a:pt x="15703" y="17247"/>
                  <a:pt x="13613" y="19861"/>
                </a:cubicBezTo>
                <a:cubicBezTo>
                  <a:pt x="9748" y="24694"/>
                  <a:pt x="2756" y="7995"/>
                  <a:pt x="6188" y="2845"/>
                </a:cubicBezTo>
                <a:cubicBezTo>
                  <a:pt x="10155" y="-3106"/>
                  <a:pt x="20597" y="2418"/>
                  <a:pt x="27535" y="679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202" name="Google Shape;1202;p41"/>
          <p:cNvSpPr/>
          <p:nvPr/>
        </p:nvSpPr>
        <p:spPr>
          <a:xfrm>
            <a:off x="5451486" y="1964752"/>
            <a:ext cx="949875" cy="658275"/>
          </a:xfrm>
          <a:custGeom>
            <a:avLst/>
            <a:gdLst/>
            <a:ahLst/>
            <a:cxnLst/>
            <a:rect l="l" t="t" r="r" b="b"/>
            <a:pathLst>
              <a:path w="37995" h="26331" extrusionOk="0">
                <a:moveTo>
                  <a:pt x="250" y="26331"/>
                </a:moveTo>
                <a:cubicBezTo>
                  <a:pt x="250" y="19673"/>
                  <a:pt x="11529" y="10574"/>
                  <a:pt x="5819" y="7149"/>
                </a:cubicBezTo>
                <a:cubicBezTo>
                  <a:pt x="4313" y="6246"/>
                  <a:pt x="1344" y="5887"/>
                  <a:pt x="559" y="7458"/>
                </a:cubicBezTo>
                <a:cubicBezTo>
                  <a:pt x="-226" y="9029"/>
                  <a:pt x="-106" y="11257"/>
                  <a:pt x="869" y="12718"/>
                </a:cubicBezTo>
                <a:cubicBezTo>
                  <a:pt x="3078" y="16030"/>
                  <a:pt x="8360" y="16560"/>
                  <a:pt x="12316" y="16121"/>
                </a:cubicBezTo>
                <a:cubicBezTo>
                  <a:pt x="16831" y="15620"/>
                  <a:pt x="17767" y="8814"/>
                  <a:pt x="20979" y="5602"/>
                </a:cubicBezTo>
                <a:cubicBezTo>
                  <a:pt x="25156" y="1425"/>
                  <a:pt x="32390" y="-1214"/>
                  <a:pt x="37995" y="652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203" name="Google Shape;1203;p41"/>
          <p:cNvGrpSpPr/>
          <p:nvPr/>
        </p:nvGrpSpPr>
        <p:grpSpPr>
          <a:xfrm rot="2323002">
            <a:off x="7456066" y="3093350"/>
            <a:ext cx="447715" cy="1930429"/>
            <a:chOff x="4403125" y="2204925"/>
            <a:chExt cx="92125" cy="397225"/>
          </a:xfrm>
        </p:grpSpPr>
        <p:sp>
          <p:nvSpPr>
            <p:cNvPr id="1204" name="Google Shape;1204;p41"/>
            <p:cNvSpPr/>
            <p:nvPr/>
          </p:nvSpPr>
          <p:spPr>
            <a:xfrm>
              <a:off x="4449175" y="2204925"/>
              <a:ext cx="2575" cy="7275"/>
            </a:xfrm>
            <a:custGeom>
              <a:avLst/>
              <a:gdLst/>
              <a:ahLst/>
              <a:cxnLst/>
              <a:rect l="l" t="t" r="r" b="b"/>
              <a:pathLst>
                <a:path w="103" h="291" extrusionOk="0">
                  <a:moveTo>
                    <a:pt x="18" y="1"/>
                  </a:moveTo>
                  <a:cubicBezTo>
                    <a:pt x="9" y="1"/>
                    <a:pt x="1" y="6"/>
                    <a:pt x="1" y="17"/>
                  </a:cubicBezTo>
                  <a:cubicBezTo>
                    <a:pt x="1" y="102"/>
                    <a:pt x="22" y="187"/>
                    <a:pt x="43" y="272"/>
                  </a:cubicBezTo>
                  <a:cubicBezTo>
                    <a:pt x="47" y="285"/>
                    <a:pt x="58" y="291"/>
                    <a:pt x="69" y="291"/>
                  </a:cubicBezTo>
                  <a:cubicBezTo>
                    <a:pt x="86" y="291"/>
                    <a:pt x="103" y="277"/>
                    <a:pt x="96" y="251"/>
                  </a:cubicBezTo>
                  <a:cubicBezTo>
                    <a:pt x="75" y="177"/>
                    <a:pt x="54" y="92"/>
                    <a:pt x="43" y="17"/>
                  </a:cubicBezTo>
                  <a:cubicBezTo>
                    <a:pt x="38" y="6"/>
                    <a:pt x="27" y="1"/>
                    <a:pt x="18" y="1"/>
                  </a:cubicBezTo>
                  <a:close/>
                </a:path>
              </a:pathLst>
            </a:custGeom>
            <a:solidFill>
              <a:srgbClr val="382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4445700" y="2210125"/>
              <a:ext cx="49550" cy="314475"/>
            </a:xfrm>
            <a:custGeom>
              <a:avLst/>
              <a:gdLst/>
              <a:ahLst/>
              <a:cxnLst/>
              <a:rect l="l" t="t" r="r" b="b"/>
              <a:pathLst>
                <a:path w="1982" h="12579" extrusionOk="0">
                  <a:moveTo>
                    <a:pt x="235" y="0"/>
                  </a:moveTo>
                  <a:cubicBezTo>
                    <a:pt x="150" y="75"/>
                    <a:pt x="140" y="171"/>
                    <a:pt x="129" y="246"/>
                  </a:cubicBezTo>
                  <a:cubicBezTo>
                    <a:pt x="86" y="469"/>
                    <a:pt x="55" y="682"/>
                    <a:pt x="22" y="906"/>
                  </a:cubicBezTo>
                  <a:cubicBezTo>
                    <a:pt x="12" y="1023"/>
                    <a:pt x="1" y="1140"/>
                    <a:pt x="12" y="1247"/>
                  </a:cubicBezTo>
                  <a:cubicBezTo>
                    <a:pt x="65" y="1843"/>
                    <a:pt x="140" y="2449"/>
                    <a:pt x="193" y="3046"/>
                  </a:cubicBezTo>
                  <a:cubicBezTo>
                    <a:pt x="289" y="3994"/>
                    <a:pt x="384" y="4941"/>
                    <a:pt x="533" y="5889"/>
                  </a:cubicBezTo>
                  <a:cubicBezTo>
                    <a:pt x="640" y="6538"/>
                    <a:pt x="715" y="7198"/>
                    <a:pt x="779" y="7859"/>
                  </a:cubicBezTo>
                  <a:cubicBezTo>
                    <a:pt x="821" y="8317"/>
                    <a:pt x="821" y="8785"/>
                    <a:pt x="864" y="9254"/>
                  </a:cubicBezTo>
                  <a:cubicBezTo>
                    <a:pt x="895" y="9647"/>
                    <a:pt x="1056" y="12011"/>
                    <a:pt x="1172" y="12395"/>
                  </a:cubicBezTo>
                  <a:cubicBezTo>
                    <a:pt x="1183" y="12427"/>
                    <a:pt x="1183" y="12459"/>
                    <a:pt x="1183" y="12501"/>
                  </a:cubicBezTo>
                  <a:cubicBezTo>
                    <a:pt x="1286" y="12558"/>
                    <a:pt x="1386" y="12579"/>
                    <a:pt x="1487" y="12579"/>
                  </a:cubicBezTo>
                  <a:cubicBezTo>
                    <a:pt x="1575" y="12579"/>
                    <a:pt x="1664" y="12563"/>
                    <a:pt x="1758" y="12544"/>
                  </a:cubicBezTo>
                  <a:cubicBezTo>
                    <a:pt x="1939" y="12512"/>
                    <a:pt x="1981" y="12395"/>
                    <a:pt x="1960" y="12257"/>
                  </a:cubicBezTo>
                  <a:cubicBezTo>
                    <a:pt x="1950" y="12139"/>
                    <a:pt x="1929" y="12011"/>
                    <a:pt x="1929" y="11884"/>
                  </a:cubicBezTo>
                  <a:cubicBezTo>
                    <a:pt x="1886" y="11245"/>
                    <a:pt x="1683" y="8647"/>
                    <a:pt x="1641" y="8008"/>
                  </a:cubicBezTo>
                  <a:cubicBezTo>
                    <a:pt x="1619" y="7678"/>
                    <a:pt x="1577" y="7347"/>
                    <a:pt x="1556" y="7018"/>
                  </a:cubicBezTo>
                  <a:cubicBezTo>
                    <a:pt x="1492" y="5963"/>
                    <a:pt x="1354" y="4920"/>
                    <a:pt x="1183" y="3876"/>
                  </a:cubicBezTo>
                  <a:cubicBezTo>
                    <a:pt x="1044" y="3003"/>
                    <a:pt x="895" y="2141"/>
                    <a:pt x="746" y="1268"/>
                  </a:cubicBezTo>
                  <a:cubicBezTo>
                    <a:pt x="725" y="1129"/>
                    <a:pt x="682" y="991"/>
                    <a:pt x="640" y="863"/>
                  </a:cubicBezTo>
                  <a:cubicBezTo>
                    <a:pt x="587" y="724"/>
                    <a:pt x="523" y="597"/>
                    <a:pt x="459" y="459"/>
                  </a:cubicBezTo>
                  <a:cubicBezTo>
                    <a:pt x="406" y="331"/>
                    <a:pt x="363" y="213"/>
                    <a:pt x="299" y="86"/>
                  </a:cubicBezTo>
                  <a:cubicBezTo>
                    <a:pt x="289" y="54"/>
                    <a:pt x="268" y="33"/>
                    <a:pt x="235" y="0"/>
                  </a:cubicBezTo>
                  <a:close/>
                </a:path>
              </a:pathLst>
            </a:custGeom>
            <a:solidFill>
              <a:srgbClr val="EC8B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4446250" y="2210125"/>
              <a:ext cx="15450" cy="24450"/>
            </a:xfrm>
            <a:custGeom>
              <a:avLst/>
              <a:gdLst/>
              <a:ahLst/>
              <a:cxnLst/>
              <a:rect l="l" t="t" r="r" b="b"/>
              <a:pathLst>
                <a:path w="618" h="978" extrusionOk="0">
                  <a:moveTo>
                    <a:pt x="213" y="0"/>
                  </a:moveTo>
                  <a:cubicBezTo>
                    <a:pt x="128" y="75"/>
                    <a:pt x="118" y="171"/>
                    <a:pt x="107" y="246"/>
                  </a:cubicBezTo>
                  <a:cubicBezTo>
                    <a:pt x="64" y="469"/>
                    <a:pt x="33" y="682"/>
                    <a:pt x="0" y="906"/>
                  </a:cubicBezTo>
                  <a:lnTo>
                    <a:pt x="0" y="948"/>
                  </a:lnTo>
                  <a:cubicBezTo>
                    <a:pt x="57" y="966"/>
                    <a:pt x="125" y="978"/>
                    <a:pt x="204" y="978"/>
                  </a:cubicBezTo>
                  <a:cubicBezTo>
                    <a:pt x="318" y="978"/>
                    <a:pt x="455" y="953"/>
                    <a:pt x="618" y="885"/>
                  </a:cubicBezTo>
                  <a:lnTo>
                    <a:pt x="618" y="863"/>
                  </a:lnTo>
                  <a:cubicBezTo>
                    <a:pt x="565" y="724"/>
                    <a:pt x="501" y="597"/>
                    <a:pt x="437" y="459"/>
                  </a:cubicBezTo>
                  <a:cubicBezTo>
                    <a:pt x="384" y="331"/>
                    <a:pt x="341" y="213"/>
                    <a:pt x="277" y="86"/>
                  </a:cubicBezTo>
                  <a:cubicBezTo>
                    <a:pt x="267" y="54"/>
                    <a:pt x="246" y="33"/>
                    <a:pt x="213" y="0"/>
                  </a:cubicBezTo>
                  <a:close/>
                </a:path>
              </a:pathLst>
            </a:custGeom>
            <a:solidFill>
              <a:srgbClr val="F4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4446825" y="2231875"/>
              <a:ext cx="15325" cy="3800"/>
            </a:xfrm>
            <a:custGeom>
              <a:avLst/>
              <a:gdLst/>
              <a:ahLst/>
              <a:cxnLst/>
              <a:rect l="l" t="t" r="r" b="b"/>
              <a:pathLst>
                <a:path w="613" h="152" extrusionOk="0">
                  <a:moveTo>
                    <a:pt x="585" y="1"/>
                  </a:moveTo>
                  <a:cubicBezTo>
                    <a:pt x="581" y="1"/>
                    <a:pt x="577" y="2"/>
                    <a:pt x="574" y="3"/>
                  </a:cubicBezTo>
                  <a:cubicBezTo>
                    <a:pt x="448" y="63"/>
                    <a:pt x="333" y="107"/>
                    <a:pt x="206" y="107"/>
                  </a:cubicBezTo>
                  <a:cubicBezTo>
                    <a:pt x="151" y="107"/>
                    <a:pt x="93" y="98"/>
                    <a:pt x="31" y="78"/>
                  </a:cubicBezTo>
                  <a:cubicBezTo>
                    <a:pt x="28" y="77"/>
                    <a:pt x="26" y="77"/>
                    <a:pt x="24" y="77"/>
                  </a:cubicBezTo>
                  <a:cubicBezTo>
                    <a:pt x="8" y="77"/>
                    <a:pt x="1" y="110"/>
                    <a:pt x="20" y="110"/>
                  </a:cubicBezTo>
                  <a:cubicBezTo>
                    <a:pt x="93" y="136"/>
                    <a:pt x="177" y="151"/>
                    <a:pt x="261" y="151"/>
                  </a:cubicBezTo>
                  <a:cubicBezTo>
                    <a:pt x="384" y="151"/>
                    <a:pt x="506" y="118"/>
                    <a:pt x="595" y="36"/>
                  </a:cubicBezTo>
                  <a:cubicBezTo>
                    <a:pt x="612" y="18"/>
                    <a:pt x="601" y="1"/>
                    <a:pt x="585" y="1"/>
                  </a:cubicBezTo>
                  <a:close/>
                </a:path>
              </a:pathLst>
            </a:custGeom>
            <a:solidFill>
              <a:srgbClr val="382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4472675" y="2499900"/>
              <a:ext cx="21375" cy="4000"/>
            </a:xfrm>
            <a:custGeom>
              <a:avLst/>
              <a:gdLst/>
              <a:ahLst/>
              <a:cxnLst/>
              <a:rect l="l" t="t" r="r" b="b"/>
              <a:pathLst>
                <a:path w="855" h="160" extrusionOk="0">
                  <a:moveTo>
                    <a:pt x="818" y="0"/>
                  </a:moveTo>
                  <a:cubicBezTo>
                    <a:pt x="814" y="0"/>
                    <a:pt x="811" y="2"/>
                    <a:pt x="807" y="5"/>
                  </a:cubicBezTo>
                  <a:cubicBezTo>
                    <a:pt x="682" y="81"/>
                    <a:pt x="547" y="119"/>
                    <a:pt x="411" y="119"/>
                  </a:cubicBezTo>
                  <a:cubicBezTo>
                    <a:pt x="280" y="119"/>
                    <a:pt x="150" y="84"/>
                    <a:pt x="29" y="16"/>
                  </a:cubicBezTo>
                  <a:cubicBezTo>
                    <a:pt x="26" y="14"/>
                    <a:pt x="24" y="14"/>
                    <a:pt x="21" y="14"/>
                  </a:cubicBezTo>
                  <a:cubicBezTo>
                    <a:pt x="6" y="14"/>
                    <a:pt x="1" y="38"/>
                    <a:pt x="19" y="48"/>
                  </a:cubicBezTo>
                  <a:cubicBezTo>
                    <a:pt x="147" y="123"/>
                    <a:pt x="285" y="160"/>
                    <a:pt x="424" y="160"/>
                  </a:cubicBezTo>
                  <a:cubicBezTo>
                    <a:pt x="562" y="160"/>
                    <a:pt x="701" y="123"/>
                    <a:pt x="828" y="48"/>
                  </a:cubicBezTo>
                  <a:cubicBezTo>
                    <a:pt x="855" y="39"/>
                    <a:pt x="837" y="0"/>
                    <a:pt x="818" y="0"/>
                  </a:cubicBezTo>
                  <a:close/>
                </a:path>
              </a:pathLst>
            </a:custGeom>
            <a:solidFill>
              <a:srgbClr val="382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4451400" y="2237500"/>
              <a:ext cx="32800" cy="260075"/>
            </a:xfrm>
            <a:custGeom>
              <a:avLst/>
              <a:gdLst/>
              <a:ahLst/>
              <a:cxnLst/>
              <a:rect l="l" t="t" r="r" b="b"/>
              <a:pathLst>
                <a:path w="1312" h="10403" extrusionOk="0">
                  <a:moveTo>
                    <a:pt x="43" y="1"/>
                  </a:moveTo>
                  <a:cubicBezTo>
                    <a:pt x="23" y="1"/>
                    <a:pt x="1" y="19"/>
                    <a:pt x="7" y="45"/>
                  </a:cubicBezTo>
                  <a:cubicBezTo>
                    <a:pt x="189" y="950"/>
                    <a:pt x="412" y="1865"/>
                    <a:pt x="487" y="2792"/>
                  </a:cubicBezTo>
                  <a:cubicBezTo>
                    <a:pt x="561" y="3569"/>
                    <a:pt x="582" y="4304"/>
                    <a:pt x="774" y="5060"/>
                  </a:cubicBezTo>
                  <a:cubicBezTo>
                    <a:pt x="987" y="5912"/>
                    <a:pt x="891" y="6775"/>
                    <a:pt x="966" y="7637"/>
                  </a:cubicBezTo>
                  <a:cubicBezTo>
                    <a:pt x="1040" y="8542"/>
                    <a:pt x="1136" y="9458"/>
                    <a:pt x="1232" y="10363"/>
                  </a:cubicBezTo>
                  <a:cubicBezTo>
                    <a:pt x="1232" y="10389"/>
                    <a:pt x="1253" y="10403"/>
                    <a:pt x="1273" y="10403"/>
                  </a:cubicBezTo>
                  <a:cubicBezTo>
                    <a:pt x="1293" y="10403"/>
                    <a:pt x="1312" y="10389"/>
                    <a:pt x="1306" y="10363"/>
                  </a:cubicBezTo>
                  <a:cubicBezTo>
                    <a:pt x="1232" y="9458"/>
                    <a:pt x="1147" y="8542"/>
                    <a:pt x="1072" y="7637"/>
                  </a:cubicBezTo>
                  <a:cubicBezTo>
                    <a:pt x="998" y="6839"/>
                    <a:pt x="1083" y="6029"/>
                    <a:pt x="913" y="5241"/>
                  </a:cubicBezTo>
                  <a:cubicBezTo>
                    <a:pt x="806" y="4752"/>
                    <a:pt x="678" y="4293"/>
                    <a:pt x="636" y="3793"/>
                  </a:cubicBezTo>
                  <a:cubicBezTo>
                    <a:pt x="603" y="3346"/>
                    <a:pt x="593" y="2899"/>
                    <a:pt x="540" y="2462"/>
                  </a:cubicBezTo>
                  <a:cubicBezTo>
                    <a:pt x="433" y="1642"/>
                    <a:pt x="241" y="833"/>
                    <a:pt x="71" y="24"/>
                  </a:cubicBezTo>
                  <a:cubicBezTo>
                    <a:pt x="67" y="8"/>
                    <a:pt x="55" y="1"/>
                    <a:pt x="43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4416175" y="2280600"/>
              <a:ext cx="1875" cy="7425"/>
            </a:xfrm>
            <a:custGeom>
              <a:avLst/>
              <a:gdLst/>
              <a:ahLst/>
              <a:cxnLst/>
              <a:rect l="l" t="t" r="r" b="b"/>
              <a:pathLst>
                <a:path w="75" h="297" extrusionOk="0">
                  <a:moveTo>
                    <a:pt x="26" y="1"/>
                  </a:moveTo>
                  <a:cubicBezTo>
                    <a:pt x="16" y="1"/>
                    <a:pt x="6" y="9"/>
                    <a:pt x="0" y="25"/>
                  </a:cubicBezTo>
                  <a:cubicBezTo>
                    <a:pt x="0" y="99"/>
                    <a:pt x="0" y="184"/>
                    <a:pt x="11" y="269"/>
                  </a:cubicBezTo>
                  <a:cubicBezTo>
                    <a:pt x="16" y="288"/>
                    <a:pt x="29" y="297"/>
                    <a:pt x="42" y="297"/>
                  </a:cubicBezTo>
                  <a:cubicBezTo>
                    <a:pt x="58" y="297"/>
                    <a:pt x="75" y="283"/>
                    <a:pt x="75" y="259"/>
                  </a:cubicBezTo>
                  <a:cubicBezTo>
                    <a:pt x="53" y="184"/>
                    <a:pt x="53" y="99"/>
                    <a:pt x="43" y="25"/>
                  </a:cubicBezTo>
                  <a:cubicBezTo>
                    <a:pt x="43" y="9"/>
                    <a:pt x="35" y="1"/>
                    <a:pt x="26" y="1"/>
                  </a:cubicBezTo>
                  <a:close/>
                </a:path>
              </a:pathLst>
            </a:custGeom>
            <a:solidFill>
              <a:srgbClr val="382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4403125" y="2286000"/>
              <a:ext cx="28525" cy="316150"/>
            </a:xfrm>
            <a:custGeom>
              <a:avLst/>
              <a:gdLst/>
              <a:ahLst/>
              <a:cxnLst/>
              <a:rect l="l" t="t" r="r" b="b"/>
              <a:pathLst>
                <a:path w="1141" h="12646" extrusionOk="0">
                  <a:moveTo>
                    <a:pt x="597" y="0"/>
                  </a:moveTo>
                  <a:cubicBezTo>
                    <a:pt x="511" y="64"/>
                    <a:pt x="490" y="150"/>
                    <a:pt x="459" y="235"/>
                  </a:cubicBezTo>
                  <a:cubicBezTo>
                    <a:pt x="395" y="448"/>
                    <a:pt x="341" y="661"/>
                    <a:pt x="288" y="874"/>
                  </a:cubicBezTo>
                  <a:cubicBezTo>
                    <a:pt x="256" y="980"/>
                    <a:pt x="224" y="1097"/>
                    <a:pt x="224" y="1214"/>
                  </a:cubicBezTo>
                  <a:cubicBezTo>
                    <a:pt x="213" y="1811"/>
                    <a:pt x="213" y="2417"/>
                    <a:pt x="203" y="3013"/>
                  </a:cubicBezTo>
                  <a:cubicBezTo>
                    <a:pt x="182" y="3972"/>
                    <a:pt x="160" y="4920"/>
                    <a:pt x="203" y="5878"/>
                  </a:cubicBezTo>
                  <a:cubicBezTo>
                    <a:pt x="224" y="6538"/>
                    <a:pt x="224" y="7199"/>
                    <a:pt x="213" y="7859"/>
                  </a:cubicBezTo>
                  <a:cubicBezTo>
                    <a:pt x="203" y="8327"/>
                    <a:pt x="149" y="8796"/>
                    <a:pt x="128" y="9264"/>
                  </a:cubicBezTo>
                  <a:cubicBezTo>
                    <a:pt x="118" y="9658"/>
                    <a:pt x="0" y="12022"/>
                    <a:pt x="75" y="12426"/>
                  </a:cubicBezTo>
                  <a:cubicBezTo>
                    <a:pt x="75" y="12448"/>
                    <a:pt x="64" y="12480"/>
                    <a:pt x="64" y="12523"/>
                  </a:cubicBezTo>
                  <a:cubicBezTo>
                    <a:pt x="197" y="12623"/>
                    <a:pt x="335" y="12645"/>
                    <a:pt x="475" y="12645"/>
                  </a:cubicBezTo>
                  <a:cubicBezTo>
                    <a:pt x="526" y="12645"/>
                    <a:pt x="577" y="12642"/>
                    <a:pt x="629" y="12639"/>
                  </a:cubicBezTo>
                  <a:cubicBezTo>
                    <a:pt x="821" y="12629"/>
                    <a:pt x="873" y="12511"/>
                    <a:pt x="873" y="12373"/>
                  </a:cubicBezTo>
                  <a:lnTo>
                    <a:pt x="873" y="12000"/>
                  </a:lnTo>
                  <a:cubicBezTo>
                    <a:pt x="906" y="11361"/>
                    <a:pt x="1022" y="8753"/>
                    <a:pt x="1055" y="8114"/>
                  </a:cubicBezTo>
                  <a:cubicBezTo>
                    <a:pt x="1065" y="7784"/>
                    <a:pt x="1065" y="7454"/>
                    <a:pt x="1086" y="7124"/>
                  </a:cubicBezTo>
                  <a:cubicBezTo>
                    <a:pt x="1140" y="6070"/>
                    <a:pt x="1140" y="5015"/>
                    <a:pt x="1086" y="3962"/>
                  </a:cubicBezTo>
                  <a:cubicBezTo>
                    <a:pt x="1044" y="3077"/>
                    <a:pt x="1012" y="2194"/>
                    <a:pt x="959" y="1321"/>
                  </a:cubicBezTo>
                  <a:cubicBezTo>
                    <a:pt x="959" y="1172"/>
                    <a:pt x="927" y="1033"/>
                    <a:pt x="895" y="905"/>
                  </a:cubicBezTo>
                  <a:cubicBezTo>
                    <a:pt x="863" y="756"/>
                    <a:pt x="810" y="618"/>
                    <a:pt x="767" y="479"/>
                  </a:cubicBezTo>
                  <a:cubicBezTo>
                    <a:pt x="735" y="351"/>
                    <a:pt x="693" y="224"/>
                    <a:pt x="660" y="96"/>
                  </a:cubicBezTo>
                  <a:cubicBezTo>
                    <a:pt x="650" y="64"/>
                    <a:pt x="618" y="32"/>
                    <a:pt x="597" y="0"/>
                  </a:cubicBezTo>
                  <a:close/>
                </a:path>
              </a:pathLst>
            </a:custGeom>
            <a:solidFill>
              <a:srgbClr val="FF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4410050" y="2286000"/>
              <a:ext cx="15450" cy="24475"/>
            </a:xfrm>
            <a:custGeom>
              <a:avLst/>
              <a:gdLst/>
              <a:ahLst/>
              <a:cxnLst/>
              <a:rect l="l" t="t" r="r" b="b"/>
              <a:pathLst>
                <a:path w="618" h="979" extrusionOk="0">
                  <a:moveTo>
                    <a:pt x="320" y="0"/>
                  </a:moveTo>
                  <a:cubicBezTo>
                    <a:pt x="234" y="64"/>
                    <a:pt x="213" y="150"/>
                    <a:pt x="182" y="235"/>
                  </a:cubicBezTo>
                  <a:cubicBezTo>
                    <a:pt x="118" y="448"/>
                    <a:pt x="64" y="661"/>
                    <a:pt x="11" y="874"/>
                  </a:cubicBezTo>
                  <a:cubicBezTo>
                    <a:pt x="0" y="884"/>
                    <a:pt x="0" y="905"/>
                    <a:pt x="0" y="916"/>
                  </a:cubicBezTo>
                  <a:cubicBezTo>
                    <a:pt x="73" y="952"/>
                    <a:pt x="173" y="978"/>
                    <a:pt x="296" y="978"/>
                  </a:cubicBezTo>
                  <a:cubicBezTo>
                    <a:pt x="390" y="978"/>
                    <a:pt x="498" y="963"/>
                    <a:pt x="618" y="926"/>
                  </a:cubicBezTo>
                  <a:lnTo>
                    <a:pt x="618" y="905"/>
                  </a:lnTo>
                  <a:cubicBezTo>
                    <a:pt x="586" y="756"/>
                    <a:pt x="533" y="618"/>
                    <a:pt x="490" y="479"/>
                  </a:cubicBezTo>
                  <a:cubicBezTo>
                    <a:pt x="458" y="351"/>
                    <a:pt x="416" y="224"/>
                    <a:pt x="383" y="96"/>
                  </a:cubicBezTo>
                  <a:cubicBezTo>
                    <a:pt x="373" y="64"/>
                    <a:pt x="341" y="32"/>
                    <a:pt x="320" y="0"/>
                  </a:cubicBezTo>
                  <a:close/>
                </a:path>
              </a:pathLst>
            </a:custGeom>
            <a:solidFill>
              <a:srgbClr val="F4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4410625" y="2308825"/>
              <a:ext cx="15150" cy="2825"/>
            </a:xfrm>
            <a:custGeom>
              <a:avLst/>
              <a:gdLst/>
              <a:ahLst/>
              <a:cxnLst/>
              <a:rect l="l" t="t" r="r" b="b"/>
              <a:pathLst>
                <a:path w="606" h="113" extrusionOk="0">
                  <a:moveTo>
                    <a:pt x="592" y="1"/>
                  </a:moveTo>
                  <a:cubicBezTo>
                    <a:pt x="590" y="1"/>
                    <a:pt x="588" y="2"/>
                    <a:pt x="584" y="3"/>
                  </a:cubicBezTo>
                  <a:cubicBezTo>
                    <a:pt x="479" y="38"/>
                    <a:pt x="384" y="63"/>
                    <a:pt x="287" y="63"/>
                  </a:cubicBezTo>
                  <a:cubicBezTo>
                    <a:pt x="208" y="63"/>
                    <a:pt x="128" y="46"/>
                    <a:pt x="41" y="3"/>
                  </a:cubicBezTo>
                  <a:cubicBezTo>
                    <a:pt x="37" y="2"/>
                    <a:pt x="34" y="1"/>
                    <a:pt x="31" y="1"/>
                  </a:cubicBezTo>
                  <a:cubicBezTo>
                    <a:pt x="7" y="1"/>
                    <a:pt x="1" y="36"/>
                    <a:pt x="20" y="46"/>
                  </a:cubicBezTo>
                  <a:cubicBezTo>
                    <a:pt x="110" y="85"/>
                    <a:pt x="220" y="112"/>
                    <a:pt x="328" y="112"/>
                  </a:cubicBezTo>
                  <a:cubicBezTo>
                    <a:pt x="425" y="112"/>
                    <a:pt x="519" y="90"/>
                    <a:pt x="595" y="35"/>
                  </a:cubicBezTo>
                  <a:cubicBezTo>
                    <a:pt x="604" y="26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382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4404825" y="2576600"/>
              <a:ext cx="21350" cy="5025"/>
            </a:xfrm>
            <a:custGeom>
              <a:avLst/>
              <a:gdLst/>
              <a:ahLst/>
              <a:cxnLst/>
              <a:rect l="l" t="t" r="r" b="b"/>
              <a:pathLst>
                <a:path w="854" h="201" extrusionOk="0">
                  <a:moveTo>
                    <a:pt x="27" y="1"/>
                  </a:moveTo>
                  <a:cubicBezTo>
                    <a:pt x="11" y="1"/>
                    <a:pt x="0" y="16"/>
                    <a:pt x="17" y="25"/>
                  </a:cubicBezTo>
                  <a:cubicBezTo>
                    <a:pt x="161" y="143"/>
                    <a:pt x="328" y="200"/>
                    <a:pt x="500" y="200"/>
                  </a:cubicBezTo>
                  <a:cubicBezTo>
                    <a:pt x="609" y="200"/>
                    <a:pt x="719" y="177"/>
                    <a:pt x="827" y="132"/>
                  </a:cubicBezTo>
                  <a:cubicBezTo>
                    <a:pt x="854" y="123"/>
                    <a:pt x="836" y="84"/>
                    <a:pt x="811" y="84"/>
                  </a:cubicBezTo>
                  <a:cubicBezTo>
                    <a:pt x="806" y="84"/>
                    <a:pt x="800" y="86"/>
                    <a:pt x="795" y="89"/>
                  </a:cubicBezTo>
                  <a:cubicBezTo>
                    <a:pt x="696" y="134"/>
                    <a:pt x="595" y="156"/>
                    <a:pt x="494" y="156"/>
                  </a:cubicBezTo>
                  <a:cubicBezTo>
                    <a:pt x="334" y="156"/>
                    <a:pt x="176" y="102"/>
                    <a:pt x="39" y="4"/>
                  </a:cubicBezTo>
                  <a:cubicBezTo>
                    <a:pt x="35" y="2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382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5" name="Google Shape;1215;p41"/>
            <p:cNvSpPr/>
            <p:nvPr/>
          </p:nvSpPr>
          <p:spPr>
            <a:xfrm>
              <a:off x="4414575" y="2313150"/>
              <a:ext cx="9325" cy="261900"/>
            </a:xfrm>
            <a:custGeom>
              <a:avLst/>
              <a:gdLst/>
              <a:ahLst/>
              <a:cxnLst/>
              <a:rect l="l" t="t" r="r" b="b"/>
              <a:pathLst>
                <a:path w="373" h="10476" extrusionOk="0">
                  <a:moveTo>
                    <a:pt x="39" y="0"/>
                  </a:moveTo>
                  <a:cubicBezTo>
                    <a:pt x="22" y="0"/>
                    <a:pt x="6" y="11"/>
                    <a:pt x="11" y="32"/>
                  </a:cubicBezTo>
                  <a:cubicBezTo>
                    <a:pt x="75" y="927"/>
                    <a:pt x="192" y="1832"/>
                    <a:pt x="171" y="2726"/>
                  </a:cubicBezTo>
                  <a:cubicBezTo>
                    <a:pt x="150" y="3610"/>
                    <a:pt x="117" y="4430"/>
                    <a:pt x="202" y="5313"/>
                  </a:cubicBezTo>
                  <a:cubicBezTo>
                    <a:pt x="288" y="6113"/>
                    <a:pt x="96" y="6911"/>
                    <a:pt x="64" y="7710"/>
                  </a:cubicBezTo>
                  <a:cubicBezTo>
                    <a:pt x="32" y="8614"/>
                    <a:pt x="22" y="9530"/>
                    <a:pt x="1" y="10436"/>
                  </a:cubicBezTo>
                  <a:cubicBezTo>
                    <a:pt x="1" y="10462"/>
                    <a:pt x="22" y="10475"/>
                    <a:pt x="43" y="10475"/>
                  </a:cubicBezTo>
                  <a:cubicBezTo>
                    <a:pt x="64" y="10475"/>
                    <a:pt x="86" y="10462"/>
                    <a:pt x="86" y="10436"/>
                  </a:cubicBezTo>
                  <a:cubicBezTo>
                    <a:pt x="117" y="9530"/>
                    <a:pt x="139" y="8614"/>
                    <a:pt x="171" y="7710"/>
                  </a:cubicBezTo>
                  <a:cubicBezTo>
                    <a:pt x="192" y="6911"/>
                    <a:pt x="373" y="6113"/>
                    <a:pt x="288" y="5313"/>
                  </a:cubicBezTo>
                  <a:cubicBezTo>
                    <a:pt x="202" y="4430"/>
                    <a:pt x="235" y="3610"/>
                    <a:pt x="256" y="2726"/>
                  </a:cubicBezTo>
                  <a:cubicBezTo>
                    <a:pt x="266" y="1832"/>
                    <a:pt x="150" y="927"/>
                    <a:pt x="75" y="32"/>
                  </a:cubicBezTo>
                  <a:cubicBezTo>
                    <a:pt x="75" y="11"/>
                    <a:pt x="56" y="0"/>
                    <a:pt x="39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16" name="Google Shape;1216;p41"/>
          <p:cNvGrpSpPr/>
          <p:nvPr/>
        </p:nvGrpSpPr>
        <p:grpSpPr>
          <a:xfrm rot="-2323002" flipH="1">
            <a:off x="576552" y="3120717"/>
            <a:ext cx="447715" cy="1930429"/>
            <a:chOff x="4403125" y="2204925"/>
            <a:chExt cx="92125" cy="397225"/>
          </a:xfrm>
        </p:grpSpPr>
        <p:sp>
          <p:nvSpPr>
            <p:cNvPr id="1217" name="Google Shape;1217;p41"/>
            <p:cNvSpPr/>
            <p:nvPr/>
          </p:nvSpPr>
          <p:spPr>
            <a:xfrm>
              <a:off x="4449175" y="2204925"/>
              <a:ext cx="2575" cy="7275"/>
            </a:xfrm>
            <a:custGeom>
              <a:avLst/>
              <a:gdLst/>
              <a:ahLst/>
              <a:cxnLst/>
              <a:rect l="l" t="t" r="r" b="b"/>
              <a:pathLst>
                <a:path w="103" h="291" extrusionOk="0">
                  <a:moveTo>
                    <a:pt x="18" y="1"/>
                  </a:moveTo>
                  <a:cubicBezTo>
                    <a:pt x="9" y="1"/>
                    <a:pt x="1" y="6"/>
                    <a:pt x="1" y="17"/>
                  </a:cubicBezTo>
                  <a:cubicBezTo>
                    <a:pt x="1" y="102"/>
                    <a:pt x="22" y="187"/>
                    <a:pt x="43" y="272"/>
                  </a:cubicBezTo>
                  <a:cubicBezTo>
                    <a:pt x="47" y="285"/>
                    <a:pt x="58" y="291"/>
                    <a:pt x="69" y="291"/>
                  </a:cubicBezTo>
                  <a:cubicBezTo>
                    <a:pt x="86" y="291"/>
                    <a:pt x="103" y="277"/>
                    <a:pt x="96" y="251"/>
                  </a:cubicBezTo>
                  <a:cubicBezTo>
                    <a:pt x="75" y="177"/>
                    <a:pt x="54" y="92"/>
                    <a:pt x="43" y="17"/>
                  </a:cubicBezTo>
                  <a:cubicBezTo>
                    <a:pt x="38" y="6"/>
                    <a:pt x="27" y="1"/>
                    <a:pt x="18" y="1"/>
                  </a:cubicBezTo>
                  <a:close/>
                </a:path>
              </a:pathLst>
            </a:custGeom>
            <a:solidFill>
              <a:srgbClr val="382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4445700" y="2210125"/>
              <a:ext cx="49550" cy="314475"/>
            </a:xfrm>
            <a:custGeom>
              <a:avLst/>
              <a:gdLst/>
              <a:ahLst/>
              <a:cxnLst/>
              <a:rect l="l" t="t" r="r" b="b"/>
              <a:pathLst>
                <a:path w="1982" h="12579" extrusionOk="0">
                  <a:moveTo>
                    <a:pt x="235" y="0"/>
                  </a:moveTo>
                  <a:cubicBezTo>
                    <a:pt x="150" y="75"/>
                    <a:pt x="140" y="171"/>
                    <a:pt x="129" y="246"/>
                  </a:cubicBezTo>
                  <a:cubicBezTo>
                    <a:pt x="86" y="469"/>
                    <a:pt x="55" y="682"/>
                    <a:pt x="22" y="906"/>
                  </a:cubicBezTo>
                  <a:cubicBezTo>
                    <a:pt x="12" y="1023"/>
                    <a:pt x="1" y="1140"/>
                    <a:pt x="12" y="1247"/>
                  </a:cubicBezTo>
                  <a:cubicBezTo>
                    <a:pt x="65" y="1843"/>
                    <a:pt x="140" y="2449"/>
                    <a:pt x="193" y="3046"/>
                  </a:cubicBezTo>
                  <a:cubicBezTo>
                    <a:pt x="289" y="3994"/>
                    <a:pt x="384" y="4941"/>
                    <a:pt x="533" y="5889"/>
                  </a:cubicBezTo>
                  <a:cubicBezTo>
                    <a:pt x="640" y="6538"/>
                    <a:pt x="715" y="7198"/>
                    <a:pt x="779" y="7859"/>
                  </a:cubicBezTo>
                  <a:cubicBezTo>
                    <a:pt x="821" y="8317"/>
                    <a:pt x="821" y="8785"/>
                    <a:pt x="864" y="9254"/>
                  </a:cubicBezTo>
                  <a:cubicBezTo>
                    <a:pt x="895" y="9647"/>
                    <a:pt x="1056" y="12011"/>
                    <a:pt x="1172" y="12395"/>
                  </a:cubicBezTo>
                  <a:cubicBezTo>
                    <a:pt x="1183" y="12427"/>
                    <a:pt x="1183" y="12459"/>
                    <a:pt x="1183" y="12501"/>
                  </a:cubicBezTo>
                  <a:cubicBezTo>
                    <a:pt x="1286" y="12558"/>
                    <a:pt x="1386" y="12579"/>
                    <a:pt x="1487" y="12579"/>
                  </a:cubicBezTo>
                  <a:cubicBezTo>
                    <a:pt x="1575" y="12579"/>
                    <a:pt x="1664" y="12563"/>
                    <a:pt x="1758" y="12544"/>
                  </a:cubicBezTo>
                  <a:cubicBezTo>
                    <a:pt x="1939" y="12512"/>
                    <a:pt x="1981" y="12395"/>
                    <a:pt x="1960" y="12257"/>
                  </a:cubicBezTo>
                  <a:cubicBezTo>
                    <a:pt x="1950" y="12139"/>
                    <a:pt x="1929" y="12011"/>
                    <a:pt x="1929" y="11884"/>
                  </a:cubicBezTo>
                  <a:cubicBezTo>
                    <a:pt x="1886" y="11245"/>
                    <a:pt x="1683" y="8647"/>
                    <a:pt x="1641" y="8008"/>
                  </a:cubicBezTo>
                  <a:cubicBezTo>
                    <a:pt x="1619" y="7678"/>
                    <a:pt x="1577" y="7347"/>
                    <a:pt x="1556" y="7018"/>
                  </a:cubicBezTo>
                  <a:cubicBezTo>
                    <a:pt x="1492" y="5963"/>
                    <a:pt x="1354" y="4920"/>
                    <a:pt x="1183" y="3876"/>
                  </a:cubicBezTo>
                  <a:cubicBezTo>
                    <a:pt x="1044" y="3003"/>
                    <a:pt x="895" y="2141"/>
                    <a:pt x="746" y="1268"/>
                  </a:cubicBezTo>
                  <a:cubicBezTo>
                    <a:pt x="725" y="1129"/>
                    <a:pt x="682" y="991"/>
                    <a:pt x="640" y="863"/>
                  </a:cubicBezTo>
                  <a:cubicBezTo>
                    <a:pt x="587" y="724"/>
                    <a:pt x="523" y="597"/>
                    <a:pt x="459" y="459"/>
                  </a:cubicBezTo>
                  <a:cubicBezTo>
                    <a:pt x="406" y="331"/>
                    <a:pt x="363" y="213"/>
                    <a:pt x="299" y="86"/>
                  </a:cubicBezTo>
                  <a:cubicBezTo>
                    <a:pt x="289" y="54"/>
                    <a:pt x="268" y="33"/>
                    <a:pt x="235" y="0"/>
                  </a:cubicBezTo>
                  <a:close/>
                </a:path>
              </a:pathLst>
            </a:custGeom>
            <a:solidFill>
              <a:srgbClr val="EC8B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9" name="Google Shape;1219;p41"/>
            <p:cNvSpPr/>
            <p:nvPr/>
          </p:nvSpPr>
          <p:spPr>
            <a:xfrm>
              <a:off x="4446250" y="2210125"/>
              <a:ext cx="15450" cy="24450"/>
            </a:xfrm>
            <a:custGeom>
              <a:avLst/>
              <a:gdLst/>
              <a:ahLst/>
              <a:cxnLst/>
              <a:rect l="l" t="t" r="r" b="b"/>
              <a:pathLst>
                <a:path w="618" h="978" extrusionOk="0">
                  <a:moveTo>
                    <a:pt x="213" y="0"/>
                  </a:moveTo>
                  <a:cubicBezTo>
                    <a:pt x="128" y="75"/>
                    <a:pt x="118" y="171"/>
                    <a:pt x="107" y="246"/>
                  </a:cubicBezTo>
                  <a:cubicBezTo>
                    <a:pt x="64" y="469"/>
                    <a:pt x="33" y="682"/>
                    <a:pt x="0" y="906"/>
                  </a:cubicBezTo>
                  <a:lnTo>
                    <a:pt x="0" y="948"/>
                  </a:lnTo>
                  <a:cubicBezTo>
                    <a:pt x="57" y="966"/>
                    <a:pt x="125" y="978"/>
                    <a:pt x="204" y="978"/>
                  </a:cubicBezTo>
                  <a:cubicBezTo>
                    <a:pt x="318" y="978"/>
                    <a:pt x="455" y="953"/>
                    <a:pt x="618" y="885"/>
                  </a:cubicBezTo>
                  <a:lnTo>
                    <a:pt x="618" y="863"/>
                  </a:lnTo>
                  <a:cubicBezTo>
                    <a:pt x="565" y="724"/>
                    <a:pt x="501" y="597"/>
                    <a:pt x="437" y="459"/>
                  </a:cubicBezTo>
                  <a:cubicBezTo>
                    <a:pt x="384" y="331"/>
                    <a:pt x="341" y="213"/>
                    <a:pt x="277" y="86"/>
                  </a:cubicBezTo>
                  <a:cubicBezTo>
                    <a:pt x="267" y="54"/>
                    <a:pt x="246" y="33"/>
                    <a:pt x="213" y="0"/>
                  </a:cubicBezTo>
                  <a:close/>
                </a:path>
              </a:pathLst>
            </a:custGeom>
            <a:solidFill>
              <a:srgbClr val="F4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0" name="Google Shape;1220;p41"/>
            <p:cNvSpPr/>
            <p:nvPr/>
          </p:nvSpPr>
          <p:spPr>
            <a:xfrm>
              <a:off x="4446825" y="2231875"/>
              <a:ext cx="15325" cy="3800"/>
            </a:xfrm>
            <a:custGeom>
              <a:avLst/>
              <a:gdLst/>
              <a:ahLst/>
              <a:cxnLst/>
              <a:rect l="l" t="t" r="r" b="b"/>
              <a:pathLst>
                <a:path w="613" h="152" extrusionOk="0">
                  <a:moveTo>
                    <a:pt x="585" y="1"/>
                  </a:moveTo>
                  <a:cubicBezTo>
                    <a:pt x="581" y="1"/>
                    <a:pt x="577" y="2"/>
                    <a:pt x="574" y="3"/>
                  </a:cubicBezTo>
                  <a:cubicBezTo>
                    <a:pt x="448" y="63"/>
                    <a:pt x="333" y="107"/>
                    <a:pt x="206" y="107"/>
                  </a:cubicBezTo>
                  <a:cubicBezTo>
                    <a:pt x="151" y="107"/>
                    <a:pt x="93" y="98"/>
                    <a:pt x="31" y="78"/>
                  </a:cubicBezTo>
                  <a:cubicBezTo>
                    <a:pt x="28" y="77"/>
                    <a:pt x="26" y="77"/>
                    <a:pt x="24" y="77"/>
                  </a:cubicBezTo>
                  <a:cubicBezTo>
                    <a:pt x="8" y="77"/>
                    <a:pt x="1" y="110"/>
                    <a:pt x="20" y="110"/>
                  </a:cubicBezTo>
                  <a:cubicBezTo>
                    <a:pt x="93" y="136"/>
                    <a:pt x="177" y="151"/>
                    <a:pt x="261" y="151"/>
                  </a:cubicBezTo>
                  <a:cubicBezTo>
                    <a:pt x="384" y="151"/>
                    <a:pt x="506" y="118"/>
                    <a:pt x="595" y="36"/>
                  </a:cubicBezTo>
                  <a:cubicBezTo>
                    <a:pt x="612" y="18"/>
                    <a:pt x="601" y="1"/>
                    <a:pt x="585" y="1"/>
                  </a:cubicBezTo>
                  <a:close/>
                </a:path>
              </a:pathLst>
            </a:custGeom>
            <a:solidFill>
              <a:srgbClr val="382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1" name="Google Shape;1221;p41"/>
            <p:cNvSpPr/>
            <p:nvPr/>
          </p:nvSpPr>
          <p:spPr>
            <a:xfrm>
              <a:off x="4472675" y="2499900"/>
              <a:ext cx="21375" cy="4000"/>
            </a:xfrm>
            <a:custGeom>
              <a:avLst/>
              <a:gdLst/>
              <a:ahLst/>
              <a:cxnLst/>
              <a:rect l="l" t="t" r="r" b="b"/>
              <a:pathLst>
                <a:path w="855" h="160" extrusionOk="0">
                  <a:moveTo>
                    <a:pt x="818" y="0"/>
                  </a:moveTo>
                  <a:cubicBezTo>
                    <a:pt x="814" y="0"/>
                    <a:pt x="811" y="2"/>
                    <a:pt x="807" y="5"/>
                  </a:cubicBezTo>
                  <a:cubicBezTo>
                    <a:pt x="682" y="81"/>
                    <a:pt x="547" y="119"/>
                    <a:pt x="411" y="119"/>
                  </a:cubicBezTo>
                  <a:cubicBezTo>
                    <a:pt x="280" y="119"/>
                    <a:pt x="150" y="84"/>
                    <a:pt x="29" y="16"/>
                  </a:cubicBezTo>
                  <a:cubicBezTo>
                    <a:pt x="26" y="14"/>
                    <a:pt x="24" y="14"/>
                    <a:pt x="21" y="14"/>
                  </a:cubicBezTo>
                  <a:cubicBezTo>
                    <a:pt x="6" y="14"/>
                    <a:pt x="1" y="38"/>
                    <a:pt x="19" y="48"/>
                  </a:cubicBezTo>
                  <a:cubicBezTo>
                    <a:pt x="147" y="123"/>
                    <a:pt x="285" y="160"/>
                    <a:pt x="424" y="160"/>
                  </a:cubicBezTo>
                  <a:cubicBezTo>
                    <a:pt x="562" y="160"/>
                    <a:pt x="701" y="123"/>
                    <a:pt x="828" y="48"/>
                  </a:cubicBezTo>
                  <a:cubicBezTo>
                    <a:pt x="855" y="39"/>
                    <a:pt x="837" y="0"/>
                    <a:pt x="818" y="0"/>
                  </a:cubicBezTo>
                  <a:close/>
                </a:path>
              </a:pathLst>
            </a:custGeom>
            <a:solidFill>
              <a:srgbClr val="382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2" name="Google Shape;1222;p41"/>
            <p:cNvSpPr/>
            <p:nvPr/>
          </p:nvSpPr>
          <p:spPr>
            <a:xfrm>
              <a:off x="4451400" y="2237500"/>
              <a:ext cx="32800" cy="260075"/>
            </a:xfrm>
            <a:custGeom>
              <a:avLst/>
              <a:gdLst/>
              <a:ahLst/>
              <a:cxnLst/>
              <a:rect l="l" t="t" r="r" b="b"/>
              <a:pathLst>
                <a:path w="1312" h="10403" extrusionOk="0">
                  <a:moveTo>
                    <a:pt x="43" y="1"/>
                  </a:moveTo>
                  <a:cubicBezTo>
                    <a:pt x="23" y="1"/>
                    <a:pt x="1" y="19"/>
                    <a:pt x="7" y="45"/>
                  </a:cubicBezTo>
                  <a:cubicBezTo>
                    <a:pt x="189" y="950"/>
                    <a:pt x="412" y="1865"/>
                    <a:pt x="487" y="2792"/>
                  </a:cubicBezTo>
                  <a:cubicBezTo>
                    <a:pt x="561" y="3569"/>
                    <a:pt x="582" y="4304"/>
                    <a:pt x="774" y="5060"/>
                  </a:cubicBezTo>
                  <a:cubicBezTo>
                    <a:pt x="987" y="5912"/>
                    <a:pt x="891" y="6775"/>
                    <a:pt x="966" y="7637"/>
                  </a:cubicBezTo>
                  <a:cubicBezTo>
                    <a:pt x="1040" y="8542"/>
                    <a:pt x="1136" y="9458"/>
                    <a:pt x="1232" y="10363"/>
                  </a:cubicBezTo>
                  <a:cubicBezTo>
                    <a:pt x="1232" y="10389"/>
                    <a:pt x="1253" y="10403"/>
                    <a:pt x="1273" y="10403"/>
                  </a:cubicBezTo>
                  <a:cubicBezTo>
                    <a:pt x="1293" y="10403"/>
                    <a:pt x="1312" y="10389"/>
                    <a:pt x="1306" y="10363"/>
                  </a:cubicBezTo>
                  <a:cubicBezTo>
                    <a:pt x="1232" y="9458"/>
                    <a:pt x="1147" y="8542"/>
                    <a:pt x="1072" y="7637"/>
                  </a:cubicBezTo>
                  <a:cubicBezTo>
                    <a:pt x="998" y="6839"/>
                    <a:pt x="1083" y="6029"/>
                    <a:pt x="913" y="5241"/>
                  </a:cubicBezTo>
                  <a:cubicBezTo>
                    <a:pt x="806" y="4752"/>
                    <a:pt x="678" y="4293"/>
                    <a:pt x="636" y="3793"/>
                  </a:cubicBezTo>
                  <a:cubicBezTo>
                    <a:pt x="603" y="3346"/>
                    <a:pt x="593" y="2899"/>
                    <a:pt x="540" y="2462"/>
                  </a:cubicBezTo>
                  <a:cubicBezTo>
                    <a:pt x="433" y="1642"/>
                    <a:pt x="241" y="833"/>
                    <a:pt x="71" y="24"/>
                  </a:cubicBezTo>
                  <a:cubicBezTo>
                    <a:pt x="67" y="8"/>
                    <a:pt x="55" y="1"/>
                    <a:pt x="43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3" name="Google Shape;1223;p41"/>
            <p:cNvSpPr/>
            <p:nvPr/>
          </p:nvSpPr>
          <p:spPr>
            <a:xfrm>
              <a:off x="4416175" y="2280600"/>
              <a:ext cx="1875" cy="7425"/>
            </a:xfrm>
            <a:custGeom>
              <a:avLst/>
              <a:gdLst/>
              <a:ahLst/>
              <a:cxnLst/>
              <a:rect l="l" t="t" r="r" b="b"/>
              <a:pathLst>
                <a:path w="75" h="297" extrusionOk="0">
                  <a:moveTo>
                    <a:pt x="26" y="1"/>
                  </a:moveTo>
                  <a:cubicBezTo>
                    <a:pt x="16" y="1"/>
                    <a:pt x="6" y="9"/>
                    <a:pt x="0" y="25"/>
                  </a:cubicBezTo>
                  <a:cubicBezTo>
                    <a:pt x="0" y="99"/>
                    <a:pt x="0" y="184"/>
                    <a:pt x="11" y="269"/>
                  </a:cubicBezTo>
                  <a:cubicBezTo>
                    <a:pt x="16" y="288"/>
                    <a:pt x="29" y="297"/>
                    <a:pt x="42" y="297"/>
                  </a:cubicBezTo>
                  <a:cubicBezTo>
                    <a:pt x="58" y="297"/>
                    <a:pt x="75" y="283"/>
                    <a:pt x="75" y="259"/>
                  </a:cubicBezTo>
                  <a:cubicBezTo>
                    <a:pt x="53" y="184"/>
                    <a:pt x="53" y="99"/>
                    <a:pt x="43" y="25"/>
                  </a:cubicBezTo>
                  <a:cubicBezTo>
                    <a:pt x="43" y="9"/>
                    <a:pt x="35" y="1"/>
                    <a:pt x="26" y="1"/>
                  </a:cubicBezTo>
                  <a:close/>
                </a:path>
              </a:pathLst>
            </a:custGeom>
            <a:solidFill>
              <a:srgbClr val="382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4" name="Google Shape;1224;p41"/>
            <p:cNvSpPr/>
            <p:nvPr/>
          </p:nvSpPr>
          <p:spPr>
            <a:xfrm>
              <a:off x="4403125" y="2286000"/>
              <a:ext cx="28525" cy="316150"/>
            </a:xfrm>
            <a:custGeom>
              <a:avLst/>
              <a:gdLst/>
              <a:ahLst/>
              <a:cxnLst/>
              <a:rect l="l" t="t" r="r" b="b"/>
              <a:pathLst>
                <a:path w="1141" h="12646" extrusionOk="0">
                  <a:moveTo>
                    <a:pt x="597" y="0"/>
                  </a:moveTo>
                  <a:cubicBezTo>
                    <a:pt x="511" y="64"/>
                    <a:pt x="490" y="150"/>
                    <a:pt x="459" y="235"/>
                  </a:cubicBezTo>
                  <a:cubicBezTo>
                    <a:pt x="395" y="448"/>
                    <a:pt x="341" y="661"/>
                    <a:pt x="288" y="874"/>
                  </a:cubicBezTo>
                  <a:cubicBezTo>
                    <a:pt x="256" y="980"/>
                    <a:pt x="224" y="1097"/>
                    <a:pt x="224" y="1214"/>
                  </a:cubicBezTo>
                  <a:cubicBezTo>
                    <a:pt x="213" y="1811"/>
                    <a:pt x="213" y="2417"/>
                    <a:pt x="203" y="3013"/>
                  </a:cubicBezTo>
                  <a:cubicBezTo>
                    <a:pt x="182" y="3972"/>
                    <a:pt x="160" y="4920"/>
                    <a:pt x="203" y="5878"/>
                  </a:cubicBezTo>
                  <a:cubicBezTo>
                    <a:pt x="224" y="6538"/>
                    <a:pt x="224" y="7199"/>
                    <a:pt x="213" y="7859"/>
                  </a:cubicBezTo>
                  <a:cubicBezTo>
                    <a:pt x="203" y="8327"/>
                    <a:pt x="149" y="8796"/>
                    <a:pt x="128" y="9264"/>
                  </a:cubicBezTo>
                  <a:cubicBezTo>
                    <a:pt x="118" y="9658"/>
                    <a:pt x="0" y="12022"/>
                    <a:pt x="75" y="12426"/>
                  </a:cubicBezTo>
                  <a:cubicBezTo>
                    <a:pt x="75" y="12448"/>
                    <a:pt x="64" y="12480"/>
                    <a:pt x="64" y="12523"/>
                  </a:cubicBezTo>
                  <a:cubicBezTo>
                    <a:pt x="197" y="12623"/>
                    <a:pt x="335" y="12645"/>
                    <a:pt x="475" y="12645"/>
                  </a:cubicBezTo>
                  <a:cubicBezTo>
                    <a:pt x="526" y="12645"/>
                    <a:pt x="577" y="12642"/>
                    <a:pt x="629" y="12639"/>
                  </a:cubicBezTo>
                  <a:cubicBezTo>
                    <a:pt x="821" y="12629"/>
                    <a:pt x="873" y="12511"/>
                    <a:pt x="873" y="12373"/>
                  </a:cubicBezTo>
                  <a:lnTo>
                    <a:pt x="873" y="12000"/>
                  </a:lnTo>
                  <a:cubicBezTo>
                    <a:pt x="906" y="11361"/>
                    <a:pt x="1022" y="8753"/>
                    <a:pt x="1055" y="8114"/>
                  </a:cubicBezTo>
                  <a:cubicBezTo>
                    <a:pt x="1065" y="7784"/>
                    <a:pt x="1065" y="7454"/>
                    <a:pt x="1086" y="7124"/>
                  </a:cubicBezTo>
                  <a:cubicBezTo>
                    <a:pt x="1140" y="6070"/>
                    <a:pt x="1140" y="5015"/>
                    <a:pt x="1086" y="3962"/>
                  </a:cubicBezTo>
                  <a:cubicBezTo>
                    <a:pt x="1044" y="3077"/>
                    <a:pt x="1012" y="2194"/>
                    <a:pt x="959" y="1321"/>
                  </a:cubicBezTo>
                  <a:cubicBezTo>
                    <a:pt x="959" y="1172"/>
                    <a:pt x="927" y="1033"/>
                    <a:pt x="895" y="905"/>
                  </a:cubicBezTo>
                  <a:cubicBezTo>
                    <a:pt x="863" y="756"/>
                    <a:pt x="810" y="618"/>
                    <a:pt x="767" y="479"/>
                  </a:cubicBezTo>
                  <a:cubicBezTo>
                    <a:pt x="735" y="351"/>
                    <a:pt x="693" y="224"/>
                    <a:pt x="660" y="96"/>
                  </a:cubicBezTo>
                  <a:cubicBezTo>
                    <a:pt x="650" y="64"/>
                    <a:pt x="618" y="32"/>
                    <a:pt x="597" y="0"/>
                  </a:cubicBezTo>
                  <a:close/>
                </a:path>
              </a:pathLst>
            </a:custGeom>
            <a:solidFill>
              <a:srgbClr val="FF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5" name="Google Shape;1225;p41"/>
            <p:cNvSpPr/>
            <p:nvPr/>
          </p:nvSpPr>
          <p:spPr>
            <a:xfrm>
              <a:off x="4410050" y="2286000"/>
              <a:ext cx="15450" cy="24475"/>
            </a:xfrm>
            <a:custGeom>
              <a:avLst/>
              <a:gdLst/>
              <a:ahLst/>
              <a:cxnLst/>
              <a:rect l="l" t="t" r="r" b="b"/>
              <a:pathLst>
                <a:path w="618" h="979" extrusionOk="0">
                  <a:moveTo>
                    <a:pt x="320" y="0"/>
                  </a:moveTo>
                  <a:cubicBezTo>
                    <a:pt x="234" y="64"/>
                    <a:pt x="213" y="150"/>
                    <a:pt x="182" y="235"/>
                  </a:cubicBezTo>
                  <a:cubicBezTo>
                    <a:pt x="118" y="448"/>
                    <a:pt x="64" y="661"/>
                    <a:pt x="11" y="874"/>
                  </a:cubicBezTo>
                  <a:cubicBezTo>
                    <a:pt x="0" y="884"/>
                    <a:pt x="0" y="905"/>
                    <a:pt x="0" y="916"/>
                  </a:cubicBezTo>
                  <a:cubicBezTo>
                    <a:pt x="73" y="952"/>
                    <a:pt x="173" y="978"/>
                    <a:pt x="296" y="978"/>
                  </a:cubicBezTo>
                  <a:cubicBezTo>
                    <a:pt x="390" y="978"/>
                    <a:pt x="498" y="963"/>
                    <a:pt x="618" y="926"/>
                  </a:cubicBezTo>
                  <a:lnTo>
                    <a:pt x="618" y="905"/>
                  </a:lnTo>
                  <a:cubicBezTo>
                    <a:pt x="586" y="756"/>
                    <a:pt x="533" y="618"/>
                    <a:pt x="490" y="479"/>
                  </a:cubicBezTo>
                  <a:cubicBezTo>
                    <a:pt x="458" y="351"/>
                    <a:pt x="416" y="224"/>
                    <a:pt x="383" y="96"/>
                  </a:cubicBezTo>
                  <a:cubicBezTo>
                    <a:pt x="373" y="64"/>
                    <a:pt x="341" y="32"/>
                    <a:pt x="320" y="0"/>
                  </a:cubicBezTo>
                  <a:close/>
                </a:path>
              </a:pathLst>
            </a:custGeom>
            <a:solidFill>
              <a:srgbClr val="F4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6" name="Google Shape;1226;p41"/>
            <p:cNvSpPr/>
            <p:nvPr/>
          </p:nvSpPr>
          <p:spPr>
            <a:xfrm>
              <a:off x="4410625" y="2308825"/>
              <a:ext cx="15150" cy="2825"/>
            </a:xfrm>
            <a:custGeom>
              <a:avLst/>
              <a:gdLst/>
              <a:ahLst/>
              <a:cxnLst/>
              <a:rect l="l" t="t" r="r" b="b"/>
              <a:pathLst>
                <a:path w="606" h="113" extrusionOk="0">
                  <a:moveTo>
                    <a:pt x="592" y="1"/>
                  </a:moveTo>
                  <a:cubicBezTo>
                    <a:pt x="590" y="1"/>
                    <a:pt x="588" y="2"/>
                    <a:pt x="584" y="3"/>
                  </a:cubicBezTo>
                  <a:cubicBezTo>
                    <a:pt x="479" y="38"/>
                    <a:pt x="384" y="63"/>
                    <a:pt x="287" y="63"/>
                  </a:cubicBezTo>
                  <a:cubicBezTo>
                    <a:pt x="208" y="63"/>
                    <a:pt x="128" y="46"/>
                    <a:pt x="41" y="3"/>
                  </a:cubicBezTo>
                  <a:cubicBezTo>
                    <a:pt x="37" y="2"/>
                    <a:pt x="34" y="1"/>
                    <a:pt x="31" y="1"/>
                  </a:cubicBezTo>
                  <a:cubicBezTo>
                    <a:pt x="7" y="1"/>
                    <a:pt x="1" y="36"/>
                    <a:pt x="20" y="46"/>
                  </a:cubicBezTo>
                  <a:cubicBezTo>
                    <a:pt x="110" y="85"/>
                    <a:pt x="220" y="112"/>
                    <a:pt x="328" y="112"/>
                  </a:cubicBezTo>
                  <a:cubicBezTo>
                    <a:pt x="425" y="112"/>
                    <a:pt x="519" y="90"/>
                    <a:pt x="595" y="35"/>
                  </a:cubicBezTo>
                  <a:cubicBezTo>
                    <a:pt x="604" y="26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382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7" name="Google Shape;1227;p41"/>
            <p:cNvSpPr/>
            <p:nvPr/>
          </p:nvSpPr>
          <p:spPr>
            <a:xfrm>
              <a:off x="4404825" y="2576600"/>
              <a:ext cx="21350" cy="5025"/>
            </a:xfrm>
            <a:custGeom>
              <a:avLst/>
              <a:gdLst/>
              <a:ahLst/>
              <a:cxnLst/>
              <a:rect l="l" t="t" r="r" b="b"/>
              <a:pathLst>
                <a:path w="854" h="201" extrusionOk="0">
                  <a:moveTo>
                    <a:pt x="27" y="1"/>
                  </a:moveTo>
                  <a:cubicBezTo>
                    <a:pt x="11" y="1"/>
                    <a:pt x="0" y="16"/>
                    <a:pt x="17" y="25"/>
                  </a:cubicBezTo>
                  <a:cubicBezTo>
                    <a:pt x="161" y="143"/>
                    <a:pt x="328" y="200"/>
                    <a:pt x="500" y="200"/>
                  </a:cubicBezTo>
                  <a:cubicBezTo>
                    <a:pt x="609" y="200"/>
                    <a:pt x="719" y="177"/>
                    <a:pt x="827" y="132"/>
                  </a:cubicBezTo>
                  <a:cubicBezTo>
                    <a:pt x="854" y="123"/>
                    <a:pt x="836" y="84"/>
                    <a:pt x="811" y="84"/>
                  </a:cubicBezTo>
                  <a:cubicBezTo>
                    <a:pt x="806" y="84"/>
                    <a:pt x="800" y="86"/>
                    <a:pt x="795" y="89"/>
                  </a:cubicBezTo>
                  <a:cubicBezTo>
                    <a:pt x="696" y="134"/>
                    <a:pt x="595" y="156"/>
                    <a:pt x="494" y="156"/>
                  </a:cubicBezTo>
                  <a:cubicBezTo>
                    <a:pt x="334" y="156"/>
                    <a:pt x="176" y="102"/>
                    <a:pt x="39" y="4"/>
                  </a:cubicBezTo>
                  <a:cubicBezTo>
                    <a:pt x="35" y="2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382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8" name="Google Shape;1228;p41"/>
            <p:cNvSpPr/>
            <p:nvPr/>
          </p:nvSpPr>
          <p:spPr>
            <a:xfrm>
              <a:off x="4414575" y="2313150"/>
              <a:ext cx="9325" cy="261900"/>
            </a:xfrm>
            <a:custGeom>
              <a:avLst/>
              <a:gdLst/>
              <a:ahLst/>
              <a:cxnLst/>
              <a:rect l="l" t="t" r="r" b="b"/>
              <a:pathLst>
                <a:path w="373" h="10476" extrusionOk="0">
                  <a:moveTo>
                    <a:pt x="39" y="0"/>
                  </a:moveTo>
                  <a:cubicBezTo>
                    <a:pt x="22" y="0"/>
                    <a:pt x="6" y="11"/>
                    <a:pt x="11" y="32"/>
                  </a:cubicBezTo>
                  <a:cubicBezTo>
                    <a:pt x="75" y="927"/>
                    <a:pt x="192" y="1832"/>
                    <a:pt x="171" y="2726"/>
                  </a:cubicBezTo>
                  <a:cubicBezTo>
                    <a:pt x="150" y="3610"/>
                    <a:pt x="117" y="4430"/>
                    <a:pt x="202" y="5313"/>
                  </a:cubicBezTo>
                  <a:cubicBezTo>
                    <a:pt x="288" y="6113"/>
                    <a:pt x="96" y="6911"/>
                    <a:pt x="64" y="7710"/>
                  </a:cubicBezTo>
                  <a:cubicBezTo>
                    <a:pt x="32" y="8614"/>
                    <a:pt x="22" y="9530"/>
                    <a:pt x="1" y="10436"/>
                  </a:cubicBezTo>
                  <a:cubicBezTo>
                    <a:pt x="1" y="10462"/>
                    <a:pt x="22" y="10475"/>
                    <a:pt x="43" y="10475"/>
                  </a:cubicBezTo>
                  <a:cubicBezTo>
                    <a:pt x="64" y="10475"/>
                    <a:pt x="86" y="10462"/>
                    <a:pt x="86" y="10436"/>
                  </a:cubicBezTo>
                  <a:cubicBezTo>
                    <a:pt x="117" y="9530"/>
                    <a:pt x="139" y="8614"/>
                    <a:pt x="171" y="7710"/>
                  </a:cubicBezTo>
                  <a:cubicBezTo>
                    <a:pt x="192" y="6911"/>
                    <a:pt x="373" y="6113"/>
                    <a:pt x="288" y="5313"/>
                  </a:cubicBezTo>
                  <a:cubicBezTo>
                    <a:pt x="202" y="4430"/>
                    <a:pt x="235" y="3610"/>
                    <a:pt x="256" y="2726"/>
                  </a:cubicBezTo>
                  <a:cubicBezTo>
                    <a:pt x="266" y="1832"/>
                    <a:pt x="150" y="927"/>
                    <a:pt x="75" y="32"/>
                  </a:cubicBezTo>
                  <a:cubicBezTo>
                    <a:pt x="75" y="11"/>
                    <a:pt x="56" y="0"/>
                    <a:pt x="39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29" name="Google Shape;1229;p41"/>
          <p:cNvSpPr txBox="1"/>
          <p:nvPr/>
        </p:nvSpPr>
        <p:spPr>
          <a:xfrm>
            <a:off x="3190765" y="1263768"/>
            <a:ext cx="2428800" cy="59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Các từ mượn </a:t>
            </a:r>
            <a:endParaRPr sz="2800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sp>
        <p:nvSpPr>
          <p:cNvPr id="56" name="Google Shape;1202;p41"/>
          <p:cNvSpPr/>
          <p:nvPr/>
        </p:nvSpPr>
        <p:spPr>
          <a:xfrm>
            <a:off x="6983823" y="937562"/>
            <a:ext cx="949875" cy="658275"/>
          </a:xfrm>
          <a:custGeom>
            <a:avLst/>
            <a:gdLst/>
            <a:ahLst/>
            <a:cxnLst/>
            <a:rect l="l" t="t" r="r" b="b"/>
            <a:pathLst>
              <a:path w="37995" h="26331" extrusionOk="0">
                <a:moveTo>
                  <a:pt x="250" y="26331"/>
                </a:moveTo>
                <a:cubicBezTo>
                  <a:pt x="250" y="19673"/>
                  <a:pt x="11529" y="10574"/>
                  <a:pt x="5819" y="7149"/>
                </a:cubicBezTo>
                <a:cubicBezTo>
                  <a:pt x="4313" y="6246"/>
                  <a:pt x="1344" y="5887"/>
                  <a:pt x="559" y="7458"/>
                </a:cubicBezTo>
                <a:cubicBezTo>
                  <a:pt x="-226" y="9029"/>
                  <a:pt x="-106" y="11257"/>
                  <a:pt x="869" y="12718"/>
                </a:cubicBezTo>
                <a:cubicBezTo>
                  <a:pt x="3078" y="16030"/>
                  <a:pt x="8360" y="16560"/>
                  <a:pt x="12316" y="16121"/>
                </a:cubicBezTo>
                <a:cubicBezTo>
                  <a:pt x="16831" y="15620"/>
                  <a:pt x="17767" y="8814"/>
                  <a:pt x="20979" y="5602"/>
                </a:cubicBezTo>
                <a:cubicBezTo>
                  <a:pt x="25156" y="1425"/>
                  <a:pt x="32390" y="-1214"/>
                  <a:pt x="37995" y="652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57" name="Google Shape;1195;p41"/>
          <p:cNvSpPr/>
          <p:nvPr/>
        </p:nvSpPr>
        <p:spPr>
          <a:xfrm>
            <a:off x="7860473" y="329409"/>
            <a:ext cx="931200" cy="93120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Google Shape;1196;p41"/>
          <p:cNvSpPr/>
          <p:nvPr/>
        </p:nvSpPr>
        <p:spPr>
          <a:xfrm>
            <a:off x="7916164" y="385100"/>
            <a:ext cx="819900" cy="8199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Google Shape;1197;p41"/>
          <p:cNvSpPr txBox="1">
            <a:spLocks/>
          </p:cNvSpPr>
          <p:nvPr/>
        </p:nvSpPr>
        <p:spPr>
          <a:xfrm>
            <a:off x="7682780" y="1318004"/>
            <a:ext cx="1374900" cy="60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  <a:buFont typeface="Quicksand"/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Phi trường</a:t>
            </a:r>
          </a:p>
        </p:txBody>
      </p:sp>
      <p:sp>
        <p:nvSpPr>
          <p:cNvPr id="60" name="Google Shape;1198;p41"/>
          <p:cNvSpPr txBox="1">
            <a:spLocks/>
          </p:cNvSpPr>
          <p:nvPr/>
        </p:nvSpPr>
        <p:spPr>
          <a:xfrm>
            <a:off x="7850223" y="578384"/>
            <a:ext cx="9312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06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" grpId="0" animBg="1"/>
      <p:bldP spid="1179" grpId="0" animBg="1"/>
      <p:bldP spid="1180" grpId="0" animBg="1"/>
      <p:bldP spid="1181" grpId="0" build="p"/>
      <p:bldP spid="1182" grpId="0"/>
      <p:bldP spid="1183" grpId="0" animBg="1"/>
      <p:bldP spid="1184" grpId="0" animBg="1"/>
      <p:bldP spid="1185" grpId="0" build="p"/>
      <p:bldP spid="1186" grpId="0"/>
      <p:bldP spid="1187" grpId="0" animBg="1"/>
      <p:bldP spid="1188" grpId="0" animBg="1"/>
      <p:bldP spid="1189" grpId="0" build="p"/>
      <p:bldP spid="1190" grpId="0"/>
      <p:bldP spid="1191" grpId="0" animBg="1"/>
      <p:bldP spid="1192" grpId="0" animBg="1"/>
      <p:bldP spid="1193" grpId="0" build="p"/>
      <p:bldP spid="1194" grpId="0"/>
      <p:bldP spid="1195" grpId="0" animBg="1"/>
      <p:bldP spid="1196" grpId="0" animBg="1"/>
      <p:bldP spid="1197" grpId="0" build="p"/>
      <p:bldP spid="1198" grpId="0"/>
      <p:bldP spid="1229" grpId="0"/>
      <p:bldP spid="57" grpId="0" animBg="1"/>
      <p:bldP spid="59" grpId="0"/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41"/>
          <p:cNvSpPr/>
          <p:nvPr/>
        </p:nvSpPr>
        <p:spPr>
          <a:xfrm>
            <a:off x="1157029" y="1158398"/>
            <a:ext cx="2475000" cy="781978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8" name="Google Shape;1178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3 (SGK – 87)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29" name="Google Shape;1229;p41"/>
          <p:cNvSpPr txBox="1"/>
          <p:nvPr/>
        </p:nvSpPr>
        <p:spPr>
          <a:xfrm>
            <a:off x="1173279" y="1283776"/>
            <a:ext cx="2428800" cy="59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Cùng </a:t>
            </a:r>
            <a:r>
              <a:rPr lang="vi-VN" sz="20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thay từ và so đáp án</a:t>
            </a:r>
            <a:endParaRPr sz="20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sp>
        <p:nvSpPr>
          <p:cNvPr id="61" name="Google Shape;1229;p41"/>
          <p:cNvSpPr txBox="1"/>
          <p:nvPr/>
        </p:nvSpPr>
        <p:spPr>
          <a:xfrm>
            <a:off x="370722" y="2154715"/>
            <a:ext cx="3930445" cy="233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Những người hâm mộ </a:t>
            </a:r>
            <a:r>
              <a:rPr lang="vi-VN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thực sự phấn khích, hân hoan khi nhìn thấy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thần tượng </a:t>
            </a:r>
            <a:r>
              <a:rPr lang="vi-VN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của mình xuất hiện trên cửa chiếc chuyên cơ vừa đáp xuống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sân bay.</a:t>
            </a:r>
            <a:endParaRPr sz="20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sp>
        <p:nvSpPr>
          <p:cNvPr id="2" name="Oval 1"/>
          <p:cNvSpPr/>
          <p:nvPr/>
        </p:nvSpPr>
        <p:spPr>
          <a:xfrm>
            <a:off x="4303502" y="731375"/>
            <a:ext cx="4120498" cy="236482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2" descr="Dibujado A Mano De Dibujos Animados Niño Pequeño Signo De Interrogación  Dibujo Gratis, Pregunta Pensante, Chico, Sin Deducción PNG y PSD para  Descargar Gratis |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563" l="10000" r="9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56" t="21348" r="31903" b="8948"/>
          <a:stretch/>
        </p:blipFill>
        <p:spPr bwMode="auto">
          <a:xfrm>
            <a:off x="6989379" y="2144251"/>
            <a:ext cx="2046658" cy="31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229;p41"/>
          <p:cNvSpPr txBox="1"/>
          <p:nvPr/>
        </p:nvSpPr>
        <p:spPr>
          <a:xfrm>
            <a:off x="4572000" y="708025"/>
            <a:ext cx="3581168" cy="233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Đố em.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Tại sao lại không nên thay các từ phấn khích, hân hoan bằng những từ thuần Việt khác?</a:t>
            </a:r>
            <a:endParaRPr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</p:spTree>
    <p:extLst>
      <p:ext uri="{BB962C8B-B14F-4D97-AF65-F5344CB8AC3E}">
        <p14:creationId xmlns:p14="http://schemas.microsoft.com/office/powerpoint/2010/main" val="39798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" grpId="0" animBg="1"/>
      <p:bldP spid="1178" grpId="0"/>
      <p:bldP spid="1229" grpId="0"/>
      <p:bldP spid="61" grpId="0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8"/>
          <p:cNvSpPr/>
          <p:nvPr/>
        </p:nvSpPr>
        <p:spPr>
          <a:xfrm>
            <a:off x="761550" y="1707813"/>
            <a:ext cx="1198800" cy="1198800"/>
          </a:xfrm>
          <a:prstGeom prst="ellipse">
            <a:avLst/>
          </a:prstGeom>
          <a:noFill/>
          <a:ln w="19050" cap="flat" cmpd="sng">
            <a:solidFill>
              <a:srgbClr val="B36EBD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8" name="Google Shape;558;p28"/>
          <p:cNvSpPr/>
          <p:nvPr/>
        </p:nvSpPr>
        <p:spPr>
          <a:xfrm>
            <a:off x="4640025" y="1707813"/>
            <a:ext cx="1198800" cy="1198800"/>
          </a:xfrm>
          <a:prstGeom prst="ellipse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9" name="Google Shape;559;p28"/>
          <p:cNvSpPr/>
          <p:nvPr/>
        </p:nvSpPr>
        <p:spPr>
          <a:xfrm>
            <a:off x="2958212" y="3453252"/>
            <a:ext cx="1198800" cy="11988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1" name="Google Shape;561;p28"/>
          <p:cNvSpPr/>
          <p:nvPr/>
        </p:nvSpPr>
        <p:spPr>
          <a:xfrm>
            <a:off x="833250" y="1779513"/>
            <a:ext cx="1055400" cy="1055400"/>
          </a:xfrm>
          <a:prstGeom prst="ellipse">
            <a:avLst/>
          </a:prstGeom>
          <a:solidFill>
            <a:srgbClr val="B36E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2" name="Google Shape;562;p28"/>
          <p:cNvSpPr/>
          <p:nvPr/>
        </p:nvSpPr>
        <p:spPr>
          <a:xfrm>
            <a:off x="3029912" y="3524952"/>
            <a:ext cx="1055400" cy="1055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3" name="Google Shape;563;p28"/>
          <p:cNvSpPr/>
          <p:nvPr/>
        </p:nvSpPr>
        <p:spPr>
          <a:xfrm>
            <a:off x="4711725" y="1779513"/>
            <a:ext cx="1055400" cy="10554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6" name="Google Shape;566;p28"/>
          <p:cNvSpPr txBox="1">
            <a:spLocks noGrp="1"/>
          </p:cNvSpPr>
          <p:nvPr>
            <p:ph type="subTitle" idx="1"/>
          </p:nvPr>
        </p:nvSpPr>
        <p:spPr>
          <a:xfrm>
            <a:off x="2054850" y="1770225"/>
            <a:ext cx="2196661" cy="1385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Hs nhận biết được hiện tượng vay mượn từ trong tiếng Việt.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7" name="Google Shape;567;p28"/>
          <p:cNvSpPr txBox="1">
            <a:spLocks noGrp="1"/>
          </p:cNvSpPr>
          <p:nvPr>
            <p:ph type="title" idx="2"/>
          </p:nvPr>
        </p:nvSpPr>
        <p:spPr>
          <a:xfrm>
            <a:off x="741000" y="1964613"/>
            <a:ext cx="1219500" cy="6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9" name="Google Shape;569;p28"/>
          <p:cNvSpPr txBox="1">
            <a:spLocks noGrp="1"/>
          </p:cNvSpPr>
          <p:nvPr>
            <p:ph type="title" idx="4"/>
          </p:nvPr>
        </p:nvSpPr>
        <p:spPr>
          <a:xfrm>
            <a:off x="4619250" y="1964613"/>
            <a:ext cx="1219500" cy="6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0" name="Google Shape;570;p28"/>
          <p:cNvSpPr txBox="1">
            <a:spLocks noGrp="1"/>
          </p:cNvSpPr>
          <p:nvPr>
            <p:ph type="subTitle" idx="5"/>
          </p:nvPr>
        </p:nvSpPr>
        <p:spPr>
          <a:xfrm>
            <a:off x="5954100" y="1770225"/>
            <a:ext cx="2469900" cy="1385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Hs phân tích được đặc điểm của từ mượn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2" name="Google Shape;572;p28"/>
          <p:cNvSpPr txBox="1">
            <a:spLocks noGrp="1"/>
          </p:cNvSpPr>
          <p:nvPr>
            <p:ph type="title" idx="7"/>
          </p:nvPr>
        </p:nvSpPr>
        <p:spPr>
          <a:xfrm>
            <a:off x="2937662" y="3716364"/>
            <a:ext cx="1219500" cy="6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3" name="Google Shape;573;p28"/>
          <p:cNvSpPr txBox="1">
            <a:spLocks noGrp="1"/>
          </p:cNvSpPr>
          <p:nvPr>
            <p:ph type="subTitle" idx="8"/>
          </p:nvPr>
        </p:nvSpPr>
        <p:spPr>
          <a:xfrm>
            <a:off x="4251511" y="3568164"/>
            <a:ext cx="4251357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Hs xây dựng nguyên tắc sử dụng từ mượn phù hợp trong giao tiếp hàng ngày.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8" name="Google Shape;578;p28"/>
          <p:cNvSpPr/>
          <p:nvPr/>
        </p:nvSpPr>
        <p:spPr>
          <a:xfrm>
            <a:off x="3058056" y="633564"/>
            <a:ext cx="112" cy="11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5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9" name="Google Shape;579;p28"/>
          <p:cNvSpPr/>
          <p:nvPr/>
        </p:nvSpPr>
        <p:spPr>
          <a:xfrm>
            <a:off x="2487751" y="919387"/>
            <a:ext cx="112" cy="11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7B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80" name="Google Shape;580;p28"/>
          <p:cNvGrpSpPr/>
          <p:nvPr/>
        </p:nvGrpSpPr>
        <p:grpSpPr>
          <a:xfrm>
            <a:off x="7234541" y="667973"/>
            <a:ext cx="820647" cy="572699"/>
            <a:chOff x="2497400" y="238075"/>
            <a:chExt cx="235075" cy="164050"/>
          </a:xfrm>
        </p:grpSpPr>
        <p:sp>
          <p:nvSpPr>
            <p:cNvPr id="581" name="Google Shape;581;p28"/>
            <p:cNvSpPr/>
            <p:nvPr/>
          </p:nvSpPr>
          <p:spPr>
            <a:xfrm>
              <a:off x="2543200" y="307600"/>
              <a:ext cx="93725" cy="94525"/>
            </a:xfrm>
            <a:custGeom>
              <a:avLst/>
              <a:gdLst/>
              <a:ahLst/>
              <a:cxnLst/>
              <a:rect l="l" t="t" r="r" b="b"/>
              <a:pathLst>
                <a:path w="3749" h="3781" extrusionOk="0">
                  <a:moveTo>
                    <a:pt x="0" y="1"/>
                  </a:moveTo>
                  <a:lnTo>
                    <a:pt x="735" y="3780"/>
                  </a:lnTo>
                  <a:lnTo>
                    <a:pt x="3749" y="17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B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2561550" y="330225"/>
              <a:ext cx="75375" cy="71900"/>
            </a:xfrm>
            <a:custGeom>
              <a:avLst/>
              <a:gdLst/>
              <a:ahLst/>
              <a:cxnLst/>
              <a:rect l="l" t="t" r="r" b="b"/>
              <a:pathLst>
                <a:path w="3015" h="2876" extrusionOk="0">
                  <a:moveTo>
                    <a:pt x="1162" y="0"/>
                  </a:moveTo>
                  <a:lnTo>
                    <a:pt x="587" y="22"/>
                  </a:lnTo>
                  <a:lnTo>
                    <a:pt x="1" y="2875"/>
                  </a:lnTo>
                  <a:lnTo>
                    <a:pt x="3015" y="884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rgbClr val="A1B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2497400" y="238100"/>
              <a:ext cx="235075" cy="137400"/>
            </a:xfrm>
            <a:custGeom>
              <a:avLst/>
              <a:gdLst/>
              <a:ahLst/>
              <a:cxnLst/>
              <a:rect l="l" t="t" r="r" b="b"/>
              <a:pathLst>
                <a:path w="9403" h="5496" extrusionOk="0">
                  <a:moveTo>
                    <a:pt x="9168" y="0"/>
                  </a:moveTo>
                  <a:cubicBezTo>
                    <a:pt x="8049" y="0"/>
                    <a:pt x="1" y="1481"/>
                    <a:pt x="1" y="1481"/>
                  </a:cubicBezTo>
                  <a:lnTo>
                    <a:pt x="5676" y="5495"/>
                  </a:lnTo>
                  <a:cubicBezTo>
                    <a:pt x="5676" y="5495"/>
                    <a:pt x="9403" y="257"/>
                    <a:pt x="9296" y="22"/>
                  </a:cubicBezTo>
                  <a:cubicBezTo>
                    <a:pt x="9290" y="7"/>
                    <a:pt x="9246" y="0"/>
                    <a:pt x="9168" y="0"/>
                  </a:cubicBezTo>
                  <a:close/>
                </a:path>
              </a:pathLst>
            </a:custGeom>
            <a:solidFill>
              <a:srgbClr val="A1B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4" name="Google Shape;584;p28"/>
            <p:cNvSpPr/>
            <p:nvPr/>
          </p:nvSpPr>
          <p:spPr>
            <a:xfrm>
              <a:off x="2497400" y="238075"/>
              <a:ext cx="232425" cy="69550"/>
            </a:xfrm>
            <a:custGeom>
              <a:avLst/>
              <a:gdLst/>
              <a:ahLst/>
              <a:cxnLst/>
              <a:rect l="l" t="t" r="r" b="b"/>
              <a:pathLst>
                <a:path w="9297" h="2782" extrusionOk="0">
                  <a:moveTo>
                    <a:pt x="9168" y="1"/>
                  </a:moveTo>
                  <a:cubicBezTo>
                    <a:pt x="8042" y="1"/>
                    <a:pt x="1" y="1482"/>
                    <a:pt x="1" y="1482"/>
                  </a:cubicBezTo>
                  <a:lnTo>
                    <a:pt x="1832" y="2782"/>
                  </a:lnTo>
                  <a:lnTo>
                    <a:pt x="9296" y="23"/>
                  </a:lnTo>
                  <a:lnTo>
                    <a:pt x="9286" y="13"/>
                  </a:lnTo>
                  <a:cubicBezTo>
                    <a:pt x="9267" y="5"/>
                    <a:pt x="9227" y="1"/>
                    <a:pt x="9168" y="1"/>
                  </a:cubicBezTo>
                  <a:close/>
                </a:path>
              </a:pathLst>
            </a:custGeom>
            <a:solidFill>
              <a:srgbClr val="B9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2576200" y="238650"/>
              <a:ext cx="156275" cy="136850"/>
            </a:xfrm>
            <a:custGeom>
              <a:avLst/>
              <a:gdLst/>
              <a:ahLst/>
              <a:cxnLst/>
              <a:rect l="l" t="t" r="r" b="b"/>
              <a:pathLst>
                <a:path w="6251" h="5474" extrusionOk="0">
                  <a:moveTo>
                    <a:pt x="6144" y="0"/>
                  </a:moveTo>
                  <a:lnTo>
                    <a:pt x="1" y="3685"/>
                  </a:lnTo>
                  <a:lnTo>
                    <a:pt x="2524" y="5473"/>
                  </a:lnTo>
                  <a:cubicBezTo>
                    <a:pt x="2524" y="5473"/>
                    <a:pt x="6251" y="235"/>
                    <a:pt x="6144" y="0"/>
                  </a:cubicBezTo>
                  <a:close/>
                </a:path>
              </a:pathLst>
            </a:custGeom>
            <a:solidFill>
              <a:srgbClr val="B9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86" name="Google Shape;586;p28"/>
          <p:cNvSpPr/>
          <p:nvPr/>
        </p:nvSpPr>
        <p:spPr>
          <a:xfrm>
            <a:off x="4102625" y="-92227"/>
            <a:ext cx="3283075" cy="1761200"/>
          </a:xfrm>
          <a:custGeom>
            <a:avLst/>
            <a:gdLst/>
            <a:ahLst/>
            <a:cxnLst/>
            <a:rect l="l" t="t" r="r" b="b"/>
            <a:pathLst>
              <a:path w="131323" h="70448" extrusionOk="0">
                <a:moveTo>
                  <a:pt x="0" y="3149"/>
                </a:moveTo>
                <a:cubicBezTo>
                  <a:pt x="6635" y="-3486"/>
                  <a:pt x="22063" y="1454"/>
                  <a:pt x="27515" y="9090"/>
                </a:cubicBezTo>
                <a:cubicBezTo>
                  <a:pt x="39845" y="26359"/>
                  <a:pt x="48657" y="50847"/>
                  <a:pt x="68788" y="57554"/>
                </a:cubicBezTo>
                <a:cubicBezTo>
                  <a:pt x="78084" y="60651"/>
                  <a:pt x="91252" y="64795"/>
                  <a:pt x="98180" y="57867"/>
                </a:cubicBezTo>
                <a:cubicBezTo>
                  <a:pt x="101203" y="54844"/>
                  <a:pt x="102315" y="46959"/>
                  <a:pt x="98492" y="45047"/>
                </a:cubicBezTo>
                <a:cubicBezTo>
                  <a:pt x="94241" y="42921"/>
                  <a:pt x="86237" y="44290"/>
                  <a:pt x="84735" y="48799"/>
                </a:cubicBezTo>
                <a:cubicBezTo>
                  <a:pt x="82880" y="54366"/>
                  <a:pt x="86093" y="61705"/>
                  <a:pt x="90676" y="65371"/>
                </a:cubicBezTo>
                <a:cubicBezTo>
                  <a:pt x="95947" y="69587"/>
                  <a:pt x="103716" y="71172"/>
                  <a:pt x="110374" y="70061"/>
                </a:cubicBezTo>
                <a:cubicBezTo>
                  <a:pt x="119030" y="68617"/>
                  <a:pt x="125118" y="60320"/>
                  <a:pt x="131323" y="5411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 animBg="1"/>
      <p:bldP spid="558" grpId="0" animBg="1"/>
      <p:bldP spid="559" grpId="0" animBg="1"/>
      <p:bldP spid="561" grpId="0" animBg="1"/>
      <p:bldP spid="562" grpId="0" animBg="1"/>
      <p:bldP spid="563" grpId="0" animBg="1"/>
      <p:bldP spid="565" grpId="0"/>
      <p:bldP spid="566" grpId="0" build="p"/>
      <p:bldP spid="567" grpId="0"/>
      <p:bldP spid="569" grpId="0"/>
      <p:bldP spid="570" grpId="0" build="p"/>
      <p:bldP spid="572" grpId="0"/>
      <p:bldP spid="57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0"/>
          <p:cNvGrpSpPr/>
          <p:nvPr/>
        </p:nvGrpSpPr>
        <p:grpSpPr>
          <a:xfrm>
            <a:off x="1803820" y="2515883"/>
            <a:ext cx="3017359" cy="1683866"/>
            <a:chOff x="3034807" y="3386847"/>
            <a:chExt cx="2994600" cy="507900"/>
          </a:xfrm>
        </p:grpSpPr>
        <p:sp>
          <p:nvSpPr>
            <p:cNvPr id="600" name="Google Shape;600;p30"/>
            <p:cNvSpPr/>
            <p:nvPr/>
          </p:nvSpPr>
          <p:spPr>
            <a:xfrm>
              <a:off x="3034807" y="3386847"/>
              <a:ext cx="29946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131494" y="3428404"/>
              <a:ext cx="2800800" cy="424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02" name="Google Shape;602;p30"/>
          <p:cNvSpPr txBox="1">
            <a:spLocks noGrp="1"/>
          </p:cNvSpPr>
          <p:nvPr>
            <p:ph type="title"/>
          </p:nvPr>
        </p:nvSpPr>
        <p:spPr>
          <a:xfrm>
            <a:off x="2003300" y="2697638"/>
            <a:ext cx="2618400" cy="1265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Nhận biết từ mượn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3" name="Google Shape;603;p30"/>
          <p:cNvSpPr txBox="1">
            <a:spLocks noGrp="1"/>
          </p:cNvSpPr>
          <p:nvPr>
            <p:ph type="title" idx="2"/>
          </p:nvPr>
        </p:nvSpPr>
        <p:spPr>
          <a:xfrm>
            <a:off x="1890650" y="1081313"/>
            <a:ext cx="2843700" cy="11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I.</a:t>
            </a:r>
            <a:endParaRPr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05" name="Google Shape;605;p30"/>
          <p:cNvGrpSpPr/>
          <p:nvPr/>
        </p:nvGrpSpPr>
        <p:grpSpPr>
          <a:xfrm>
            <a:off x="5796843" y="1381159"/>
            <a:ext cx="1725296" cy="2381429"/>
            <a:chOff x="3101250" y="2299850"/>
            <a:chExt cx="445525" cy="614975"/>
          </a:xfrm>
        </p:grpSpPr>
        <p:sp>
          <p:nvSpPr>
            <p:cNvPr id="606" name="Google Shape;606;p30"/>
            <p:cNvSpPr/>
            <p:nvPr/>
          </p:nvSpPr>
          <p:spPr>
            <a:xfrm>
              <a:off x="3136025" y="2805675"/>
              <a:ext cx="99550" cy="109150"/>
            </a:xfrm>
            <a:custGeom>
              <a:avLst/>
              <a:gdLst/>
              <a:ahLst/>
              <a:cxnLst/>
              <a:rect l="l" t="t" r="r" b="b"/>
              <a:pathLst>
                <a:path w="3982" h="4366" extrusionOk="0">
                  <a:moveTo>
                    <a:pt x="56" y="1"/>
                  </a:moveTo>
                  <a:cubicBezTo>
                    <a:pt x="49" y="1"/>
                    <a:pt x="41" y="1"/>
                    <a:pt x="33" y="2"/>
                  </a:cubicBezTo>
                  <a:cubicBezTo>
                    <a:pt x="0" y="552"/>
                    <a:pt x="206" y="1286"/>
                    <a:pt x="335" y="1835"/>
                  </a:cubicBezTo>
                  <a:cubicBezTo>
                    <a:pt x="465" y="2386"/>
                    <a:pt x="680" y="2914"/>
                    <a:pt x="961" y="3400"/>
                  </a:cubicBezTo>
                  <a:cubicBezTo>
                    <a:pt x="1133" y="3680"/>
                    <a:pt x="1328" y="3950"/>
                    <a:pt x="1587" y="4144"/>
                  </a:cubicBezTo>
                  <a:cubicBezTo>
                    <a:pt x="1783" y="4278"/>
                    <a:pt x="2020" y="4366"/>
                    <a:pt x="2251" y="4366"/>
                  </a:cubicBezTo>
                  <a:cubicBezTo>
                    <a:pt x="2337" y="4366"/>
                    <a:pt x="2421" y="4354"/>
                    <a:pt x="2503" y="4328"/>
                  </a:cubicBezTo>
                  <a:cubicBezTo>
                    <a:pt x="2881" y="4220"/>
                    <a:pt x="3129" y="3875"/>
                    <a:pt x="3280" y="3508"/>
                  </a:cubicBezTo>
                  <a:cubicBezTo>
                    <a:pt x="3603" y="2710"/>
                    <a:pt x="3560" y="1782"/>
                    <a:pt x="3981" y="1016"/>
                  </a:cubicBezTo>
                  <a:lnTo>
                    <a:pt x="3981" y="1016"/>
                  </a:lnTo>
                  <a:cubicBezTo>
                    <a:pt x="3730" y="1166"/>
                    <a:pt x="3440" y="1239"/>
                    <a:pt x="3151" y="1239"/>
                  </a:cubicBezTo>
                  <a:cubicBezTo>
                    <a:pt x="3068" y="1239"/>
                    <a:pt x="2985" y="1233"/>
                    <a:pt x="2903" y="1221"/>
                  </a:cubicBezTo>
                  <a:lnTo>
                    <a:pt x="2903" y="1221"/>
                  </a:lnTo>
                  <a:cubicBezTo>
                    <a:pt x="2989" y="2084"/>
                    <a:pt x="2783" y="2968"/>
                    <a:pt x="2309" y="3691"/>
                  </a:cubicBezTo>
                  <a:cubicBezTo>
                    <a:pt x="2255" y="3777"/>
                    <a:pt x="2191" y="3863"/>
                    <a:pt x="2093" y="3885"/>
                  </a:cubicBezTo>
                  <a:cubicBezTo>
                    <a:pt x="2079" y="3888"/>
                    <a:pt x="2065" y="3889"/>
                    <a:pt x="2051" y="3889"/>
                  </a:cubicBezTo>
                  <a:cubicBezTo>
                    <a:pt x="1909" y="3889"/>
                    <a:pt x="1796" y="3743"/>
                    <a:pt x="1726" y="3616"/>
                  </a:cubicBezTo>
                  <a:cubicBezTo>
                    <a:pt x="1575" y="3314"/>
                    <a:pt x="1457" y="3012"/>
                    <a:pt x="1371" y="2688"/>
                  </a:cubicBezTo>
                  <a:cubicBezTo>
                    <a:pt x="1165" y="1922"/>
                    <a:pt x="1133" y="1070"/>
                    <a:pt x="637" y="444"/>
                  </a:cubicBezTo>
                  <a:cubicBezTo>
                    <a:pt x="512" y="288"/>
                    <a:pt x="276" y="1"/>
                    <a:pt x="56" y="1"/>
                  </a:cubicBezTo>
                  <a:close/>
                </a:path>
              </a:pathLst>
            </a:custGeom>
            <a:solidFill>
              <a:srgbClr val="FFA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3201275" y="2299850"/>
              <a:ext cx="189625" cy="166700"/>
            </a:xfrm>
            <a:custGeom>
              <a:avLst/>
              <a:gdLst/>
              <a:ahLst/>
              <a:cxnLst/>
              <a:rect l="l" t="t" r="r" b="b"/>
              <a:pathLst>
                <a:path w="7585" h="6668" extrusionOk="0">
                  <a:moveTo>
                    <a:pt x="3813" y="0"/>
                  </a:moveTo>
                  <a:cubicBezTo>
                    <a:pt x="3224" y="0"/>
                    <a:pt x="2626" y="182"/>
                    <a:pt x="2137" y="506"/>
                  </a:cubicBezTo>
                  <a:cubicBezTo>
                    <a:pt x="1295" y="1045"/>
                    <a:pt x="724" y="1951"/>
                    <a:pt x="422" y="2911"/>
                  </a:cubicBezTo>
                  <a:cubicBezTo>
                    <a:pt x="141" y="3774"/>
                    <a:pt x="1" y="4788"/>
                    <a:pt x="55" y="5705"/>
                  </a:cubicBezTo>
                  <a:cubicBezTo>
                    <a:pt x="64" y="5948"/>
                    <a:pt x="170" y="6213"/>
                    <a:pt x="425" y="6213"/>
                  </a:cubicBezTo>
                  <a:cubicBezTo>
                    <a:pt x="476" y="6213"/>
                    <a:pt x="532" y="6203"/>
                    <a:pt x="595" y="6180"/>
                  </a:cubicBezTo>
                  <a:cubicBezTo>
                    <a:pt x="897" y="6072"/>
                    <a:pt x="897" y="5672"/>
                    <a:pt x="907" y="5403"/>
                  </a:cubicBezTo>
                  <a:cubicBezTo>
                    <a:pt x="907" y="4313"/>
                    <a:pt x="1306" y="3278"/>
                    <a:pt x="1760" y="2297"/>
                  </a:cubicBezTo>
                  <a:cubicBezTo>
                    <a:pt x="1997" y="1768"/>
                    <a:pt x="2288" y="1207"/>
                    <a:pt x="2817" y="981"/>
                  </a:cubicBezTo>
                  <a:cubicBezTo>
                    <a:pt x="3001" y="900"/>
                    <a:pt x="3197" y="867"/>
                    <a:pt x="3396" y="867"/>
                  </a:cubicBezTo>
                  <a:cubicBezTo>
                    <a:pt x="3757" y="867"/>
                    <a:pt x="4131" y="974"/>
                    <a:pt x="4478" y="1099"/>
                  </a:cubicBezTo>
                  <a:cubicBezTo>
                    <a:pt x="4876" y="1250"/>
                    <a:pt x="5286" y="1423"/>
                    <a:pt x="5578" y="1736"/>
                  </a:cubicBezTo>
                  <a:cubicBezTo>
                    <a:pt x="5847" y="2048"/>
                    <a:pt x="5977" y="2458"/>
                    <a:pt x="6085" y="2858"/>
                  </a:cubicBezTo>
                  <a:cubicBezTo>
                    <a:pt x="6398" y="3979"/>
                    <a:pt x="6602" y="5123"/>
                    <a:pt x="6700" y="6277"/>
                  </a:cubicBezTo>
                  <a:cubicBezTo>
                    <a:pt x="6727" y="6500"/>
                    <a:pt x="6916" y="6668"/>
                    <a:pt x="7127" y="6668"/>
                  </a:cubicBezTo>
                  <a:cubicBezTo>
                    <a:pt x="7160" y="6668"/>
                    <a:pt x="7194" y="6663"/>
                    <a:pt x="7228" y="6655"/>
                  </a:cubicBezTo>
                  <a:lnTo>
                    <a:pt x="7261" y="6655"/>
                  </a:lnTo>
                  <a:cubicBezTo>
                    <a:pt x="7455" y="6590"/>
                    <a:pt x="7584" y="6406"/>
                    <a:pt x="7573" y="6212"/>
                  </a:cubicBezTo>
                  <a:lnTo>
                    <a:pt x="7476" y="4723"/>
                  </a:lnTo>
                  <a:cubicBezTo>
                    <a:pt x="7444" y="4205"/>
                    <a:pt x="7422" y="3688"/>
                    <a:pt x="7282" y="3192"/>
                  </a:cubicBezTo>
                  <a:cubicBezTo>
                    <a:pt x="7034" y="2318"/>
                    <a:pt x="6473" y="1552"/>
                    <a:pt x="5826" y="926"/>
                  </a:cubicBezTo>
                  <a:cubicBezTo>
                    <a:pt x="5578" y="679"/>
                    <a:pt x="5308" y="452"/>
                    <a:pt x="4996" y="279"/>
                  </a:cubicBezTo>
                  <a:cubicBezTo>
                    <a:pt x="4632" y="89"/>
                    <a:pt x="4225" y="0"/>
                    <a:pt x="3813" y="0"/>
                  </a:cubicBezTo>
                  <a:close/>
                </a:path>
              </a:pathLst>
            </a:custGeom>
            <a:solidFill>
              <a:srgbClr val="F7B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8" name="Google Shape;608;p30"/>
            <p:cNvSpPr/>
            <p:nvPr/>
          </p:nvSpPr>
          <p:spPr>
            <a:xfrm>
              <a:off x="3390925" y="2390925"/>
              <a:ext cx="155850" cy="445925"/>
            </a:xfrm>
            <a:custGeom>
              <a:avLst/>
              <a:gdLst/>
              <a:ahLst/>
              <a:cxnLst/>
              <a:rect l="l" t="t" r="r" b="b"/>
              <a:pathLst>
                <a:path w="6234" h="17837" extrusionOk="0">
                  <a:moveTo>
                    <a:pt x="1725" y="0"/>
                  </a:moveTo>
                  <a:cubicBezTo>
                    <a:pt x="1703" y="0"/>
                    <a:pt x="1681" y="1"/>
                    <a:pt x="1660" y="2"/>
                  </a:cubicBezTo>
                  <a:cubicBezTo>
                    <a:pt x="1120" y="34"/>
                    <a:pt x="451" y="423"/>
                    <a:pt x="203" y="908"/>
                  </a:cubicBezTo>
                  <a:cubicBezTo>
                    <a:pt x="0" y="1293"/>
                    <a:pt x="195" y="1475"/>
                    <a:pt x="465" y="1475"/>
                  </a:cubicBezTo>
                  <a:cubicBezTo>
                    <a:pt x="626" y="1475"/>
                    <a:pt x="813" y="1410"/>
                    <a:pt x="958" y="1286"/>
                  </a:cubicBezTo>
                  <a:cubicBezTo>
                    <a:pt x="1109" y="1156"/>
                    <a:pt x="1238" y="1016"/>
                    <a:pt x="1411" y="929"/>
                  </a:cubicBezTo>
                  <a:cubicBezTo>
                    <a:pt x="1527" y="872"/>
                    <a:pt x="1655" y="845"/>
                    <a:pt x="1785" y="845"/>
                  </a:cubicBezTo>
                  <a:cubicBezTo>
                    <a:pt x="1970" y="845"/>
                    <a:pt x="2159" y="899"/>
                    <a:pt x="2317" y="994"/>
                  </a:cubicBezTo>
                  <a:cubicBezTo>
                    <a:pt x="2587" y="1156"/>
                    <a:pt x="2792" y="1425"/>
                    <a:pt x="2932" y="1696"/>
                  </a:cubicBezTo>
                  <a:cubicBezTo>
                    <a:pt x="3191" y="2170"/>
                    <a:pt x="3321" y="2709"/>
                    <a:pt x="3407" y="3238"/>
                  </a:cubicBezTo>
                  <a:cubicBezTo>
                    <a:pt x="3709" y="5018"/>
                    <a:pt x="3623" y="6862"/>
                    <a:pt x="4011" y="8642"/>
                  </a:cubicBezTo>
                  <a:cubicBezTo>
                    <a:pt x="4216" y="9580"/>
                    <a:pt x="4561" y="10486"/>
                    <a:pt x="4798" y="11425"/>
                  </a:cubicBezTo>
                  <a:cubicBezTo>
                    <a:pt x="5133" y="12784"/>
                    <a:pt x="5241" y="14197"/>
                    <a:pt x="5100" y="15589"/>
                  </a:cubicBezTo>
                  <a:cubicBezTo>
                    <a:pt x="5068" y="15923"/>
                    <a:pt x="5014" y="16268"/>
                    <a:pt x="4809" y="16527"/>
                  </a:cubicBezTo>
                  <a:cubicBezTo>
                    <a:pt x="4669" y="16700"/>
                    <a:pt x="4464" y="16819"/>
                    <a:pt x="4248" y="16851"/>
                  </a:cubicBezTo>
                  <a:cubicBezTo>
                    <a:pt x="4205" y="16856"/>
                    <a:pt x="4162" y="16859"/>
                    <a:pt x="4119" y="16859"/>
                  </a:cubicBezTo>
                  <a:cubicBezTo>
                    <a:pt x="3839" y="16859"/>
                    <a:pt x="3562" y="16746"/>
                    <a:pt x="3309" y="16624"/>
                  </a:cubicBezTo>
                  <a:cubicBezTo>
                    <a:pt x="3019" y="16484"/>
                    <a:pt x="2231" y="16009"/>
                    <a:pt x="1907" y="15966"/>
                  </a:cubicBezTo>
                  <a:cubicBezTo>
                    <a:pt x="1896" y="15965"/>
                    <a:pt x="1885" y="15964"/>
                    <a:pt x="1875" y="15964"/>
                  </a:cubicBezTo>
                  <a:cubicBezTo>
                    <a:pt x="1591" y="15964"/>
                    <a:pt x="1699" y="16386"/>
                    <a:pt x="1584" y="16678"/>
                  </a:cubicBezTo>
                  <a:cubicBezTo>
                    <a:pt x="1854" y="17228"/>
                    <a:pt x="2490" y="17498"/>
                    <a:pt x="3083" y="17692"/>
                  </a:cubicBezTo>
                  <a:cubicBezTo>
                    <a:pt x="3312" y="17768"/>
                    <a:pt x="3541" y="17836"/>
                    <a:pt x="3776" y="17836"/>
                  </a:cubicBezTo>
                  <a:cubicBezTo>
                    <a:pt x="3808" y="17836"/>
                    <a:pt x="3839" y="17835"/>
                    <a:pt x="3870" y="17833"/>
                  </a:cubicBezTo>
                  <a:cubicBezTo>
                    <a:pt x="4291" y="17811"/>
                    <a:pt x="4669" y="17562"/>
                    <a:pt x="4960" y="17260"/>
                  </a:cubicBezTo>
                  <a:cubicBezTo>
                    <a:pt x="5888" y="16322"/>
                    <a:pt x="6233" y="14942"/>
                    <a:pt x="6179" y="13626"/>
                  </a:cubicBezTo>
                  <a:cubicBezTo>
                    <a:pt x="6125" y="12310"/>
                    <a:pt x="5726" y="11037"/>
                    <a:pt x="5349" y="9786"/>
                  </a:cubicBezTo>
                  <a:cubicBezTo>
                    <a:pt x="4960" y="8523"/>
                    <a:pt x="4604" y="7229"/>
                    <a:pt x="4637" y="5913"/>
                  </a:cubicBezTo>
                  <a:cubicBezTo>
                    <a:pt x="4658" y="4867"/>
                    <a:pt x="4939" y="3799"/>
                    <a:pt x="4637" y="2785"/>
                  </a:cubicBezTo>
                  <a:cubicBezTo>
                    <a:pt x="4431" y="2094"/>
                    <a:pt x="3978" y="1501"/>
                    <a:pt x="3472" y="984"/>
                  </a:cubicBezTo>
                  <a:cubicBezTo>
                    <a:pt x="3001" y="482"/>
                    <a:pt x="2409" y="0"/>
                    <a:pt x="1725" y="0"/>
                  </a:cubicBezTo>
                  <a:close/>
                </a:path>
              </a:pathLst>
            </a:custGeom>
            <a:solidFill>
              <a:srgbClr val="F7B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9" name="Google Shape;609;p30"/>
            <p:cNvSpPr/>
            <p:nvPr/>
          </p:nvSpPr>
          <p:spPr>
            <a:xfrm>
              <a:off x="3101250" y="2398575"/>
              <a:ext cx="365700" cy="452525"/>
            </a:xfrm>
            <a:custGeom>
              <a:avLst/>
              <a:gdLst/>
              <a:ahLst/>
              <a:cxnLst/>
              <a:rect l="l" t="t" r="r" b="b"/>
              <a:pathLst>
                <a:path w="14628" h="18101" extrusionOk="0">
                  <a:moveTo>
                    <a:pt x="4708" y="1"/>
                  </a:moveTo>
                  <a:cubicBezTo>
                    <a:pt x="4316" y="1"/>
                    <a:pt x="3927" y="30"/>
                    <a:pt x="3549" y="117"/>
                  </a:cubicBezTo>
                  <a:cubicBezTo>
                    <a:pt x="2568" y="332"/>
                    <a:pt x="1672" y="925"/>
                    <a:pt x="1089" y="1735"/>
                  </a:cubicBezTo>
                  <a:cubicBezTo>
                    <a:pt x="0" y="3277"/>
                    <a:pt x="97" y="5337"/>
                    <a:pt x="248" y="7225"/>
                  </a:cubicBezTo>
                  <a:cubicBezTo>
                    <a:pt x="432" y="9706"/>
                    <a:pt x="626" y="12187"/>
                    <a:pt x="820" y="14668"/>
                  </a:cubicBezTo>
                  <a:cubicBezTo>
                    <a:pt x="874" y="15401"/>
                    <a:pt x="938" y="16146"/>
                    <a:pt x="1154" y="16858"/>
                  </a:cubicBezTo>
                  <a:cubicBezTo>
                    <a:pt x="1295" y="17289"/>
                    <a:pt x="1521" y="17742"/>
                    <a:pt x="1920" y="17958"/>
                  </a:cubicBezTo>
                  <a:cubicBezTo>
                    <a:pt x="2124" y="18064"/>
                    <a:pt x="2342" y="18101"/>
                    <a:pt x="2568" y="18101"/>
                  </a:cubicBezTo>
                  <a:cubicBezTo>
                    <a:pt x="2869" y="18101"/>
                    <a:pt x="3182" y="18035"/>
                    <a:pt x="3484" y="17980"/>
                  </a:cubicBezTo>
                  <a:cubicBezTo>
                    <a:pt x="4412" y="17796"/>
                    <a:pt x="5356" y="17721"/>
                    <a:pt x="6304" y="17721"/>
                  </a:cubicBezTo>
                  <a:cubicBezTo>
                    <a:pt x="7251" y="17721"/>
                    <a:pt x="8203" y="17796"/>
                    <a:pt x="9148" y="17915"/>
                  </a:cubicBezTo>
                  <a:cubicBezTo>
                    <a:pt x="9659" y="17978"/>
                    <a:pt x="10197" y="18045"/>
                    <a:pt x="10720" y="18045"/>
                  </a:cubicBezTo>
                  <a:cubicBezTo>
                    <a:pt x="11444" y="18045"/>
                    <a:pt x="12139" y="17917"/>
                    <a:pt x="12696" y="17472"/>
                  </a:cubicBezTo>
                  <a:cubicBezTo>
                    <a:pt x="13247" y="17041"/>
                    <a:pt x="13494" y="16350"/>
                    <a:pt x="13829" y="15746"/>
                  </a:cubicBezTo>
                  <a:cubicBezTo>
                    <a:pt x="14153" y="15164"/>
                    <a:pt x="14627" y="15563"/>
                    <a:pt x="14433" y="13589"/>
                  </a:cubicBezTo>
                  <a:cubicBezTo>
                    <a:pt x="14379" y="13050"/>
                    <a:pt x="14594" y="12370"/>
                    <a:pt x="14594" y="11820"/>
                  </a:cubicBezTo>
                  <a:cubicBezTo>
                    <a:pt x="14594" y="9825"/>
                    <a:pt x="14304" y="8725"/>
                    <a:pt x="14012" y="7085"/>
                  </a:cubicBezTo>
                  <a:cubicBezTo>
                    <a:pt x="13882" y="6383"/>
                    <a:pt x="13796" y="5553"/>
                    <a:pt x="13764" y="4841"/>
                  </a:cubicBezTo>
                  <a:cubicBezTo>
                    <a:pt x="13710" y="3978"/>
                    <a:pt x="13527" y="3169"/>
                    <a:pt x="13419" y="2306"/>
                  </a:cubicBezTo>
                  <a:cubicBezTo>
                    <a:pt x="13343" y="1735"/>
                    <a:pt x="13052" y="1141"/>
                    <a:pt x="12578" y="807"/>
                  </a:cubicBezTo>
                  <a:cubicBezTo>
                    <a:pt x="12082" y="472"/>
                    <a:pt x="11391" y="559"/>
                    <a:pt x="10819" y="505"/>
                  </a:cubicBezTo>
                  <a:cubicBezTo>
                    <a:pt x="9169" y="332"/>
                    <a:pt x="7530" y="192"/>
                    <a:pt x="5879" y="62"/>
                  </a:cubicBezTo>
                  <a:cubicBezTo>
                    <a:pt x="5491" y="30"/>
                    <a:pt x="5098" y="1"/>
                    <a:pt x="47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3151550" y="2633500"/>
              <a:ext cx="226825" cy="30475"/>
            </a:xfrm>
            <a:custGeom>
              <a:avLst/>
              <a:gdLst/>
              <a:ahLst/>
              <a:cxnLst/>
              <a:rect l="l" t="t" r="r" b="b"/>
              <a:pathLst>
                <a:path w="9073" h="1219" extrusionOk="0">
                  <a:moveTo>
                    <a:pt x="7136" y="0"/>
                  </a:moveTo>
                  <a:cubicBezTo>
                    <a:pt x="6510" y="0"/>
                    <a:pt x="5880" y="28"/>
                    <a:pt x="5269" y="28"/>
                  </a:cubicBezTo>
                  <a:lnTo>
                    <a:pt x="2270" y="28"/>
                  </a:lnTo>
                  <a:cubicBezTo>
                    <a:pt x="1505" y="39"/>
                    <a:pt x="760" y="28"/>
                    <a:pt x="48" y="352"/>
                  </a:cubicBezTo>
                  <a:cubicBezTo>
                    <a:pt x="0" y="381"/>
                    <a:pt x="21" y="463"/>
                    <a:pt x="73" y="463"/>
                  </a:cubicBezTo>
                  <a:cubicBezTo>
                    <a:pt x="79" y="463"/>
                    <a:pt x="85" y="462"/>
                    <a:pt x="91" y="460"/>
                  </a:cubicBezTo>
                  <a:cubicBezTo>
                    <a:pt x="793" y="169"/>
                    <a:pt x="1526" y="169"/>
                    <a:pt x="2270" y="169"/>
                  </a:cubicBezTo>
                  <a:lnTo>
                    <a:pt x="4655" y="169"/>
                  </a:lnTo>
                  <a:cubicBezTo>
                    <a:pt x="5431" y="169"/>
                    <a:pt x="6208" y="169"/>
                    <a:pt x="6985" y="179"/>
                  </a:cubicBezTo>
                  <a:cubicBezTo>
                    <a:pt x="7024" y="180"/>
                    <a:pt x="7064" y="181"/>
                    <a:pt x="7105" y="181"/>
                  </a:cubicBezTo>
                  <a:cubicBezTo>
                    <a:pt x="7313" y="181"/>
                    <a:pt x="7529" y="169"/>
                    <a:pt x="7742" y="169"/>
                  </a:cubicBezTo>
                  <a:cubicBezTo>
                    <a:pt x="7904" y="169"/>
                    <a:pt x="8063" y="176"/>
                    <a:pt x="8214" y="201"/>
                  </a:cubicBezTo>
                  <a:cubicBezTo>
                    <a:pt x="8861" y="320"/>
                    <a:pt x="8818" y="654"/>
                    <a:pt x="8915" y="1161"/>
                  </a:cubicBezTo>
                  <a:cubicBezTo>
                    <a:pt x="8920" y="1201"/>
                    <a:pt x="8948" y="1219"/>
                    <a:pt x="8978" y="1219"/>
                  </a:cubicBezTo>
                  <a:cubicBezTo>
                    <a:pt x="9023" y="1219"/>
                    <a:pt x="9073" y="1182"/>
                    <a:pt x="9066" y="1118"/>
                  </a:cubicBezTo>
                  <a:cubicBezTo>
                    <a:pt x="8958" y="557"/>
                    <a:pt x="8980" y="126"/>
                    <a:pt x="8332" y="50"/>
                  </a:cubicBezTo>
                  <a:cubicBezTo>
                    <a:pt x="7940" y="12"/>
                    <a:pt x="7539" y="0"/>
                    <a:pt x="7136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3148425" y="2647425"/>
              <a:ext cx="237625" cy="149525"/>
            </a:xfrm>
            <a:custGeom>
              <a:avLst/>
              <a:gdLst/>
              <a:ahLst/>
              <a:cxnLst/>
              <a:rect l="l" t="t" r="r" b="b"/>
              <a:pathLst>
                <a:path w="9505" h="5981" extrusionOk="0">
                  <a:moveTo>
                    <a:pt x="177" y="0"/>
                  </a:moveTo>
                  <a:cubicBezTo>
                    <a:pt x="144" y="0"/>
                    <a:pt x="109" y="22"/>
                    <a:pt x="109" y="65"/>
                  </a:cubicBezTo>
                  <a:cubicBezTo>
                    <a:pt x="1" y="1014"/>
                    <a:pt x="400" y="1909"/>
                    <a:pt x="443" y="2848"/>
                  </a:cubicBezTo>
                  <a:cubicBezTo>
                    <a:pt x="465" y="3344"/>
                    <a:pt x="454" y="3851"/>
                    <a:pt x="443" y="4347"/>
                  </a:cubicBezTo>
                  <a:cubicBezTo>
                    <a:pt x="443" y="4649"/>
                    <a:pt x="389" y="4994"/>
                    <a:pt x="530" y="5275"/>
                  </a:cubicBezTo>
                  <a:cubicBezTo>
                    <a:pt x="745" y="5717"/>
                    <a:pt x="1285" y="5771"/>
                    <a:pt x="1716" y="5804"/>
                  </a:cubicBezTo>
                  <a:cubicBezTo>
                    <a:pt x="1914" y="5819"/>
                    <a:pt x="2112" y="5825"/>
                    <a:pt x="2309" y="5825"/>
                  </a:cubicBezTo>
                  <a:cubicBezTo>
                    <a:pt x="2882" y="5825"/>
                    <a:pt x="3453" y="5776"/>
                    <a:pt x="4027" y="5776"/>
                  </a:cubicBezTo>
                  <a:cubicBezTo>
                    <a:pt x="4202" y="5776"/>
                    <a:pt x="4377" y="5780"/>
                    <a:pt x="4553" y="5792"/>
                  </a:cubicBezTo>
                  <a:cubicBezTo>
                    <a:pt x="5393" y="5851"/>
                    <a:pt x="6234" y="5980"/>
                    <a:pt x="7075" y="5980"/>
                  </a:cubicBezTo>
                  <a:cubicBezTo>
                    <a:pt x="7162" y="5980"/>
                    <a:pt x="7249" y="5979"/>
                    <a:pt x="7336" y="5976"/>
                  </a:cubicBezTo>
                  <a:cubicBezTo>
                    <a:pt x="7810" y="5965"/>
                    <a:pt x="8641" y="5965"/>
                    <a:pt x="9008" y="5609"/>
                  </a:cubicBezTo>
                  <a:cubicBezTo>
                    <a:pt x="9504" y="5113"/>
                    <a:pt x="9202" y="4045"/>
                    <a:pt x="9224" y="3430"/>
                  </a:cubicBezTo>
                  <a:cubicBezTo>
                    <a:pt x="9256" y="2546"/>
                    <a:pt x="9439" y="1661"/>
                    <a:pt x="9202" y="787"/>
                  </a:cubicBezTo>
                  <a:cubicBezTo>
                    <a:pt x="9194" y="757"/>
                    <a:pt x="9171" y="744"/>
                    <a:pt x="9148" y="744"/>
                  </a:cubicBezTo>
                  <a:cubicBezTo>
                    <a:pt x="9114" y="744"/>
                    <a:pt x="9077" y="774"/>
                    <a:pt x="9083" y="820"/>
                  </a:cubicBezTo>
                  <a:cubicBezTo>
                    <a:pt x="9191" y="1554"/>
                    <a:pt x="9159" y="2254"/>
                    <a:pt x="9105" y="2988"/>
                  </a:cubicBezTo>
                  <a:cubicBezTo>
                    <a:pt x="9061" y="3668"/>
                    <a:pt x="9310" y="4908"/>
                    <a:pt x="8814" y="5394"/>
                  </a:cubicBezTo>
                  <a:cubicBezTo>
                    <a:pt x="8478" y="5729"/>
                    <a:pt x="7900" y="5800"/>
                    <a:pt x="7347" y="5800"/>
                  </a:cubicBezTo>
                  <a:cubicBezTo>
                    <a:pt x="7066" y="5800"/>
                    <a:pt x="6792" y="5782"/>
                    <a:pt x="6559" y="5771"/>
                  </a:cubicBezTo>
                  <a:cubicBezTo>
                    <a:pt x="5858" y="5728"/>
                    <a:pt x="5146" y="5631"/>
                    <a:pt x="4445" y="5588"/>
                  </a:cubicBezTo>
                  <a:cubicBezTo>
                    <a:pt x="4308" y="5581"/>
                    <a:pt x="4171" y="5579"/>
                    <a:pt x="4035" y="5579"/>
                  </a:cubicBezTo>
                  <a:cubicBezTo>
                    <a:pt x="3488" y="5579"/>
                    <a:pt x="2948" y="5622"/>
                    <a:pt x="2395" y="5631"/>
                  </a:cubicBezTo>
                  <a:cubicBezTo>
                    <a:pt x="2253" y="5635"/>
                    <a:pt x="2096" y="5642"/>
                    <a:pt x="1937" y="5642"/>
                  </a:cubicBezTo>
                  <a:cubicBezTo>
                    <a:pt x="1685" y="5642"/>
                    <a:pt x="1427" y="5624"/>
                    <a:pt x="1209" y="5545"/>
                  </a:cubicBezTo>
                  <a:cubicBezTo>
                    <a:pt x="637" y="5329"/>
                    <a:pt x="626" y="4865"/>
                    <a:pt x="637" y="4347"/>
                  </a:cubicBezTo>
                  <a:cubicBezTo>
                    <a:pt x="659" y="3657"/>
                    <a:pt x="681" y="2945"/>
                    <a:pt x="573" y="2254"/>
                  </a:cubicBezTo>
                  <a:cubicBezTo>
                    <a:pt x="465" y="1510"/>
                    <a:pt x="184" y="820"/>
                    <a:pt x="238" y="65"/>
                  </a:cubicBezTo>
                  <a:cubicBezTo>
                    <a:pt x="244" y="22"/>
                    <a:pt x="211" y="0"/>
                    <a:pt x="177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3153025" y="2663700"/>
              <a:ext cx="223575" cy="7925"/>
            </a:xfrm>
            <a:custGeom>
              <a:avLst/>
              <a:gdLst/>
              <a:ahLst/>
              <a:cxnLst/>
              <a:rect l="l" t="t" r="r" b="b"/>
              <a:pathLst>
                <a:path w="8943" h="317" extrusionOk="0">
                  <a:moveTo>
                    <a:pt x="8843" y="0"/>
                  </a:moveTo>
                  <a:cubicBezTo>
                    <a:pt x="8833" y="0"/>
                    <a:pt x="8823" y="2"/>
                    <a:pt x="8813" y="7"/>
                  </a:cubicBezTo>
                  <a:cubicBezTo>
                    <a:pt x="8498" y="142"/>
                    <a:pt x="8160" y="182"/>
                    <a:pt x="7815" y="182"/>
                  </a:cubicBezTo>
                  <a:cubicBezTo>
                    <a:pt x="7392" y="182"/>
                    <a:pt x="6958" y="122"/>
                    <a:pt x="6548" y="104"/>
                  </a:cubicBezTo>
                  <a:cubicBezTo>
                    <a:pt x="6269" y="96"/>
                    <a:pt x="5990" y="92"/>
                    <a:pt x="5711" y="92"/>
                  </a:cubicBezTo>
                  <a:cubicBezTo>
                    <a:pt x="5268" y="92"/>
                    <a:pt x="4827" y="101"/>
                    <a:pt x="4390" y="115"/>
                  </a:cubicBezTo>
                  <a:cubicBezTo>
                    <a:pt x="3598" y="138"/>
                    <a:pt x="2810" y="165"/>
                    <a:pt x="2021" y="165"/>
                  </a:cubicBezTo>
                  <a:cubicBezTo>
                    <a:pt x="1370" y="165"/>
                    <a:pt x="719" y="147"/>
                    <a:pt x="65" y="93"/>
                  </a:cubicBezTo>
                  <a:cubicBezTo>
                    <a:pt x="62" y="93"/>
                    <a:pt x="59" y="92"/>
                    <a:pt x="57" y="92"/>
                  </a:cubicBezTo>
                  <a:cubicBezTo>
                    <a:pt x="1" y="92"/>
                    <a:pt x="3" y="191"/>
                    <a:pt x="65" y="191"/>
                  </a:cubicBezTo>
                  <a:cubicBezTo>
                    <a:pt x="781" y="263"/>
                    <a:pt x="1499" y="286"/>
                    <a:pt x="2217" y="286"/>
                  </a:cubicBezTo>
                  <a:cubicBezTo>
                    <a:pt x="3100" y="286"/>
                    <a:pt x="3984" y="251"/>
                    <a:pt x="4865" y="234"/>
                  </a:cubicBezTo>
                  <a:cubicBezTo>
                    <a:pt x="5104" y="230"/>
                    <a:pt x="5342" y="228"/>
                    <a:pt x="5580" y="228"/>
                  </a:cubicBezTo>
                  <a:cubicBezTo>
                    <a:pt x="6103" y="228"/>
                    <a:pt x="6622" y="240"/>
                    <a:pt x="7141" y="277"/>
                  </a:cubicBezTo>
                  <a:cubicBezTo>
                    <a:pt x="7391" y="295"/>
                    <a:pt x="7635" y="316"/>
                    <a:pt x="7876" y="316"/>
                  </a:cubicBezTo>
                  <a:cubicBezTo>
                    <a:pt x="8216" y="316"/>
                    <a:pt x="8549" y="273"/>
                    <a:pt x="8877" y="115"/>
                  </a:cubicBezTo>
                  <a:cubicBezTo>
                    <a:pt x="8943" y="77"/>
                    <a:pt x="8904" y="0"/>
                    <a:pt x="8843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3351750" y="2637525"/>
              <a:ext cx="9850" cy="29400"/>
            </a:xfrm>
            <a:custGeom>
              <a:avLst/>
              <a:gdLst/>
              <a:ahLst/>
              <a:cxnLst/>
              <a:rect l="l" t="t" r="r" b="b"/>
              <a:pathLst>
                <a:path w="394" h="1176" extrusionOk="0">
                  <a:moveTo>
                    <a:pt x="324" y="0"/>
                  </a:moveTo>
                  <a:cubicBezTo>
                    <a:pt x="308" y="0"/>
                    <a:pt x="292" y="9"/>
                    <a:pt x="281" y="29"/>
                  </a:cubicBezTo>
                  <a:cubicBezTo>
                    <a:pt x="141" y="320"/>
                    <a:pt x="1" y="828"/>
                    <a:pt x="130" y="1151"/>
                  </a:cubicBezTo>
                  <a:cubicBezTo>
                    <a:pt x="136" y="1167"/>
                    <a:pt x="152" y="1175"/>
                    <a:pt x="168" y="1175"/>
                  </a:cubicBezTo>
                  <a:cubicBezTo>
                    <a:pt x="184" y="1175"/>
                    <a:pt x="201" y="1167"/>
                    <a:pt x="206" y="1151"/>
                  </a:cubicBezTo>
                  <a:cubicBezTo>
                    <a:pt x="260" y="1011"/>
                    <a:pt x="238" y="838"/>
                    <a:pt x="249" y="687"/>
                  </a:cubicBezTo>
                  <a:cubicBezTo>
                    <a:pt x="260" y="483"/>
                    <a:pt x="293" y="277"/>
                    <a:pt x="379" y="83"/>
                  </a:cubicBezTo>
                  <a:cubicBezTo>
                    <a:pt x="393" y="39"/>
                    <a:pt x="358" y="0"/>
                    <a:pt x="324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3338625" y="2672950"/>
              <a:ext cx="49025" cy="120150"/>
            </a:xfrm>
            <a:custGeom>
              <a:avLst/>
              <a:gdLst/>
              <a:ahLst/>
              <a:cxnLst/>
              <a:rect l="l" t="t" r="r" b="b"/>
              <a:pathLst>
                <a:path w="1961" h="4806" extrusionOk="0">
                  <a:moveTo>
                    <a:pt x="716" y="1"/>
                  </a:moveTo>
                  <a:cubicBezTo>
                    <a:pt x="685" y="1"/>
                    <a:pt x="655" y="20"/>
                    <a:pt x="655" y="58"/>
                  </a:cubicBezTo>
                  <a:cubicBezTo>
                    <a:pt x="731" y="1471"/>
                    <a:pt x="1745" y="3984"/>
                    <a:pt x="41" y="4728"/>
                  </a:cubicBezTo>
                  <a:cubicBezTo>
                    <a:pt x="1" y="4748"/>
                    <a:pt x="25" y="4805"/>
                    <a:pt x="55" y="4805"/>
                  </a:cubicBezTo>
                  <a:cubicBezTo>
                    <a:pt x="58" y="4805"/>
                    <a:pt x="60" y="4805"/>
                    <a:pt x="62" y="4804"/>
                  </a:cubicBezTo>
                  <a:cubicBezTo>
                    <a:pt x="1961" y="4383"/>
                    <a:pt x="882" y="1223"/>
                    <a:pt x="785" y="58"/>
                  </a:cubicBezTo>
                  <a:cubicBezTo>
                    <a:pt x="780" y="20"/>
                    <a:pt x="747" y="1"/>
                    <a:pt x="716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3161200" y="2674100"/>
              <a:ext cx="192750" cy="7500"/>
            </a:xfrm>
            <a:custGeom>
              <a:avLst/>
              <a:gdLst/>
              <a:ahLst/>
              <a:cxnLst/>
              <a:rect l="l" t="t" r="r" b="b"/>
              <a:pathLst>
                <a:path w="7710" h="300" extrusionOk="0">
                  <a:moveTo>
                    <a:pt x="5716" y="0"/>
                  </a:moveTo>
                  <a:cubicBezTo>
                    <a:pt x="4368" y="0"/>
                    <a:pt x="3013" y="191"/>
                    <a:pt x="1666" y="191"/>
                  </a:cubicBezTo>
                  <a:cubicBezTo>
                    <a:pt x="1130" y="191"/>
                    <a:pt x="595" y="161"/>
                    <a:pt x="62" y="77"/>
                  </a:cubicBezTo>
                  <a:cubicBezTo>
                    <a:pt x="58" y="76"/>
                    <a:pt x="55" y="75"/>
                    <a:pt x="52" y="75"/>
                  </a:cubicBezTo>
                  <a:cubicBezTo>
                    <a:pt x="16" y="75"/>
                    <a:pt x="0" y="131"/>
                    <a:pt x="40" y="141"/>
                  </a:cubicBezTo>
                  <a:cubicBezTo>
                    <a:pt x="631" y="259"/>
                    <a:pt x="1225" y="299"/>
                    <a:pt x="1820" y="299"/>
                  </a:cubicBezTo>
                  <a:cubicBezTo>
                    <a:pt x="2473" y="299"/>
                    <a:pt x="3128" y="251"/>
                    <a:pt x="3783" y="206"/>
                  </a:cubicBezTo>
                  <a:cubicBezTo>
                    <a:pt x="4191" y="179"/>
                    <a:pt x="4594" y="168"/>
                    <a:pt x="4993" y="168"/>
                  </a:cubicBezTo>
                  <a:cubicBezTo>
                    <a:pt x="5871" y="168"/>
                    <a:pt x="6737" y="222"/>
                    <a:pt x="7634" y="281"/>
                  </a:cubicBezTo>
                  <a:cubicBezTo>
                    <a:pt x="7699" y="281"/>
                    <a:pt x="7709" y="185"/>
                    <a:pt x="7644" y="173"/>
                  </a:cubicBezTo>
                  <a:cubicBezTo>
                    <a:pt x="7004" y="44"/>
                    <a:pt x="6361" y="0"/>
                    <a:pt x="5716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3164075" y="2677550"/>
              <a:ext cx="10000" cy="8850"/>
            </a:xfrm>
            <a:custGeom>
              <a:avLst/>
              <a:gdLst/>
              <a:ahLst/>
              <a:cxnLst/>
              <a:rect l="l" t="t" r="r" b="b"/>
              <a:pathLst>
                <a:path w="400" h="354" extrusionOk="0">
                  <a:moveTo>
                    <a:pt x="201" y="112"/>
                  </a:moveTo>
                  <a:cubicBezTo>
                    <a:pt x="219" y="123"/>
                    <a:pt x="236" y="135"/>
                    <a:pt x="249" y="154"/>
                  </a:cubicBezTo>
                  <a:cubicBezTo>
                    <a:pt x="259" y="186"/>
                    <a:pt x="238" y="219"/>
                    <a:pt x="216" y="229"/>
                  </a:cubicBezTo>
                  <a:cubicBezTo>
                    <a:pt x="212" y="230"/>
                    <a:pt x="208" y="230"/>
                    <a:pt x="205" y="230"/>
                  </a:cubicBezTo>
                  <a:cubicBezTo>
                    <a:pt x="148" y="230"/>
                    <a:pt x="123" y="152"/>
                    <a:pt x="184" y="122"/>
                  </a:cubicBezTo>
                  <a:cubicBezTo>
                    <a:pt x="191" y="119"/>
                    <a:pt x="196" y="116"/>
                    <a:pt x="201" y="112"/>
                  </a:cubicBezTo>
                  <a:close/>
                  <a:moveTo>
                    <a:pt x="159" y="1"/>
                  </a:moveTo>
                  <a:cubicBezTo>
                    <a:pt x="153" y="1"/>
                    <a:pt x="147" y="2"/>
                    <a:pt x="141" y="3"/>
                  </a:cubicBezTo>
                  <a:cubicBezTo>
                    <a:pt x="55" y="35"/>
                    <a:pt x="0" y="133"/>
                    <a:pt x="22" y="219"/>
                  </a:cubicBezTo>
                  <a:cubicBezTo>
                    <a:pt x="40" y="309"/>
                    <a:pt x="111" y="354"/>
                    <a:pt x="190" y="354"/>
                  </a:cubicBezTo>
                  <a:cubicBezTo>
                    <a:pt x="205" y="354"/>
                    <a:pt x="221" y="352"/>
                    <a:pt x="238" y="349"/>
                  </a:cubicBezTo>
                  <a:cubicBezTo>
                    <a:pt x="335" y="327"/>
                    <a:pt x="400" y="241"/>
                    <a:pt x="367" y="143"/>
                  </a:cubicBezTo>
                  <a:cubicBezTo>
                    <a:pt x="351" y="78"/>
                    <a:pt x="285" y="13"/>
                    <a:pt x="217" y="13"/>
                  </a:cubicBezTo>
                  <a:cubicBezTo>
                    <a:pt x="210" y="13"/>
                    <a:pt x="202" y="13"/>
                    <a:pt x="195" y="15"/>
                  </a:cubicBezTo>
                  <a:lnTo>
                    <a:pt x="195" y="15"/>
                  </a:lnTo>
                  <a:cubicBezTo>
                    <a:pt x="186" y="6"/>
                    <a:pt x="173" y="1"/>
                    <a:pt x="159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7" name="Google Shape;617;p30"/>
            <p:cNvSpPr/>
            <p:nvPr/>
          </p:nvSpPr>
          <p:spPr>
            <a:xfrm>
              <a:off x="3164900" y="2684750"/>
              <a:ext cx="14025" cy="20450"/>
            </a:xfrm>
            <a:custGeom>
              <a:avLst/>
              <a:gdLst/>
              <a:ahLst/>
              <a:cxnLst/>
              <a:rect l="l" t="t" r="r" b="b"/>
              <a:pathLst>
                <a:path w="561" h="818" extrusionOk="0">
                  <a:moveTo>
                    <a:pt x="139" y="256"/>
                  </a:moveTo>
                  <a:cubicBezTo>
                    <a:pt x="223" y="331"/>
                    <a:pt x="293" y="413"/>
                    <a:pt x="356" y="502"/>
                  </a:cubicBezTo>
                  <a:cubicBezTo>
                    <a:pt x="410" y="589"/>
                    <a:pt x="420" y="643"/>
                    <a:pt x="312" y="686"/>
                  </a:cubicBezTo>
                  <a:cubicBezTo>
                    <a:pt x="254" y="703"/>
                    <a:pt x="181" y="700"/>
                    <a:pt x="111" y="703"/>
                  </a:cubicBezTo>
                  <a:lnTo>
                    <a:pt x="111" y="703"/>
                  </a:lnTo>
                  <a:cubicBezTo>
                    <a:pt x="118" y="554"/>
                    <a:pt x="130" y="405"/>
                    <a:pt x="139" y="256"/>
                  </a:cubicBezTo>
                  <a:close/>
                  <a:moveTo>
                    <a:pt x="101" y="1"/>
                  </a:moveTo>
                  <a:cubicBezTo>
                    <a:pt x="75" y="1"/>
                    <a:pt x="48" y="17"/>
                    <a:pt x="43" y="49"/>
                  </a:cubicBezTo>
                  <a:cubicBezTo>
                    <a:pt x="32" y="287"/>
                    <a:pt x="22" y="524"/>
                    <a:pt x="0" y="761"/>
                  </a:cubicBezTo>
                  <a:cubicBezTo>
                    <a:pt x="0" y="783"/>
                    <a:pt x="32" y="816"/>
                    <a:pt x="54" y="816"/>
                  </a:cubicBezTo>
                  <a:cubicBezTo>
                    <a:pt x="87" y="816"/>
                    <a:pt x="133" y="817"/>
                    <a:pt x="183" y="817"/>
                  </a:cubicBezTo>
                  <a:cubicBezTo>
                    <a:pt x="344" y="817"/>
                    <a:pt x="552" y="799"/>
                    <a:pt x="561" y="643"/>
                  </a:cubicBezTo>
                  <a:cubicBezTo>
                    <a:pt x="561" y="449"/>
                    <a:pt x="312" y="222"/>
                    <a:pt x="173" y="114"/>
                  </a:cubicBezTo>
                  <a:cubicBezTo>
                    <a:pt x="165" y="108"/>
                    <a:pt x="157" y="105"/>
                    <a:pt x="148" y="103"/>
                  </a:cubicBezTo>
                  <a:lnTo>
                    <a:pt x="148" y="103"/>
                  </a:lnTo>
                  <a:cubicBezTo>
                    <a:pt x="149" y="85"/>
                    <a:pt x="150" y="67"/>
                    <a:pt x="151" y="49"/>
                  </a:cubicBezTo>
                  <a:cubicBezTo>
                    <a:pt x="151" y="17"/>
                    <a:pt x="127" y="1"/>
                    <a:pt x="101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3175650" y="2739225"/>
              <a:ext cx="28750" cy="29650"/>
            </a:xfrm>
            <a:custGeom>
              <a:avLst/>
              <a:gdLst/>
              <a:ahLst/>
              <a:cxnLst/>
              <a:rect l="l" t="t" r="r" b="b"/>
              <a:pathLst>
                <a:path w="1150" h="1186" extrusionOk="0">
                  <a:moveTo>
                    <a:pt x="1099" y="0"/>
                  </a:moveTo>
                  <a:cubicBezTo>
                    <a:pt x="1093" y="0"/>
                    <a:pt x="1086" y="2"/>
                    <a:pt x="1080" y="6"/>
                  </a:cubicBezTo>
                  <a:cubicBezTo>
                    <a:pt x="627" y="233"/>
                    <a:pt x="282" y="686"/>
                    <a:pt x="23" y="1118"/>
                  </a:cubicBezTo>
                  <a:cubicBezTo>
                    <a:pt x="1" y="1154"/>
                    <a:pt x="33" y="1185"/>
                    <a:pt x="70" y="1185"/>
                  </a:cubicBezTo>
                  <a:cubicBezTo>
                    <a:pt x="87" y="1185"/>
                    <a:pt x="106" y="1178"/>
                    <a:pt x="120" y="1161"/>
                  </a:cubicBezTo>
                  <a:cubicBezTo>
                    <a:pt x="400" y="740"/>
                    <a:pt x="767" y="416"/>
                    <a:pt x="1123" y="60"/>
                  </a:cubicBezTo>
                  <a:cubicBezTo>
                    <a:pt x="1149" y="34"/>
                    <a:pt x="1126" y="0"/>
                    <a:pt x="1099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3189175" y="2762000"/>
              <a:ext cx="29600" cy="19625"/>
            </a:xfrm>
            <a:custGeom>
              <a:avLst/>
              <a:gdLst/>
              <a:ahLst/>
              <a:cxnLst/>
              <a:rect l="l" t="t" r="r" b="b"/>
              <a:pathLst>
                <a:path w="1184" h="785" extrusionOk="0">
                  <a:moveTo>
                    <a:pt x="1110" y="0"/>
                  </a:moveTo>
                  <a:cubicBezTo>
                    <a:pt x="1107" y="0"/>
                    <a:pt x="1104" y="1"/>
                    <a:pt x="1100" y="1"/>
                  </a:cubicBezTo>
                  <a:cubicBezTo>
                    <a:pt x="690" y="99"/>
                    <a:pt x="334" y="390"/>
                    <a:pt x="43" y="681"/>
                  </a:cubicBezTo>
                  <a:cubicBezTo>
                    <a:pt x="1" y="723"/>
                    <a:pt x="44" y="784"/>
                    <a:pt x="90" y="784"/>
                  </a:cubicBezTo>
                  <a:cubicBezTo>
                    <a:pt x="104" y="784"/>
                    <a:pt x="117" y="779"/>
                    <a:pt x="129" y="767"/>
                  </a:cubicBezTo>
                  <a:cubicBezTo>
                    <a:pt x="442" y="487"/>
                    <a:pt x="798" y="314"/>
                    <a:pt x="1143" y="87"/>
                  </a:cubicBezTo>
                  <a:cubicBezTo>
                    <a:pt x="1184" y="67"/>
                    <a:pt x="1158" y="0"/>
                    <a:pt x="1110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3230950" y="2527825"/>
              <a:ext cx="60700" cy="57725"/>
            </a:xfrm>
            <a:custGeom>
              <a:avLst/>
              <a:gdLst/>
              <a:ahLst/>
              <a:cxnLst/>
              <a:rect l="l" t="t" r="r" b="b"/>
              <a:pathLst>
                <a:path w="2428" h="2309" extrusionOk="0">
                  <a:moveTo>
                    <a:pt x="1205" y="0"/>
                  </a:moveTo>
                  <a:cubicBezTo>
                    <a:pt x="891" y="0"/>
                    <a:pt x="575" y="112"/>
                    <a:pt x="378" y="340"/>
                  </a:cubicBezTo>
                  <a:cubicBezTo>
                    <a:pt x="87" y="664"/>
                    <a:pt x="0" y="1149"/>
                    <a:pt x="163" y="1548"/>
                  </a:cubicBezTo>
                  <a:cubicBezTo>
                    <a:pt x="314" y="1947"/>
                    <a:pt x="702" y="2249"/>
                    <a:pt x="1133" y="2303"/>
                  </a:cubicBezTo>
                  <a:cubicBezTo>
                    <a:pt x="1172" y="2307"/>
                    <a:pt x="1210" y="2309"/>
                    <a:pt x="1248" y="2309"/>
                  </a:cubicBezTo>
                  <a:cubicBezTo>
                    <a:pt x="1641" y="2309"/>
                    <a:pt x="2029" y="2110"/>
                    <a:pt x="2255" y="1786"/>
                  </a:cubicBezTo>
                  <a:cubicBezTo>
                    <a:pt x="2309" y="1699"/>
                    <a:pt x="2363" y="1602"/>
                    <a:pt x="2385" y="1494"/>
                  </a:cubicBezTo>
                  <a:cubicBezTo>
                    <a:pt x="2428" y="1354"/>
                    <a:pt x="2417" y="1192"/>
                    <a:pt x="2395" y="1052"/>
                  </a:cubicBezTo>
                  <a:cubicBezTo>
                    <a:pt x="2330" y="707"/>
                    <a:pt x="2147" y="383"/>
                    <a:pt x="1856" y="189"/>
                  </a:cubicBezTo>
                  <a:cubicBezTo>
                    <a:pt x="1675" y="64"/>
                    <a:pt x="1441" y="0"/>
                    <a:pt x="1205" y="0"/>
                  </a:cubicBezTo>
                  <a:close/>
                </a:path>
              </a:pathLst>
            </a:custGeom>
            <a:solidFill>
              <a:srgbClr val="F9F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1" name="Google Shape;621;p30"/>
            <p:cNvSpPr/>
            <p:nvPr/>
          </p:nvSpPr>
          <p:spPr>
            <a:xfrm>
              <a:off x="3144625" y="2578475"/>
              <a:ext cx="27975" cy="24300"/>
            </a:xfrm>
            <a:custGeom>
              <a:avLst/>
              <a:gdLst/>
              <a:ahLst/>
              <a:cxnLst/>
              <a:rect l="l" t="t" r="r" b="b"/>
              <a:pathLst>
                <a:path w="1119" h="972" extrusionOk="0">
                  <a:moveTo>
                    <a:pt x="72" y="1"/>
                  </a:moveTo>
                  <a:cubicBezTo>
                    <a:pt x="37" y="1"/>
                    <a:pt x="1" y="31"/>
                    <a:pt x="23" y="62"/>
                  </a:cubicBezTo>
                  <a:cubicBezTo>
                    <a:pt x="272" y="439"/>
                    <a:pt x="627" y="827"/>
                    <a:pt x="1059" y="968"/>
                  </a:cubicBezTo>
                  <a:cubicBezTo>
                    <a:pt x="1066" y="971"/>
                    <a:pt x="1073" y="972"/>
                    <a:pt x="1079" y="972"/>
                  </a:cubicBezTo>
                  <a:cubicBezTo>
                    <a:pt x="1115" y="972"/>
                    <a:pt x="1119" y="921"/>
                    <a:pt x="1092" y="903"/>
                  </a:cubicBezTo>
                  <a:cubicBezTo>
                    <a:pt x="725" y="633"/>
                    <a:pt x="380" y="396"/>
                    <a:pt x="109" y="18"/>
                  </a:cubicBezTo>
                  <a:cubicBezTo>
                    <a:pt x="100" y="6"/>
                    <a:pt x="86" y="1"/>
                    <a:pt x="72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3166500" y="2584100"/>
              <a:ext cx="17175" cy="13775"/>
            </a:xfrm>
            <a:custGeom>
              <a:avLst/>
              <a:gdLst/>
              <a:ahLst/>
              <a:cxnLst/>
              <a:rect l="l" t="t" r="r" b="b"/>
              <a:pathLst>
                <a:path w="687" h="551" extrusionOk="0">
                  <a:moveTo>
                    <a:pt x="64" y="1"/>
                  </a:moveTo>
                  <a:cubicBezTo>
                    <a:pt x="29" y="1"/>
                    <a:pt x="0" y="52"/>
                    <a:pt x="33" y="84"/>
                  </a:cubicBezTo>
                  <a:cubicBezTo>
                    <a:pt x="195" y="278"/>
                    <a:pt x="378" y="451"/>
                    <a:pt x="605" y="548"/>
                  </a:cubicBezTo>
                  <a:cubicBezTo>
                    <a:pt x="608" y="550"/>
                    <a:pt x="612" y="550"/>
                    <a:pt x="615" y="550"/>
                  </a:cubicBezTo>
                  <a:cubicBezTo>
                    <a:pt x="647" y="550"/>
                    <a:pt x="687" y="512"/>
                    <a:pt x="648" y="484"/>
                  </a:cubicBezTo>
                  <a:cubicBezTo>
                    <a:pt x="464" y="333"/>
                    <a:pt x="270" y="192"/>
                    <a:pt x="97" y="19"/>
                  </a:cubicBezTo>
                  <a:cubicBezTo>
                    <a:pt x="87" y="6"/>
                    <a:pt x="75" y="1"/>
                    <a:pt x="64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3364925" y="2555625"/>
              <a:ext cx="32550" cy="17525"/>
            </a:xfrm>
            <a:custGeom>
              <a:avLst/>
              <a:gdLst/>
              <a:ahLst/>
              <a:cxnLst/>
              <a:rect l="l" t="t" r="r" b="b"/>
              <a:pathLst>
                <a:path w="1302" h="701" extrusionOk="0">
                  <a:moveTo>
                    <a:pt x="1229" y="0"/>
                  </a:moveTo>
                  <a:cubicBezTo>
                    <a:pt x="1223" y="0"/>
                    <a:pt x="1217" y="2"/>
                    <a:pt x="1211" y="5"/>
                  </a:cubicBezTo>
                  <a:cubicBezTo>
                    <a:pt x="833" y="199"/>
                    <a:pt x="477" y="415"/>
                    <a:pt x="78" y="566"/>
                  </a:cubicBezTo>
                  <a:cubicBezTo>
                    <a:pt x="1" y="594"/>
                    <a:pt x="27" y="700"/>
                    <a:pt x="95" y="700"/>
                  </a:cubicBezTo>
                  <a:cubicBezTo>
                    <a:pt x="103" y="700"/>
                    <a:pt x="112" y="699"/>
                    <a:pt x="121" y="695"/>
                  </a:cubicBezTo>
                  <a:cubicBezTo>
                    <a:pt x="521" y="544"/>
                    <a:pt x="941" y="371"/>
                    <a:pt x="1264" y="80"/>
                  </a:cubicBezTo>
                  <a:cubicBezTo>
                    <a:pt x="1302" y="52"/>
                    <a:pt x="1267" y="0"/>
                    <a:pt x="1229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4" name="Google Shape;624;p30"/>
            <p:cNvSpPr/>
            <p:nvPr/>
          </p:nvSpPr>
          <p:spPr>
            <a:xfrm>
              <a:off x="3376775" y="2584200"/>
              <a:ext cx="17750" cy="9425"/>
            </a:xfrm>
            <a:custGeom>
              <a:avLst/>
              <a:gdLst/>
              <a:ahLst/>
              <a:cxnLst/>
              <a:rect l="l" t="t" r="r" b="b"/>
              <a:pathLst>
                <a:path w="710" h="377" extrusionOk="0">
                  <a:moveTo>
                    <a:pt x="647" y="1"/>
                  </a:moveTo>
                  <a:cubicBezTo>
                    <a:pt x="641" y="1"/>
                    <a:pt x="635" y="2"/>
                    <a:pt x="629" y="5"/>
                  </a:cubicBezTo>
                  <a:cubicBezTo>
                    <a:pt x="435" y="70"/>
                    <a:pt x="262" y="167"/>
                    <a:pt x="68" y="242"/>
                  </a:cubicBezTo>
                  <a:cubicBezTo>
                    <a:pt x="0" y="271"/>
                    <a:pt x="19" y="377"/>
                    <a:pt x="85" y="377"/>
                  </a:cubicBezTo>
                  <a:cubicBezTo>
                    <a:pt x="93" y="377"/>
                    <a:pt x="102" y="375"/>
                    <a:pt x="111" y="372"/>
                  </a:cubicBezTo>
                  <a:cubicBezTo>
                    <a:pt x="305" y="296"/>
                    <a:pt x="510" y="221"/>
                    <a:pt x="672" y="80"/>
                  </a:cubicBezTo>
                  <a:cubicBezTo>
                    <a:pt x="709" y="53"/>
                    <a:pt x="682" y="1"/>
                    <a:pt x="647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5" name="Google Shape;625;p30"/>
            <p:cNvSpPr/>
            <p:nvPr/>
          </p:nvSpPr>
          <p:spPr>
            <a:xfrm>
              <a:off x="3232850" y="2532375"/>
              <a:ext cx="56375" cy="46450"/>
            </a:xfrm>
            <a:custGeom>
              <a:avLst/>
              <a:gdLst/>
              <a:ahLst/>
              <a:cxnLst/>
              <a:rect l="l" t="t" r="r" b="b"/>
              <a:pathLst>
                <a:path w="2255" h="1858" extrusionOk="0">
                  <a:moveTo>
                    <a:pt x="1036" y="0"/>
                  </a:moveTo>
                  <a:cubicBezTo>
                    <a:pt x="996" y="0"/>
                    <a:pt x="956" y="3"/>
                    <a:pt x="917" y="7"/>
                  </a:cubicBezTo>
                  <a:cubicBezTo>
                    <a:pt x="895" y="7"/>
                    <a:pt x="885" y="50"/>
                    <a:pt x="917" y="50"/>
                  </a:cubicBezTo>
                  <a:cubicBezTo>
                    <a:pt x="1252" y="115"/>
                    <a:pt x="1586" y="158"/>
                    <a:pt x="1834" y="417"/>
                  </a:cubicBezTo>
                  <a:cubicBezTo>
                    <a:pt x="2168" y="762"/>
                    <a:pt x="2168" y="1377"/>
                    <a:pt x="1726" y="1625"/>
                  </a:cubicBezTo>
                  <a:cubicBezTo>
                    <a:pt x="1543" y="1723"/>
                    <a:pt x="1326" y="1781"/>
                    <a:pt x="1115" y="1781"/>
                  </a:cubicBezTo>
                  <a:cubicBezTo>
                    <a:pt x="816" y="1781"/>
                    <a:pt x="527" y="1666"/>
                    <a:pt x="356" y="1388"/>
                  </a:cubicBezTo>
                  <a:cubicBezTo>
                    <a:pt x="87" y="956"/>
                    <a:pt x="259" y="449"/>
                    <a:pt x="636" y="158"/>
                  </a:cubicBezTo>
                  <a:cubicBezTo>
                    <a:pt x="663" y="131"/>
                    <a:pt x="639" y="98"/>
                    <a:pt x="612" y="98"/>
                  </a:cubicBezTo>
                  <a:cubicBezTo>
                    <a:pt x="606" y="98"/>
                    <a:pt x="599" y="100"/>
                    <a:pt x="593" y="104"/>
                  </a:cubicBezTo>
                  <a:cubicBezTo>
                    <a:pt x="183" y="417"/>
                    <a:pt x="0" y="967"/>
                    <a:pt x="291" y="1431"/>
                  </a:cubicBezTo>
                  <a:cubicBezTo>
                    <a:pt x="478" y="1730"/>
                    <a:pt x="792" y="1857"/>
                    <a:pt x="1119" y="1857"/>
                  </a:cubicBezTo>
                  <a:cubicBezTo>
                    <a:pt x="1322" y="1857"/>
                    <a:pt x="1529" y="1809"/>
                    <a:pt x="1715" y="1722"/>
                  </a:cubicBezTo>
                  <a:cubicBezTo>
                    <a:pt x="2115" y="1539"/>
                    <a:pt x="2254" y="1107"/>
                    <a:pt x="2103" y="697"/>
                  </a:cubicBezTo>
                  <a:cubicBezTo>
                    <a:pt x="1955" y="272"/>
                    <a:pt x="1480" y="0"/>
                    <a:pt x="1036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3104325" y="2418550"/>
              <a:ext cx="325450" cy="405825"/>
            </a:xfrm>
            <a:custGeom>
              <a:avLst/>
              <a:gdLst/>
              <a:ahLst/>
              <a:cxnLst/>
              <a:rect l="l" t="t" r="r" b="b"/>
              <a:pathLst>
                <a:path w="13018" h="16233" extrusionOk="0">
                  <a:moveTo>
                    <a:pt x="4996" y="0"/>
                  </a:moveTo>
                  <a:cubicBezTo>
                    <a:pt x="4325" y="0"/>
                    <a:pt x="3652" y="24"/>
                    <a:pt x="2994" y="137"/>
                  </a:cubicBezTo>
                  <a:cubicBezTo>
                    <a:pt x="870" y="515"/>
                    <a:pt x="244" y="2381"/>
                    <a:pt x="7" y="4301"/>
                  </a:cubicBezTo>
                  <a:cubicBezTo>
                    <a:pt x="1" y="4341"/>
                    <a:pt x="35" y="4363"/>
                    <a:pt x="70" y="4363"/>
                  </a:cubicBezTo>
                  <a:cubicBezTo>
                    <a:pt x="100" y="4363"/>
                    <a:pt x="131" y="4347"/>
                    <a:pt x="136" y="4312"/>
                  </a:cubicBezTo>
                  <a:cubicBezTo>
                    <a:pt x="298" y="3179"/>
                    <a:pt x="535" y="1907"/>
                    <a:pt x="1376" y="1065"/>
                  </a:cubicBezTo>
                  <a:cubicBezTo>
                    <a:pt x="2282" y="159"/>
                    <a:pt x="3696" y="191"/>
                    <a:pt x="4893" y="169"/>
                  </a:cubicBezTo>
                  <a:cubicBezTo>
                    <a:pt x="5105" y="166"/>
                    <a:pt x="5317" y="164"/>
                    <a:pt x="5530" y="164"/>
                  </a:cubicBezTo>
                  <a:cubicBezTo>
                    <a:pt x="6593" y="164"/>
                    <a:pt x="7662" y="209"/>
                    <a:pt x="8723" y="299"/>
                  </a:cubicBezTo>
                  <a:cubicBezTo>
                    <a:pt x="9413" y="353"/>
                    <a:pt x="10103" y="418"/>
                    <a:pt x="10782" y="526"/>
                  </a:cubicBezTo>
                  <a:cubicBezTo>
                    <a:pt x="11398" y="634"/>
                    <a:pt x="12012" y="806"/>
                    <a:pt x="12304" y="1421"/>
                  </a:cubicBezTo>
                  <a:cubicBezTo>
                    <a:pt x="12541" y="1938"/>
                    <a:pt x="12508" y="2575"/>
                    <a:pt x="12541" y="3136"/>
                  </a:cubicBezTo>
                  <a:cubicBezTo>
                    <a:pt x="12573" y="3772"/>
                    <a:pt x="12606" y="4409"/>
                    <a:pt x="12616" y="5045"/>
                  </a:cubicBezTo>
                  <a:cubicBezTo>
                    <a:pt x="12659" y="6318"/>
                    <a:pt x="12659" y="7602"/>
                    <a:pt x="12659" y="8875"/>
                  </a:cubicBezTo>
                  <a:cubicBezTo>
                    <a:pt x="12659" y="11280"/>
                    <a:pt x="12400" y="13804"/>
                    <a:pt x="12865" y="16177"/>
                  </a:cubicBezTo>
                  <a:cubicBezTo>
                    <a:pt x="12869" y="16215"/>
                    <a:pt x="12895" y="16232"/>
                    <a:pt x="12923" y="16232"/>
                  </a:cubicBezTo>
                  <a:cubicBezTo>
                    <a:pt x="12967" y="16232"/>
                    <a:pt x="13017" y="16193"/>
                    <a:pt x="13004" y="16134"/>
                  </a:cubicBezTo>
                  <a:cubicBezTo>
                    <a:pt x="12800" y="14959"/>
                    <a:pt x="12832" y="13772"/>
                    <a:pt x="12832" y="12585"/>
                  </a:cubicBezTo>
                  <a:cubicBezTo>
                    <a:pt x="12843" y="11431"/>
                    <a:pt x="12853" y="10277"/>
                    <a:pt x="12853" y="9112"/>
                  </a:cubicBezTo>
                  <a:cubicBezTo>
                    <a:pt x="12865" y="6857"/>
                    <a:pt x="12875" y="4582"/>
                    <a:pt x="12681" y="2327"/>
                  </a:cubicBezTo>
                  <a:cubicBezTo>
                    <a:pt x="12616" y="1669"/>
                    <a:pt x="12476" y="1022"/>
                    <a:pt x="11861" y="677"/>
                  </a:cubicBezTo>
                  <a:cubicBezTo>
                    <a:pt x="11139" y="256"/>
                    <a:pt x="10125" y="267"/>
                    <a:pt x="9315" y="181"/>
                  </a:cubicBezTo>
                  <a:cubicBezTo>
                    <a:pt x="8162" y="73"/>
                    <a:pt x="7007" y="18"/>
                    <a:pt x="5853" y="8"/>
                  </a:cubicBezTo>
                  <a:cubicBezTo>
                    <a:pt x="5569" y="5"/>
                    <a:pt x="5283" y="0"/>
                    <a:pt x="4996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3103525" y="2429450"/>
              <a:ext cx="319525" cy="406775"/>
            </a:xfrm>
            <a:custGeom>
              <a:avLst/>
              <a:gdLst/>
              <a:ahLst/>
              <a:cxnLst/>
              <a:rect l="l" t="t" r="r" b="b"/>
              <a:pathLst>
                <a:path w="12781" h="16271" extrusionOk="0">
                  <a:moveTo>
                    <a:pt x="5555" y="1"/>
                  </a:moveTo>
                  <a:cubicBezTo>
                    <a:pt x="4752" y="1"/>
                    <a:pt x="3954" y="45"/>
                    <a:pt x="3177" y="155"/>
                  </a:cubicBezTo>
                  <a:cubicBezTo>
                    <a:pt x="2326" y="273"/>
                    <a:pt x="1549" y="596"/>
                    <a:pt x="1020" y="1298"/>
                  </a:cubicBezTo>
                  <a:cubicBezTo>
                    <a:pt x="459" y="2075"/>
                    <a:pt x="125" y="3024"/>
                    <a:pt x="6" y="3973"/>
                  </a:cubicBezTo>
                  <a:cubicBezTo>
                    <a:pt x="0" y="4009"/>
                    <a:pt x="38" y="4032"/>
                    <a:pt x="74" y="4032"/>
                  </a:cubicBezTo>
                  <a:cubicBezTo>
                    <a:pt x="103" y="4032"/>
                    <a:pt x="131" y="4017"/>
                    <a:pt x="135" y="3983"/>
                  </a:cubicBezTo>
                  <a:cubicBezTo>
                    <a:pt x="308" y="2851"/>
                    <a:pt x="804" y="1406"/>
                    <a:pt x="1818" y="747"/>
                  </a:cubicBezTo>
                  <a:cubicBezTo>
                    <a:pt x="2746" y="155"/>
                    <a:pt x="4008" y="219"/>
                    <a:pt x="5065" y="198"/>
                  </a:cubicBezTo>
                  <a:cubicBezTo>
                    <a:pt x="5173" y="197"/>
                    <a:pt x="5281" y="196"/>
                    <a:pt x="5389" y="196"/>
                  </a:cubicBezTo>
                  <a:cubicBezTo>
                    <a:pt x="6532" y="196"/>
                    <a:pt x="7675" y="250"/>
                    <a:pt x="8808" y="349"/>
                  </a:cubicBezTo>
                  <a:cubicBezTo>
                    <a:pt x="9898" y="457"/>
                    <a:pt x="11785" y="370"/>
                    <a:pt x="12163" y="1686"/>
                  </a:cubicBezTo>
                  <a:cubicBezTo>
                    <a:pt x="12314" y="2236"/>
                    <a:pt x="12293" y="2851"/>
                    <a:pt x="12324" y="3412"/>
                  </a:cubicBezTo>
                  <a:cubicBezTo>
                    <a:pt x="12357" y="4048"/>
                    <a:pt x="12379" y="4685"/>
                    <a:pt x="12389" y="5321"/>
                  </a:cubicBezTo>
                  <a:cubicBezTo>
                    <a:pt x="12422" y="6562"/>
                    <a:pt x="12432" y="7792"/>
                    <a:pt x="12422" y="9032"/>
                  </a:cubicBezTo>
                  <a:cubicBezTo>
                    <a:pt x="12422" y="11394"/>
                    <a:pt x="12185" y="13875"/>
                    <a:pt x="12627" y="16216"/>
                  </a:cubicBezTo>
                  <a:cubicBezTo>
                    <a:pt x="12631" y="16254"/>
                    <a:pt x="12657" y="16271"/>
                    <a:pt x="12686" y="16271"/>
                  </a:cubicBezTo>
                  <a:cubicBezTo>
                    <a:pt x="12730" y="16271"/>
                    <a:pt x="12780" y="16232"/>
                    <a:pt x="12767" y="16172"/>
                  </a:cubicBezTo>
                  <a:cubicBezTo>
                    <a:pt x="12379" y="13929"/>
                    <a:pt x="12605" y="11534"/>
                    <a:pt x="12616" y="9269"/>
                  </a:cubicBezTo>
                  <a:cubicBezTo>
                    <a:pt x="12627" y="7004"/>
                    <a:pt x="12627" y="4717"/>
                    <a:pt x="12454" y="2452"/>
                  </a:cubicBezTo>
                  <a:cubicBezTo>
                    <a:pt x="12400" y="1837"/>
                    <a:pt x="12314" y="1200"/>
                    <a:pt x="11785" y="802"/>
                  </a:cubicBezTo>
                  <a:cubicBezTo>
                    <a:pt x="11171" y="349"/>
                    <a:pt x="10243" y="337"/>
                    <a:pt x="9510" y="262"/>
                  </a:cubicBezTo>
                  <a:cubicBezTo>
                    <a:pt x="8225" y="121"/>
                    <a:pt x="6883" y="1"/>
                    <a:pt x="5555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8" name="Google Shape;628;p30"/>
            <p:cNvSpPr/>
            <p:nvPr/>
          </p:nvSpPr>
          <p:spPr>
            <a:xfrm>
              <a:off x="3139900" y="2820525"/>
              <a:ext cx="10850" cy="14450"/>
            </a:xfrm>
            <a:custGeom>
              <a:avLst/>
              <a:gdLst/>
              <a:ahLst/>
              <a:cxnLst/>
              <a:rect l="l" t="t" r="r" b="b"/>
              <a:pathLst>
                <a:path w="434" h="578" extrusionOk="0">
                  <a:moveTo>
                    <a:pt x="393" y="0"/>
                  </a:moveTo>
                  <a:cubicBezTo>
                    <a:pt x="386" y="0"/>
                    <a:pt x="380" y="4"/>
                    <a:pt x="374" y="12"/>
                  </a:cubicBezTo>
                  <a:cubicBezTo>
                    <a:pt x="202" y="141"/>
                    <a:pt x="83" y="335"/>
                    <a:pt x="8" y="541"/>
                  </a:cubicBezTo>
                  <a:cubicBezTo>
                    <a:pt x="0" y="562"/>
                    <a:pt x="21" y="578"/>
                    <a:pt x="42" y="578"/>
                  </a:cubicBezTo>
                  <a:cubicBezTo>
                    <a:pt x="53" y="578"/>
                    <a:pt x="65" y="573"/>
                    <a:pt x="72" y="562"/>
                  </a:cubicBezTo>
                  <a:cubicBezTo>
                    <a:pt x="147" y="368"/>
                    <a:pt x="277" y="206"/>
                    <a:pt x="418" y="55"/>
                  </a:cubicBezTo>
                  <a:cubicBezTo>
                    <a:pt x="434" y="31"/>
                    <a:pt x="413" y="0"/>
                    <a:pt x="393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3143750" y="2836850"/>
              <a:ext cx="41375" cy="5825"/>
            </a:xfrm>
            <a:custGeom>
              <a:avLst/>
              <a:gdLst/>
              <a:ahLst/>
              <a:cxnLst/>
              <a:rect l="l" t="t" r="r" b="b"/>
              <a:pathLst>
                <a:path w="1655" h="233" extrusionOk="0">
                  <a:moveTo>
                    <a:pt x="50" y="1"/>
                  </a:moveTo>
                  <a:cubicBezTo>
                    <a:pt x="18" y="1"/>
                    <a:pt x="0" y="42"/>
                    <a:pt x="37" y="60"/>
                  </a:cubicBezTo>
                  <a:cubicBezTo>
                    <a:pt x="272" y="191"/>
                    <a:pt x="523" y="233"/>
                    <a:pt x="780" y="233"/>
                  </a:cubicBezTo>
                  <a:cubicBezTo>
                    <a:pt x="1053" y="233"/>
                    <a:pt x="1334" y="185"/>
                    <a:pt x="1611" y="147"/>
                  </a:cubicBezTo>
                  <a:cubicBezTo>
                    <a:pt x="1655" y="147"/>
                    <a:pt x="1644" y="71"/>
                    <a:pt x="1601" y="71"/>
                  </a:cubicBezTo>
                  <a:cubicBezTo>
                    <a:pt x="1304" y="83"/>
                    <a:pt x="1015" y="129"/>
                    <a:pt x="730" y="129"/>
                  </a:cubicBezTo>
                  <a:cubicBezTo>
                    <a:pt x="507" y="129"/>
                    <a:pt x="287" y="101"/>
                    <a:pt x="69" y="6"/>
                  </a:cubicBezTo>
                  <a:cubicBezTo>
                    <a:pt x="62" y="2"/>
                    <a:pt x="56" y="1"/>
                    <a:pt x="50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0" name="Google Shape;630;p30"/>
            <p:cNvSpPr/>
            <p:nvPr/>
          </p:nvSpPr>
          <p:spPr>
            <a:xfrm>
              <a:off x="3399025" y="2822375"/>
              <a:ext cx="15050" cy="15500"/>
            </a:xfrm>
            <a:custGeom>
              <a:avLst/>
              <a:gdLst/>
              <a:ahLst/>
              <a:cxnLst/>
              <a:rect l="l" t="t" r="r" b="b"/>
              <a:pathLst>
                <a:path w="602" h="620" extrusionOk="0">
                  <a:moveTo>
                    <a:pt x="40" y="0"/>
                  </a:moveTo>
                  <a:cubicBezTo>
                    <a:pt x="20" y="0"/>
                    <a:pt x="1" y="23"/>
                    <a:pt x="8" y="46"/>
                  </a:cubicBezTo>
                  <a:cubicBezTo>
                    <a:pt x="138" y="261"/>
                    <a:pt x="300" y="445"/>
                    <a:pt x="483" y="606"/>
                  </a:cubicBezTo>
                  <a:cubicBezTo>
                    <a:pt x="494" y="615"/>
                    <a:pt x="506" y="619"/>
                    <a:pt x="518" y="619"/>
                  </a:cubicBezTo>
                  <a:cubicBezTo>
                    <a:pt x="563" y="619"/>
                    <a:pt x="601" y="563"/>
                    <a:pt x="559" y="520"/>
                  </a:cubicBezTo>
                  <a:cubicBezTo>
                    <a:pt x="386" y="369"/>
                    <a:pt x="224" y="186"/>
                    <a:pt x="63" y="14"/>
                  </a:cubicBezTo>
                  <a:cubicBezTo>
                    <a:pt x="56" y="4"/>
                    <a:pt x="48" y="0"/>
                    <a:pt x="40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1" name="Google Shape;631;p30"/>
            <p:cNvSpPr/>
            <p:nvPr/>
          </p:nvSpPr>
          <p:spPr>
            <a:xfrm>
              <a:off x="3377400" y="2822050"/>
              <a:ext cx="26700" cy="18025"/>
            </a:xfrm>
            <a:custGeom>
              <a:avLst/>
              <a:gdLst/>
              <a:ahLst/>
              <a:cxnLst/>
              <a:rect l="l" t="t" r="r" b="b"/>
              <a:pathLst>
                <a:path w="1068" h="721" extrusionOk="0">
                  <a:moveTo>
                    <a:pt x="248" y="0"/>
                  </a:moveTo>
                  <a:cubicBezTo>
                    <a:pt x="203" y="0"/>
                    <a:pt x="159" y="14"/>
                    <a:pt x="118" y="48"/>
                  </a:cubicBezTo>
                  <a:cubicBezTo>
                    <a:pt x="0" y="135"/>
                    <a:pt x="54" y="264"/>
                    <a:pt x="140" y="350"/>
                  </a:cubicBezTo>
                  <a:cubicBezTo>
                    <a:pt x="226" y="425"/>
                    <a:pt x="324" y="468"/>
                    <a:pt x="420" y="512"/>
                  </a:cubicBezTo>
                  <a:cubicBezTo>
                    <a:pt x="539" y="588"/>
                    <a:pt x="669" y="663"/>
                    <a:pt x="798" y="717"/>
                  </a:cubicBezTo>
                  <a:cubicBezTo>
                    <a:pt x="804" y="719"/>
                    <a:pt x="810" y="720"/>
                    <a:pt x="815" y="720"/>
                  </a:cubicBezTo>
                  <a:cubicBezTo>
                    <a:pt x="856" y="720"/>
                    <a:pt x="869" y="649"/>
                    <a:pt x="830" y="619"/>
                  </a:cubicBezTo>
                  <a:cubicBezTo>
                    <a:pt x="722" y="544"/>
                    <a:pt x="593" y="490"/>
                    <a:pt x="475" y="425"/>
                  </a:cubicBezTo>
                  <a:cubicBezTo>
                    <a:pt x="431" y="393"/>
                    <a:pt x="334" y="361"/>
                    <a:pt x="291" y="329"/>
                  </a:cubicBezTo>
                  <a:cubicBezTo>
                    <a:pt x="237" y="307"/>
                    <a:pt x="226" y="264"/>
                    <a:pt x="269" y="210"/>
                  </a:cubicBezTo>
                  <a:cubicBezTo>
                    <a:pt x="269" y="150"/>
                    <a:pt x="282" y="119"/>
                    <a:pt x="309" y="119"/>
                  </a:cubicBezTo>
                  <a:cubicBezTo>
                    <a:pt x="326" y="119"/>
                    <a:pt x="348" y="131"/>
                    <a:pt x="377" y="156"/>
                  </a:cubicBezTo>
                  <a:cubicBezTo>
                    <a:pt x="604" y="274"/>
                    <a:pt x="777" y="480"/>
                    <a:pt x="960" y="663"/>
                  </a:cubicBezTo>
                  <a:cubicBezTo>
                    <a:pt x="968" y="674"/>
                    <a:pt x="980" y="678"/>
                    <a:pt x="992" y="678"/>
                  </a:cubicBezTo>
                  <a:cubicBezTo>
                    <a:pt x="1028" y="678"/>
                    <a:pt x="1068" y="638"/>
                    <a:pt x="1036" y="598"/>
                  </a:cubicBezTo>
                  <a:cubicBezTo>
                    <a:pt x="895" y="404"/>
                    <a:pt x="712" y="253"/>
                    <a:pt x="518" y="123"/>
                  </a:cubicBezTo>
                  <a:cubicBezTo>
                    <a:pt x="444" y="64"/>
                    <a:pt x="345" y="0"/>
                    <a:pt x="248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2" name="Google Shape;632;p30"/>
            <p:cNvSpPr/>
            <p:nvPr/>
          </p:nvSpPr>
          <p:spPr>
            <a:xfrm>
              <a:off x="3368225" y="2841300"/>
              <a:ext cx="26175" cy="3425"/>
            </a:xfrm>
            <a:custGeom>
              <a:avLst/>
              <a:gdLst/>
              <a:ahLst/>
              <a:cxnLst/>
              <a:rect l="l" t="t" r="r" b="b"/>
              <a:pathLst>
                <a:path w="1047" h="137" extrusionOk="0">
                  <a:moveTo>
                    <a:pt x="43" y="0"/>
                  </a:moveTo>
                  <a:cubicBezTo>
                    <a:pt x="0" y="0"/>
                    <a:pt x="0" y="55"/>
                    <a:pt x="32" y="65"/>
                  </a:cubicBezTo>
                  <a:cubicBezTo>
                    <a:pt x="209" y="116"/>
                    <a:pt x="397" y="137"/>
                    <a:pt x="586" y="137"/>
                  </a:cubicBezTo>
                  <a:cubicBezTo>
                    <a:pt x="719" y="137"/>
                    <a:pt x="852" y="126"/>
                    <a:pt x="981" y="108"/>
                  </a:cubicBezTo>
                  <a:cubicBezTo>
                    <a:pt x="1036" y="98"/>
                    <a:pt x="1046" y="12"/>
                    <a:pt x="981" y="12"/>
                  </a:cubicBezTo>
                  <a:cubicBezTo>
                    <a:pt x="669" y="12"/>
                    <a:pt x="356" y="0"/>
                    <a:pt x="43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3" name="Google Shape;633;p30"/>
            <p:cNvSpPr/>
            <p:nvPr/>
          </p:nvSpPr>
          <p:spPr>
            <a:xfrm>
              <a:off x="3196175" y="2807050"/>
              <a:ext cx="131250" cy="10550"/>
            </a:xfrm>
            <a:custGeom>
              <a:avLst/>
              <a:gdLst/>
              <a:ahLst/>
              <a:cxnLst/>
              <a:rect l="l" t="t" r="r" b="b"/>
              <a:pathLst>
                <a:path w="5250" h="422" extrusionOk="0">
                  <a:moveTo>
                    <a:pt x="5187" y="0"/>
                  </a:moveTo>
                  <a:cubicBezTo>
                    <a:pt x="5184" y="0"/>
                    <a:pt x="5181" y="0"/>
                    <a:pt x="5178" y="1"/>
                  </a:cubicBezTo>
                  <a:cubicBezTo>
                    <a:pt x="3474" y="76"/>
                    <a:pt x="1769" y="238"/>
                    <a:pt x="65" y="325"/>
                  </a:cubicBezTo>
                  <a:cubicBezTo>
                    <a:pt x="0" y="335"/>
                    <a:pt x="0" y="421"/>
                    <a:pt x="65" y="421"/>
                  </a:cubicBezTo>
                  <a:cubicBezTo>
                    <a:pt x="1758" y="389"/>
                    <a:pt x="3506" y="335"/>
                    <a:pt x="5188" y="109"/>
                  </a:cubicBezTo>
                  <a:cubicBezTo>
                    <a:pt x="5250" y="98"/>
                    <a:pt x="5244" y="0"/>
                    <a:pt x="5187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4" name="Google Shape;634;p30"/>
            <p:cNvSpPr/>
            <p:nvPr/>
          </p:nvSpPr>
          <p:spPr>
            <a:xfrm>
              <a:off x="3289200" y="2816450"/>
              <a:ext cx="28075" cy="3075"/>
            </a:xfrm>
            <a:custGeom>
              <a:avLst/>
              <a:gdLst/>
              <a:ahLst/>
              <a:cxnLst/>
              <a:rect l="l" t="t" r="r" b="b"/>
              <a:pathLst>
                <a:path w="1123" h="123" extrusionOk="0">
                  <a:moveTo>
                    <a:pt x="931" y="0"/>
                  </a:moveTo>
                  <a:cubicBezTo>
                    <a:pt x="634" y="0"/>
                    <a:pt x="343" y="27"/>
                    <a:pt x="43" y="45"/>
                  </a:cubicBezTo>
                  <a:cubicBezTo>
                    <a:pt x="3" y="45"/>
                    <a:pt x="0" y="122"/>
                    <a:pt x="37" y="122"/>
                  </a:cubicBezTo>
                  <a:cubicBezTo>
                    <a:pt x="39" y="122"/>
                    <a:pt x="41" y="122"/>
                    <a:pt x="43" y="121"/>
                  </a:cubicBezTo>
                  <a:cubicBezTo>
                    <a:pt x="389" y="121"/>
                    <a:pt x="734" y="121"/>
                    <a:pt x="1069" y="88"/>
                  </a:cubicBezTo>
                  <a:cubicBezTo>
                    <a:pt x="1122" y="78"/>
                    <a:pt x="1122" y="2"/>
                    <a:pt x="1069" y="2"/>
                  </a:cubicBezTo>
                  <a:cubicBezTo>
                    <a:pt x="1023" y="1"/>
                    <a:pt x="977" y="0"/>
                    <a:pt x="931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5" name="Google Shape;635;p30"/>
            <p:cNvSpPr/>
            <p:nvPr/>
          </p:nvSpPr>
          <p:spPr>
            <a:xfrm>
              <a:off x="3439950" y="2774625"/>
              <a:ext cx="10800" cy="12225"/>
            </a:xfrm>
            <a:custGeom>
              <a:avLst/>
              <a:gdLst/>
              <a:ahLst/>
              <a:cxnLst/>
              <a:rect l="l" t="t" r="r" b="b"/>
              <a:pathLst>
                <a:path w="432" h="489" extrusionOk="0">
                  <a:moveTo>
                    <a:pt x="54" y="1"/>
                  </a:moveTo>
                  <a:cubicBezTo>
                    <a:pt x="28" y="1"/>
                    <a:pt x="1" y="20"/>
                    <a:pt x="1" y="57"/>
                  </a:cubicBezTo>
                  <a:cubicBezTo>
                    <a:pt x="1" y="262"/>
                    <a:pt x="152" y="489"/>
                    <a:pt x="378" y="489"/>
                  </a:cubicBezTo>
                  <a:cubicBezTo>
                    <a:pt x="410" y="489"/>
                    <a:pt x="432" y="445"/>
                    <a:pt x="399" y="424"/>
                  </a:cubicBezTo>
                  <a:cubicBezTo>
                    <a:pt x="248" y="349"/>
                    <a:pt x="119" y="230"/>
                    <a:pt x="108" y="57"/>
                  </a:cubicBezTo>
                  <a:cubicBezTo>
                    <a:pt x="108" y="20"/>
                    <a:pt x="81" y="1"/>
                    <a:pt x="54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3443725" y="2769850"/>
              <a:ext cx="6500" cy="18300"/>
            </a:xfrm>
            <a:custGeom>
              <a:avLst/>
              <a:gdLst/>
              <a:ahLst/>
              <a:cxnLst/>
              <a:rect l="l" t="t" r="r" b="b"/>
              <a:pathLst>
                <a:path w="260" h="732" extrusionOk="0">
                  <a:moveTo>
                    <a:pt x="33" y="0"/>
                  </a:moveTo>
                  <a:cubicBezTo>
                    <a:pt x="17" y="0"/>
                    <a:pt x="1" y="11"/>
                    <a:pt x="1" y="32"/>
                  </a:cubicBezTo>
                  <a:cubicBezTo>
                    <a:pt x="11" y="270"/>
                    <a:pt x="54" y="529"/>
                    <a:pt x="216" y="723"/>
                  </a:cubicBezTo>
                  <a:cubicBezTo>
                    <a:pt x="219" y="729"/>
                    <a:pt x="224" y="732"/>
                    <a:pt x="230" y="732"/>
                  </a:cubicBezTo>
                  <a:cubicBezTo>
                    <a:pt x="243" y="732"/>
                    <a:pt x="259" y="716"/>
                    <a:pt x="259" y="701"/>
                  </a:cubicBezTo>
                  <a:cubicBezTo>
                    <a:pt x="173" y="475"/>
                    <a:pt x="87" y="270"/>
                    <a:pt x="65" y="32"/>
                  </a:cubicBezTo>
                  <a:cubicBezTo>
                    <a:pt x="65" y="11"/>
                    <a:pt x="49" y="0"/>
                    <a:pt x="33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7" name="Google Shape;637;p30"/>
            <p:cNvSpPr/>
            <p:nvPr/>
          </p:nvSpPr>
          <p:spPr>
            <a:xfrm>
              <a:off x="3151125" y="2319525"/>
              <a:ext cx="189325" cy="166700"/>
            </a:xfrm>
            <a:custGeom>
              <a:avLst/>
              <a:gdLst/>
              <a:ahLst/>
              <a:cxnLst/>
              <a:rect l="l" t="t" r="r" b="b"/>
              <a:pathLst>
                <a:path w="7573" h="6668" extrusionOk="0">
                  <a:moveTo>
                    <a:pt x="3805" y="0"/>
                  </a:moveTo>
                  <a:cubicBezTo>
                    <a:pt x="3218" y="0"/>
                    <a:pt x="2621" y="182"/>
                    <a:pt x="2126" y="506"/>
                  </a:cubicBezTo>
                  <a:cubicBezTo>
                    <a:pt x="1285" y="1045"/>
                    <a:pt x="712" y="1951"/>
                    <a:pt x="410" y="2901"/>
                  </a:cubicBezTo>
                  <a:cubicBezTo>
                    <a:pt x="130" y="3775"/>
                    <a:pt x="1" y="4789"/>
                    <a:pt x="44" y="5705"/>
                  </a:cubicBezTo>
                  <a:cubicBezTo>
                    <a:pt x="53" y="5948"/>
                    <a:pt x="160" y="6214"/>
                    <a:pt x="413" y="6214"/>
                  </a:cubicBezTo>
                  <a:cubicBezTo>
                    <a:pt x="464" y="6214"/>
                    <a:pt x="520" y="6203"/>
                    <a:pt x="583" y="6180"/>
                  </a:cubicBezTo>
                  <a:cubicBezTo>
                    <a:pt x="885" y="6072"/>
                    <a:pt x="896" y="5673"/>
                    <a:pt x="896" y="5403"/>
                  </a:cubicBezTo>
                  <a:cubicBezTo>
                    <a:pt x="896" y="4314"/>
                    <a:pt x="1295" y="3279"/>
                    <a:pt x="1748" y="2286"/>
                  </a:cubicBezTo>
                  <a:cubicBezTo>
                    <a:pt x="1985" y="1769"/>
                    <a:pt x="2277" y="1208"/>
                    <a:pt x="2805" y="981"/>
                  </a:cubicBezTo>
                  <a:cubicBezTo>
                    <a:pt x="2993" y="900"/>
                    <a:pt x="3190" y="868"/>
                    <a:pt x="3389" y="868"/>
                  </a:cubicBezTo>
                  <a:cubicBezTo>
                    <a:pt x="3749" y="868"/>
                    <a:pt x="4119" y="975"/>
                    <a:pt x="4466" y="1100"/>
                  </a:cubicBezTo>
                  <a:cubicBezTo>
                    <a:pt x="4866" y="1251"/>
                    <a:pt x="5276" y="1423"/>
                    <a:pt x="5566" y="1736"/>
                  </a:cubicBezTo>
                  <a:cubicBezTo>
                    <a:pt x="5837" y="2049"/>
                    <a:pt x="5966" y="2459"/>
                    <a:pt x="6084" y="2858"/>
                  </a:cubicBezTo>
                  <a:cubicBezTo>
                    <a:pt x="6386" y="3979"/>
                    <a:pt x="6592" y="5123"/>
                    <a:pt x="6700" y="6277"/>
                  </a:cubicBezTo>
                  <a:cubicBezTo>
                    <a:pt x="6718" y="6501"/>
                    <a:pt x="6905" y="6668"/>
                    <a:pt x="7116" y="6668"/>
                  </a:cubicBezTo>
                  <a:cubicBezTo>
                    <a:pt x="7149" y="6668"/>
                    <a:pt x="7183" y="6663"/>
                    <a:pt x="7217" y="6655"/>
                  </a:cubicBezTo>
                  <a:lnTo>
                    <a:pt x="7249" y="6655"/>
                  </a:lnTo>
                  <a:cubicBezTo>
                    <a:pt x="7443" y="6590"/>
                    <a:pt x="7573" y="6407"/>
                    <a:pt x="7562" y="6213"/>
                  </a:cubicBezTo>
                  <a:lnTo>
                    <a:pt x="7476" y="4724"/>
                  </a:lnTo>
                  <a:cubicBezTo>
                    <a:pt x="7443" y="4206"/>
                    <a:pt x="7411" y="3689"/>
                    <a:pt x="7271" y="3192"/>
                  </a:cubicBezTo>
                  <a:cubicBezTo>
                    <a:pt x="7033" y="2308"/>
                    <a:pt x="6473" y="1553"/>
                    <a:pt x="5815" y="927"/>
                  </a:cubicBezTo>
                  <a:cubicBezTo>
                    <a:pt x="5566" y="679"/>
                    <a:pt x="5297" y="441"/>
                    <a:pt x="4984" y="280"/>
                  </a:cubicBezTo>
                  <a:cubicBezTo>
                    <a:pt x="4620" y="89"/>
                    <a:pt x="4215" y="0"/>
                    <a:pt x="3805" y="0"/>
                  </a:cubicBezTo>
                  <a:close/>
                </a:path>
              </a:pathLst>
            </a:custGeom>
            <a:solidFill>
              <a:srgbClr val="FFA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8" name="Google Shape;638;p30"/>
            <p:cNvSpPr/>
            <p:nvPr/>
          </p:nvSpPr>
          <p:spPr>
            <a:xfrm>
              <a:off x="3155975" y="2454975"/>
              <a:ext cx="11625" cy="12675"/>
            </a:xfrm>
            <a:custGeom>
              <a:avLst/>
              <a:gdLst/>
              <a:ahLst/>
              <a:cxnLst/>
              <a:rect l="l" t="t" r="r" b="b"/>
              <a:pathLst>
                <a:path w="465" h="507" extrusionOk="0">
                  <a:moveTo>
                    <a:pt x="207" y="90"/>
                  </a:moveTo>
                  <a:lnTo>
                    <a:pt x="207" y="90"/>
                  </a:lnTo>
                  <a:cubicBezTo>
                    <a:pt x="235" y="122"/>
                    <a:pt x="284" y="143"/>
                    <a:pt x="303" y="179"/>
                  </a:cubicBezTo>
                  <a:cubicBezTo>
                    <a:pt x="335" y="234"/>
                    <a:pt x="335" y="320"/>
                    <a:pt x="281" y="363"/>
                  </a:cubicBezTo>
                  <a:cubicBezTo>
                    <a:pt x="264" y="377"/>
                    <a:pt x="246" y="383"/>
                    <a:pt x="227" y="383"/>
                  </a:cubicBezTo>
                  <a:cubicBezTo>
                    <a:pt x="185" y="383"/>
                    <a:pt x="145" y="353"/>
                    <a:pt x="130" y="309"/>
                  </a:cubicBezTo>
                  <a:cubicBezTo>
                    <a:pt x="120" y="287"/>
                    <a:pt x="120" y="126"/>
                    <a:pt x="163" y="126"/>
                  </a:cubicBezTo>
                  <a:cubicBezTo>
                    <a:pt x="186" y="122"/>
                    <a:pt x="201" y="107"/>
                    <a:pt x="207" y="90"/>
                  </a:cubicBezTo>
                  <a:close/>
                  <a:moveTo>
                    <a:pt x="254" y="0"/>
                  </a:moveTo>
                  <a:cubicBezTo>
                    <a:pt x="242" y="0"/>
                    <a:pt x="229" y="2"/>
                    <a:pt x="216" y="7"/>
                  </a:cubicBezTo>
                  <a:cubicBezTo>
                    <a:pt x="207" y="12"/>
                    <a:pt x="197" y="21"/>
                    <a:pt x="191" y="32"/>
                  </a:cubicBezTo>
                  <a:lnTo>
                    <a:pt x="191" y="32"/>
                  </a:lnTo>
                  <a:cubicBezTo>
                    <a:pt x="186" y="29"/>
                    <a:pt x="180" y="28"/>
                    <a:pt x="172" y="28"/>
                  </a:cubicBezTo>
                  <a:cubicBezTo>
                    <a:pt x="169" y="28"/>
                    <a:pt x="166" y="28"/>
                    <a:pt x="163" y="28"/>
                  </a:cubicBezTo>
                  <a:cubicBezTo>
                    <a:pt x="44" y="28"/>
                    <a:pt x="1" y="201"/>
                    <a:pt x="12" y="299"/>
                  </a:cubicBezTo>
                  <a:cubicBezTo>
                    <a:pt x="21" y="416"/>
                    <a:pt x="111" y="506"/>
                    <a:pt x="224" y="506"/>
                  </a:cubicBezTo>
                  <a:cubicBezTo>
                    <a:pt x="235" y="506"/>
                    <a:pt x="247" y="505"/>
                    <a:pt x="260" y="503"/>
                  </a:cubicBezTo>
                  <a:cubicBezTo>
                    <a:pt x="389" y="481"/>
                    <a:pt x="465" y="363"/>
                    <a:pt x="454" y="234"/>
                  </a:cubicBezTo>
                  <a:cubicBezTo>
                    <a:pt x="444" y="147"/>
                    <a:pt x="358" y="0"/>
                    <a:pt x="254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3323725" y="2468975"/>
              <a:ext cx="13775" cy="12075"/>
            </a:xfrm>
            <a:custGeom>
              <a:avLst/>
              <a:gdLst/>
              <a:ahLst/>
              <a:cxnLst/>
              <a:rect l="l" t="t" r="r" b="b"/>
              <a:pathLst>
                <a:path w="551" h="483" extrusionOk="0">
                  <a:moveTo>
                    <a:pt x="303" y="0"/>
                  </a:moveTo>
                  <a:cubicBezTo>
                    <a:pt x="268" y="0"/>
                    <a:pt x="234" y="12"/>
                    <a:pt x="205" y="41"/>
                  </a:cubicBezTo>
                  <a:cubicBezTo>
                    <a:pt x="184" y="51"/>
                    <a:pt x="194" y="84"/>
                    <a:pt x="216" y="94"/>
                  </a:cubicBezTo>
                  <a:cubicBezTo>
                    <a:pt x="270" y="105"/>
                    <a:pt x="324" y="127"/>
                    <a:pt x="356" y="180"/>
                  </a:cubicBezTo>
                  <a:cubicBezTo>
                    <a:pt x="378" y="235"/>
                    <a:pt x="356" y="288"/>
                    <a:pt x="313" y="310"/>
                  </a:cubicBezTo>
                  <a:cubicBezTo>
                    <a:pt x="291" y="322"/>
                    <a:pt x="270" y="327"/>
                    <a:pt x="249" y="327"/>
                  </a:cubicBezTo>
                  <a:cubicBezTo>
                    <a:pt x="159" y="327"/>
                    <a:pt x="92" y="223"/>
                    <a:pt x="119" y="127"/>
                  </a:cubicBezTo>
                  <a:cubicBezTo>
                    <a:pt x="134" y="98"/>
                    <a:pt x="104" y="79"/>
                    <a:pt x="80" y="79"/>
                  </a:cubicBezTo>
                  <a:cubicBezTo>
                    <a:pt x="68" y="79"/>
                    <a:pt x="58" y="83"/>
                    <a:pt x="54" y="94"/>
                  </a:cubicBezTo>
                  <a:cubicBezTo>
                    <a:pt x="0" y="192"/>
                    <a:pt x="11" y="331"/>
                    <a:pt x="86" y="407"/>
                  </a:cubicBezTo>
                  <a:cubicBezTo>
                    <a:pt x="132" y="459"/>
                    <a:pt x="193" y="483"/>
                    <a:pt x="255" y="483"/>
                  </a:cubicBezTo>
                  <a:cubicBezTo>
                    <a:pt x="310" y="483"/>
                    <a:pt x="365" y="464"/>
                    <a:pt x="410" y="429"/>
                  </a:cubicBezTo>
                  <a:cubicBezTo>
                    <a:pt x="507" y="364"/>
                    <a:pt x="551" y="223"/>
                    <a:pt x="486" y="116"/>
                  </a:cubicBezTo>
                  <a:cubicBezTo>
                    <a:pt x="449" y="51"/>
                    <a:pt x="374" y="0"/>
                    <a:pt x="303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3485600" y="2794250"/>
              <a:ext cx="30425" cy="43625"/>
            </a:xfrm>
            <a:custGeom>
              <a:avLst/>
              <a:gdLst/>
              <a:ahLst/>
              <a:cxnLst/>
              <a:rect l="l" t="t" r="r" b="b"/>
              <a:pathLst>
                <a:path w="1217" h="1745" extrusionOk="0">
                  <a:moveTo>
                    <a:pt x="1208" y="1"/>
                  </a:moveTo>
                  <a:cubicBezTo>
                    <a:pt x="1206" y="1"/>
                    <a:pt x="1205" y="2"/>
                    <a:pt x="1205" y="6"/>
                  </a:cubicBezTo>
                  <a:cubicBezTo>
                    <a:pt x="914" y="599"/>
                    <a:pt x="731" y="1462"/>
                    <a:pt x="30" y="1700"/>
                  </a:cubicBezTo>
                  <a:cubicBezTo>
                    <a:pt x="1" y="1709"/>
                    <a:pt x="6" y="1744"/>
                    <a:pt x="31" y="1744"/>
                  </a:cubicBezTo>
                  <a:cubicBezTo>
                    <a:pt x="34" y="1744"/>
                    <a:pt x="37" y="1744"/>
                    <a:pt x="40" y="1743"/>
                  </a:cubicBezTo>
                  <a:cubicBezTo>
                    <a:pt x="353" y="1678"/>
                    <a:pt x="558" y="1429"/>
                    <a:pt x="720" y="1182"/>
                  </a:cubicBezTo>
                  <a:cubicBezTo>
                    <a:pt x="936" y="837"/>
                    <a:pt x="1162" y="415"/>
                    <a:pt x="1216" y="6"/>
                  </a:cubicBezTo>
                  <a:cubicBezTo>
                    <a:pt x="1216" y="6"/>
                    <a:pt x="1211" y="1"/>
                    <a:pt x="1208" y="1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3180125" y="2898300"/>
              <a:ext cx="29225" cy="13175"/>
            </a:xfrm>
            <a:custGeom>
              <a:avLst/>
              <a:gdLst/>
              <a:ahLst/>
              <a:cxnLst/>
              <a:rect l="l" t="t" r="r" b="b"/>
              <a:pathLst>
                <a:path w="1169" h="527" extrusionOk="0">
                  <a:moveTo>
                    <a:pt x="33" y="0"/>
                  </a:moveTo>
                  <a:cubicBezTo>
                    <a:pt x="15" y="0"/>
                    <a:pt x="0" y="23"/>
                    <a:pt x="17" y="40"/>
                  </a:cubicBezTo>
                  <a:cubicBezTo>
                    <a:pt x="219" y="259"/>
                    <a:pt x="526" y="527"/>
                    <a:pt x="840" y="527"/>
                  </a:cubicBezTo>
                  <a:cubicBezTo>
                    <a:pt x="943" y="527"/>
                    <a:pt x="1047" y="498"/>
                    <a:pt x="1149" y="428"/>
                  </a:cubicBezTo>
                  <a:cubicBezTo>
                    <a:pt x="1168" y="409"/>
                    <a:pt x="1162" y="372"/>
                    <a:pt x="1137" y="372"/>
                  </a:cubicBezTo>
                  <a:cubicBezTo>
                    <a:pt x="1134" y="372"/>
                    <a:pt x="1131" y="373"/>
                    <a:pt x="1127" y="374"/>
                  </a:cubicBezTo>
                  <a:cubicBezTo>
                    <a:pt x="1030" y="412"/>
                    <a:pt x="939" y="428"/>
                    <a:pt x="853" y="428"/>
                  </a:cubicBezTo>
                  <a:cubicBezTo>
                    <a:pt x="544" y="428"/>
                    <a:pt x="293" y="218"/>
                    <a:pt x="49" y="7"/>
                  </a:cubicBezTo>
                  <a:cubicBezTo>
                    <a:pt x="44" y="2"/>
                    <a:pt x="38" y="0"/>
                    <a:pt x="33" y="0"/>
                  </a:cubicBezTo>
                  <a:close/>
                </a:path>
              </a:pathLst>
            </a:custGeom>
            <a:solidFill>
              <a:srgbClr val="002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42" name="Google Shape;642;p30"/>
          <p:cNvGrpSpPr/>
          <p:nvPr/>
        </p:nvGrpSpPr>
        <p:grpSpPr>
          <a:xfrm>
            <a:off x="-1279775" y="1032073"/>
            <a:ext cx="3905038" cy="1761200"/>
            <a:chOff x="-1279775" y="803473"/>
            <a:chExt cx="3905038" cy="1761200"/>
          </a:xfrm>
        </p:grpSpPr>
        <p:grpSp>
          <p:nvGrpSpPr>
            <p:cNvPr id="643" name="Google Shape;643;p30"/>
            <p:cNvGrpSpPr/>
            <p:nvPr/>
          </p:nvGrpSpPr>
          <p:grpSpPr>
            <a:xfrm>
              <a:off x="1804616" y="1522648"/>
              <a:ext cx="820647" cy="572699"/>
              <a:chOff x="2497400" y="238075"/>
              <a:chExt cx="235075" cy="164050"/>
            </a:xfrm>
          </p:grpSpPr>
          <p:sp>
            <p:nvSpPr>
              <p:cNvPr id="644" name="Google Shape;644;p30"/>
              <p:cNvSpPr/>
              <p:nvPr/>
            </p:nvSpPr>
            <p:spPr>
              <a:xfrm>
                <a:off x="2543200" y="307600"/>
                <a:ext cx="93725" cy="94525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3781" extrusionOk="0">
                    <a:moveTo>
                      <a:pt x="0" y="1"/>
                    </a:moveTo>
                    <a:lnTo>
                      <a:pt x="735" y="3780"/>
                    </a:lnTo>
                    <a:lnTo>
                      <a:pt x="3749" y="17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5" name="Google Shape;645;p30"/>
              <p:cNvSpPr/>
              <p:nvPr/>
            </p:nvSpPr>
            <p:spPr>
              <a:xfrm>
                <a:off x="2561550" y="330225"/>
                <a:ext cx="7537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3015" h="2876" extrusionOk="0">
                    <a:moveTo>
                      <a:pt x="1162" y="0"/>
                    </a:moveTo>
                    <a:lnTo>
                      <a:pt x="587" y="22"/>
                    </a:lnTo>
                    <a:lnTo>
                      <a:pt x="1" y="2875"/>
                    </a:lnTo>
                    <a:lnTo>
                      <a:pt x="3015" y="884"/>
                    </a:lnTo>
                    <a:lnTo>
                      <a:pt x="11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6" name="Google Shape;646;p30"/>
              <p:cNvSpPr/>
              <p:nvPr/>
            </p:nvSpPr>
            <p:spPr>
              <a:xfrm>
                <a:off x="2497400" y="238100"/>
                <a:ext cx="235075" cy="137400"/>
              </a:xfrm>
              <a:custGeom>
                <a:avLst/>
                <a:gdLst/>
                <a:ahLst/>
                <a:cxnLst/>
                <a:rect l="l" t="t" r="r" b="b"/>
                <a:pathLst>
                  <a:path w="9403" h="5496" extrusionOk="0">
                    <a:moveTo>
                      <a:pt x="9168" y="0"/>
                    </a:moveTo>
                    <a:cubicBezTo>
                      <a:pt x="8049" y="0"/>
                      <a:pt x="1" y="1481"/>
                      <a:pt x="1" y="1481"/>
                    </a:cubicBezTo>
                    <a:lnTo>
                      <a:pt x="5676" y="5495"/>
                    </a:lnTo>
                    <a:cubicBezTo>
                      <a:pt x="5676" y="5495"/>
                      <a:pt x="9403" y="257"/>
                      <a:pt x="9296" y="22"/>
                    </a:cubicBezTo>
                    <a:cubicBezTo>
                      <a:pt x="9290" y="7"/>
                      <a:pt x="9246" y="0"/>
                      <a:pt x="9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7" name="Google Shape;647;p30"/>
              <p:cNvSpPr/>
              <p:nvPr/>
            </p:nvSpPr>
            <p:spPr>
              <a:xfrm>
                <a:off x="2497400" y="238075"/>
                <a:ext cx="23242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9297" h="2782" extrusionOk="0">
                    <a:moveTo>
                      <a:pt x="9168" y="1"/>
                    </a:moveTo>
                    <a:cubicBezTo>
                      <a:pt x="8042" y="1"/>
                      <a:pt x="1" y="1482"/>
                      <a:pt x="1" y="1482"/>
                    </a:cubicBezTo>
                    <a:lnTo>
                      <a:pt x="1832" y="2782"/>
                    </a:lnTo>
                    <a:lnTo>
                      <a:pt x="9296" y="23"/>
                    </a:lnTo>
                    <a:lnTo>
                      <a:pt x="9286" y="13"/>
                    </a:lnTo>
                    <a:cubicBezTo>
                      <a:pt x="9267" y="5"/>
                      <a:pt x="9227" y="1"/>
                      <a:pt x="91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8" name="Google Shape;648;p30"/>
              <p:cNvSpPr/>
              <p:nvPr/>
            </p:nvSpPr>
            <p:spPr>
              <a:xfrm>
                <a:off x="2576200" y="238650"/>
                <a:ext cx="156275" cy="136850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5474" extrusionOk="0">
                    <a:moveTo>
                      <a:pt x="6144" y="0"/>
                    </a:moveTo>
                    <a:lnTo>
                      <a:pt x="1" y="3685"/>
                    </a:lnTo>
                    <a:lnTo>
                      <a:pt x="2524" y="5473"/>
                    </a:lnTo>
                    <a:cubicBezTo>
                      <a:pt x="2524" y="5473"/>
                      <a:pt x="6251" y="235"/>
                      <a:pt x="6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49" name="Google Shape;649;p30"/>
            <p:cNvSpPr/>
            <p:nvPr/>
          </p:nvSpPr>
          <p:spPr>
            <a:xfrm>
              <a:off x="-1279775" y="803473"/>
              <a:ext cx="3283075" cy="1761200"/>
            </a:xfrm>
            <a:custGeom>
              <a:avLst/>
              <a:gdLst/>
              <a:ahLst/>
              <a:cxnLst/>
              <a:rect l="l" t="t" r="r" b="b"/>
              <a:pathLst>
                <a:path w="131323" h="70448" extrusionOk="0">
                  <a:moveTo>
                    <a:pt x="0" y="3149"/>
                  </a:moveTo>
                  <a:cubicBezTo>
                    <a:pt x="6635" y="-3486"/>
                    <a:pt x="22063" y="1454"/>
                    <a:pt x="27515" y="9090"/>
                  </a:cubicBezTo>
                  <a:cubicBezTo>
                    <a:pt x="39845" y="26359"/>
                    <a:pt x="48657" y="50847"/>
                    <a:pt x="68788" y="57554"/>
                  </a:cubicBezTo>
                  <a:cubicBezTo>
                    <a:pt x="78084" y="60651"/>
                    <a:pt x="91252" y="64795"/>
                    <a:pt x="98180" y="57867"/>
                  </a:cubicBezTo>
                  <a:cubicBezTo>
                    <a:pt x="101203" y="54844"/>
                    <a:pt x="102315" y="46959"/>
                    <a:pt x="98492" y="45047"/>
                  </a:cubicBezTo>
                  <a:cubicBezTo>
                    <a:pt x="94241" y="42921"/>
                    <a:pt x="86237" y="44290"/>
                    <a:pt x="84735" y="48799"/>
                  </a:cubicBezTo>
                  <a:cubicBezTo>
                    <a:pt x="82880" y="54366"/>
                    <a:pt x="86093" y="61705"/>
                    <a:pt x="90676" y="65371"/>
                  </a:cubicBezTo>
                  <a:cubicBezTo>
                    <a:pt x="95947" y="69587"/>
                    <a:pt x="103716" y="71172"/>
                    <a:pt x="110374" y="70061"/>
                  </a:cubicBezTo>
                  <a:cubicBezTo>
                    <a:pt x="119030" y="68617"/>
                    <a:pt x="125118" y="60320"/>
                    <a:pt x="131323" y="54115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grpSp>
        <p:nvGrpSpPr>
          <p:cNvPr id="650" name="Google Shape;650;p30"/>
          <p:cNvGrpSpPr/>
          <p:nvPr/>
        </p:nvGrpSpPr>
        <p:grpSpPr>
          <a:xfrm flipH="1">
            <a:off x="4971475" y="3719998"/>
            <a:ext cx="820647" cy="572699"/>
            <a:chOff x="2497400" y="238075"/>
            <a:chExt cx="235075" cy="164050"/>
          </a:xfrm>
        </p:grpSpPr>
        <p:sp>
          <p:nvSpPr>
            <p:cNvPr id="651" name="Google Shape;651;p30"/>
            <p:cNvSpPr/>
            <p:nvPr/>
          </p:nvSpPr>
          <p:spPr>
            <a:xfrm>
              <a:off x="2543200" y="307600"/>
              <a:ext cx="93725" cy="94525"/>
            </a:xfrm>
            <a:custGeom>
              <a:avLst/>
              <a:gdLst/>
              <a:ahLst/>
              <a:cxnLst/>
              <a:rect l="l" t="t" r="r" b="b"/>
              <a:pathLst>
                <a:path w="3749" h="3781" extrusionOk="0">
                  <a:moveTo>
                    <a:pt x="0" y="1"/>
                  </a:moveTo>
                  <a:lnTo>
                    <a:pt x="735" y="3780"/>
                  </a:lnTo>
                  <a:lnTo>
                    <a:pt x="3749" y="17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" name="Google Shape;652;p30"/>
            <p:cNvSpPr/>
            <p:nvPr/>
          </p:nvSpPr>
          <p:spPr>
            <a:xfrm>
              <a:off x="2561550" y="330225"/>
              <a:ext cx="75375" cy="71900"/>
            </a:xfrm>
            <a:custGeom>
              <a:avLst/>
              <a:gdLst/>
              <a:ahLst/>
              <a:cxnLst/>
              <a:rect l="l" t="t" r="r" b="b"/>
              <a:pathLst>
                <a:path w="3015" h="2876" extrusionOk="0">
                  <a:moveTo>
                    <a:pt x="1162" y="0"/>
                  </a:moveTo>
                  <a:lnTo>
                    <a:pt x="587" y="22"/>
                  </a:lnTo>
                  <a:lnTo>
                    <a:pt x="1" y="2875"/>
                  </a:lnTo>
                  <a:lnTo>
                    <a:pt x="3015" y="884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" name="Google Shape;653;p30"/>
            <p:cNvSpPr/>
            <p:nvPr/>
          </p:nvSpPr>
          <p:spPr>
            <a:xfrm>
              <a:off x="2497400" y="238100"/>
              <a:ext cx="235075" cy="137400"/>
            </a:xfrm>
            <a:custGeom>
              <a:avLst/>
              <a:gdLst/>
              <a:ahLst/>
              <a:cxnLst/>
              <a:rect l="l" t="t" r="r" b="b"/>
              <a:pathLst>
                <a:path w="9403" h="5496" extrusionOk="0">
                  <a:moveTo>
                    <a:pt x="9168" y="0"/>
                  </a:moveTo>
                  <a:cubicBezTo>
                    <a:pt x="8049" y="0"/>
                    <a:pt x="1" y="1481"/>
                    <a:pt x="1" y="1481"/>
                  </a:cubicBezTo>
                  <a:lnTo>
                    <a:pt x="5676" y="5495"/>
                  </a:lnTo>
                  <a:cubicBezTo>
                    <a:pt x="5676" y="5495"/>
                    <a:pt x="9403" y="257"/>
                    <a:pt x="9296" y="22"/>
                  </a:cubicBezTo>
                  <a:cubicBezTo>
                    <a:pt x="9290" y="7"/>
                    <a:pt x="9246" y="0"/>
                    <a:pt x="9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" name="Google Shape;654;p30"/>
            <p:cNvSpPr/>
            <p:nvPr/>
          </p:nvSpPr>
          <p:spPr>
            <a:xfrm>
              <a:off x="2497400" y="238075"/>
              <a:ext cx="232425" cy="69550"/>
            </a:xfrm>
            <a:custGeom>
              <a:avLst/>
              <a:gdLst/>
              <a:ahLst/>
              <a:cxnLst/>
              <a:rect l="l" t="t" r="r" b="b"/>
              <a:pathLst>
                <a:path w="9297" h="2782" extrusionOk="0">
                  <a:moveTo>
                    <a:pt x="9168" y="1"/>
                  </a:moveTo>
                  <a:cubicBezTo>
                    <a:pt x="8042" y="1"/>
                    <a:pt x="1" y="1482"/>
                    <a:pt x="1" y="1482"/>
                  </a:cubicBezTo>
                  <a:lnTo>
                    <a:pt x="1832" y="2782"/>
                  </a:lnTo>
                  <a:lnTo>
                    <a:pt x="9296" y="23"/>
                  </a:lnTo>
                  <a:lnTo>
                    <a:pt x="9286" y="13"/>
                  </a:lnTo>
                  <a:cubicBezTo>
                    <a:pt x="9267" y="5"/>
                    <a:pt x="9227" y="1"/>
                    <a:pt x="9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" name="Google Shape;655;p30"/>
            <p:cNvSpPr/>
            <p:nvPr/>
          </p:nvSpPr>
          <p:spPr>
            <a:xfrm>
              <a:off x="2576200" y="238650"/>
              <a:ext cx="156275" cy="136850"/>
            </a:xfrm>
            <a:custGeom>
              <a:avLst/>
              <a:gdLst/>
              <a:ahLst/>
              <a:cxnLst/>
              <a:rect l="l" t="t" r="r" b="b"/>
              <a:pathLst>
                <a:path w="6251" h="5474" extrusionOk="0">
                  <a:moveTo>
                    <a:pt x="6144" y="0"/>
                  </a:moveTo>
                  <a:lnTo>
                    <a:pt x="1" y="3685"/>
                  </a:lnTo>
                  <a:lnTo>
                    <a:pt x="2524" y="5473"/>
                  </a:lnTo>
                  <a:cubicBezTo>
                    <a:pt x="2524" y="5473"/>
                    <a:pt x="6251" y="235"/>
                    <a:pt x="6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56" name="Google Shape;656;p30"/>
          <p:cNvSpPr/>
          <p:nvPr/>
        </p:nvSpPr>
        <p:spPr>
          <a:xfrm flipH="1">
            <a:off x="5634547" y="3693662"/>
            <a:ext cx="3681650" cy="1377300"/>
          </a:xfrm>
          <a:custGeom>
            <a:avLst/>
            <a:gdLst/>
            <a:ahLst/>
            <a:cxnLst/>
            <a:rect l="l" t="t" r="r" b="b"/>
            <a:pathLst>
              <a:path w="147266" h="55092" extrusionOk="0">
                <a:moveTo>
                  <a:pt x="0" y="55092"/>
                </a:moveTo>
                <a:cubicBezTo>
                  <a:pt x="0" y="50534"/>
                  <a:pt x="6751" y="48778"/>
                  <a:pt x="10828" y="46739"/>
                </a:cubicBezTo>
                <a:cubicBezTo>
                  <a:pt x="16049" y="44128"/>
                  <a:pt x="20897" y="40805"/>
                  <a:pt x="25679" y="37457"/>
                </a:cubicBezTo>
                <a:cubicBezTo>
                  <a:pt x="33698" y="31843"/>
                  <a:pt x="49577" y="18159"/>
                  <a:pt x="53214" y="27247"/>
                </a:cubicBezTo>
                <a:cubicBezTo>
                  <a:pt x="54404" y="30220"/>
                  <a:pt x="53737" y="35405"/>
                  <a:pt x="50739" y="36529"/>
                </a:cubicBezTo>
                <a:cubicBezTo>
                  <a:pt x="44925" y="38709"/>
                  <a:pt x="37406" y="32336"/>
                  <a:pt x="34960" y="26629"/>
                </a:cubicBezTo>
                <a:cubicBezTo>
                  <a:pt x="31197" y="17850"/>
                  <a:pt x="37760" y="2957"/>
                  <a:pt x="47026" y="640"/>
                </a:cubicBezTo>
                <a:cubicBezTo>
                  <a:pt x="67314" y="-4434"/>
                  <a:pt x="81774" y="23985"/>
                  <a:pt x="99931" y="34363"/>
                </a:cubicBezTo>
                <a:cubicBezTo>
                  <a:pt x="113826" y="42305"/>
                  <a:pt x="132086" y="31390"/>
                  <a:pt x="147266" y="26319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3"/>
          <p:cNvSpPr txBox="1">
            <a:spLocks noGrp="1"/>
          </p:cNvSpPr>
          <p:nvPr>
            <p:ph type="title"/>
          </p:nvPr>
        </p:nvSpPr>
        <p:spPr>
          <a:xfrm>
            <a:off x="586475" y="86631"/>
            <a:ext cx="7887972" cy="10615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có nhận ra những mô hình cấu tạo từ chúng ta đã học: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7" name="Google Shape;747;p33"/>
          <p:cNvSpPr txBox="1">
            <a:spLocks noGrp="1"/>
          </p:cNvSpPr>
          <p:nvPr>
            <p:ph type="subTitle" idx="1"/>
          </p:nvPr>
        </p:nvSpPr>
        <p:spPr>
          <a:xfrm>
            <a:off x="701018" y="2492726"/>
            <a:ext cx="2393100" cy="10945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Cảm hóa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Nhân hóa</a:t>
            </a:r>
          </a:p>
        </p:txBody>
      </p:sp>
      <p:sp>
        <p:nvSpPr>
          <p:cNvPr id="748" name="Google Shape;748;p33"/>
          <p:cNvSpPr txBox="1">
            <a:spLocks noGrp="1"/>
          </p:cNvSpPr>
          <p:nvPr>
            <p:ph type="subTitle" idx="2"/>
          </p:nvPr>
        </p:nvSpPr>
        <p:spPr>
          <a:xfrm>
            <a:off x="720000" y="2336023"/>
            <a:ext cx="23931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A + hóa</a:t>
            </a:r>
            <a:endParaRPr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9" name="Google Shape;749;p33"/>
          <p:cNvSpPr txBox="1">
            <a:spLocks noGrp="1"/>
          </p:cNvSpPr>
          <p:nvPr>
            <p:ph type="subTitle" idx="3"/>
          </p:nvPr>
        </p:nvSpPr>
        <p:spPr>
          <a:xfrm>
            <a:off x="3312890" y="2492726"/>
            <a:ext cx="2393100" cy="8442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Thủy Tinh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Thủy quân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Thủy cung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0" name="Google Shape;750;p33"/>
          <p:cNvSpPr txBox="1">
            <a:spLocks noGrp="1"/>
          </p:cNvSpPr>
          <p:nvPr>
            <p:ph type="subTitle" idx="4"/>
          </p:nvPr>
        </p:nvSpPr>
        <p:spPr>
          <a:xfrm>
            <a:off x="3312896" y="2336023"/>
            <a:ext cx="23931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Thủy + A</a:t>
            </a:r>
            <a:endParaRPr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1" name="Google Shape;751;p33"/>
          <p:cNvSpPr txBox="1">
            <a:spLocks noGrp="1"/>
          </p:cNvSpPr>
          <p:nvPr>
            <p:ph type="subTitle" idx="5"/>
          </p:nvPr>
        </p:nvSpPr>
        <p:spPr>
          <a:xfrm>
            <a:off x="5905792" y="2492726"/>
            <a:ext cx="2393100" cy="8442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Gia tài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Gia nhân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Gia cảnh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2" name="Google Shape;752;p33"/>
          <p:cNvSpPr txBox="1">
            <a:spLocks noGrp="1"/>
          </p:cNvSpPr>
          <p:nvPr>
            <p:ph type="subTitle" idx="6"/>
          </p:nvPr>
        </p:nvSpPr>
        <p:spPr>
          <a:xfrm>
            <a:off x="5905792" y="2336023"/>
            <a:ext cx="23931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Gia + A</a:t>
            </a:r>
            <a:endParaRPr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65170a59fe8a8707d80a7528e61b2cf5.jpg (570×806) | Prince quotes, Little  prince quotes, The little prin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63" r="6568" b="19171"/>
          <a:stretch/>
        </p:blipFill>
        <p:spPr bwMode="auto">
          <a:xfrm>
            <a:off x="1167004" y="1062786"/>
            <a:ext cx="1654319" cy="11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ctor Water Splash From Glass Illustration 33181844 - Megapixl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3000" y1="15899" x2="79846" y2="31655"/>
                        <a14:backgroundMark x1="46692" y1="20576" x2="78000" y2="17626"/>
                        <a14:backgroundMark x1="53000" y1="23453" x2="66692" y2="2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385" y="767498"/>
            <a:ext cx="1431358" cy="153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0902" y="752765"/>
            <a:ext cx="2082574" cy="15599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81600" y="3651926"/>
            <a:ext cx="3217785" cy="134455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Google Shape;749;p33"/>
          <p:cNvSpPr txBox="1">
            <a:spLocks noGrp="1"/>
          </p:cNvSpPr>
          <p:nvPr>
            <p:ph type="subTitle" idx="3"/>
          </p:nvPr>
        </p:nvSpPr>
        <p:spPr>
          <a:xfrm>
            <a:off x="1399116" y="3657235"/>
            <a:ext cx="3217785" cy="13956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Theo em, những từ này có phải từ thuần Việt?</a:t>
            </a:r>
          </a:p>
          <a:p>
            <a:pPr marL="342900" lvl="0" indent="-3429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Những từ này được mượn từ đâu?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745853" y="3879154"/>
            <a:ext cx="637903" cy="86709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ounded Rectangle 7"/>
          <p:cNvSpPr/>
          <p:nvPr/>
        </p:nvSpPr>
        <p:spPr>
          <a:xfrm>
            <a:off x="5606758" y="4020255"/>
            <a:ext cx="2385849" cy="72599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Google Shape;749;p33"/>
          <p:cNvSpPr txBox="1">
            <a:spLocks noGrp="1"/>
          </p:cNvSpPr>
          <p:nvPr>
            <p:ph type="subTitle" idx="3"/>
          </p:nvPr>
        </p:nvSpPr>
        <p:spPr>
          <a:xfrm>
            <a:off x="5606758" y="4020255"/>
            <a:ext cx="2385849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mượn </a:t>
            </a:r>
            <a:r>
              <a:rPr lang="en-US" sz="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Hán.</a:t>
            </a:r>
            <a:endParaRPr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" descr="Hình ảnh Dấu Chấm Hỏi, Câu Hỏi Clipart, Dấu Hỏi Sáng Tạo, Nghi Ngờ miễn phí  tải tập tin PNG PSDComment v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>
                        <a14:foregroundMark x1="56563" y1="65625" x2="45938" y2="82344"/>
                        <a14:foregroundMark x1="51250" y1="70156" x2="36875" y2="73281"/>
                        <a14:foregroundMark x1="65625" y1="81563" x2="62656" y2="8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8" y="3651926"/>
            <a:ext cx="1166792" cy="116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" grpId="0"/>
      <p:bldP spid="747" grpId="0" build="p"/>
      <p:bldP spid="748" grpId="0" build="p"/>
      <p:bldP spid="749" grpId="0" build="p"/>
      <p:bldP spid="750" grpId="0" build="p"/>
      <p:bldP spid="751" grpId="0" build="p"/>
      <p:bldP spid="752" grpId="0" build="p"/>
      <p:bldP spid="2" grpId="0" animBg="1"/>
      <p:bldP spid="6" grpId="0" animBg="1"/>
      <p:bldP spid="8" grpId="0" animBg="1"/>
      <p:bldP spid="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9" name="Google Shape;919;p36"/>
          <p:cNvGrpSpPr/>
          <p:nvPr/>
        </p:nvGrpSpPr>
        <p:grpSpPr>
          <a:xfrm>
            <a:off x="6167148" y="2192585"/>
            <a:ext cx="2483574" cy="507900"/>
            <a:chOff x="3010108" y="3386850"/>
            <a:chExt cx="3044100" cy="507900"/>
          </a:xfrm>
        </p:grpSpPr>
        <p:sp>
          <p:nvSpPr>
            <p:cNvPr id="920" name="Google Shape;920;p36"/>
            <p:cNvSpPr/>
            <p:nvPr/>
          </p:nvSpPr>
          <p:spPr>
            <a:xfrm>
              <a:off x="3010108" y="3386850"/>
              <a:ext cx="30441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3090099" y="3428400"/>
              <a:ext cx="2883600" cy="4248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814223" y="884656"/>
            <a:ext cx="2309559" cy="507900"/>
            <a:chOff x="3010108" y="3386850"/>
            <a:chExt cx="3044100" cy="507900"/>
          </a:xfrm>
        </p:grpSpPr>
        <p:sp>
          <p:nvSpPr>
            <p:cNvPr id="923" name="Google Shape;923;p36"/>
            <p:cNvSpPr/>
            <p:nvPr/>
          </p:nvSpPr>
          <p:spPr>
            <a:xfrm>
              <a:off x="3010108" y="3386850"/>
              <a:ext cx="30441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3090099" y="3428400"/>
              <a:ext cx="2883600" cy="4248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25" name="Google Shape;925;p36"/>
          <p:cNvGrpSpPr/>
          <p:nvPr/>
        </p:nvGrpSpPr>
        <p:grpSpPr>
          <a:xfrm>
            <a:off x="6106066" y="959190"/>
            <a:ext cx="2309559" cy="507900"/>
            <a:chOff x="3010108" y="3386850"/>
            <a:chExt cx="3044100" cy="507900"/>
          </a:xfrm>
        </p:grpSpPr>
        <p:sp>
          <p:nvSpPr>
            <p:cNvPr id="926" name="Google Shape;926;p36"/>
            <p:cNvSpPr/>
            <p:nvPr/>
          </p:nvSpPr>
          <p:spPr>
            <a:xfrm>
              <a:off x="3010108" y="3386850"/>
              <a:ext cx="30441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3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3090099" y="3428400"/>
              <a:ext cx="2883600" cy="4248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28" name="Google Shape;928;p36"/>
          <p:cNvGrpSpPr/>
          <p:nvPr/>
        </p:nvGrpSpPr>
        <p:grpSpPr>
          <a:xfrm>
            <a:off x="814223" y="2192584"/>
            <a:ext cx="2309559" cy="848663"/>
            <a:chOff x="3010108" y="3386850"/>
            <a:chExt cx="3044100" cy="507900"/>
          </a:xfrm>
        </p:grpSpPr>
        <p:sp>
          <p:nvSpPr>
            <p:cNvPr id="929" name="Google Shape;929;p36"/>
            <p:cNvSpPr/>
            <p:nvPr/>
          </p:nvSpPr>
          <p:spPr>
            <a:xfrm>
              <a:off x="3010108" y="3386850"/>
              <a:ext cx="30441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3090099" y="3428400"/>
              <a:ext cx="2883600" cy="424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31" name="Google Shape;931;p36"/>
          <p:cNvSpPr txBox="1">
            <a:spLocks noGrp="1"/>
          </p:cNvSpPr>
          <p:nvPr>
            <p:ph type="title"/>
          </p:nvPr>
        </p:nvSpPr>
        <p:spPr>
          <a:xfrm>
            <a:off x="337457" y="98800"/>
            <a:ext cx="8479972" cy="828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Em hãy gọi tên những sự vật trong các hình ảnh sau 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3" name="Google Shape;933;p36"/>
          <p:cNvSpPr txBox="1">
            <a:spLocks noGrp="1"/>
          </p:cNvSpPr>
          <p:nvPr>
            <p:ph type="subTitle" idx="2"/>
          </p:nvPr>
        </p:nvSpPr>
        <p:spPr>
          <a:xfrm>
            <a:off x="993895" y="2330659"/>
            <a:ext cx="2037827" cy="6411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Ra-đi-ô, Radio, catset...</a:t>
            </a:r>
            <a:endParaRPr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5" name="Google Shape;935;p36"/>
          <p:cNvSpPr txBox="1">
            <a:spLocks noGrp="1"/>
          </p:cNvSpPr>
          <p:nvPr>
            <p:ph type="subTitle" idx="4"/>
          </p:nvPr>
        </p:nvSpPr>
        <p:spPr>
          <a:xfrm>
            <a:off x="6260922" y="2330659"/>
            <a:ext cx="2389800" cy="3282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Com pa,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com-pa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7" name="Google Shape;937;p36"/>
          <p:cNvSpPr txBox="1">
            <a:spLocks noGrp="1"/>
          </p:cNvSpPr>
          <p:nvPr>
            <p:ph type="subTitle" idx="6"/>
          </p:nvPr>
        </p:nvSpPr>
        <p:spPr>
          <a:xfrm>
            <a:off x="641923" y="1022656"/>
            <a:ext cx="23898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Xà phòng</a:t>
            </a:r>
            <a:endParaRPr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9" name="Google Shape;939;p36"/>
          <p:cNvSpPr txBox="1">
            <a:spLocks noGrp="1"/>
          </p:cNvSpPr>
          <p:nvPr>
            <p:ph type="subTitle" idx="8"/>
          </p:nvPr>
        </p:nvSpPr>
        <p:spPr>
          <a:xfrm>
            <a:off x="6260922" y="1022656"/>
            <a:ext cx="2389800" cy="4472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Ti vi</a:t>
            </a:r>
            <a:endParaRPr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40" name="Google Shape;940;p36"/>
          <p:cNvGrpSpPr/>
          <p:nvPr/>
        </p:nvGrpSpPr>
        <p:grpSpPr>
          <a:xfrm>
            <a:off x="3278223" y="884656"/>
            <a:ext cx="1160700" cy="1160700"/>
            <a:chOff x="3203900" y="1563700"/>
            <a:chExt cx="1160700" cy="1160700"/>
          </a:xfrm>
        </p:grpSpPr>
        <p:sp>
          <p:nvSpPr>
            <p:cNvPr id="941" name="Google Shape;941;p36"/>
            <p:cNvSpPr/>
            <p:nvPr/>
          </p:nvSpPr>
          <p:spPr>
            <a:xfrm>
              <a:off x="3203900" y="1563700"/>
              <a:ext cx="1160700" cy="11607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3273200" y="1633000"/>
              <a:ext cx="1022100" cy="1022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43" name="Google Shape;943;p36"/>
          <p:cNvGrpSpPr/>
          <p:nvPr/>
        </p:nvGrpSpPr>
        <p:grpSpPr>
          <a:xfrm>
            <a:off x="4840498" y="884656"/>
            <a:ext cx="1160700" cy="1160700"/>
            <a:chOff x="4766175" y="1563700"/>
            <a:chExt cx="1160700" cy="1160700"/>
          </a:xfrm>
        </p:grpSpPr>
        <p:sp>
          <p:nvSpPr>
            <p:cNvPr id="944" name="Google Shape;944;p36"/>
            <p:cNvSpPr/>
            <p:nvPr/>
          </p:nvSpPr>
          <p:spPr>
            <a:xfrm>
              <a:off x="4766175" y="1563700"/>
              <a:ext cx="1160700" cy="1160700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4835475" y="1633000"/>
              <a:ext cx="1022100" cy="1022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46" name="Google Shape;946;p36"/>
          <p:cNvGrpSpPr/>
          <p:nvPr/>
        </p:nvGrpSpPr>
        <p:grpSpPr>
          <a:xfrm>
            <a:off x="3278223" y="2192585"/>
            <a:ext cx="1160700" cy="1160700"/>
            <a:chOff x="3203900" y="3154975"/>
            <a:chExt cx="1160700" cy="1160700"/>
          </a:xfrm>
        </p:grpSpPr>
        <p:sp>
          <p:nvSpPr>
            <p:cNvPr id="947" name="Google Shape;947;p36"/>
            <p:cNvSpPr/>
            <p:nvPr/>
          </p:nvSpPr>
          <p:spPr>
            <a:xfrm>
              <a:off x="3203900" y="3154975"/>
              <a:ext cx="1160700" cy="11607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3273200" y="3224275"/>
              <a:ext cx="1022100" cy="1022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49" name="Google Shape;949;p36"/>
          <p:cNvGrpSpPr/>
          <p:nvPr/>
        </p:nvGrpSpPr>
        <p:grpSpPr>
          <a:xfrm>
            <a:off x="4840498" y="2192585"/>
            <a:ext cx="1160700" cy="1160700"/>
            <a:chOff x="4766175" y="3154975"/>
            <a:chExt cx="1160700" cy="1160700"/>
          </a:xfrm>
        </p:grpSpPr>
        <p:sp>
          <p:nvSpPr>
            <p:cNvPr id="950" name="Google Shape;950;p36"/>
            <p:cNvSpPr/>
            <p:nvPr/>
          </p:nvSpPr>
          <p:spPr>
            <a:xfrm>
              <a:off x="4766175" y="3154975"/>
              <a:ext cx="1160700" cy="11607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4835475" y="3224275"/>
              <a:ext cx="1022100" cy="1022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Bar Of Soap With Foam Isolated On White Background Stock Vector -  Illustration of fresh, health: 18287502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00" b="91375" l="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12" y="597928"/>
            <a:ext cx="1662715" cy="16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Tivi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389" y="454097"/>
            <a:ext cx="1600917" cy="160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mium Vector | Radio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243" y="1902051"/>
            <a:ext cx="1710980" cy="1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ài liệu, học tập, trắc nghiệm, tiếng anh, văn bản, biểu mẫu - VnDoc.co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82" y="2097803"/>
            <a:ext cx="1175901" cy="117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6"/>
          <p:cNvSpPr/>
          <p:nvPr/>
        </p:nvSpPr>
        <p:spPr>
          <a:xfrm>
            <a:off x="721051" y="3578123"/>
            <a:ext cx="3217785" cy="134455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Right Arrow 38"/>
          <p:cNvSpPr/>
          <p:nvPr/>
        </p:nvSpPr>
        <p:spPr>
          <a:xfrm>
            <a:off x="4085304" y="3805351"/>
            <a:ext cx="637903" cy="86709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ounded Rectangle 39"/>
          <p:cNvSpPr/>
          <p:nvPr/>
        </p:nvSpPr>
        <p:spPr>
          <a:xfrm>
            <a:off x="4946209" y="3946452"/>
            <a:ext cx="4119077" cy="72599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Google Shape;933;p36"/>
          <p:cNvSpPr txBox="1">
            <a:spLocks noGrp="1"/>
          </p:cNvSpPr>
          <p:nvPr>
            <p:ph type="subTitle" idx="2"/>
          </p:nvPr>
        </p:nvSpPr>
        <p:spPr>
          <a:xfrm>
            <a:off x="5021055" y="3996371"/>
            <a:ext cx="4044231" cy="6261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mượn từ các ngôn ngữ châu Âu (Anh, Pháp,...)</a:t>
            </a:r>
            <a:endParaRPr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Google Shape;933;p36"/>
          <p:cNvSpPr txBox="1">
            <a:spLocks noGrp="1"/>
          </p:cNvSpPr>
          <p:nvPr>
            <p:ph type="subTitle" idx="2"/>
          </p:nvPr>
        </p:nvSpPr>
        <p:spPr>
          <a:xfrm>
            <a:off x="958046" y="3779063"/>
            <a:ext cx="2662255" cy="9661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Theo em, những từ này được mượn từ ngôn ngữ nào?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Hình ảnh Dấu Chấm Hỏi, Câu Hỏi Clipart, Dấu Hỏi Sáng Tạo, Nghi Ngờ miễn phí  tải tập tin PNG PSDComment và Vector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>
                        <a14:foregroundMark x1="56563" y1="65625" x2="45938" y2="82344"/>
                        <a14:foregroundMark x1="51250" y1="70156" x2="36875" y2="73281"/>
                        <a14:foregroundMark x1="65625" y1="81563" x2="62656" y2="8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90" y="3578447"/>
            <a:ext cx="1166792" cy="116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" grpId="0"/>
      <p:bldP spid="933" grpId="0" build="p"/>
      <p:bldP spid="935" grpId="0" build="p"/>
      <p:bldP spid="937" grpId="0" build="p"/>
      <p:bldP spid="939" grpId="0" build="p"/>
      <p:bldP spid="37" grpId="0" animBg="1"/>
      <p:bldP spid="39" grpId="0" animBg="1"/>
      <p:bldP spid="40" grpId="0" animBg="1"/>
      <p:bldP spid="46" grpId="0" build="p"/>
      <p:bldP spid="4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44"/>
          <p:cNvSpPr txBox="1">
            <a:spLocks noGrp="1"/>
          </p:cNvSpPr>
          <p:nvPr>
            <p:ph type="title"/>
          </p:nvPr>
        </p:nvSpPr>
        <p:spPr>
          <a:xfrm>
            <a:off x="0" y="12186"/>
            <a:ext cx="9144000" cy="763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cách viết của các từ dưới đây và cho nhận xét?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36" name="Google Shape;1336;p44"/>
          <p:cNvGrpSpPr/>
          <p:nvPr/>
        </p:nvGrpSpPr>
        <p:grpSpPr>
          <a:xfrm>
            <a:off x="1018009" y="4134736"/>
            <a:ext cx="1807779" cy="507900"/>
            <a:chOff x="1575050" y="3154975"/>
            <a:chExt cx="2299800" cy="507900"/>
          </a:xfrm>
        </p:grpSpPr>
        <p:sp>
          <p:nvSpPr>
            <p:cNvPr id="1337" name="Google Shape;1337;p44"/>
            <p:cNvSpPr/>
            <p:nvPr/>
          </p:nvSpPr>
          <p:spPr>
            <a:xfrm>
              <a:off x="1575050" y="3154975"/>
              <a:ext cx="22998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8" name="Google Shape;1338;p44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39" name="Google Shape;1339;p44"/>
          <p:cNvSpPr txBox="1">
            <a:spLocks noGrp="1"/>
          </p:cNvSpPr>
          <p:nvPr>
            <p:ph type="subTitle" idx="4294967295"/>
          </p:nvPr>
        </p:nvSpPr>
        <p:spPr>
          <a:xfrm>
            <a:off x="793999" y="4272811"/>
            <a:ext cx="21540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Câu lạc bộ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grpSp>
        <p:nvGrpSpPr>
          <p:cNvPr id="1340" name="Google Shape;1340;p44"/>
          <p:cNvGrpSpPr/>
          <p:nvPr/>
        </p:nvGrpSpPr>
        <p:grpSpPr>
          <a:xfrm>
            <a:off x="1082566" y="3316455"/>
            <a:ext cx="1807779" cy="507900"/>
            <a:chOff x="1575050" y="3154975"/>
            <a:chExt cx="2299800" cy="507900"/>
          </a:xfrm>
        </p:grpSpPr>
        <p:sp>
          <p:nvSpPr>
            <p:cNvPr id="1341" name="Google Shape;1341;p44"/>
            <p:cNvSpPr/>
            <p:nvPr/>
          </p:nvSpPr>
          <p:spPr>
            <a:xfrm>
              <a:off x="1575050" y="3154975"/>
              <a:ext cx="22998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42" name="Google Shape;1342;p44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43" name="Google Shape;1343;p44"/>
          <p:cNvSpPr txBox="1">
            <a:spLocks noGrp="1"/>
          </p:cNvSpPr>
          <p:nvPr>
            <p:ph type="subTitle" idx="4294967295"/>
          </p:nvPr>
        </p:nvSpPr>
        <p:spPr>
          <a:xfrm>
            <a:off x="858556" y="3454530"/>
            <a:ext cx="21540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Bom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grpSp>
        <p:nvGrpSpPr>
          <p:cNvPr id="1344" name="Google Shape;1344;p44"/>
          <p:cNvGrpSpPr/>
          <p:nvPr/>
        </p:nvGrpSpPr>
        <p:grpSpPr>
          <a:xfrm>
            <a:off x="1082566" y="2437800"/>
            <a:ext cx="1807779" cy="507900"/>
            <a:chOff x="1575050" y="3154975"/>
            <a:chExt cx="2299800" cy="507900"/>
          </a:xfrm>
        </p:grpSpPr>
        <p:sp>
          <p:nvSpPr>
            <p:cNvPr id="1345" name="Google Shape;1345;p44"/>
            <p:cNvSpPr/>
            <p:nvPr/>
          </p:nvSpPr>
          <p:spPr>
            <a:xfrm>
              <a:off x="1575050" y="3154975"/>
              <a:ext cx="22998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46" name="Google Shape;1346;p44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47" name="Google Shape;1347;p44"/>
          <p:cNvSpPr txBox="1">
            <a:spLocks noGrp="1"/>
          </p:cNvSpPr>
          <p:nvPr>
            <p:ph type="subTitle" idx="4294967295"/>
          </p:nvPr>
        </p:nvSpPr>
        <p:spPr>
          <a:xfrm>
            <a:off x="858556" y="2575875"/>
            <a:ext cx="21540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Lốp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grpSp>
        <p:nvGrpSpPr>
          <p:cNvPr id="1348" name="Google Shape;1348;p44"/>
          <p:cNvGrpSpPr/>
          <p:nvPr/>
        </p:nvGrpSpPr>
        <p:grpSpPr>
          <a:xfrm>
            <a:off x="1082566" y="1517176"/>
            <a:ext cx="1807779" cy="507900"/>
            <a:chOff x="1575050" y="3154975"/>
            <a:chExt cx="2299800" cy="507900"/>
          </a:xfrm>
        </p:grpSpPr>
        <p:sp>
          <p:nvSpPr>
            <p:cNvPr id="1349" name="Google Shape;1349;p44"/>
            <p:cNvSpPr/>
            <p:nvPr/>
          </p:nvSpPr>
          <p:spPr>
            <a:xfrm>
              <a:off x="1575050" y="3154975"/>
              <a:ext cx="22998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0" name="Google Shape;1350;p44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51" name="Google Shape;1351;p44"/>
          <p:cNvSpPr txBox="1">
            <a:spLocks noGrp="1"/>
          </p:cNvSpPr>
          <p:nvPr>
            <p:ph type="subTitle" idx="4294967295"/>
          </p:nvPr>
        </p:nvSpPr>
        <p:spPr>
          <a:xfrm>
            <a:off x="858556" y="1655251"/>
            <a:ext cx="21540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Cà phê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grpSp>
        <p:nvGrpSpPr>
          <p:cNvPr id="1352" name="Google Shape;1352;p44"/>
          <p:cNvGrpSpPr/>
          <p:nvPr/>
        </p:nvGrpSpPr>
        <p:grpSpPr>
          <a:xfrm>
            <a:off x="6379778" y="1517176"/>
            <a:ext cx="1744719" cy="507900"/>
            <a:chOff x="1575050" y="3154975"/>
            <a:chExt cx="2299800" cy="507900"/>
          </a:xfrm>
        </p:grpSpPr>
        <p:sp>
          <p:nvSpPr>
            <p:cNvPr id="1353" name="Google Shape;1353;p44"/>
            <p:cNvSpPr/>
            <p:nvPr/>
          </p:nvSpPr>
          <p:spPr>
            <a:xfrm>
              <a:off x="1575050" y="3154975"/>
              <a:ext cx="22998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4" name="Google Shape;1354;p44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55" name="Google Shape;1355;p44"/>
          <p:cNvSpPr txBox="1">
            <a:spLocks noGrp="1"/>
          </p:cNvSpPr>
          <p:nvPr>
            <p:ph type="subTitle" idx="4294967295"/>
          </p:nvPr>
        </p:nvSpPr>
        <p:spPr>
          <a:xfrm>
            <a:off x="6131431" y="1655251"/>
            <a:ext cx="21540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video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grpSp>
        <p:nvGrpSpPr>
          <p:cNvPr id="1356" name="Google Shape;1356;p44"/>
          <p:cNvGrpSpPr/>
          <p:nvPr/>
        </p:nvGrpSpPr>
        <p:grpSpPr>
          <a:xfrm>
            <a:off x="6379778" y="2437800"/>
            <a:ext cx="1744719" cy="507900"/>
            <a:chOff x="1575050" y="3154975"/>
            <a:chExt cx="2299800" cy="507900"/>
          </a:xfrm>
        </p:grpSpPr>
        <p:sp>
          <p:nvSpPr>
            <p:cNvPr id="1357" name="Google Shape;1357;p44"/>
            <p:cNvSpPr/>
            <p:nvPr/>
          </p:nvSpPr>
          <p:spPr>
            <a:xfrm>
              <a:off x="1575050" y="3154975"/>
              <a:ext cx="22998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8" name="Google Shape;1358;p44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59" name="Google Shape;1359;p44"/>
          <p:cNvSpPr txBox="1">
            <a:spLocks noGrp="1"/>
          </p:cNvSpPr>
          <p:nvPr>
            <p:ph type="subTitle" idx="4294967295"/>
          </p:nvPr>
        </p:nvSpPr>
        <p:spPr>
          <a:xfrm>
            <a:off x="6131431" y="2575875"/>
            <a:ext cx="21540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camera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grpSp>
        <p:nvGrpSpPr>
          <p:cNvPr id="1360" name="Google Shape;1360;p44"/>
          <p:cNvGrpSpPr/>
          <p:nvPr/>
        </p:nvGrpSpPr>
        <p:grpSpPr>
          <a:xfrm>
            <a:off x="6379778" y="3316530"/>
            <a:ext cx="1744719" cy="507900"/>
            <a:chOff x="1575050" y="3154975"/>
            <a:chExt cx="2299800" cy="507900"/>
          </a:xfrm>
        </p:grpSpPr>
        <p:sp>
          <p:nvSpPr>
            <p:cNvPr id="1361" name="Google Shape;1361;p44"/>
            <p:cNvSpPr/>
            <p:nvPr/>
          </p:nvSpPr>
          <p:spPr>
            <a:xfrm>
              <a:off x="1575050" y="3154975"/>
              <a:ext cx="22998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2" name="Google Shape;1362;p44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63" name="Google Shape;1363;p44"/>
          <p:cNvSpPr txBox="1">
            <a:spLocks noGrp="1"/>
          </p:cNvSpPr>
          <p:nvPr>
            <p:ph type="subTitle" idx="4294967295"/>
          </p:nvPr>
        </p:nvSpPr>
        <p:spPr>
          <a:xfrm>
            <a:off x="6131431" y="3454605"/>
            <a:ext cx="21540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In-tơ-net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grpSp>
        <p:nvGrpSpPr>
          <p:cNvPr id="1364" name="Google Shape;1364;p44"/>
          <p:cNvGrpSpPr/>
          <p:nvPr/>
        </p:nvGrpSpPr>
        <p:grpSpPr>
          <a:xfrm>
            <a:off x="6404285" y="4121122"/>
            <a:ext cx="1744719" cy="507900"/>
            <a:chOff x="1575050" y="3154975"/>
            <a:chExt cx="2299800" cy="507900"/>
          </a:xfrm>
        </p:grpSpPr>
        <p:sp>
          <p:nvSpPr>
            <p:cNvPr id="1365" name="Google Shape;1365;p44"/>
            <p:cNvSpPr/>
            <p:nvPr/>
          </p:nvSpPr>
          <p:spPr>
            <a:xfrm>
              <a:off x="1575050" y="3154975"/>
              <a:ext cx="22998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6" name="Google Shape;1366;p44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67" name="Google Shape;1367;p44"/>
          <p:cNvSpPr txBox="1">
            <a:spLocks noGrp="1"/>
          </p:cNvSpPr>
          <p:nvPr>
            <p:ph type="subTitle" idx="4294967295"/>
          </p:nvPr>
        </p:nvSpPr>
        <p:spPr>
          <a:xfrm>
            <a:off x="6155938" y="4259197"/>
            <a:ext cx="2154000" cy="2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Micro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pic>
        <p:nvPicPr>
          <p:cNvPr id="3074" name="Picture 2" descr="Lốp Xe Hình ảnh | Định dạng hình ảnh PSD 401038810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8574" r="96508">
                        <a14:foregroundMark x1="82484" y1="30625" x2="90127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2"/>
          <a:stretch/>
        </p:blipFill>
        <p:spPr bwMode="auto">
          <a:xfrm>
            <a:off x="325839" y="2047059"/>
            <a:ext cx="642510" cy="93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0" b="100000" l="0" r="89868">
                        <a14:foregroundMark x1="46256" y1="48649" x2="53304" y2="68919"/>
                        <a14:foregroundMark x1="47577" y1="72973" x2="50661" y2="761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62" y="3061688"/>
            <a:ext cx="692449" cy="677197"/>
          </a:xfrm>
          <a:prstGeom prst="rect">
            <a:avLst/>
          </a:prstGeom>
        </p:spPr>
      </p:pic>
      <p:pic>
        <p:nvPicPr>
          <p:cNvPr id="3078" name="Picture 6" descr="Premium Vector | Group of sport fans cheer football for their tea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4" b="91054" l="9904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91" y="3628558"/>
            <a:ext cx="1707412" cy="170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ffee Images | Free Vectors, Stock Photos &amp; PSD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728"/>
            <a:ext cx="1210770" cy="121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8300" y="891281"/>
            <a:ext cx="1186861" cy="1186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4497" y="1928701"/>
            <a:ext cx="1124659" cy="1124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000" r="92889">
                        <a14:foregroundMark x1="53333" y1="9333" x2="37778" y2="18222"/>
                        <a14:foregroundMark x1="29778" y1="20444" x2="20889" y2="26667"/>
                        <a14:foregroundMark x1="14667" y1="46222" x2="13778" y2="57333"/>
                        <a14:foregroundMark x1="20889" y1="73778" x2="24889" y2="78222"/>
                        <a14:foregroundMark x1="11556" y1="51111" x2="11556" y2="48000"/>
                        <a14:foregroundMark x1="53778" y1="78667" x2="47556" y2="88889"/>
                        <a14:foregroundMark x1="46222" y1="83556" x2="48444" y2="88889"/>
                        <a14:foregroundMark x1="80000" y1="70667" x2="79111" y2="76000"/>
                        <a14:foregroundMark x1="89333" y1="44000" x2="80000" y2="56444"/>
                        <a14:foregroundMark x1="80889" y1="20889" x2="72444" y2="32444"/>
                        <a14:foregroundMark x1="52889" y1="13333" x2="47111" y2="20444"/>
                        <a14:foregroundMark x1="80444" y1="68444" x2="74667" y2="71111"/>
                        <a14:foregroundMark x1="58667" y1="35111" x2="61333" y2="48000"/>
                        <a14:foregroundMark x1="28889" y1="70222" x2="17778" y2="7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3974" y="2868080"/>
            <a:ext cx="1256838" cy="1256838"/>
          </a:xfrm>
          <a:prstGeom prst="rect">
            <a:avLst/>
          </a:prstGeom>
        </p:spPr>
      </p:pic>
      <p:pic>
        <p:nvPicPr>
          <p:cNvPr id="3090" name="Picture 18" descr="microphone illustration free ai vector download - Urbanbrush E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0" b="100000" l="10000" r="932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617" y="3879563"/>
            <a:ext cx="1283647" cy="135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2846480" y="834396"/>
            <a:ext cx="3420577" cy="1292889"/>
          </a:xfrm>
          <a:prstGeom prst="ellipse">
            <a:avLst/>
          </a:prstGeom>
          <a:solidFill>
            <a:srgbClr val="F7B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Google Shape;1331;p44"/>
          <p:cNvSpPr txBox="1">
            <a:spLocks/>
          </p:cNvSpPr>
          <p:nvPr/>
        </p:nvSpPr>
        <p:spPr>
          <a:xfrm>
            <a:off x="3066660" y="920770"/>
            <a:ext cx="3124017" cy="134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Cách viết đã được Việt hóa.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Được dùng phổ biến, chính tả giống từ thuần Việt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970413" y="3531905"/>
            <a:ext cx="2408243" cy="1454584"/>
          </a:xfrm>
          <a:prstGeom prst="roundRect">
            <a:avLst/>
          </a:prstGeom>
          <a:solidFill>
            <a:srgbClr val="97D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Google Shape;1331;p44"/>
          <p:cNvSpPr txBox="1">
            <a:spLocks/>
          </p:cNvSpPr>
          <p:nvPr/>
        </p:nvSpPr>
        <p:spPr>
          <a:xfrm>
            <a:off x="4092624" y="3500541"/>
            <a:ext cx="2226688" cy="1343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rditas"/>
              <a:buNone/>
              <a:defRPr sz="32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Viết nguyên dạng từ mượn, viết tách từng âm tiết bằng dấu gạch nối.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1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" grpId="0" animBg="1"/>
      <p:bldP spid="1339" grpId="0" build="p"/>
      <p:bldP spid="1343" grpId="0" build="p"/>
      <p:bldP spid="1347" grpId="0" build="p"/>
      <p:bldP spid="1351" grpId="0" build="p"/>
      <p:bldP spid="1355" grpId="0" build="p"/>
      <p:bldP spid="1359" grpId="0" build="p"/>
      <p:bldP spid="1363" grpId="0" build="p"/>
      <p:bldP spid="1367" grpId="0" build="p"/>
      <p:bldP spid="12" grpId="0" animBg="1"/>
      <p:bldP spid="62" grpId="0"/>
      <p:bldP spid="13" grpId="0" animBg="1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43"/>
          <p:cNvSpPr txBox="1">
            <a:spLocks noGrp="1"/>
          </p:cNvSpPr>
          <p:nvPr>
            <p:ph type="title"/>
          </p:nvPr>
        </p:nvSpPr>
        <p:spPr>
          <a:xfrm>
            <a:off x="440134" y="11775"/>
            <a:ext cx="28187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85" name="Google Shape;1285;p43"/>
          <p:cNvGrpSpPr/>
          <p:nvPr/>
        </p:nvGrpSpPr>
        <p:grpSpPr>
          <a:xfrm>
            <a:off x="5470059" y="1727253"/>
            <a:ext cx="3689665" cy="507900"/>
            <a:chOff x="1575050" y="3154975"/>
            <a:chExt cx="2299800" cy="507900"/>
          </a:xfrm>
        </p:grpSpPr>
        <p:sp>
          <p:nvSpPr>
            <p:cNvPr id="1286" name="Google Shape;1286;p43"/>
            <p:cNvSpPr/>
            <p:nvPr/>
          </p:nvSpPr>
          <p:spPr>
            <a:xfrm>
              <a:off x="1575050" y="3154975"/>
              <a:ext cx="22998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88" name="Google Shape;1288;p43"/>
          <p:cNvGrpSpPr/>
          <p:nvPr/>
        </p:nvGrpSpPr>
        <p:grpSpPr>
          <a:xfrm>
            <a:off x="0" y="1700063"/>
            <a:ext cx="2918368" cy="507900"/>
            <a:chOff x="1575050" y="3154975"/>
            <a:chExt cx="2299800" cy="507900"/>
          </a:xfrm>
        </p:grpSpPr>
        <p:sp>
          <p:nvSpPr>
            <p:cNvPr id="1289" name="Google Shape;1289;p43"/>
            <p:cNvSpPr/>
            <p:nvPr/>
          </p:nvSpPr>
          <p:spPr>
            <a:xfrm>
              <a:off x="1575050" y="3154975"/>
              <a:ext cx="22998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91" name="Google Shape;1291;p43"/>
          <p:cNvSpPr txBox="1">
            <a:spLocks noGrp="1"/>
          </p:cNvSpPr>
          <p:nvPr>
            <p:ph type="subTitle" idx="4294967295"/>
          </p:nvPr>
        </p:nvSpPr>
        <p:spPr>
          <a:xfrm>
            <a:off x="304802" y="2691208"/>
            <a:ext cx="2954126" cy="1972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Những từ đã được Việt hóa nhiều.</a:t>
            </a:r>
          </a:p>
          <a:p>
            <a:pPr marL="285750" lvl="0" indent="-285750" algn="l" rtl="0">
              <a:spcBef>
                <a:spcPts val="0"/>
              </a:spcBef>
              <a:buFontTx/>
              <a:buChar char="-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Sử dụng phổ biến.</a:t>
            </a:r>
          </a:p>
          <a:p>
            <a:pPr marL="285750" lvl="0" indent="-285750" algn="l" rtl="0">
              <a:spcBef>
                <a:spcPts val="0"/>
              </a:spcBef>
              <a:buFontTx/>
              <a:buChar char="-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Đọc và hình thức chính tả như từ thuần Việt.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2" name="Google Shape;1292;p43"/>
          <p:cNvSpPr txBox="1">
            <a:spLocks noGrp="1"/>
          </p:cNvSpPr>
          <p:nvPr>
            <p:ph type="subTitle" idx="4294967295"/>
          </p:nvPr>
        </p:nvSpPr>
        <p:spPr>
          <a:xfrm>
            <a:off x="203525" y="1759045"/>
            <a:ext cx="3258927" cy="487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Từ mượn tiếng Hán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sp>
        <p:nvSpPr>
          <p:cNvPr id="1293" name="Google Shape;1293;p43"/>
          <p:cNvSpPr txBox="1">
            <a:spLocks noGrp="1"/>
          </p:cNvSpPr>
          <p:nvPr>
            <p:ph type="subTitle" idx="4294967295"/>
          </p:nvPr>
        </p:nvSpPr>
        <p:spPr>
          <a:xfrm>
            <a:off x="5237719" y="2691208"/>
            <a:ext cx="3685563" cy="22910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Những từ chưa Việt hóa hoàn toàn:</a:t>
            </a:r>
          </a:p>
          <a:p>
            <a:pPr marL="285750" lvl="0" indent="-285750" algn="just" rtl="0">
              <a:spcBef>
                <a:spcPts val="0"/>
              </a:spcBef>
              <a:buFontTx/>
              <a:buChar char="-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Còn gây cảm giác khó hiểu, cần giải nghĩa.</a:t>
            </a:r>
          </a:p>
          <a:p>
            <a:pPr marL="285750" lvl="0" indent="-285750" algn="just" rtl="0">
              <a:spcBef>
                <a:spcPts val="0"/>
              </a:spcBef>
              <a:buFontTx/>
              <a:buChar char="-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Cách viết nguyên dạng hoặc sử dụng dấu gạch nối giữa các âm tiết.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4" name="Google Shape;1294;p43"/>
          <p:cNvSpPr txBox="1">
            <a:spLocks noGrp="1"/>
          </p:cNvSpPr>
          <p:nvPr>
            <p:ph type="subTitle" idx="4294967295"/>
          </p:nvPr>
        </p:nvSpPr>
        <p:spPr>
          <a:xfrm>
            <a:off x="5237719" y="1756432"/>
            <a:ext cx="3906281" cy="562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Từ mượn ngôn ngữ Châu Âu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grpSp>
        <p:nvGrpSpPr>
          <p:cNvPr id="1301" name="Google Shape;1301;p43"/>
          <p:cNvGrpSpPr/>
          <p:nvPr/>
        </p:nvGrpSpPr>
        <p:grpSpPr>
          <a:xfrm>
            <a:off x="3065136" y="482705"/>
            <a:ext cx="2982929" cy="507900"/>
            <a:chOff x="1600236" y="3154975"/>
            <a:chExt cx="2249400" cy="507900"/>
          </a:xfrm>
        </p:grpSpPr>
        <p:sp>
          <p:nvSpPr>
            <p:cNvPr id="1302" name="Google Shape;1302;p43"/>
            <p:cNvSpPr/>
            <p:nvPr/>
          </p:nvSpPr>
          <p:spPr>
            <a:xfrm>
              <a:off x="1600236" y="3154975"/>
              <a:ext cx="22494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3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1631146" y="3196525"/>
              <a:ext cx="2187900" cy="4248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04" name="Google Shape;1304;p43"/>
          <p:cNvSpPr txBox="1">
            <a:spLocks noGrp="1"/>
          </p:cNvSpPr>
          <p:nvPr>
            <p:ph type="subTitle" idx="4294967295"/>
          </p:nvPr>
        </p:nvSpPr>
        <p:spPr>
          <a:xfrm>
            <a:off x="2243346" y="1114886"/>
            <a:ext cx="4254353" cy="4608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Là những từ được vay mượn từ tiếng nước ngoài.</a:t>
            </a:r>
            <a:endParaRPr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05" name="Google Shape;1305;p43"/>
          <p:cNvSpPr txBox="1">
            <a:spLocks noGrp="1"/>
          </p:cNvSpPr>
          <p:nvPr>
            <p:ph type="subTitle" idx="4294967295"/>
          </p:nvPr>
        </p:nvSpPr>
        <p:spPr>
          <a:xfrm>
            <a:off x="3128338" y="576930"/>
            <a:ext cx="2856600" cy="455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  <a:cs typeface="Gorditas"/>
                <a:sym typeface="Gorditas"/>
              </a:rPr>
              <a:t>TỪ MƯỢN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  <a:cs typeface="Gorditas"/>
              <a:sym typeface="Gorditas"/>
            </a:endParaRPr>
          </a:p>
        </p:txBody>
      </p:sp>
      <p:cxnSp>
        <p:nvCxnSpPr>
          <p:cNvPr id="1325" name="Google Shape;1325;p43"/>
          <p:cNvCxnSpPr>
            <a:endCxn id="1289" idx="0"/>
          </p:cNvCxnSpPr>
          <p:nvPr/>
        </p:nvCxnSpPr>
        <p:spPr>
          <a:xfrm rot="10800000" flipV="1">
            <a:off x="1459185" y="942783"/>
            <a:ext cx="1625447" cy="757280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6" name="Google Shape;1326;p43"/>
          <p:cNvCxnSpPr>
            <a:endCxn id="1286" idx="0"/>
          </p:cNvCxnSpPr>
          <p:nvPr/>
        </p:nvCxnSpPr>
        <p:spPr>
          <a:xfrm>
            <a:off x="6048065" y="942783"/>
            <a:ext cx="1266827" cy="784470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1" name="Google Shape;666;p31"/>
          <p:cNvGrpSpPr/>
          <p:nvPr/>
        </p:nvGrpSpPr>
        <p:grpSpPr>
          <a:xfrm>
            <a:off x="3377270" y="1768803"/>
            <a:ext cx="1786644" cy="2831780"/>
            <a:chOff x="1051616" y="1155866"/>
            <a:chExt cx="1786644" cy="2831780"/>
          </a:xfrm>
        </p:grpSpPr>
        <p:grpSp>
          <p:nvGrpSpPr>
            <p:cNvPr id="52" name="Google Shape;667;p31"/>
            <p:cNvGrpSpPr/>
            <p:nvPr/>
          </p:nvGrpSpPr>
          <p:grpSpPr>
            <a:xfrm>
              <a:off x="1521810" y="1155866"/>
              <a:ext cx="633759" cy="568037"/>
              <a:chOff x="380538" y="2722075"/>
              <a:chExt cx="167750" cy="150350"/>
            </a:xfrm>
          </p:grpSpPr>
          <p:sp>
            <p:nvSpPr>
              <p:cNvPr id="82" name="Google Shape;668;p31"/>
              <p:cNvSpPr/>
              <p:nvPr/>
            </p:nvSpPr>
            <p:spPr>
              <a:xfrm>
                <a:off x="383513" y="2725050"/>
                <a:ext cx="1480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922" h="5190" extrusionOk="0">
                    <a:moveTo>
                      <a:pt x="5498" y="1"/>
                    </a:moveTo>
                    <a:cubicBezTo>
                      <a:pt x="5400" y="1"/>
                      <a:pt x="5299" y="28"/>
                      <a:pt x="5210" y="66"/>
                    </a:cubicBezTo>
                    <a:cubicBezTo>
                      <a:pt x="5048" y="120"/>
                      <a:pt x="4897" y="195"/>
                      <a:pt x="4735" y="207"/>
                    </a:cubicBezTo>
                    <a:cubicBezTo>
                      <a:pt x="4724" y="207"/>
                      <a:pt x="4713" y="207"/>
                      <a:pt x="4702" y="207"/>
                    </a:cubicBezTo>
                    <a:cubicBezTo>
                      <a:pt x="4558" y="207"/>
                      <a:pt x="4416" y="167"/>
                      <a:pt x="4284" y="167"/>
                    </a:cubicBezTo>
                    <a:cubicBezTo>
                      <a:pt x="4227" y="167"/>
                      <a:pt x="4173" y="174"/>
                      <a:pt x="4121" y="195"/>
                    </a:cubicBezTo>
                    <a:cubicBezTo>
                      <a:pt x="3840" y="314"/>
                      <a:pt x="3819" y="724"/>
                      <a:pt x="3560" y="875"/>
                    </a:cubicBezTo>
                    <a:cubicBezTo>
                      <a:pt x="3354" y="1005"/>
                      <a:pt x="3085" y="919"/>
                      <a:pt x="2869" y="1026"/>
                    </a:cubicBezTo>
                    <a:cubicBezTo>
                      <a:pt x="2546" y="1177"/>
                      <a:pt x="2524" y="1630"/>
                      <a:pt x="2287" y="1900"/>
                    </a:cubicBezTo>
                    <a:cubicBezTo>
                      <a:pt x="1985" y="2223"/>
                      <a:pt x="1424" y="2180"/>
                      <a:pt x="1132" y="2515"/>
                    </a:cubicBezTo>
                    <a:cubicBezTo>
                      <a:pt x="873" y="2827"/>
                      <a:pt x="981" y="3302"/>
                      <a:pt x="809" y="3669"/>
                    </a:cubicBezTo>
                    <a:cubicBezTo>
                      <a:pt x="701" y="3896"/>
                      <a:pt x="507" y="4068"/>
                      <a:pt x="334" y="4251"/>
                    </a:cubicBezTo>
                    <a:cubicBezTo>
                      <a:pt x="162" y="4435"/>
                      <a:pt x="0" y="4672"/>
                      <a:pt x="32" y="4920"/>
                    </a:cubicBezTo>
                    <a:cubicBezTo>
                      <a:pt x="47" y="5091"/>
                      <a:pt x="220" y="5190"/>
                      <a:pt x="396" y="5190"/>
                    </a:cubicBezTo>
                    <a:cubicBezTo>
                      <a:pt x="477" y="5190"/>
                      <a:pt x="558" y="5169"/>
                      <a:pt x="626" y="5125"/>
                    </a:cubicBezTo>
                    <a:lnTo>
                      <a:pt x="5803" y="454"/>
                    </a:lnTo>
                    <a:cubicBezTo>
                      <a:pt x="5922" y="336"/>
                      <a:pt x="5847" y="109"/>
                      <a:pt x="5696" y="44"/>
                    </a:cubicBezTo>
                    <a:cubicBezTo>
                      <a:pt x="5634" y="14"/>
                      <a:pt x="5567" y="1"/>
                      <a:pt x="54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69;p31"/>
              <p:cNvSpPr/>
              <p:nvPr/>
            </p:nvSpPr>
            <p:spPr>
              <a:xfrm>
                <a:off x="380538" y="2722075"/>
                <a:ext cx="152925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5428" extrusionOk="0">
                    <a:moveTo>
                      <a:pt x="5615" y="1"/>
                    </a:moveTo>
                    <a:cubicBezTo>
                      <a:pt x="5517" y="1"/>
                      <a:pt x="5408" y="22"/>
                      <a:pt x="5286" y="67"/>
                    </a:cubicBezTo>
                    <a:cubicBezTo>
                      <a:pt x="5254" y="77"/>
                      <a:pt x="5211" y="88"/>
                      <a:pt x="5178" y="110"/>
                    </a:cubicBezTo>
                    <a:cubicBezTo>
                      <a:pt x="5060" y="153"/>
                      <a:pt x="4952" y="196"/>
                      <a:pt x="4844" y="196"/>
                    </a:cubicBezTo>
                    <a:cubicBezTo>
                      <a:pt x="4825" y="199"/>
                      <a:pt x="4805" y="200"/>
                      <a:pt x="4785" y="200"/>
                    </a:cubicBezTo>
                    <a:cubicBezTo>
                      <a:pt x="4735" y="200"/>
                      <a:pt x="4681" y="193"/>
                      <a:pt x="4628" y="185"/>
                    </a:cubicBezTo>
                    <a:cubicBezTo>
                      <a:pt x="4563" y="174"/>
                      <a:pt x="4490" y="163"/>
                      <a:pt x="4415" y="163"/>
                    </a:cubicBezTo>
                    <a:cubicBezTo>
                      <a:pt x="4339" y="163"/>
                      <a:pt x="4261" y="174"/>
                      <a:pt x="4185" y="207"/>
                    </a:cubicBezTo>
                    <a:cubicBezTo>
                      <a:pt x="4002" y="282"/>
                      <a:pt x="3916" y="455"/>
                      <a:pt x="3830" y="606"/>
                    </a:cubicBezTo>
                    <a:cubicBezTo>
                      <a:pt x="3765" y="724"/>
                      <a:pt x="3711" y="832"/>
                      <a:pt x="3614" y="887"/>
                    </a:cubicBezTo>
                    <a:cubicBezTo>
                      <a:pt x="3538" y="940"/>
                      <a:pt x="3430" y="951"/>
                      <a:pt x="3312" y="951"/>
                    </a:cubicBezTo>
                    <a:cubicBezTo>
                      <a:pt x="3183" y="962"/>
                      <a:pt x="3053" y="973"/>
                      <a:pt x="2934" y="1026"/>
                    </a:cubicBezTo>
                    <a:cubicBezTo>
                      <a:pt x="2708" y="1145"/>
                      <a:pt x="2610" y="1361"/>
                      <a:pt x="2514" y="1577"/>
                    </a:cubicBezTo>
                    <a:cubicBezTo>
                      <a:pt x="2449" y="1706"/>
                      <a:pt x="2395" y="1836"/>
                      <a:pt x="2308" y="1932"/>
                    </a:cubicBezTo>
                    <a:cubicBezTo>
                      <a:pt x="2190" y="2062"/>
                      <a:pt x="1996" y="2127"/>
                      <a:pt x="1802" y="2202"/>
                    </a:cubicBezTo>
                    <a:cubicBezTo>
                      <a:pt x="1565" y="2278"/>
                      <a:pt x="1327" y="2364"/>
                      <a:pt x="1165" y="2558"/>
                    </a:cubicBezTo>
                    <a:cubicBezTo>
                      <a:pt x="992" y="2763"/>
                      <a:pt x="961" y="3022"/>
                      <a:pt x="928" y="3270"/>
                    </a:cubicBezTo>
                    <a:cubicBezTo>
                      <a:pt x="906" y="3432"/>
                      <a:pt x="885" y="3594"/>
                      <a:pt x="820" y="3734"/>
                    </a:cubicBezTo>
                    <a:cubicBezTo>
                      <a:pt x="745" y="3896"/>
                      <a:pt x="615" y="4025"/>
                      <a:pt x="486" y="4166"/>
                    </a:cubicBezTo>
                    <a:cubicBezTo>
                      <a:pt x="443" y="4209"/>
                      <a:pt x="400" y="4241"/>
                      <a:pt x="367" y="4284"/>
                    </a:cubicBezTo>
                    <a:cubicBezTo>
                      <a:pt x="108" y="4554"/>
                      <a:pt x="0" y="4802"/>
                      <a:pt x="33" y="5050"/>
                    </a:cubicBezTo>
                    <a:cubicBezTo>
                      <a:pt x="43" y="5190"/>
                      <a:pt x="130" y="5309"/>
                      <a:pt x="270" y="5374"/>
                    </a:cubicBezTo>
                    <a:cubicBezTo>
                      <a:pt x="345" y="5417"/>
                      <a:pt x="432" y="5427"/>
                      <a:pt x="518" y="5427"/>
                    </a:cubicBezTo>
                    <a:cubicBezTo>
                      <a:pt x="626" y="5427"/>
                      <a:pt x="723" y="5406"/>
                      <a:pt x="810" y="5352"/>
                    </a:cubicBezTo>
                    <a:cubicBezTo>
                      <a:pt x="863" y="5309"/>
                      <a:pt x="885" y="5233"/>
                      <a:pt x="853" y="5180"/>
                    </a:cubicBezTo>
                    <a:cubicBezTo>
                      <a:pt x="825" y="5145"/>
                      <a:pt x="785" y="5124"/>
                      <a:pt x="745" y="5124"/>
                    </a:cubicBezTo>
                    <a:cubicBezTo>
                      <a:pt x="722" y="5124"/>
                      <a:pt x="700" y="5131"/>
                      <a:pt x="680" y="5147"/>
                    </a:cubicBezTo>
                    <a:cubicBezTo>
                      <a:pt x="631" y="5171"/>
                      <a:pt x="569" y="5185"/>
                      <a:pt x="506" y="5185"/>
                    </a:cubicBezTo>
                    <a:cubicBezTo>
                      <a:pt x="458" y="5185"/>
                      <a:pt x="409" y="5177"/>
                      <a:pt x="367" y="5158"/>
                    </a:cubicBezTo>
                    <a:cubicBezTo>
                      <a:pt x="335" y="5136"/>
                      <a:pt x="281" y="5093"/>
                      <a:pt x="270" y="5029"/>
                    </a:cubicBezTo>
                    <a:cubicBezTo>
                      <a:pt x="259" y="4856"/>
                      <a:pt x="345" y="4662"/>
                      <a:pt x="539" y="4456"/>
                    </a:cubicBezTo>
                    <a:cubicBezTo>
                      <a:pt x="583" y="4413"/>
                      <a:pt x="615" y="4370"/>
                      <a:pt x="659" y="4338"/>
                    </a:cubicBezTo>
                    <a:cubicBezTo>
                      <a:pt x="798" y="4187"/>
                      <a:pt x="949" y="4036"/>
                      <a:pt x="1047" y="3842"/>
                    </a:cubicBezTo>
                    <a:cubicBezTo>
                      <a:pt x="1122" y="3669"/>
                      <a:pt x="1143" y="3475"/>
                      <a:pt x="1165" y="3303"/>
                    </a:cubicBezTo>
                    <a:cubicBezTo>
                      <a:pt x="1198" y="3076"/>
                      <a:pt x="1219" y="2860"/>
                      <a:pt x="1349" y="2720"/>
                    </a:cubicBezTo>
                    <a:cubicBezTo>
                      <a:pt x="1467" y="2569"/>
                      <a:pt x="1672" y="2505"/>
                      <a:pt x="1877" y="2429"/>
                    </a:cubicBezTo>
                    <a:cubicBezTo>
                      <a:pt x="2093" y="2354"/>
                      <a:pt x="2320" y="2278"/>
                      <a:pt x="2492" y="2095"/>
                    </a:cubicBezTo>
                    <a:cubicBezTo>
                      <a:pt x="2600" y="1976"/>
                      <a:pt x="2675" y="1825"/>
                      <a:pt x="2740" y="1674"/>
                    </a:cubicBezTo>
                    <a:cubicBezTo>
                      <a:pt x="2816" y="1491"/>
                      <a:pt x="2891" y="1328"/>
                      <a:pt x="3042" y="1253"/>
                    </a:cubicBezTo>
                    <a:cubicBezTo>
                      <a:pt x="3118" y="1210"/>
                      <a:pt x="3226" y="1210"/>
                      <a:pt x="3322" y="1199"/>
                    </a:cubicBezTo>
                    <a:cubicBezTo>
                      <a:pt x="3463" y="1189"/>
                      <a:pt x="3614" y="1177"/>
                      <a:pt x="3744" y="1102"/>
                    </a:cubicBezTo>
                    <a:cubicBezTo>
                      <a:pt x="3895" y="1005"/>
                      <a:pt x="3981" y="854"/>
                      <a:pt x="4046" y="724"/>
                    </a:cubicBezTo>
                    <a:cubicBezTo>
                      <a:pt x="4121" y="595"/>
                      <a:pt x="4185" y="477"/>
                      <a:pt x="4283" y="433"/>
                    </a:cubicBezTo>
                    <a:cubicBezTo>
                      <a:pt x="4322" y="414"/>
                      <a:pt x="4366" y="408"/>
                      <a:pt x="4413" y="408"/>
                    </a:cubicBezTo>
                    <a:cubicBezTo>
                      <a:pt x="4469" y="408"/>
                      <a:pt x="4531" y="417"/>
                      <a:pt x="4595" y="422"/>
                    </a:cubicBezTo>
                    <a:cubicBezTo>
                      <a:pt x="4665" y="431"/>
                      <a:pt x="4734" y="447"/>
                      <a:pt x="4803" y="447"/>
                    </a:cubicBezTo>
                    <a:cubicBezTo>
                      <a:pt x="4820" y="447"/>
                      <a:pt x="4837" y="446"/>
                      <a:pt x="4854" y="444"/>
                    </a:cubicBezTo>
                    <a:cubicBezTo>
                      <a:pt x="5005" y="433"/>
                      <a:pt x="5135" y="390"/>
                      <a:pt x="5264" y="336"/>
                    </a:cubicBezTo>
                    <a:cubicBezTo>
                      <a:pt x="5297" y="326"/>
                      <a:pt x="5329" y="304"/>
                      <a:pt x="5372" y="293"/>
                    </a:cubicBezTo>
                    <a:cubicBezTo>
                      <a:pt x="5467" y="262"/>
                      <a:pt x="5550" y="245"/>
                      <a:pt x="5623" y="245"/>
                    </a:cubicBezTo>
                    <a:cubicBezTo>
                      <a:pt x="5674" y="245"/>
                      <a:pt x="5720" y="253"/>
                      <a:pt x="5760" y="271"/>
                    </a:cubicBezTo>
                    <a:cubicBezTo>
                      <a:pt x="5803" y="293"/>
                      <a:pt x="5847" y="347"/>
                      <a:pt x="5858" y="412"/>
                    </a:cubicBezTo>
                    <a:cubicBezTo>
                      <a:pt x="5858" y="433"/>
                      <a:pt x="5858" y="465"/>
                      <a:pt x="5836" y="487"/>
                    </a:cubicBezTo>
                    <a:cubicBezTo>
                      <a:pt x="5793" y="530"/>
                      <a:pt x="5793" y="616"/>
                      <a:pt x="5836" y="660"/>
                    </a:cubicBezTo>
                    <a:cubicBezTo>
                      <a:pt x="5863" y="687"/>
                      <a:pt x="5895" y="700"/>
                      <a:pt x="5926" y="700"/>
                    </a:cubicBezTo>
                    <a:cubicBezTo>
                      <a:pt x="5957" y="700"/>
                      <a:pt x="5987" y="687"/>
                      <a:pt x="6009" y="660"/>
                    </a:cubicBezTo>
                    <a:cubicBezTo>
                      <a:pt x="6084" y="584"/>
                      <a:pt x="6117" y="477"/>
                      <a:pt x="6095" y="369"/>
                    </a:cubicBezTo>
                    <a:cubicBezTo>
                      <a:pt x="6073" y="228"/>
                      <a:pt x="5987" y="110"/>
                      <a:pt x="5868" y="55"/>
                    </a:cubicBezTo>
                    <a:cubicBezTo>
                      <a:pt x="5790" y="19"/>
                      <a:pt x="5707" y="1"/>
                      <a:pt x="56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70;p31"/>
              <p:cNvSpPr/>
              <p:nvPr/>
            </p:nvSpPr>
            <p:spPr>
              <a:xfrm>
                <a:off x="397788" y="2732475"/>
                <a:ext cx="150500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5598" extrusionOk="0">
                    <a:moveTo>
                      <a:pt x="5251" y="1"/>
                    </a:moveTo>
                    <a:cubicBezTo>
                      <a:pt x="5168" y="1"/>
                      <a:pt x="5229" y="104"/>
                      <a:pt x="5168" y="157"/>
                    </a:cubicBezTo>
                    <a:cubicBezTo>
                      <a:pt x="5017" y="337"/>
                      <a:pt x="4932" y="462"/>
                      <a:pt x="4672" y="462"/>
                    </a:cubicBezTo>
                    <a:cubicBezTo>
                      <a:pt x="4651" y="462"/>
                      <a:pt x="4630" y="461"/>
                      <a:pt x="4607" y="459"/>
                    </a:cubicBezTo>
                    <a:cubicBezTo>
                      <a:pt x="4496" y="450"/>
                      <a:pt x="4380" y="435"/>
                      <a:pt x="4269" y="435"/>
                    </a:cubicBezTo>
                    <a:cubicBezTo>
                      <a:pt x="4119" y="435"/>
                      <a:pt x="3978" y="462"/>
                      <a:pt x="3873" y="567"/>
                    </a:cubicBezTo>
                    <a:cubicBezTo>
                      <a:pt x="3711" y="729"/>
                      <a:pt x="3744" y="1010"/>
                      <a:pt x="3571" y="1171"/>
                    </a:cubicBezTo>
                    <a:cubicBezTo>
                      <a:pt x="3453" y="1290"/>
                      <a:pt x="3280" y="1295"/>
                      <a:pt x="3102" y="1295"/>
                    </a:cubicBezTo>
                    <a:cubicBezTo>
                      <a:pt x="3084" y="1295"/>
                      <a:pt x="3066" y="1295"/>
                      <a:pt x="3049" y="1295"/>
                    </a:cubicBezTo>
                    <a:cubicBezTo>
                      <a:pt x="2888" y="1295"/>
                      <a:pt x="2727" y="1300"/>
                      <a:pt x="2600" y="1387"/>
                    </a:cubicBezTo>
                    <a:cubicBezTo>
                      <a:pt x="2330" y="1592"/>
                      <a:pt x="2417" y="2067"/>
                      <a:pt x="2158" y="2293"/>
                    </a:cubicBezTo>
                    <a:cubicBezTo>
                      <a:pt x="1889" y="2530"/>
                      <a:pt x="1392" y="2358"/>
                      <a:pt x="1177" y="2649"/>
                    </a:cubicBezTo>
                    <a:cubicBezTo>
                      <a:pt x="993" y="2876"/>
                      <a:pt x="1155" y="3221"/>
                      <a:pt x="1069" y="3501"/>
                    </a:cubicBezTo>
                    <a:cubicBezTo>
                      <a:pt x="1014" y="3695"/>
                      <a:pt x="842" y="3846"/>
                      <a:pt x="669" y="3954"/>
                    </a:cubicBezTo>
                    <a:cubicBezTo>
                      <a:pt x="497" y="4073"/>
                      <a:pt x="314" y="4170"/>
                      <a:pt x="184" y="4332"/>
                    </a:cubicBezTo>
                    <a:cubicBezTo>
                      <a:pt x="55" y="4494"/>
                      <a:pt x="0" y="4742"/>
                      <a:pt x="130" y="4903"/>
                    </a:cubicBezTo>
                    <a:cubicBezTo>
                      <a:pt x="863" y="4947"/>
                      <a:pt x="1597" y="5119"/>
                      <a:pt x="2266" y="5421"/>
                    </a:cubicBezTo>
                    <a:cubicBezTo>
                      <a:pt x="2454" y="5505"/>
                      <a:pt x="2669" y="5597"/>
                      <a:pt x="2865" y="5597"/>
                    </a:cubicBezTo>
                    <a:cubicBezTo>
                      <a:pt x="2972" y="5597"/>
                      <a:pt x="3073" y="5570"/>
                      <a:pt x="3161" y="5497"/>
                    </a:cubicBezTo>
                    <a:cubicBezTo>
                      <a:pt x="3344" y="5335"/>
                      <a:pt x="3377" y="5023"/>
                      <a:pt x="3593" y="4925"/>
                    </a:cubicBezTo>
                    <a:cubicBezTo>
                      <a:pt x="3643" y="4904"/>
                      <a:pt x="3695" y="4896"/>
                      <a:pt x="3748" y="4896"/>
                    </a:cubicBezTo>
                    <a:cubicBezTo>
                      <a:pt x="3880" y="4896"/>
                      <a:pt x="4017" y="4944"/>
                      <a:pt x="4149" y="4944"/>
                    </a:cubicBezTo>
                    <a:cubicBezTo>
                      <a:pt x="4202" y="4944"/>
                      <a:pt x="4254" y="4936"/>
                      <a:pt x="4305" y="4915"/>
                    </a:cubicBezTo>
                    <a:cubicBezTo>
                      <a:pt x="4509" y="4839"/>
                      <a:pt x="4574" y="4580"/>
                      <a:pt x="4747" y="4450"/>
                    </a:cubicBezTo>
                    <a:cubicBezTo>
                      <a:pt x="4995" y="4278"/>
                      <a:pt x="5351" y="4407"/>
                      <a:pt x="5621" y="4289"/>
                    </a:cubicBezTo>
                    <a:cubicBezTo>
                      <a:pt x="5825" y="4203"/>
                      <a:pt x="5944" y="3987"/>
                      <a:pt x="5976" y="3771"/>
                    </a:cubicBezTo>
                    <a:cubicBezTo>
                      <a:pt x="6019" y="3556"/>
                      <a:pt x="5976" y="3340"/>
                      <a:pt x="5944" y="3124"/>
                    </a:cubicBezTo>
                    <a:cubicBezTo>
                      <a:pt x="5793" y="2185"/>
                      <a:pt x="5642" y="1258"/>
                      <a:pt x="5480" y="319"/>
                    </a:cubicBezTo>
                    <a:cubicBezTo>
                      <a:pt x="5470" y="222"/>
                      <a:pt x="5448" y="61"/>
                      <a:pt x="5329" y="17"/>
                    </a:cubicBezTo>
                    <a:cubicBezTo>
                      <a:pt x="5294" y="6"/>
                      <a:pt x="5269" y="1"/>
                      <a:pt x="52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671;p31"/>
            <p:cNvGrpSpPr/>
            <p:nvPr/>
          </p:nvGrpSpPr>
          <p:grpSpPr>
            <a:xfrm>
              <a:off x="1845216" y="2866951"/>
              <a:ext cx="529865" cy="829671"/>
              <a:chOff x="430963" y="2951525"/>
              <a:chExt cx="140250" cy="219600"/>
            </a:xfrm>
          </p:grpSpPr>
          <p:sp>
            <p:nvSpPr>
              <p:cNvPr id="69" name="Google Shape;672;p31"/>
              <p:cNvSpPr/>
              <p:nvPr/>
            </p:nvSpPr>
            <p:spPr>
              <a:xfrm>
                <a:off x="518588" y="2954825"/>
                <a:ext cx="49125" cy="196625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7865" extrusionOk="0">
                    <a:moveTo>
                      <a:pt x="1187" y="1"/>
                    </a:moveTo>
                    <a:cubicBezTo>
                      <a:pt x="853" y="508"/>
                      <a:pt x="346" y="1069"/>
                      <a:pt x="1" y="1565"/>
                    </a:cubicBezTo>
                    <a:lnTo>
                      <a:pt x="638" y="7865"/>
                    </a:lnTo>
                    <a:cubicBezTo>
                      <a:pt x="1134" y="7681"/>
                      <a:pt x="1662" y="7077"/>
                      <a:pt x="1813" y="6559"/>
                    </a:cubicBezTo>
                    <a:cubicBezTo>
                      <a:pt x="1964" y="6052"/>
                      <a:pt x="1446" y="1726"/>
                      <a:pt x="1187" y="1"/>
                    </a:cubicBezTo>
                    <a:close/>
                  </a:path>
                </a:pathLst>
              </a:custGeom>
              <a:solidFill>
                <a:srgbClr val="80C1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673;p31"/>
              <p:cNvSpPr/>
              <p:nvPr/>
            </p:nvSpPr>
            <p:spPr>
              <a:xfrm>
                <a:off x="515113" y="2951800"/>
                <a:ext cx="56100" cy="202875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8115" extrusionOk="0">
                    <a:moveTo>
                      <a:pt x="1332" y="0"/>
                    </a:moveTo>
                    <a:cubicBezTo>
                      <a:pt x="1290" y="0"/>
                      <a:pt x="1256" y="21"/>
                      <a:pt x="1230" y="57"/>
                    </a:cubicBezTo>
                    <a:cubicBezTo>
                      <a:pt x="1068" y="305"/>
                      <a:pt x="852" y="575"/>
                      <a:pt x="636" y="833"/>
                    </a:cubicBezTo>
                    <a:cubicBezTo>
                      <a:pt x="432" y="1092"/>
                      <a:pt x="216" y="1362"/>
                      <a:pt x="43" y="1621"/>
                    </a:cubicBezTo>
                    <a:cubicBezTo>
                      <a:pt x="0" y="1675"/>
                      <a:pt x="10" y="1751"/>
                      <a:pt x="75" y="1794"/>
                    </a:cubicBezTo>
                    <a:cubicBezTo>
                      <a:pt x="96" y="1806"/>
                      <a:pt x="119" y="1812"/>
                      <a:pt x="142" y="1812"/>
                    </a:cubicBezTo>
                    <a:cubicBezTo>
                      <a:pt x="180" y="1812"/>
                      <a:pt x="217" y="1795"/>
                      <a:pt x="237" y="1761"/>
                    </a:cubicBezTo>
                    <a:cubicBezTo>
                      <a:pt x="410" y="1513"/>
                      <a:pt x="626" y="1243"/>
                      <a:pt x="830" y="984"/>
                    </a:cubicBezTo>
                    <a:cubicBezTo>
                      <a:pt x="971" y="802"/>
                      <a:pt x="1122" y="618"/>
                      <a:pt x="1251" y="445"/>
                    </a:cubicBezTo>
                    <a:cubicBezTo>
                      <a:pt x="1542" y="2495"/>
                      <a:pt x="1952" y="6217"/>
                      <a:pt x="1834" y="6648"/>
                    </a:cubicBezTo>
                    <a:cubicBezTo>
                      <a:pt x="1683" y="7144"/>
                      <a:pt x="1175" y="7705"/>
                      <a:pt x="734" y="7866"/>
                    </a:cubicBezTo>
                    <a:cubicBezTo>
                      <a:pt x="669" y="7899"/>
                      <a:pt x="636" y="7964"/>
                      <a:pt x="658" y="8029"/>
                    </a:cubicBezTo>
                    <a:cubicBezTo>
                      <a:pt x="679" y="8082"/>
                      <a:pt x="722" y="8115"/>
                      <a:pt x="777" y="8115"/>
                    </a:cubicBezTo>
                    <a:cubicBezTo>
                      <a:pt x="787" y="8115"/>
                      <a:pt x="809" y="8104"/>
                      <a:pt x="820" y="8104"/>
                    </a:cubicBezTo>
                    <a:cubicBezTo>
                      <a:pt x="1338" y="7910"/>
                      <a:pt x="1899" y="7284"/>
                      <a:pt x="2060" y="6713"/>
                    </a:cubicBezTo>
                    <a:cubicBezTo>
                      <a:pt x="2244" y="6130"/>
                      <a:pt x="1661" y="1502"/>
                      <a:pt x="1456" y="111"/>
                    </a:cubicBezTo>
                    <a:cubicBezTo>
                      <a:pt x="1446" y="57"/>
                      <a:pt x="1413" y="14"/>
                      <a:pt x="1359" y="3"/>
                    </a:cubicBezTo>
                    <a:cubicBezTo>
                      <a:pt x="1350" y="1"/>
                      <a:pt x="1340" y="0"/>
                      <a:pt x="1332" y="0"/>
                    </a:cubicBezTo>
                    <a:close/>
                  </a:path>
                </a:pathLst>
              </a:custGeom>
              <a:solidFill>
                <a:srgbClr val="80C1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674;p31"/>
              <p:cNvSpPr/>
              <p:nvPr/>
            </p:nvSpPr>
            <p:spPr>
              <a:xfrm>
                <a:off x="436088" y="2992050"/>
                <a:ext cx="100625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7034" extrusionOk="0">
                    <a:moveTo>
                      <a:pt x="3322" y="0"/>
                    </a:moveTo>
                    <a:cubicBezTo>
                      <a:pt x="2104" y="206"/>
                      <a:pt x="1208" y="270"/>
                      <a:pt x="0" y="486"/>
                    </a:cubicBezTo>
                    <a:cubicBezTo>
                      <a:pt x="259" y="2665"/>
                      <a:pt x="518" y="4854"/>
                      <a:pt x="777" y="7033"/>
                    </a:cubicBezTo>
                    <a:cubicBezTo>
                      <a:pt x="1522" y="6904"/>
                      <a:pt x="2255" y="6774"/>
                      <a:pt x="2999" y="6645"/>
                    </a:cubicBezTo>
                    <a:cubicBezTo>
                      <a:pt x="3215" y="6602"/>
                      <a:pt x="3646" y="6613"/>
                      <a:pt x="3830" y="6472"/>
                    </a:cubicBezTo>
                    <a:cubicBezTo>
                      <a:pt x="4024" y="6321"/>
                      <a:pt x="3959" y="6062"/>
                      <a:pt x="3948" y="5847"/>
                    </a:cubicBezTo>
                    <a:cubicBezTo>
                      <a:pt x="3916" y="5178"/>
                      <a:pt x="3387" y="1327"/>
                      <a:pt x="3322" y="0"/>
                    </a:cubicBezTo>
                    <a:close/>
                  </a:path>
                </a:pathLst>
              </a:custGeom>
              <a:solidFill>
                <a:srgbClr val="97D7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675;p31"/>
              <p:cNvSpPr/>
              <p:nvPr/>
            </p:nvSpPr>
            <p:spPr>
              <a:xfrm>
                <a:off x="432838" y="2988800"/>
                <a:ext cx="106275" cy="182325"/>
              </a:xfrm>
              <a:custGeom>
                <a:avLst/>
                <a:gdLst/>
                <a:ahLst/>
                <a:cxnLst/>
                <a:rect l="l" t="t" r="r" b="b"/>
                <a:pathLst>
                  <a:path w="4251" h="7293" extrusionOk="0">
                    <a:moveTo>
                      <a:pt x="3334" y="271"/>
                    </a:moveTo>
                    <a:cubicBezTo>
                      <a:pt x="3388" y="1101"/>
                      <a:pt x="3582" y="2665"/>
                      <a:pt x="3733" y="3927"/>
                    </a:cubicBezTo>
                    <a:cubicBezTo>
                      <a:pt x="3841" y="4888"/>
                      <a:pt x="3938" y="5707"/>
                      <a:pt x="3949" y="5977"/>
                    </a:cubicBezTo>
                    <a:cubicBezTo>
                      <a:pt x="3960" y="6020"/>
                      <a:pt x="3960" y="6063"/>
                      <a:pt x="3960" y="6106"/>
                    </a:cubicBezTo>
                    <a:cubicBezTo>
                      <a:pt x="3981" y="6300"/>
                      <a:pt x="3992" y="6430"/>
                      <a:pt x="3895" y="6506"/>
                    </a:cubicBezTo>
                    <a:cubicBezTo>
                      <a:pt x="3787" y="6581"/>
                      <a:pt x="3528" y="6602"/>
                      <a:pt x="3345" y="6624"/>
                    </a:cubicBezTo>
                    <a:cubicBezTo>
                      <a:pt x="3258" y="6635"/>
                      <a:pt x="3172" y="6635"/>
                      <a:pt x="3107" y="6645"/>
                    </a:cubicBezTo>
                    <a:lnTo>
                      <a:pt x="1015" y="7023"/>
                    </a:lnTo>
                    <a:lnTo>
                      <a:pt x="260" y="713"/>
                    </a:lnTo>
                    <a:cubicBezTo>
                      <a:pt x="821" y="626"/>
                      <a:pt x="1317" y="562"/>
                      <a:pt x="1803" y="497"/>
                    </a:cubicBezTo>
                    <a:cubicBezTo>
                      <a:pt x="2288" y="432"/>
                      <a:pt x="2784" y="367"/>
                      <a:pt x="3334" y="271"/>
                    </a:cubicBezTo>
                    <a:close/>
                    <a:moveTo>
                      <a:pt x="3431" y="1"/>
                    </a:moveTo>
                    <a:cubicBezTo>
                      <a:pt x="2827" y="109"/>
                      <a:pt x="2288" y="184"/>
                      <a:pt x="1770" y="249"/>
                    </a:cubicBezTo>
                    <a:cubicBezTo>
                      <a:pt x="1252" y="314"/>
                      <a:pt x="713" y="389"/>
                      <a:pt x="109" y="497"/>
                    </a:cubicBezTo>
                    <a:cubicBezTo>
                      <a:pt x="44" y="508"/>
                      <a:pt x="1" y="562"/>
                      <a:pt x="1" y="626"/>
                    </a:cubicBezTo>
                    <a:lnTo>
                      <a:pt x="789" y="7185"/>
                    </a:lnTo>
                    <a:cubicBezTo>
                      <a:pt x="789" y="7217"/>
                      <a:pt x="810" y="7249"/>
                      <a:pt x="842" y="7261"/>
                    </a:cubicBezTo>
                    <a:cubicBezTo>
                      <a:pt x="864" y="7282"/>
                      <a:pt x="885" y="7293"/>
                      <a:pt x="907" y="7293"/>
                    </a:cubicBezTo>
                    <a:cubicBezTo>
                      <a:pt x="918" y="7293"/>
                      <a:pt x="928" y="7293"/>
                      <a:pt x="928" y="7282"/>
                    </a:cubicBezTo>
                    <a:lnTo>
                      <a:pt x="3150" y="6894"/>
                    </a:lnTo>
                    <a:cubicBezTo>
                      <a:pt x="3205" y="6883"/>
                      <a:pt x="3280" y="6872"/>
                      <a:pt x="3366" y="6872"/>
                    </a:cubicBezTo>
                    <a:cubicBezTo>
                      <a:pt x="3603" y="6851"/>
                      <a:pt x="3884" y="6818"/>
                      <a:pt x="4035" y="6700"/>
                    </a:cubicBezTo>
                    <a:cubicBezTo>
                      <a:pt x="4251" y="6527"/>
                      <a:pt x="4229" y="6290"/>
                      <a:pt x="4208" y="6084"/>
                    </a:cubicBezTo>
                    <a:cubicBezTo>
                      <a:pt x="4208" y="6041"/>
                      <a:pt x="4197" y="6009"/>
                      <a:pt x="4197" y="5966"/>
                    </a:cubicBezTo>
                    <a:cubicBezTo>
                      <a:pt x="4186" y="5686"/>
                      <a:pt x="4089" y="4866"/>
                      <a:pt x="3970" y="3905"/>
                    </a:cubicBezTo>
                    <a:cubicBezTo>
                      <a:pt x="3809" y="2568"/>
                      <a:pt x="3615" y="896"/>
                      <a:pt x="3572" y="120"/>
                    </a:cubicBezTo>
                    <a:cubicBezTo>
                      <a:pt x="3572" y="87"/>
                      <a:pt x="3560" y="55"/>
                      <a:pt x="3528" y="33"/>
                    </a:cubicBezTo>
                    <a:cubicBezTo>
                      <a:pt x="3496" y="12"/>
                      <a:pt x="3464" y="1"/>
                      <a:pt x="3431" y="1"/>
                    </a:cubicBezTo>
                    <a:close/>
                  </a:path>
                </a:pathLst>
              </a:custGeom>
              <a:solidFill>
                <a:srgbClr val="97D7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676;p31"/>
              <p:cNvSpPr/>
              <p:nvPr/>
            </p:nvSpPr>
            <p:spPr>
              <a:xfrm>
                <a:off x="434213" y="2954575"/>
                <a:ext cx="1124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1953" extrusionOk="0">
                    <a:moveTo>
                      <a:pt x="4498" y="0"/>
                    </a:moveTo>
                    <a:lnTo>
                      <a:pt x="4498" y="0"/>
                    </a:lnTo>
                    <a:cubicBezTo>
                      <a:pt x="3624" y="140"/>
                      <a:pt x="1402" y="356"/>
                      <a:pt x="1165" y="475"/>
                    </a:cubicBezTo>
                    <a:cubicBezTo>
                      <a:pt x="626" y="722"/>
                      <a:pt x="281" y="1424"/>
                      <a:pt x="0" y="1952"/>
                    </a:cubicBezTo>
                    <a:lnTo>
                      <a:pt x="3441" y="1553"/>
                    </a:lnTo>
                    <a:lnTo>
                      <a:pt x="4498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677;p31"/>
              <p:cNvSpPr/>
              <p:nvPr/>
            </p:nvSpPr>
            <p:spPr>
              <a:xfrm>
                <a:off x="430963" y="2951525"/>
                <a:ext cx="1189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2204" extrusionOk="0">
                    <a:moveTo>
                      <a:pt x="4369" y="284"/>
                    </a:moveTo>
                    <a:lnTo>
                      <a:pt x="3496" y="1568"/>
                    </a:lnTo>
                    <a:lnTo>
                      <a:pt x="346" y="1923"/>
                    </a:lnTo>
                    <a:cubicBezTo>
                      <a:pt x="605" y="1460"/>
                      <a:pt x="907" y="909"/>
                      <a:pt x="1349" y="705"/>
                    </a:cubicBezTo>
                    <a:cubicBezTo>
                      <a:pt x="1478" y="640"/>
                      <a:pt x="2492" y="521"/>
                      <a:pt x="3237" y="424"/>
                    </a:cubicBezTo>
                    <a:cubicBezTo>
                      <a:pt x="3657" y="381"/>
                      <a:pt x="4056" y="327"/>
                      <a:pt x="4369" y="284"/>
                    </a:cubicBezTo>
                    <a:close/>
                    <a:moveTo>
                      <a:pt x="4628" y="1"/>
                    </a:moveTo>
                    <a:cubicBezTo>
                      <a:pt x="4621" y="1"/>
                      <a:pt x="4613" y="1"/>
                      <a:pt x="4606" y="3"/>
                    </a:cubicBezTo>
                    <a:cubicBezTo>
                      <a:pt x="4272" y="57"/>
                      <a:pt x="3754" y="111"/>
                      <a:pt x="3204" y="187"/>
                    </a:cubicBezTo>
                    <a:cubicBezTo>
                      <a:pt x="2082" y="316"/>
                      <a:pt x="1392" y="413"/>
                      <a:pt x="1241" y="478"/>
                    </a:cubicBezTo>
                    <a:cubicBezTo>
                      <a:pt x="701" y="737"/>
                      <a:pt x="346" y="1395"/>
                      <a:pt x="76" y="1923"/>
                    </a:cubicBezTo>
                    <a:lnTo>
                      <a:pt x="22" y="2021"/>
                    </a:lnTo>
                    <a:cubicBezTo>
                      <a:pt x="1" y="2064"/>
                      <a:pt x="1" y="2107"/>
                      <a:pt x="33" y="2150"/>
                    </a:cubicBezTo>
                    <a:cubicBezTo>
                      <a:pt x="54" y="2182"/>
                      <a:pt x="87" y="2204"/>
                      <a:pt x="130" y="2204"/>
                    </a:cubicBezTo>
                    <a:cubicBezTo>
                      <a:pt x="140" y="2204"/>
                      <a:pt x="140" y="2204"/>
                      <a:pt x="152" y="2193"/>
                    </a:cubicBezTo>
                    <a:lnTo>
                      <a:pt x="3582" y="1805"/>
                    </a:lnTo>
                    <a:cubicBezTo>
                      <a:pt x="3614" y="1794"/>
                      <a:pt x="3647" y="1772"/>
                      <a:pt x="3668" y="1751"/>
                    </a:cubicBezTo>
                    <a:lnTo>
                      <a:pt x="4725" y="187"/>
                    </a:lnTo>
                    <a:cubicBezTo>
                      <a:pt x="4757" y="154"/>
                      <a:pt x="4757" y="101"/>
                      <a:pt x="4725" y="57"/>
                    </a:cubicBezTo>
                    <a:cubicBezTo>
                      <a:pt x="4707" y="22"/>
                      <a:pt x="4667" y="1"/>
                      <a:pt x="4628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678;p31"/>
              <p:cNvSpPr/>
              <p:nvPr/>
            </p:nvSpPr>
            <p:spPr>
              <a:xfrm>
                <a:off x="465213" y="3019525"/>
                <a:ext cx="53400" cy="14325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5730" extrusionOk="0">
                    <a:moveTo>
                      <a:pt x="830" y="1"/>
                    </a:moveTo>
                    <a:cubicBezTo>
                      <a:pt x="633" y="1"/>
                      <a:pt x="450" y="127"/>
                      <a:pt x="357" y="293"/>
                    </a:cubicBezTo>
                    <a:cubicBezTo>
                      <a:pt x="249" y="466"/>
                      <a:pt x="216" y="670"/>
                      <a:pt x="194" y="876"/>
                    </a:cubicBezTo>
                    <a:cubicBezTo>
                      <a:pt x="0" y="2494"/>
                      <a:pt x="194" y="4122"/>
                      <a:pt x="388" y="5730"/>
                    </a:cubicBezTo>
                    <a:lnTo>
                      <a:pt x="2136" y="5492"/>
                    </a:lnTo>
                    <a:cubicBezTo>
                      <a:pt x="2136" y="3853"/>
                      <a:pt x="1910" y="2062"/>
                      <a:pt x="1446" y="498"/>
                    </a:cubicBezTo>
                    <a:cubicBezTo>
                      <a:pt x="1349" y="196"/>
                      <a:pt x="1165" y="34"/>
                      <a:pt x="853" y="1"/>
                    </a:cubicBezTo>
                    <a:cubicBezTo>
                      <a:pt x="845" y="1"/>
                      <a:pt x="837" y="1"/>
                      <a:pt x="830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679;p31"/>
              <p:cNvSpPr/>
              <p:nvPr/>
            </p:nvSpPr>
            <p:spPr>
              <a:xfrm>
                <a:off x="461963" y="3016525"/>
                <a:ext cx="59625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5980" extrusionOk="0">
                    <a:moveTo>
                      <a:pt x="972" y="251"/>
                    </a:moveTo>
                    <a:cubicBezTo>
                      <a:pt x="1230" y="272"/>
                      <a:pt x="1381" y="402"/>
                      <a:pt x="1457" y="650"/>
                    </a:cubicBezTo>
                    <a:cubicBezTo>
                      <a:pt x="1889" y="2117"/>
                      <a:pt x="2136" y="3843"/>
                      <a:pt x="2148" y="5504"/>
                    </a:cubicBezTo>
                    <a:lnTo>
                      <a:pt x="626" y="5709"/>
                    </a:lnTo>
                    <a:cubicBezTo>
                      <a:pt x="443" y="4167"/>
                      <a:pt x="260" y="2570"/>
                      <a:pt x="443" y="1006"/>
                    </a:cubicBezTo>
                    <a:cubicBezTo>
                      <a:pt x="465" y="823"/>
                      <a:pt x="497" y="629"/>
                      <a:pt x="594" y="478"/>
                    </a:cubicBezTo>
                    <a:cubicBezTo>
                      <a:pt x="659" y="359"/>
                      <a:pt x="789" y="251"/>
                      <a:pt x="940" y="251"/>
                    </a:cubicBezTo>
                    <a:close/>
                    <a:moveTo>
                      <a:pt x="945" y="1"/>
                    </a:moveTo>
                    <a:cubicBezTo>
                      <a:pt x="724" y="1"/>
                      <a:pt x="509" y="137"/>
                      <a:pt x="379" y="348"/>
                    </a:cubicBezTo>
                    <a:cubicBezTo>
                      <a:pt x="260" y="542"/>
                      <a:pt x="228" y="769"/>
                      <a:pt x="206" y="984"/>
                    </a:cubicBezTo>
                    <a:cubicBezTo>
                      <a:pt x="1" y="2614"/>
                      <a:pt x="206" y="4275"/>
                      <a:pt x="400" y="5871"/>
                    </a:cubicBezTo>
                    <a:cubicBezTo>
                      <a:pt x="400" y="5903"/>
                      <a:pt x="422" y="5936"/>
                      <a:pt x="443" y="5946"/>
                    </a:cubicBezTo>
                    <a:cubicBezTo>
                      <a:pt x="465" y="5968"/>
                      <a:pt x="497" y="5979"/>
                      <a:pt x="518" y="5979"/>
                    </a:cubicBezTo>
                    <a:lnTo>
                      <a:pt x="540" y="5979"/>
                    </a:lnTo>
                    <a:lnTo>
                      <a:pt x="2287" y="5731"/>
                    </a:lnTo>
                    <a:cubicBezTo>
                      <a:pt x="2342" y="5720"/>
                      <a:pt x="2385" y="5666"/>
                      <a:pt x="2385" y="5612"/>
                    </a:cubicBezTo>
                    <a:cubicBezTo>
                      <a:pt x="2385" y="3897"/>
                      <a:pt x="2136" y="2106"/>
                      <a:pt x="1683" y="574"/>
                    </a:cubicBezTo>
                    <a:cubicBezTo>
                      <a:pt x="1587" y="229"/>
                      <a:pt x="1349" y="46"/>
                      <a:pt x="993" y="3"/>
                    </a:cubicBezTo>
                    <a:cubicBezTo>
                      <a:pt x="977" y="2"/>
                      <a:pt x="961" y="1"/>
                      <a:pt x="945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680;p31"/>
              <p:cNvSpPr/>
              <p:nvPr/>
            </p:nvSpPr>
            <p:spPr>
              <a:xfrm>
                <a:off x="486513" y="3021450"/>
                <a:ext cx="16200" cy="13727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5491" extrusionOk="0">
                    <a:moveTo>
                      <a:pt x="119" y="0"/>
                    </a:moveTo>
                    <a:cubicBezTo>
                      <a:pt x="44" y="11"/>
                      <a:pt x="1" y="65"/>
                      <a:pt x="1" y="130"/>
                    </a:cubicBezTo>
                    <a:cubicBezTo>
                      <a:pt x="65" y="1057"/>
                      <a:pt x="130" y="1920"/>
                      <a:pt x="205" y="2762"/>
                    </a:cubicBezTo>
                    <a:cubicBezTo>
                      <a:pt x="270" y="3592"/>
                      <a:pt x="335" y="4455"/>
                      <a:pt x="399" y="5382"/>
                    </a:cubicBezTo>
                    <a:cubicBezTo>
                      <a:pt x="399" y="5447"/>
                      <a:pt x="454" y="5490"/>
                      <a:pt x="518" y="5490"/>
                    </a:cubicBezTo>
                    <a:lnTo>
                      <a:pt x="529" y="5490"/>
                    </a:lnTo>
                    <a:cubicBezTo>
                      <a:pt x="594" y="5490"/>
                      <a:pt x="648" y="5426"/>
                      <a:pt x="648" y="5361"/>
                    </a:cubicBezTo>
                    <a:cubicBezTo>
                      <a:pt x="583" y="4444"/>
                      <a:pt x="507" y="3582"/>
                      <a:pt x="443" y="2740"/>
                    </a:cubicBezTo>
                    <a:cubicBezTo>
                      <a:pt x="378" y="1899"/>
                      <a:pt x="313" y="1036"/>
                      <a:pt x="248" y="119"/>
                    </a:cubicBezTo>
                    <a:cubicBezTo>
                      <a:pt x="238" y="43"/>
                      <a:pt x="184" y="0"/>
                      <a:pt x="119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681;p31"/>
              <p:cNvSpPr/>
              <p:nvPr/>
            </p:nvSpPr>
            <p:spPr>
              <a:xfrm>
                <a:off x="468988" y="2971200"/>
                <a:ext cx="477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549" extrusionOk="0">
                    <a:moveTo>
                      <a:pt x="1319" y="0"/>
                    </a:moveTo>
                    <a:cubicBezTo>
                      <a:pt x="1199" y="0"/>
                      <a:pt x="1067" y="8"/>
                      <a:pt x="928" y="26"/>
                    </a:cubicBezTo>
                    <a:cubicBezTo>
                      <a:pt x="410" y="90"/>
                      <a:pt x="0" y="252"/>
                      <a:pt x="22" y="392"/>
                    </a:cubicBezTo>
                    <a:cubicBezTo>
                      <a:pt x="30" y="493"/>
                      <a:pt x="259" y="549"/>
                      <a:pt x="579" y="549"/>
                    </a:cubicBezTo>
                    <a:cubicBezTo>
                      <a:pt x="705" y="549"/>
                      <a:pt x="846" y="540"/>
                      <a:pt x="993" y="522"/>
                    </a:cubicBezTo>
                    <a:cubicBezTo>
                      <a:pt x="1510" y="457"/>
                      <a:pt x="1910" y="295"/>
                      <a:pt x="1899" y="155"/>
                    </a:cubicBezTo>
                    <a:cubicBezTo>
                      <a:pt x="1883" y="60"/>
                      <a:pt x="1647" y="0"/>
                      <a:pt x="1319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82;p31"/>
              <p:cNvSpPr/>
              <p:nvPr/>
            </p:nvSpPr>
            <p:spPr>
              <a:xfrm>
                <a:off x="466013" y="2968225"/>
                <a:ext cx="5397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792" extrusionOk="0">
                    <a:moveTo>
                      <a:pt x="1436" y="243"/>
                    </a:moveTo>
                    <a:cubicBezTo>
                      <a:pt x="1655" y="243"/>
                      <a:pt x="1802" y="267"/>
                      <a:pt x="1867" y="296"/>
                    </a:cubicBezTo>
                    <a:cubicBezTo>
                      <a:pt x="1780" y="360"/>
                      <a:pt x="1521" y="468"/>
                      <a:pt x="1090" y="522"/>
                    </a:cubicBezTo>
                    <a:cubicBezTo>
                      <a:pt x="949" y="540"/>
                      <a:pt x="824" y="547"/>
                      <a:pt x="716" y="547"/>
                    </a:cubicBezTo>
                    <a:cubicBezTo>
                      <a:pt x="501" y="547"/>
                      <a:pt x="353" y="518"/>
                      <a:pt x="281" y="490"/>
                    </a:cubicBezTo>
                    <a:cubicBezTo>
                      <a:pt x="368" y="425"/>
                      <a:pt x="637" y="317"/>
                      <a:pt x="1058" y="263"/>
                    </a:cubicBezTo>
                    <a:cubicBezTo>
                      <a:pt x="1201" y="248"/>
                      <a:pt x="1328" y="243"/>
                      <a:pt x="1436" y="243"/>
                    </a:cubicBezTo>
                    <a:close/>
                    <a:moveTo>
                      <a:pt x="1445" y="0"/>
                    </a:moveTo>
                    <a:cubicBezTo>
                      <a:pt x="1315" y="0"/>
                      <a:pt x="1173" y="8"/>
                      <a:pt x="1025" y="25"/>
                    </a:cubicBezTo>
                    <a:cubicBezTo>
                      <a:pt x="766" y="58"/>
                      <a:pt x="529" y="112"/>
                      <a:pt x="346" y="188"/>
                    </a:cubicBezTo>
                    <a:cubicBezTo>
                      <a:pt x="109" y="284"/>
                      <a:pt x="1" y="392"/>
                      <a:pt x="11" y="522"/>
                    </a:cubicBezTo>
                    <a:cubicBezTo>
                      <a:pt x="33" y="651"/>
                      <a:pt x="162" y="737"/>
                      <a:pt x="421" y="770"/>
                    </a:cubicBezTo>
                    <a:cubicBezTo>
                      <a:pt x="507" y="781"/>
                      <a:pt x="605" y="792"/>
                      <a:pt x="713" y="792"/>
                    </a:cubicBezTo>
                    <a:cubicBezTo>
                      <a:pt x="842" y="792"/>
                      <a:pt x="982" y="781"/>
                      <a:pt x="1123" y="770"/>
                    </a:cubicBezTo>
                    <a:cubicBezTo>
                      <a:pt x="1382" y="737"/>
                      <a:pt x="1629" y="673"/>
                      <a:pt x="1813" y="598"/>
                    </a:cubicBezTo>
                    <a:cubicBezTo>
                      <a:pt x="2039" y="511"/>
                      <a:pt x="2158" y="392"/>
                      <a:pt x="2137" y="263"/>
                    </a:cubicBezTo>
                    <a:cubicBezTo>
                      <a:pt x="2125" y="133"/>
                      <a:pt x="1986" y="47"/>
                      <a:pt x="1737" y="15"/>
                    </a:cubicBezTo>
                    <a:cubicBezTo>
                      <a:pt x="1650" y="5"/>
                      <a:pt x="1551" y="0"/>
                      <a:pt x="1445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83;p31"/>
              <p:cNvSpPr/>
              <p:nvPr/>
            </p:nvSpPr>
            <p:spPr>
              <a:xfrm>
                <a:off x="475463" y="3080500"/>
                <a:ext cx="757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03" h="411" extrusionOk="0">
                    <a:moveTo>
                      <a:pt x="151" y="0"/>
                    </a:moveTo>
                    <a:cubicBezTo>
                      <a:pt x="65" y="0"/>
                      <a:pt x="0" y="98"/>
                      <a:pt x="0" y="206"/>
                    </a:cubicBezTo>
                    <a:cubicBezTo>
                      <a:pt x="0" y="313"/>
                      <a:pt x="65" y="410"/>
                      <a:pt x="151" y="410"/>
                    </a:cubicBezTo>
                    <a:cubicBezTo>
                      <a:pt x="227" y="410"/>
                      <a:pt x="302" y="313"/>
                      <a:pt x="302" y="206"/>
                    </a:cubicBezTo>
                    <a:cubicBezTo>
                      <a:pt x="302" y="98"/>
                      <a:pt x="227" y="0"/>
                      <a:pt x="151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84;p31"/>
              <p:cNvSpPr/>
              <p:nvPr/>
            </p:nvSpPr>
            <p:spPr>
              <a:xfrm>
                <a:off x="472488" y="3077525"/>
                <a:ext cx="13525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541" h="649" extrusionOk="0">
                    <a:moveTo>
                      <a:pt x="270" y="249"/>
                    </a:moveTo>
                    <a:cubicBezTo>
                      <a:pt x="270" y="249"/>
                      <a:pt x="292" y="281"/>
                      <a:pt x="292" y="325"/>
                    </a:cubicBezTo>
                    <a:cubicBezTo>
                      <a:pt x="292" y="368"/>
                      <a:pt x="270" y="400"/>
                      <a:pt x="270" y="400"/>
                    </a:cubicBezTo>
                    <a:cubicBezTo>
                      <a:pt x="270" y="400"/>
                      <a:pt x="248" y="368"/>
                      <a:pt x="248" y="325"/>
                    </a:cubicBezTo>
                    <a:cubicBezTo>
                      <a:pt x="248" y="281"/>
                      <a:pt x="270" y="249"/>
                      <a:pt x="270" y="249"/>
                    </a:cubicBezTo>
                    <a:close/>
                    <a:moveTo>
                      <a:pt x="270" y="1"/>
                    </a:moveTo>
                    <a:cubicBezTo>
                      <a:pt x="119" y="1"/>
                      <a:pt x="1" y="141"/>
                      <a:pt x="1" y="325"/>
                    </a:cubicBezTo>
                    <a:cubicBezTo>
                      <a:pt x="1" y="508"/>
                      <a:pt x="119" y="648"/>
                      <a:pt x="270" y="648"/>
                    </a:cubicBezTo>
                    <a:cubicBezTo>
                      <a:pt x="421" y="648"/>
                      <a:pt x="540" y="508"/>
                      <a:pt x="540" y="325"/>
                    </a:cubicBezTo>
                    <a:cubicBezTo>
                      <a:pt x="540" y="141"/>
                      <a:pt x="421" y="1"/>
                      <a:pt x="270" y="1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685;p31"/>
            <p:cNvGrpSpPr/>
            <p:nvPr/>
          </p:nvGrpSpPr>
          <p:grpSpPr>
            <a:xfrm>
              <a:off x="2155576" y="2024086"/>
              <a:ext cx="682685" cy="543763"/>
              <a:chOff x="665038" y="2869125"/>
              <a:chExt cx="180700" cy="143925"/>
            </a:xfrm>
          </p:grpSpPr>
          <p:sp>
            <p:nvSpPr>
              <p:cNvPr id="66" name="Google Shape;686;p31"/>
              <p:cNvSpPr/>
              <p:nvPr/>
            </p:nvSpPr>
            <p:spPr>
              <a:xfrm>
                <a:off x="666113" y="2872125"/>
                <a:ext cx="176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7056" h="3384" extrusionOk="0">
                    <a:moveTo>
                      <a:pt x="542" y="1"/>
                    </a:moveTo>
                    <a:cubicBezTo>
                      <a:pt x="427" y="1"/>
                      <a:pt x="316" y="24"/>
                      <a:pt x="216" y="84"/>
                    </a:cubicBezTo>
                    <a:cubicBezTo>
                      <a:pt x="1" y="224"/>
                      <a:pt x="65" y="580"/>
                      <a:pt x="281" y="709"/>
                    </a:cubicBezTo>
                    <a:lnTo>
                      <a:pt x="6732" y="3373"/>
                    </a:lnTo>
                    <a:cubicBezTo>
                      <a:pt x="6753" y="3381"/>
                      <a:pt x="6775" y="3384"/>
                      <a:pt x="6796" y="3384"/>
                    </a:cubicBezTo>
                    <a:cubicBezTo>
                      <a:pt x="6934" y="3384"/>
                      <a:pt x="7055" y="3242"/>
                      <a:pt x="7055" y="3093"/>
                    </a:cubicBezTo>
                    <a:cubicBezTo>
                      <a:pt x="7055" y="2931"/>
                      <a:pt x="6947" y="2780"/>
                      <a:pt x="6828" y="2661"/>
                    </a:cubicBezTo>
                    <a:cubicBezTo>
                      <a:pt x="6710" y="2543"/>
                      <a:pt x="6569" y="2446"/>
                      <a:pt x="6494" y="2295"/>
                    </a:cubicBezTo>
                    <a:cubicBezTo>
                      <a:pt x="6397" y="2112"/>
                      <a:pt x="6386" y="1874"/>
                      <a:pt x="6235" y="1745"/>
                    </a:cubicBezTo>
                    <a:cubicBezTo>
                      <a:pt x="6008" y="1551"/>
                      <a:pt x="5631" y="1691"/>
                      <a:pt x="5383" y="1529"/>
                    </a:cubicBezTo>
                    <a:cubicBezTo>
                      <a:pt x="5178" y="1400"/>
                      <a:pt x="5135" y="1119"/>
                      <a:pt x="4951" y="968"/>
                    </a:cubicBezTo>
                    <a:cubicBezTo>
                      <a:pt x="4826" y="867"/>
                      <a:pt x="4672" y="847"/>
                      <a:pt x="4511" y="847"/>
                    </a:cubicBezTo>
                    <a:cubicBezTo>
                      <a:pt x="4412" y="847"/>
                      <a:pt x="4310" y="855"/>
                      <a:pt x="4210" y="855"/>
                    </a:cubicBezTo>
                    <a:cubicBezTo>
                      <a:pt x="4109" y="855"/>
                      <a:pt x="4009" y="847"/>
                      <a:pt x="3916" y="817"/>
                    </a:cubicBezTo>
                    <a:cubicBezTo>
                      <a:pt x="3496" y="688"/>
                      <a:pt x="3280" y="159"/>
                      <a:pt x="2859" y="51"/>
                    </a:cubicBezTo>
                    <a:cubicBezTo>
                      <a:pt x="2804" y="37"/>
                      <a:pt x="2748" y="31"/>
                      <a:pt x="2693" y="31"/>
                    </a:cubicBezTo>
                    <a:cubicBezTo>
                      <a:pt x="2360" y="31"/>
                      <a:pt x="2025" y="247"/>
                      <a:pt x="1683" y="256"/>
                    </a:cubicBezTo>
                    <a:cubicBezTo>
                      <a:pt x="1425" y="256"/>
                      <a:pt x="1187" y="148"/>
                      <a:pt x="950" y="73"/>
                    </a:cubicBezTo>
                    <a:cubicBezTo>
                      <a:pt x="816" y="32"/>
                      <a:pt x="676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87;p31"/>
              <p:cNvSpPr/>
              <p:nvPr/>
            </p:nvSpPr>
            <p:spPr>
              <a:xfrm>
                <a:off x="665038" y="2869125"/>
                <a:ext cx="180700" cy="905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3623" extrusionOk="0">
                    <a:moveTo>
                      <a:pt x="595" y="1"/>
                    </a:moveTo>
                    <a:cubicBezTo>
                      <a:pt x="440" y="1"/>
                      <a:pt x="306" y="36"/>
                      <a:pt x="195" y="106"/>
                    </a:cubicBezTo>
                    <a:cubicBezTo>
                      <a:pt x="76" y="171"/>
                      <a:pt x="1" y="300"/>
                      <a:pt x="1" y="451"/>
                    </a:cubicBezTo>
                    <a:cubicBezTo>
                      <a:pt x="1" y="646"/>
                      <a:pt x="108" y="840"/>
                      <a:pt x="259" y="937"/>
                    </a:cubicBezTo>
                    <a:cubicBezTo>
                      <a:pt x="279" y="949"/>
                      <a:pt x="302" y="955"/>
                      <a:pt x="326" y="955"/>
                    </a:cubicBezTo>
                    <a:cubicBezTo>
                      <a:pt x="368" y="955"/>
                      <a:pt x="411" y="936"/>
                      <a:pt x="432" y="894"/>
                    </a:cubicBezTo>
                    <a:cubicBezTo>
                      <a:pt x="464" y="840"/>
                      <a:pt x="454" y="765"/>
                      <a:pt x="389" y="732"/>
                    </a:cubicBezTo>
                    <a:cubicBezTo>
                      <a:pt x="313" y="678"/>
                      <a:pt x="248" y="559"/>
                      <a:pt x="248" y="451"/>
                    </a:cubicBezTo>
                    <a:cubicBezTo>
                      <a:pt x="248" y="408"/>
                      <a:pt x="259" y="344"/>
                      <a:pt x="324" y="312"/>
                    </a:cubicBezTo>
                    <a:cubicBezTo>
                      <a:pt x="394" y="268"/>
                      <a:pt x="483" y="247"/>
                      <a:pt x="588" y="247"/>
                    </a:cubicBezTo>
                    <a:cubicBezTo>
                      <a:pt x="693" y="247"/>
                      <a:pt x="815" y="268"/>
                      <a:pt x="950" y="312"/>
                    </a:cubicBezTo>
                    <a:cubicBezTo>
                      <a:pt x="1003" y="322"/>
                      <a:pt x="1058" y="344"/>
                      <a:pt x="1111" y="365"/>
                    </a:cubicBezTo>
                    <a:cubicBezTo>
                      <a:pt x="1305" y="430"/>
                      <a:pt x="1499" y="495"/>
                      <a:pt x="1726" y="495"/>
                    </a:cubicBezTo>
                    <a:cubicBezTo>
                      <a:pt x="1909" y="495"/>
                      <a:pt x="2093" y="430"/>
                      <a:pt x="2266" y="376"/>
                    </a:cubicBezTo>
                    <a:cubicBezTo>
                      <a:pt x="2426" y="320"/>
                      <a:pt x="2580" y="270"/>
                      <a:pt x="2723" y="270"/>
                    </a:cubicBezTo>
                    <a:cubicBezTo>
                      <a:pt x="2773" y="270"/>
                      <a:pt x="2822" y="276"/>
                      <a:pt x="2870" y="290"/>
                    </a:cubicBezTo>
                    <a:cubicBezTo>
                      <a:pt x="3053" y="333"/>
                      <a:pt x="3204" y="484"/>
                      <a:pt x="3355" y="635"/>
                    </a:cubicBezTo>
                    <a:cubicBezTo>
                      <a:pt x="3517" y="808"/>
                      <a:pt x="3678" y="980"/>
                      <a:pt x="3916" y="1055"/>
                    </a:cubicBezTo>
                    <a:cubicBezTo>
                      <a:pt x="4025" y="1084"/>
                      <a:pt x="4138" y="1094"/>
                      <a:pt x="4250" y="1094"/>
                    </a:cubicBezTo>
                    <a:cubicBezTo>
                      <a:pt x="4305" y="1094"/>
                      <a:pt x="4359" y="1092"/>
                      <a:pt x="4412" y="1088"/>
                    </a:cubicBezTo>
                    <a:cubicBezTo>
                      <a:pt x="4447" y="1088"/>
                      <a:pt x="4482" y="1088"/>
                      <a:pt x="4515" y="1088"/>
                    </a:cubicBezTo>
                    <a:cubicBezTo>
                      <a:pt x="4675" y="1088"/>
                      <a:pt x="4812" y="1096"/>
                      <a:pt x="4919" y="1185"/>
                    </a:cubicBezTo>
                    <a:cubicBezTo>
                      <a:pt x="4984" y="1239"/>
                      <a:pt x="5038" y="1326"/>
                      <a:pt x="5092" y="1422"/>
                    </a:cubicBezTo>
                    <a:cubicBezTo>
                      <a:pt x="5157" y="1541"/>
                      <a:pt x="5232" y="1671"/>
                      <a:pt x="5361" y="1757"/>
                    </a:cubicBezTo>
                    <a:cubicBezTo>
                      <a:pt x="5502" y="1854"/>
                      <a:pt x="5674" y="1854"/>
                      <a:pt x="5836" y="1865"/>
                    </a:cubicBezTo>
                    <a:cubicBezTo>
                      <a:pt x="5976" y="1875"/>
                      <a:pt x="6106" y="1875"/>
                      <a:pt x="6192" y="1951"/>
                    </a:cubicBezTo>
                    <a:cubicBezTo>
                      <a:pt x="6267" y="2016"/>
                      <a:pt x="6300" y="2113"/>
                      <a:pt x="6332" y="2232"/>
                    </a:cubicBezTo>
                    <a:cubicBezTo>
                      <a:pt x="6365" y="2307"/>
                      <a:pt x="6386" y="2393"/>
                      <a:pt x="6429" y="2469"/>
                    </a:cubicBezTo>
                    <a:cubicBezTo>
                      <a:pt x="6505" y="2609"/>
                      <a:pt x="6602" y="2706"/>
                      <a:pt x="6710" y="2793"/>
                    </a:cubicBezTo>
                    <a:cubicBezTo>
                      <a:pt x="6731" y="2824"/>
                      <a:pt x="6763" y="2846"/>
                      <a:pt x="6785" y="2868"/>
                    </a:cubicBezTo>
                    <a:cubicBezTo>
                      <a:pt x="6914" y="2997"/>
                      <a:pt x="6979" y="3116"/>
                      <a:pt x="6979" y="3213"/>
                    </a:cubicBezTo>
                    <a:cubicBezTo>
                      <a:pt x="6979" y="3267"/>
                      <a:pt x="6947" y="3332"/>
                      <a:pt x="6893" y="3364"/>
                    </a:cubicBezTo>
                    <a:cubicBezTo>
                      <a:pt x="6878" y="3372"/>
                      <a:pt x="6862" y="3379"/>
                      <a:pt x="6843" y="3379"/>
                    </a:cubicBezTo>
                    <a:cubicBezTo>
                      <a:pt x="6835" y="3379"/>
                      <a:pt x="6827" y="3378"/>
                      <a:pt x="6818" y="3375"/>
                    </a:cubicBezTo>
                    <a:cubicBezTo>
                      <a:pt x="6804" y="3371"/>
                      <a:pt x="6790" y="3368"/>
                      <a:pt x="6776" y="3368"/>
                    </a:cubicBezTo>
                    <a:cubicBezTo>
                      <a:pt x="6724" y="3368"/>
                      <a:pt x="6673" y="3399"/>
                      <a:pt x="6656" y="3450"/>
                    </a:cubicBezTo>
                    <a:cubicBezTo>
                      <a:pt x="6634" y="3515"/>
                      <a:pt x="6667" y="3591"/>
                      <a:pt x="6731" y="3612"/>
                    </a:cubicBezTo>
                    <a:cubicBezTo>
                      <a:pt x="6763" y="3623"/>
                      <a:pt x="6807" y="3623"/>
                      <a:pt x="6839" y="3623"/>
                    </a:cubicBezTo>
                    <a:cubicBezTo>
                      <a:pt x="6904" y="3623"/>
                      <a:pt x="6979" y="3601"/>
                      <a:pt x="7033" y="3558"/>
                    </a:cubicBezTo>
                    <a:cubicBezTo>
                      <a:pt x="7152" y="3483"/>
                      <a:pt x="7216" y="3342"/>
                      <a:pt x="7216" y="3213"/>
                    </a:cubicBezTo>
                    <a:cubicBezTo>
                      <a:pt x="7228" y="3040"/>
                      <a:pt x="7141" y="2868"/>
                      <a:pt x="6958" y="2695"/>
                    </a:cubicBezTo>
                    <a:cubicBezTo>
                      <a:pt x="6926" y="2673"/>
                      <a:pt x="6904" y="2642"/>
                      <a:pt x="6871" y="2620"/>
                    </a:cubicBezTo>
                    <a:cubicBezTo>
                      <a:pt x="6785" y="2534"/>
                      <a:pt x="6699" y="2458"/>
                      <a:pt x="6645" y="2361"/>
                    </a:cubicBezTo>
                    <a:cubicBezTo>
                      <a:pt x="6612" y="2296"/>
                      <a:pt x="6591" y="2232"/>
                      <a:pt x="6569" y="2156"/>
                    </a:cubicBezTo>
                    <a:cubicBezTo>
                      <a:pt x="6526" y="2026"/>
                      <a:pt x="6483" y="1875"/>
                      <a:pt x="6353" y="1767"/>
                    </a:cubicBezTo>
                    <a:cubicBezTo>
                      <a:pt x="6202" y="1638"/>
                      <a:pt x="6020" y="1628"/>
                      <a:pt x="5847" y="1616"/>
                    </a:cubicBezTo>
                    <a:cubicBezTo>
                      <a:pt x="5706" y="1616"/>
                      <a:pt x="5588" y="1606"/>
                      <a:pt x="5491" y="1552"/>
                    </a:cubicBezTo>
                    <a:cubicBezTo>
                      <a:pt x="5415" y="1498"/>
                      <a:pt x="5361" y="1401"/>
                      <a:pt x="5308" y="1304"/>
                    </a:cubicBezTo>
                    <a:cubicBezTo>
                      <a:pt x="5243" y="1185"/>
                      <a:pt x="5178" y="1077"/>
                      <a:pt x="5070" y="991"/>
                    </a:cubicBezTo>
                    <a:cubicBezTo>
                      <a:pt x="4925" y="870"/>
                      <a:pt x="4749" y="845"/>
                      <a:pt x="4575" y="845"/>
                    </a:cubicBezTo>
                    <a:cubicBezTo>
                      <a:pt x="4517" y="845"/>
                      <a:pt x="4458" y="848"/>
                      <a:pt x="4402" y="851"/>
                    </a:cubicBezTo>
                    <a:cubicBezTo>
                      <a:pt x="4251" y="851"/>
                      <a:pt x="4110" y="851"/>
                      <a:pt x="3992" y="818"/>
                    </a:cubicBezTo>
                    <a:cubicBezTo>
                      <a:pt x="3819" y="765"/>
                      <a:pt x="3678" y="624"/>
                      <a:pt x="3527" y="473"/>
                    </a:cubicBezTo>
                    <a:cubicBezTo>
                      <a:pt x="3355" y="290"/>
                      <a:pt x="3182" y="117"/>
                      <a:pt x="2935" y="53"/>
                    </a:cubicBezTo>
                    <a:cubicBezTo>
                      <a:pt x="2865" y="35"/>
                      <a:pt x="2797" y="28"/>
                      <a:pt x="2729" y="28"/>
                    </a:cubicBezTo>
                    <a:cubicBezTo>
                      <a:pt x="2544" y="28"/>
                      <a:pt x="2364" y="83"/>
                      <a:pt x="2190" y="139"/>
                    </a:cubicBezTo>
                    <a:cubicBezTo>
                      <a:pt x="2028" y="193"/>
                      <a:pt x="1877" y="247"/>
                      <a:pt x="1715" y="247"/>
                    </a:cubicBezTo>
                    <a:cubicBezTo>
                      <a:pt x="1554" y="247"/>
                      <a:pt x="1370" y="193"/>
                      <a:pt x="1187" y="128"/>
                    </a:cubicBezTo>
                    <a:cubicBezTo>
                      <a:pt x="1133" y="106"/>
                      <a:pt x="1079" y="96"/>
                      <a:pt x="1025" y="74"/>
                    </a:cubicBezTo>
                    <a:cubicBezTo>
                      <a:pt x="868" y="25"/>
                      <a:pt x="724" y="1"/>
                      <a:pt x="595" y="1"/>
                    </a:cubicBezTo>
                    <a:close/>
                  </a:path>
                </a:pathLst>
              </a:custGeom>
              <a:solidFill>
                <a:srgbClr val="FFA6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8;p31"/>
              <p:cNvSpPr/>
              <p:nvPr/>
            </p:nvSpPr>
            <p:spPr>
              <a:xfrm>
                <a:off x="672313" y="2887050"/>
                <a:ext cx="166675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5040" extrusionOk="0">
                    <a:moveTo>
                      <a:pt x="406" y="1"/>
                    </a:moveTo>
                    <a:cubicBezTo>
                      <a:pt x="237" y="1"/>
                      <a:pt x="68" y="67"/>
                      <a:pt x="0" y="220"/>
                    </a:cubicBezTo>
                    <a:cubicBezTo>
                      <a:pt x="281" y="899"/>
                      <a:pt x="443" y="1633"/>
                      <a:pt x="453" y="2366"/>
                    </a:cubicBezTo>
                    <a:cubicBezTo>
                      <a:pt x="465" y="2680"/>
                      <a:pt x="486" y="3068"/>
                      <a:pt x="777" y="3208"/>
                    </a:cubicBezTo>
                    <a:cubicBezTo>
                      <a:pt x="993" y="3305"/>
                      <a:pt x="1295" y="3197"/>
                      <a:pt x="1479" y="3348"/>
                    </a:cubicBezTo>
                    <a:cubicBezTo>
                      <a:pt x="1662" y="3510"/>
                      <a:pt x="1608" y="3823"/>
                      <a:pt x="1791" y="3984"/>
                    </a:cubicBezTo>
                    <a:cubicBezTo>
                      <a:pt x="1953" y="4135"/>
                      <a:pt x="2212" y="4082"/>
                      <a:pt x="2395" y="4190"/>
                    </a:cubicBezTo>
                    <a:cubicBezTo>
                      <a:pt x="2665" y="4330"/>
                      <a:pt x="2697" y="4718"/>
                      <a:pt x="2924" y="4912"/>
                    </a:cubicBezTo>
                    <a:cubicBezTo>
                      <a:pt x="3028" y="5003"/>
                      <a:pt x="3169" y="5039"/>
                      <a:pt x="3311" y="5039"/>
                    </a:cubicBezTo>
                    <a:cubicBezTo>
                      <a:pt x="3388" y="5039"/>
                      <a:pt x="3466" y="5028"/>
                      <a:pt x="3538" y="5010"/>
                    </a:cubicBezTo>
                    <a:cubicBezTo>
                      <a:pt x="3754" y="4945"/>
                      <a:pt x="3927" y="4826"/>
                      <a:pt x="4111" y="4696"/>
                    </a:cubicBezTo>
                    <a:cubicBezTo>
                      <a:pt x="4887" y="4157"/>
                      <a:pt x="5674" y="3607"/>
                      <a:pt x="6451" y="3068"/>
                    </a:cubicBezTo>
                    <a:cubicBezTo>
                      <a:pt x="6527" y="3014"/>
                      <a:pt x="6667" y="2917"/>
                      <a:pt x="6645" y="2809"/>
                    </a:cubicBezTo>
                    <a:cubicBezTo>
                      <a:pt x="6636" y="2719"/>
                      <a:pt x="6618" y="2695"/>
                      <a:pt x="6592" y="2695"/>
                    </a:cubicBezTo>
                    <a:cubicBezTo>
                      <a:pt x="6563" y="2695"/>
                      <a:pt x="6523" y="2727"/>
                      <a:pt x="6478" y="2727"/>
                    </a:cubicBezTo>
                    <a:cubicBezTo>
                      <a:pt x="6469" y="2727"/>
                      <a:pt x="6460" y="2726"/>
                      <a:pt x="6451" y="2723"/>
                    </a:cubicBezTo>
                    <a:cubicBezTo>
                      <a:pt x="6214" y="2647"/>
                      <a:pt x="6052" y="2625"/>
                      <a:pt x="5944" y="2334"/>
                    </a:cubicBezTo>
                    <a:cubicBezTo>
                      <a:pt x="5847" y="2097"/>
                      <a:pt x="5772" y="1805"/>
                      <a:pt x="5534" y="1719"/>
                    </a:cubicBezTo>
                    <a:cubicBezTo>
                      <a:pt x="5492" y="1706"/>
                      <a:pt x="5448" y="1702"/>
                      <a:pt x="5403" y="1702"/>
                    </a:cubicBezTo>
                    <a:cubicBezTo>
                      <a:pt x="5272" y="1702"/>
                      <a:pt x="5135" y="1742"/>
                      <a:pt x="5004" y="1742"/>
                    </a:cubicBezTo>
                    <a:cubicBezTo>
                      <a:pt x="4953" y="1742"/>
                      <a:pt x="4903" y="1736"/>
                      <a:pt x="4854" y="1719"/>
                    </a:cubicBezTo>
                    <a:cubicBezTo>
                      <a:pt x="4531" y="1601"/>
                      <a:pt x="4531" y="1094"/>
                      <a:pt x="4240" y="932"/>
                    </a:cubicBezTo>
                    <a:cubicBezTo>
                      <a:pt x="4168" y="894"/>
                      <a:pt x="4092" y="880"/>
                      <a:pt x="4012" y="880"/>
                    </a:cubicBezTo>
                    <a:cubicBezTo>
                      <a:pt x="3824" y="880"/>
                      <a:pt x="3621" y="956"/>
                      <a:pt x="3431" y="956"/>
                    </a:cubicBezTo>
                    <a:cubicBezTo>
                      <a:pt x="3364" y="956"/>
                      <a:pt x="3299" y="947"/>
                      <a:pt x="3236" y="921"/>
                    </a:cubicBezTo>
                    <a:cubicBezTo>
                      <a:pt x="2902" y="781"/>
                      <a:pt x="2838" y="263"/>
                      <a:pt x="2493" y="187"/>
                    </a:cubicBezTo>
                    <a:cubicBezTo>
                      <a:pt x="2464" y="181"/>
                      <a:pt x="2435" y="178"/>
                      <a:pt x="2407" y="178"/>
                    </a:cubicBezTo>
                    <a:cubicBezTo>
                      <a:pt x="2153" y="178"/>
                      <a:pt x="1935" y="419"/>
                      <a:pt x="1673" y="458"/>
                    </a:cubicBezTo>
                    <a:cubicBezTo>
                      <a:pt x="1639" y="465"/>
                      <a:pt x="1604" y="468"/>
                      <a:pt x="1571" y="468"/>
                    </a:cubicBezTo>
                    <a:cubicBezTo>
                      <a:pt x="1400" y="468"/>
                      <a:pt x="1234" y="385"/>
                      <a:pt x="1090" y="295"/>
                    </a:cubicBezTo>
                    <a:cubicBezTo>
                      <a:pt x="906" y="187"/>
                      <a:pt x="745" y="58"/>
                      <a:pt x="540" y="15"/>
                    </a:cubicBezTo>
                    <a:cubicBezTo>
                      <a:pt x="496" y="6"/>
                      <a:pt x="451" y="1"/>
                      <a:pt x="4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" name="Google Shape;689;p31"/>
            <p:cNvGrpSpPr/>
            <p:nvPr/>
          </p:nvGrpSpPr>
          <p:grpSpPr>
            <a:xfrm>
              <a:off x="1051616" y="1919325"/>
              <a:ext cx="536004" cy="2068321"/>
              <a:chOff x="183663" y="2801125"/>
              <a:chExt cx="141875" cy="547450"/>
            </a:xfrm>
          </p:grpSpPr>
          <p:sp>
            <p:nvSpPr>
              <p:cNvPr id="56" name="Google Shape;690;p31"/>
              <p:cNvSpPr/>
              <p:nvPr/>
            </p:nvSpPr>
            <p:spPr>
              <a:xfrm>
                <a:off x="245438" y="2804350"/>
                <a:ext cx="766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6624" extrusionOk="0">
                    <a:moveTo>
                      <a:pt x="2093" y="1"/>
                    </a:moveTo>
                    <a:lnTo>
                      <a:pt x="0" y="5038"/>
                    </a:lnTo>
                    <a:lnTo>
                      <a:pt x="140" y="6624"/>
                    </a:lnTo>
                    <a:lnTo>
                      <a:pt x="2805" y="6494"/>
                    </a:lnTo>
                    <a:lnTo>
                      <a:pt x="3064" y="5233"/>
                    </a:lnTo>
                    <a:lnTo>
                      <a:pt x="209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691;p31"/>
              <p:cNvSpPr/>
              <p:nvPr/>
            </p:nvSpPr>
            <p:spPr>
              <a:xfrm>
                <a:off x="242463" y="2801125"/>
                <a:ext cx="82550" cy="1718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6872" extrusionOk="0">
                    <a:moveTo>
                      <a:pt x="2169" y="561"/>
                    </a:moveTo>
                    <a:lnTo>
                      <a:pt x="3053" y="5362"/>
                    </a:lnTo>
                    <a:lnTo>
                      <a:pt x="2826" y="6505"/>
                    </a:lnTo>
                    <a:lnTo>
                      <a:pt x="367" y="6623"/>
                    </a:lnTo>
                    <a:lnTo>
                      <a:pt x="249" y="5189"/>
                    </a:lnTo>
                    <a:lnTo>
                      <a:pt x="2169" y="561"/>
                    </a:lnTo>
                    <a:close/>
                    <a:moveTo>
                      <a:pt x="2222" y="0"/>
                    </a:moveTo>
                    <a:cubicBezTo>
                      <a:pt x="2169" y="0"/>
                      <a:pt x="2114" y="33"/>
                      <a:pt x="2093" y="76"/>
                    </a:cubicBezTo>
                    <a:lnTo>
                      <a:pt x="12" y="5113"/>
                    </a:lnTo>
                    <a:cubicBezTo>
                      <a:pt x="0" y="5135"/>
                      <a:pt x="0" y="5156"/>
                      <a:pt x="0" y="5178"/>
                    </a:cubicBezTo>
                    <a:lnTo>
                      <a:pt x="130" y="6764"/>
                    </a:lnTo>
                    <a:cubicBezTo>
                      <a:pt x="141" y="6829"/>
                      <a:pt x="194" y="6872"/>
                      <a:pt x="259" y="6872"/>
                    </a:cubicBezTo>
                    <a:lnTo>
                      <a:pt x="2934" y="6742"/>
                    </a:lnTo>
                    <a:cubicBezTo>
                      <a:pt x="2989" y="6742"/>
                      <a:pt x="3032" y="6699"/>
                      <a:pt x="3042" y="6645"/>
                    </a:cubicBezTo>
                    <a:lnTo>
                      <a:pt x="3301" y="5393"/>
                    </a:lnTo>
                    <a:lnTo>
                      <a:pt x="3301" y="5340"/>
                    </a:lnTo>
                    <a:lnTo>
                      <a:pt x="2330" y="108"/>
                    </a:lnTo>
                    <a:cubicBezTo>
                      <a:pt x="2320" y="54"/>
                      <a:pt x="2277" y="11"/>
                      <a:pt x="2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692;p31"/>
              <p:cNvSpPr/>
              <p:nvPr/>
            </p:nvSpPr>
            <p:spPr>
              <a:xfrm>
                <a:off x="195813" y="2930300"/>
                <a:ext cx="126500" cy="36677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4671" extrusionOk="0">
                    <a:moveTo>
                      <a:pt x="1985" y="0"/>
                    </a:moveTo>
                    <a:lnTo>
                      <a:pt x="1985" y="0"/>
                    </a:lnTo>
                    <a:cubicBezTo>
                      <a:pt x="1907" y="92"/>
                      <a:pt x="1894" y="227"/>
                      <a:pt x="1938" y="342"/>
                    </a:cubicBezTo>
                    <a:lnTo>
                      <a:pt x="1938" y="342"/>
                    </a:lnTo>
                    <a:lnTo>
                      <a:pt x="1985" y="0"/>
                    </a:lnTo>
                    <a:close/>
                    <a:moveTo>
                      <a:pt x="5059" y="302"/>
                    </a:moveTo>
                    <a:lnTo>
                      <a:pt x="5050" y="369"/>
                    </a:lnTo>
                    <a:lnTo>
                      <a:pt x="5050" y="369"/>
                    </a:lnTo>
                    <a:cubicBezTo>
                      <a:pt x="5055" y="347"/>
                      <a:pt x="5058" y="325"/>
                      <a:pt x="5059" y="302"/>
                    </a:cubicBezTo>
                    <a:close/>
                    <a:moveTo>
                      <a:pt x="2956" y="108"/>
                    </a:moveTo>
                    <a:cubicBezTo>
                      <a:pt x="2880" y="281"/>
                      <a:pt x="2751" y="442"/>
                      <a:pt x="2589" y="529"/>
                    </a:cubicBezTo>
                    <a:cubicBezTo>
                      <a:pt x="2510" y="568"/>
                      <a:pt x="2421" y="590"/>
                      <a:pt x="2334" y="590"/>
                    </a:cubicBezTo>
                    <a:cubicBezTo>
                      <a:pt x="2232" y="590"/>
                      <a:pt x="2132" y="560"/>
                      <a:pt x="2050" y="497"/>
                    </a:cubicBezTo>
                    <a:cubicBezTo>
                      <a:pt x="1998" y="456"/>
                      <a:pt x="1961" y="401"/>
                      <a:pt x="1938" y="342"/>
                    </a:cubicBezTo>
                    <a:lnTo>
                      <a:pt x="1938" y="342"/>
                    </a:lnTo>
                    <a:lnTo>
                      <a:pt x="1" y="14304"/>
                    </a:lnTo>
                    <a:lnTo>
                      <a:pt x="3161" y="14670"/>
                    </a:lnTo>
                    <a:lnTo>
                      <a:pt x="5050" y="369"/>
                    </a:lnTo>
                    <a:lnTo>
                      <a:pt x="5050" y="369"/>
                    </a:lnTo>
                    <a:cubicBezTo>
                      <a:pt x="4997" y="638"/>
                      <a:pt x="4738" y="846"/>
                      <a:pt x="4471" y="846"/>
                    </a:cubicBezTo>
                    <a:cubicBezTo>
                      <a:pt x="4448" y="846"/>
                      <a:pt x="4425" y="845"/>
                      <a:pt x="4402" y="842"/>
                    </a:cubicBezTo>
                    <a:cubicBezTo>
                      <a:pt x="4078" y="799"/>
                      <a:pt x="3841" y="453"/>
                      <a:pt x="3905" y="140"/>
                    </a:cubicBezTo>
                    <a:lnTo>
                      <a:pt x="3905" y="140"/>
                    </a:lnTo>
                    <a:cubicBezTo>
                      <a:pt x="3829" y="324"/>
                      <a:pt x="3733" y="507"/>
                      <a:pt x="3582" y="626"/>
                    </a:cubicBezTo>
                    <a:cubicBezTo>
                      <a:pt x="3497" y="688"/>
                      <a:pt x="3392" y="723"/>
                      <a:pt x="3292" y="723"/>
                    </a:cubicBezTo>
                    <a:cubicBezTo>
                      <a:pt x="3199" y="723"/>
                      <a:pt x="3109" y="693"/>
                      <a:pt x="3042" y="626"/>
                    </a:cubicBezTo>
                    <a:cubicBezTo>
                      <a:pt x="2913" y="497"/>
                      <a:pt x="2923" y="291"/>
                      <a:pt x="2956" y="1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693;p31"/>
              <p:cNvSpPr/>
              <p:nvPr/>
            </p:nvSpPr>
            <p:spPr>
              <a:xfrm>
                <a:off x="192588" y="2927050"/>
                <a:ext cx="132950" cy="372975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14919" extrusionOk="0">
                    <a:moveTo>
                      <a:pt x="2966" y="627"/>
                    </a:moveTo>
                    <a:cubicBezTo>
                      <a:pt x="2988" y="702"/>
                      <a:pt x="3020" y="778"/>
                      <a:pt x="3085" y="842"/>
                    </a:cubicBezTo>
                    <a:cubicBezTo>
                      <a:pt x="3174" y="936"/>
                      <a:pt x="3295" y="977"/>
                      <a:pt x="3419" y="977"/>
                    </a:cubicBezTo>
                    <a:cubicBezTo>
                      <a:pt x="3551" y="977"/>
                      <a:pt x="3686" y="931"/>
                      <a:pt x="3786" y="853"/>
                    </a:cubicBezTo>
                    <a:cubicBezTo>
                      <a:pt x="3851" y="799"/>
                      <a:pt x="3915" y="734"/>
                      <a:pt x="3958" y="659"/>
                    </a:cubicBezTo>
                    <a:cubicBezTo>
                      <a:pt x="3980" y="702"/>
                      <a:pt x="4013" y="756"/>
                      <a:pt x="4034" y="788"/>
                    </a:cubicBezTo>
                    <a:cubicBezTo>
                      <a:pt x="4153" y="961"/>
                      <a:pt x="4325" y="1068"/>
                      <a:pt x="4509" y="1090"/>
                    </a:cubicBezTo>
                    <a:cubicBezTo>
                      <a:pt x="4543" y="1096"/>
                      <a:pt x="4577" y="1100"/>
                      <a:pt x="4611" y="1100"/>
                    </a:cubicBezTo>
                    <a:cubicBezTo>
                      <a:pt x="4749" y="1100"/>
                      <a:pt x="4882" y="1049"/>
                      <a:pt x="4994" y="972"/>
                    </a:cubicBezTo>
                    <a:lnTo>
                      <a:pt x="4994" y="972"/>
                    </a:lnTo>
                    <a:lnTo>
                      <a:pt x="3182" y="14660"/>
                    </a:lnTo>
                    <a:lnTo>
                      <a:pt x="269" y="14326"/>
                    </a:lnTo>
                    <a:lnTo>
                      <a:pt x="2158" y="766"/>
                    </a:lnTo>
                    <a:cubicBezTo>
                      <a:pt x="2244" y="820"/>
                      <a:pt x="2346" y="847"/>
                      <a:pt x="2453" y="847"/>
                    </a:cubicBezTo>
                    <a:cubicBezTo>
                      <a:pt x="2559" y="847"/>
                      <a:pt x="2670" y="820"/>
                      <a:pt x="2772" y="766"/>
                    </a:cubicBezTo>
                    <a:cubicBezTo>
                      <a:pt x="2848" y="734"/>
                      <a:pt x="2913" y="680"/>
                      <a:pt x="2966" y="627"/>
                    </a:cubicBezTo>
                    <a:close/>
                    <a:moveTo>
                      <a:pt x="2120" y="1"/>
                    </a:moveTo>
                    <a:cubicBezTo>
                      <a:pt x="2086" y="1"/>
                      <a:pt x="2049" y="15"/>
                      <a:pt x="2028" y="44"/>
                    </a:cubicBezTo>
                    <a:cubicBezTo>
                      <a:pt x="1952" y="130"/>
                      <a:pt x="1909" y="249"/>
                      <a:pt x="1920" y="378"/>
                    </a:cubicBezTo>
                    <a:cubicBezTo>
                      <a:pt x="1920" y="411"/>
                      <a:pt x="1931" y="454"/>
                      <a:pt x="1942" y="486"/>
                    </a:cubicBezTo>
                    <a:lnTo>
                      <a:pt x="11" y="14422"/>
                    </a:lnTo>
                    <a:cubicBezTo>
                      <a:pt x="0" y="14455"/>
                      <a:pt x="11" y="14487"/>
                      <a:pt x="32" y="14509"/>
                    </a:cubicBezTo>
                    <a:cubicBezTo>
                      <a:pt x="54" y="14542"/>
                      <a:pt x="86" y="14552"/>
                      <a:pt x="118" y="14563"/>
                    </a:cubicBezTo>
                    <a:lnTo>
                      <a:pt x="3279" y="14919"/>
                    </a:lnTo>
                    <a:lnTo>
                      <a:pt x="3290" y="14919"/>
                    </a:lnTo>
                    <a:cubicBezTo>
                      <a:pt x="3354" y="14919"/>
                      <a:pt x="3398" y="14875"/>
                      <a:pt x="3409" y="14811"/>
                    </a:cubicBezTo>
                    <a:lnTo>
                      <a:pt x="5307" y="519"/>
                    </a:lnTo>
                    <a:cubicBezTo>
                      <a:pt x="5307" y="497"/>
                      <a:pt x="5318" y="464"/>
                      <a:pt x="5318" y="443"/>
                    </a:cubicBezTo>
                    <a:cubicBezTo>
                      <a:pt x="5318" y="378"/>
                      <a:pt x="5274" y="313"/>
                      <a:pt x="5210" y="313"/>
                    </a:cubicBezTo>
                    <a:cubicBezTo>
                      <a:pt x="5202" y="312"/>
                      <a:pt x="5195" y="312"/>
                      <a:pt x="5188" y="312"/>
                    </a:cubicBezTo>
                    <a:cubicBezTo>
                      <a:pt x="5124" y="312"/>
                      <a:pt x="5079" y="353"/>
                      <a:pt x="5070" y="411"/>
                    </a:cubicBezTo>
                    <a:lnTo>
                      <a:pt x="5059" y="476"/>
                    </a:lnTo>
                    <a:cubicBezTo>
                      <a:pt x="5037" y="572"/>
                      <a:pt x="4984" y="670"/>
                      <a:pt x="4897" y="745"/>
                    </a:cubicBezTo>
                    <a:cubicBezTo>
                      <a:pt x="4803" y="820"/>
                      <a:pt x="4692" y="855"/>
                      <a:pt x="4586" y="855"/>
                    </a:cubicBezTo>
                    <a:cubicBezTo>
                      <a:pt x="4571" y="855"/>
                      <a:pt x="4556" y="854"/>
                      <a:pt x="4541" y="853"/>
                    </a:cubicBezTo>
                    <a:cubicBezTo>
                      <a:pt x="4423" y="831"/>
                      <a:pt x="4315" y="766"/>
                      <a:pt x="4239" y="648"/>
                    </a:cubicBezTo>
                    <a:cubicBezTo>
                      <a:pt x="4164" y="540"/>
                      <a:pt x="4131" y="411"/>
                      <a:pt x="4153" y="292"/>
                    </a:cubicBezTo>
                    <a:cubicBezTo>
                      <a:pt x="4174" y="238"/>
                      <a:pt x="4131" y="174"/>
                      <a:pt x="4078" y="152"/>
                    </a:cubicBezTo>
                    <a:cubicBezTo>
                      <a:pt x="4064" y="147"/>
                      <a:pt x="4050" y="145"/>
                      <a:pt x="4036" y="145"/>
                    </a:cubicBezTo>
                    <a:cubicBezTo>
                      <a:pt x="3987" y="145"/>
                      <a:pt x="3943" y="174"/>
                      <a:pt x="3927" y="217"/>
                    </a:cubicBezTo>
                    <a:cubicBezTo>
                      <a:pt x="3851" y="378"/>
                      <a:pt x="3776" y="551"/>
                      <a:pt x="3635" y="659"/>
                    </a:cubicBezTo>
                    <a:cubicBezTo>
                      <a:pt x="3576" y="705"/>
                      <a:pt x="3495" y="733"/>
                      <a:pt x="3420" y="733"/>
                    </a:cubicBezTo>
                    <a:cubicBezTo>
                      <a:pt x="3357" y="733"/>
                      <a:pt x="3297" y="714"/>
                      <a:pt x="3258" y="670"/>
                    </a:cubicBezTo>
                    <a:cubicBezTo>
                      <a:pt x="3171" y="583"/>
                      <a:pt x="3182" y="411"/>
                      <a:pt x="3203" y="249"/>
                    </a:cubicBezTo>
                    <a:cubicBezTo>
                      <a:pt x="3215" y="195"/>
                      <a:pt x="3171" y="130"/>
                      <a:pt x="3117" y="119"/>
                    </a:cubicBezTo>
                    <a:cubicBezTo>
                      <a:pt x="3103" y="115"/>
                      <a:pt x="3090" y="112"/>
                      <a:pt x="3076" y="112"/>
                    </a:cubicBezTo>
                    <a:cubicBezTo>
                      <a:pt x="3027" y="112"/>
                      <a:pt x="2983" y="142"/>
                      <a:pt x="2966" y="184"/>
                    </a:cubicBezTo>
                    <a:cubicBezTo>
                      <a:pt x="2913" y="303"/>
                      <a:pt x="2815" y="464"/>
                      <a:pt x="2664" y="551"/>
                    </a:cubicBezTo>
                    <a:cubicBezTo>
                      <a:pt x="2599" y="586"/>
                      <a:pt x="2529" y="602"/>
                      <a:pt x="2462" y="602"/>
                    </a:cubicBezTo>
                    <a:cubicBezTo>
                      <a:pt x="2385" y="602"/>
                      <a:pt x="2312" y="580"/>
                      <a:pt x="2254" y="540"/>
                    </a:cubicBezTo>
                    <a:cubicBezTo>
                      <a:pt x="2233" y="519"/>
                      <a:pt x="2211" y="486"/>
                      <a:pt x="2201" y="464"/>
                    </a:cubicBezTo>
                    <a:lnTo>
                      <a:pt x="2244" y="141"/>
                    </a:lnTo>
                    <a:cubicBezTo>
                      <a:pt x="2244" y="87"/>
                      <a:pt x="2222" y="44"/>
                      <a:pt x="2168" y="11"/>
                    </a:cubicBezTo>
                    <a:cubicBezTo>
                      <a:pt x="2154" y="4"/>
                      <a:pt x="2137" y="1"/>
                      <a:pt x="21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94;p31"/>
              <p:cNvSpPr/>
              <p:nvPr/>
            </p:nvSpPr>
            <p:spPr>
              <a:xfrm>
                <a:off x="217113" y="2927825"/>
                <a:ext cx="57200" cy="3600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14403" extrusionOk="0">
                    <a:moveTo>
                      <a:pt x="2150" y="0"/>
                    </a:moveTo>
                    <a:cubicBezTo>
                      <a:pt x="2092" y="0"/>
                      <a:pt x="2039" y="41"/>
                      <a:pt x="2039" y="99"/>
                    </a:cubicBezTo>
                    <a:lnTo>
                      <a:pt x="12" y="14262"/>
                    </a:lnTo>
                    <a:cubicBezTo>
                      <a:pt x="0" y="14327"/>
                      <a:pt x="55" y="14391"/>
                      <a:pt x="119" y="14403"/>
                    </a:cubicBezTo>
                    <a:lnTo>
                      <a:pt x="130" y="14403"/>
                    </a:lnTo>
                    <a:cubicBezTo>
                      <a:pt x="194" y="14403"/>
                      <a:pt x="249" y="14360"/>
                      <a:pt x="259" y="14295"/>
                    </a:cubicBezTo>
                    <a:lnTo>
                      <a:pt x="2277" y="143"/>
                    </a:lnTo>
                    <a:cubicBezTo>
                      <a:pt x="2287" y="67"/>
                      <a:pt x="2244" y="13"/>
                      <a:pt x="2169" y="2"/>
                    </a:cubicBezTo>
                    <a:cubicBezTo>
                      <a:pt x="2162" y="1"/>
                      <a:pt x="2156" y="0"/>
                      <a:pt x="2150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95;p31"/>
              <p:cNvSpPr/>
              <p:nvPr/>
            </p:nvSpPr>
            <p:spPr>
              <a:xfrm>
                <a:off x="243813" y="2930525"/>
                <a:ext cx="52875" cy="36410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14564" extrusionOk="0">
                    <a:moveTo>
                      <a:pt x="1977" y="0"/>
                    </a:moveTo>
                    <a:cubicBezTo>
                      <a:pt x="1921" y="0"/>
                      <a:pt x="1876" y="42"/>
                      <a:pt x="1866" y="110"/>
                    </a:cubicBezTo>
                    <a:lnTo>
                      <a:pt x="11" y="14424"/>
                    </a:lnTo>
                    <a:cubicBezTo>
                      <a:pt x="1" y="14489"/>
                      <a:pt x="54" y="14554"/>
                      <a:pt x="119" y="14564"/>
                    </a:cubicBezTo>
                    <a:lnTo>
                      <a:pt x="130" y="14564"/>
                    </a:lnTo>
                    <a:cubicBezTo>
                      <a:pt x="195" y="14564"/>
                      <a:pt x="248" y="14521"/>
                      <a:pt x="260" y="14456"/>
                    </a:cubicBezTo>
                    <a:lnTo>
                      <a:pt x="2104" y="142"/>
                    </a:lnTo>
                    <a:cubicBezTo>
                      <a:pt x="2115" y="66"/>
                      <a:pt x="2072" y="13"/>
                      <a:pt x="1996" y="2"/>
                    </a:cubicBezTo>
                    <a:cubicBezTo>
                      <a:pt x="1989" y="1"/>
                      <a:pt x="1983" y="0"/>
                      <a:pt x="1977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96;p31"/>
              <p:cNvSpPr/>
              <p:nvPr/>
            </p:nvSpPr>
            <p:spPr>
              <a:xfrm>
                <a:off x="278338" y="2804350"/>
                <a:ext cx="28600" cy="535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2141" extrusionOk="0">
                    <a:moveTo>
                      <a:pt x="777" y="1"/>
                    </a:moveTo>
                    <a:lnTo>
                      <a:pt x="0" y="1877"/>
                    </a:lnTo>
                    <a:lnTo>
                      <a:pt x="151" y="1985"/>
                    </a:lnTo>
                    <a:cubicBezTo>
                      <a:pt x="151" y="1985"/>
                      <a:pt x="395" y="2140"/>
                      <a:pt x="684" y="2140"/>
                    </a:cubicBezTo>
                    <a:cubicBezTo>
                      <a:pt x="784" y="2140"/>
                      <a:pt x="890" y="2122"/>
                      <a:pt x="993" y="2072"/>
                    </a:cubicBezTo>
                    <a:lnTo>
                      <a:pt x="1144" y="1997"/>
                    </a:lnTo>
                    <a:lnTo>
                      <a:pt x="777" y="1"/>
                    </a:ln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97;p31"/>
              <p:cNvSpPr/>
              <p:nvPr/>
            </p:nvSpPr>
            <p:spPr>
              <a:xfrm>
                <a:off x="274813" y="2801125"/>
                <a:ext cx="3537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2395" extrusionOk="0">
                    <a:moveTo>
                      <a:pt x="875" y="561"/>
                    </a:moveTo>
                    <a:lnTo>
                      <a:pt x="1144" y="2061"/>
                    </a:lnTo>
                    <a:lnTo>
                      <a:pt x="1079" y="2093"/>
                    </a:lnTo>
                    <a:cubicBezTo>
                      <a:pt x="997" y="2134"/>
                      <a:pt x="910" y="2149"/>
                      <a:pt x="825" y="2149"/>
                    </a:cubicBezTo>
                    <a:cubicBezTo>
                      <a:pt x="579" y="2149"/>
                      <a:pt x="357" y="2018"/>
                      <a:pt x="357" y="2018"/>
                    </a:cubicBezTo>
                    <a:lnTo>
                      <a:pt x="292" y="1963"/>
                    </a:lnTo>
                    <a:lnTo>
                      <a:pt x="875" y="561"/>
                    </a:lnTo>
                    <a:close/>
                    <a:moveTo>
                      <a:pt x="928" y="0"/>
                    </a:moveTo>
                    <a:cubicBezTo>
                      <a:pt x="875" y="0"/>
                      <a:pt x="820" y="33"/>
                      <a:pt x="799" y="76"/>
                    </a:cubicBezTo>
                    <a:lnTo>
                      <a:pt x="22" y="1963"/>
                    </a:lnTo>
                    <a:cubicBezTo>
                      <a:pt x="1" y="2018"/>
                      <a:pt x="22" y="2082"/>
                      <a:pt x="65" y="2114"/>
                    </a:cubicBezTo>
                    <a:lnTo>
                      <a:pt x="228" y="2222"/>
                    </a:lnTo>
                    <a:cubicBezTo>
                      <a:pt x="238" y="2233"/>
                      <a:pt x="508" y="2395"/>
                      <a:pt x="832" y="2395"/>
                    </a:cubicBezTo>
                    <a:cubicBezTo>
                      <a:pt x="940" y="2395"/>
                      <a:pt x="1069" y="2373"/>
                      <a:pt x="1187" y="2308"/>
                    </a:cubicBezTo>
                    <a:lnTo>
                      <a:pt x="1338" y="2233"/>
                    </a:lnTo>
                    <a:cubicBezTo>
                      <a:pt x="1393" y="2212"/>
                      <a:pt x="1414" y="2157"/>
                      <a:pt x="1403" y="2104"/>
                    </a:cubicBezTo>
                    <a:lnTo>
                      <a:pt x="1036" y="108"/>
                    </a:lnTo>
                    <a:cubicBezTo>
                      <a:pt x="1026" y="54"/>
                      <a:pt x="983" y="11"/>
                      <a:pt x="928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98;p31"/>
              <p:cNvSpPr/>
              <p:nvPr/>
            </p:nvSpPr>
            <p:spPr>
              <a:xfrm>
                <a:off x="183663" y="3287875"/>
                <a:ext cx="9627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851" h="2306" extrusionOk="0">
                    <a:moveTo>
                      <a:pt x="487" y="1"/>
                    </a:moveTo>
                    <a:cubicBezTo>
                      <a:pt x="487" y="1"/>
                      <a:pt x="1" y="2050"/>
                      <a:pt x="1942" y="2287"/>
                    </a:cubicBezTo>
                    <a:cubicBezTo>
                      <a:pt x="2043" y="2300"/>
                      <a:pt x="2138" y="2306"/>
                      <a:pt x="2227" y="2306"/>
                    </a:cubicBezTo>
                    <a:cubicBezTo>
                      <a:pt x="3851" y="2306"/>
                      <a:pt x="3647" y="367"/>
                      <a:pt x="3647" y="367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B36E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99;p31"/>
              <p:cNvSpPr/>
              <p:nvPr/>
            </p:nvSpPr>
            <p:spPr>
              <a:xfrm>
                <a:off x="186913" y="3284875"/>
                <a:ext cx="93600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48" extrusionOk="0">
                    <a:moveTo>
                      <a:pt x="453" y="260"/>
                    </a:moveTo>
                    <a:lnTo>
                      <a:pt x="3398" y="595"/>
                    </a:lnTo>
                    <a:cubicBezTo>
                      <a:pt x="3409" y="854"/>
                      <a:pt x="3387" y="1576"/>
                      <a:pt x="2967" y="1986"/>
                    </a:cubicBezTo>
                    <a:cubicBezTo>
                      <a:pt x="2757" y="2196"/>
                      <a:pt x="2463" y="2307"/>
                      <a:pt x="2094" y="2307"/>
                    </a:cubicBezTo>
                    <a:cubicBezTo>
                      <a:pt x="2008" y="2307"/>
                      <a:pt x="1918" y="2301"/>
                      <a:pt x="1824" y="2288"/>
                    </a:cubicBezTo>
                    <a:cubicBezTo>
                      <a:pt x="1316" y="2224"/>
                      <a:pt x="939" y="2019"/>
                      <a:pt x="702" y="1696"/>
                    </a:cubicBezTo>
                    <a:cubicBezTo>
                      <a:pt x="357" y="1188"/>
                      <a:pt x="410" y="519"/>
                      <a:pt x="453" y="260"/>
                    </a:cubicBezTo>
                    <a:close/>
                    <a:moveTo>
                      <a:pt x="348" y="0"/>
                    </a:moveTo>
                    <a:cubicBezTo>
                      <a:pt x="292" y="0"/>
                      <a:pt x="248" y="41"/>
                      <a:pt x="238" y="99"/>
                    </a:cubicBezTo>
                    <a:cubicBezTo>
                      <a:pt x="227" y="131"/>
                      <a:pt x="0" y="1113"/>
                      <a:pt x="496" y="1825"/>
                    </a:cubicBezTo>
                    <a:cubicBezTo>
                      <a:pt x="777" y="2224"/>
                      <a:pt x="1208" y="2461"/>
                      <a:pt x="1791" y="2537"/>
                    </a:cubicBezTo>
                    <a:cubicBezTo>
                      <a:pt x="1899" y="2547"/>
                      <a:pt x="1996" y="2547"/>
                      <a:pt x="2093" y="2547"/>
                    </a:cubicBezTo>
                    <a:cubicBezTo>
                      <a:pt x="2524" y="2547"/>
                      <a:pt x="2881" y="2418"/>
                      <a:pt x="3140" y="2159"/>
                    </a:cubicBezTo>
                    <a:cubicBezTo>
                      <a:pt x="3744" y="1566"/>
                      <a:pt x="3646" y="519"/>
                      <a:pt x="3636" y="476"/>
                    </a:cubicBezTo>
                    <a:cubicBezTo>
                      <a:pt x="3636" y="411"/>
                      <a:pt x="3593" y="368"/>
                      <a:pt x="3528" y="368"/>
                    </a:cubicBezTo>
                    <a:lnTo>
                      <a:pt x="367" y="2"/>
                    </a:lnTo>
                    <a:cubicBezTo>
                      <a:pt x="361" y="1"/>
                      <a:pt x="354" y="0"/>
                      <a:pt x="348" y="0"/>
                    </a:cubicBezTo>
                    <a:close/>
                  </a:path>
                </a:pathLst>
              </a:custGeom>
              <a:solidFill>
                <a:srgbClr val="B36E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4" grpId="0"/>
      <p:bldP spid="1291" grpId="0" build="p"/>
      <p:bldP spid="1292" grpId="0" build="p"/>
      <p:bldP spid="1293" grpId="0" build="p"/>
      <p:bldP spid="1294" grpId="0" build="p"/>
      <p:bldP spid="1304" grpId="0" build="p"/>
      <p:bldP spid="130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0"/>
          <p:cNvGrpSpPr/>
          <p:nvPr/>
        </p:nvGrpSpPr>
        <p:grpSpPr>
          <a:xfrm>
            <a:off x="777766" y="2515883"/>
            <a:ext cx="4043413" cy="1683866"/>
            <a:chOff x="3034807" y="3386847"/>
            <a:chExt cx="2994600" cy="507900"/>
          </a:xfrm>
        </p:grpSpPr>
        <p:sp>
          <p:nvSpPr>
            <p:cNvPr id="600" name="Google Shape;600;p30"/>
            <p:cNvSpPr/>
            <p:nvPr/>
          </p:nvSpPr>
          <p:spPr>
            <a:xfrm>
              <a:off x="3034807" y="3386847"/>
              <a:ext cx="2994600" cy="50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131494" y="3428404"/>
              <a:ext cx="2800800" cy="424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02" name="Google Shape;602;p30"/>
          <p:cNvSpPr txBox="1">
            <a:spLocks noGrp="1"/>
          </p:cNvSpPr>
          <p:nvPr>
            <p:ph type="title"/>
          </p:nvPr>
        </p:nvSpPr>
        <p:spPr>
          <a:xfrm>
            <a:off x="843354" y="2697638"/>
            <a:ext cx="3778346" cy="1265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Lưu ý khi dùng từ mượn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3" name="Google Shape;603;p30"/>
          <p:cNvSpPr txBox="1">
            <a:spLocks noGrp="1"/>
          </p:cNvSpPr>
          <p:nvPr>
            <p:ph type="title" idx="2"/>
          </p:nvPr>
        </p:nvSpPr>
        <p:spPr>
          <a:xfrm>
            <a:off x="1890650" y="1081313"/>
            <a:ext cx="2843700" cy="11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II.</a:t>
            </a:r>
            <a:endParaRPr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42" name="Google Shape;642;p30"/>
          <p:cNvGrpSpPr/>
          <p:nvPr/>
        </p:nvGrpSpPr>
        <p:grpSpPr>
          <a:xfrm>
            <a:off x="-1279775" y="1032073"/>
            <a:ext cx="3905038" cy="1761200"/>
            <a:chOff x="-1279775" y="803473"/>
            <a:chExt cx="3905038" cy="1761200"/>
          </a:xfrm>
        </p:grpSpPr>
        <p:grpSp>
          <p:nvGrpSpPr>
            <p:cNvPr id="643" name="Google Shape;643;p30"/>
            <p:cNvGrpSpPr/>
            <p:nvPr/>
          </p:nvGrpSpPr>
          <p:grpSpPr>
            <a:xfrm>
              <a:off x="1804616" y="1522648"/>
              <a:ext cx="820647" cy="572699"/>
              <a:chOff x="2497400" y="238075"/>
              <a:chExt cx="235075" cy="164050"/>
            </a:xfrm>
          </p:grpSpPr>
          <p:sp>
            <p:nvSpPr>
              <p:cNvPr id="644" name="Google Shape;644;p30"/>
              <p:cNvSpPr/>
              <p:nvPr/>
            </p:nvSpPr>
            <p:spPr>
              <a:xfrm>
                <a:off x="2543200" y="307600"/>
                <a:ext cx="93725" cy="94525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3781" extrusionOk="0">
                    <a:moveTo>
                      <a:pt x="0" y="1"/>
                    </a:moveTo>
                    <a:lnTo>
                      <a:pt x="735" y="3780"/>
                    </a:lnTo>
                    <a:lnTo>
                      <a:pt x="3749" y="17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5" name="Google Shape;645;p30"/>
              <p:cNvSpPr/>
              <p:nvPr/>
            </p:nvSpPr>
            <p:spPr>
              <a:xfrm>
                <a:off x="2561550" y="330225"/>
                <a:ext cx="7537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3015" h="2876" extrusionOk="0">
                    <a:moveTo>
                      <a:pt x="1162" y="0"/>
                    </a:moveTo>
                    <a:lnTo>
                      <a:pt x="587" y="22"/>
                    </a:lnTo>
                    <a:lnTo>
                      <a:pt x="1" y="2875"/>
                    </a:lnTo>
                    <a:lnTo>
                      <a:pt x="3015" y="884"/>
                    </a:lnTo>
                    <a:lnTo>
                      <a:pt x="11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6" name="Google Shape;646;p30"/>
              <p:cNvSpPr/>
              <p:nvPr/>
            </p:nvSpPr>
            <p:spPr>
              <a:xfrm>
                <a:off x="2497400" y="238100"/>
                <a:ext cx="235075" cy="137400"/>
              </a:xfrm>
              <a:custGeom>
                <a:avLst/>
                <a:gdLst/>
                <a:ahLst/>
                <a:cxnLst/>
                <a:rect l="l" t="t" r="r" b="b"/>
                <a:pathLst>
                  <a:path w="9403" h="5496" extrusionOk="0">
                    <a:moveTo>
                      <a:pt x="9168" y="0"/>
                    </a:moveTo>
                    <a:cubicBezTo>
                      <a:pt x="8049" y="0"/>
                      <a:pt x="1" y="1481"/>
                      <a:pt x="1" y="1481"/>
                    </a:cubicBezTo>
                    <a:lnTo>
                      <a:pt x="5676" y="5495"/>
                    </a:lnTo>
                    <a:cubicBezTo>
                      <a:pt x="5676" y="5495"/>
                      <a:pt x="9403" y="257"/>
                      <a:pt x="9296" y="22"/>
                    </a:cubicBezTo>
                    <a:cubicBezTo>
                      <a:pt x="9290" y="7"/>
                      <a:pt x="9246" y="0"/>
                      <a:pt x="9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7" name="Google Shape;647;p30"/>
              <p:cNvSpPr/>
              <p:nvPr/>
            </p:nvSpPr>
            <p:spPr>
              <a:xfrm>
                <a:off x="2497400" y="238075"/>
                <a:ext cx="23242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9297" h="2782" extrusionOk="0">
                    <a:moveTo>
                      <a:pt x="9168" y="1"/>
                    </a:moveTo>
                    <a:cubicBezTo>
                      <a:pt x="8042" y="1"/>
                      <a:pt x="1" y="1482"/>
                      <a:pt x="1" y="1482"/>
                    </a:cubicBezTo>
                    <a:lnTo>
                      <a:pt x="1832" y="2782"/>
                    </a:lnTo>
                    <a:lnTo>
                      <a:pt x="9296" y="23"/>
                    </a:lnTo>
                    <a:lnTo>
                      <a:pt x="9286" y="13"/>
                    </a:lnTo>
                    <a:cubicBezTo>
                      <a:pt x="9267" y="5"/>
                      <a:pt x="9227" y="1"/>
                      <a:pt x="91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8" name="Google Shape;648;p30"/>
              <p:cNvSpPr/>
              <p:nvPr/>
            </p:nvSpPr>
            <p:spPr>
              <a:xfrm>
                <a:off x="2576200" y="238650"/>
                <a:ext cx="156275" cy="136850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5474" extrusionOk="0">
                    <a:moveTo>
                      <a:pt x="6144" y="0"/>
                    </a:moveTo>
                    <a:lnTo>
                      <a:pt x="1" y="3685"/>
                    </a:lnTo>
                    <a:lnTo>
                      <a:pt x="2524" y="5473"/>
                    </a:lnTo>
                    <a:cubicBezTo>
                      <a:pt x="2524" y="5473"/>
                      <a:pt x="6251" y="235"/>
                      <a:pt x="6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49" name="Google Shape;649;p30"/>
            <p:cNvSpPr/>
            <p:nvPr/>
          </p:nvSpPr>
          <p:spPr>
            <a:xfrm>
              <a:off x="-1279775" y="803473"/>
              <a:ext cx="3283075" cy="1761200"/>
            </a:xfrm>
            <a:custGeom>
              <a:avLst/>
              <a:gdLst/>
              <a:ahLst/>
              <a:cxnLst/>
              <a:rect l="l" t="t" r="r" b="b"/>
              <a:pathLst>
                <a:path w="131323" h="70448" extrusionOk="0">
                  <a:moveTo>
                    <a:pt x="0" y="3149"/>
                  </a:moveTo>
                  <a:cubicBezTo>
                    <a:pt x="6635" y="-3486"/>
                    <a:pt x="22063" y="1454"/>
                    <a:pt x="27515" y="9090"/>
                  </a:cubicBezTo>
                  <a:cubicBezTo>
                    <a:pt x="39845" y="26359"/>
                    <a:pt x="48657" y="50847"/>
                    <a:pt x="68788" y="57554"/>
                  </a:cubicBezTo>
                  <a:cubicBezTo>
                    <a:pt x="78084" y="60651"/>
                    <a:pt x="91252" y="64795"/>
                    <a:pt x="98180" y="57867"/>
                  </a:cubicBezTo>
                  <a:cubicBezTo>
                    <a:pt x="101203" y="54844"/>
                    <a:pt x="102315" y="46959"/>
                    <a:pt x="98492" y="45047"/>
                  </a:cubicBezTo>
                  <a:cubicBezTo>
                    <a:pt x="94241" y="42921"/>
                    <a:pt x="86237" y="44290"/>
                    <a:pt x="84735" y="48799"/>
                  </a:cubicBezTo>
                  <a:cubicBezTo>
                    <a:pt x="82880" y="54366"/>
                    <a:pt x="86093" y="61705"/>
                    <a:pt x="90676" y="65371"/>
                  </a:cubicBezTo>
                  <a:cubicBezTo>
                    <a:pt x="95947" y="69587"/>
                    <a:pt x="103716" y="71172"/>
                    <a:pt x="110374" y="70061"/>
                  </a:cubicBezTo>
                  <a:cubicBezTo>
                    <a:pt x="119030" y="68617"/>
                    <a:pt x="125118" y="60320"/>
                    <a:pt x="131323" y="54115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grpSp>
        <p:nvGrpSpPr>
          <p:cNvPr id="650" name="Google Shape;650;p30"/>
          <p:cNvGrpSpPr/>
          <p:nvPr/>
        </p:nvGrpSpPr>
        <p:grpSpPr>
          <a:xfrm flipH="1">
            <a:off x="4971475" y="3719998"/>
            <a:ext cx="820647" cy="572699"/>
            <a:chOff x="2497400" y="238075"/>
            <a:chExt cx="235075" cy="164050"/>
          </a:xfrm>
        </p:grpSpPr>
        <p:sp>
          <p:nvSpPr>
            <p:cNvPr id="651" name="Google Shape;651;p30"/>
            <p:cNvSpPr/>
            <p:nvPr/>
          </p:nvSpPr>
          <p:spPr>
            <a:xfrm>
              <a:off x="2543200" y="307600"/>
              <a:ext cx="93725" cy="94525"/>
            </a:xfrm>
            <a:custGeom>
              <a:avLst/>
              <a:gdLst/>
              <a:ahLst/>
              <a:cxnLst/>
              <a:rect l="l" t="t" r="r" b="b"/>
              <a:pathLst>
                <a:path w="3749" h="3781" extrusionOk="0">
                  <a:moveTo>
                    <a:pt x="0" y="1"/>
                  </a:moveTo>
                  <a:lnTo>
                    <a:pt x="735" y="3780"/>
                  </a:lnTo>
                  <a:lnTo>
                    <a:pt x="3749" y="17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" name="Google Shape;652;p30"/>
            <p:cNvSpPr/>
            <p:nvPr/>
          </p:nvSpPr>
          <p:spPr>
            <a:xfrm>
              <a:off x="2561550" y="330225"/>
              <a:ext cx="75375" cy="71900"/>
            </a:xfrm>
            <a:custGeom>
              <a:avLst/>
              <a:gdLst/>
              <a:ahLst/>
              <a:cxnLst/>
              <a:rect l="l" t="t" r="r" b="b"/>
              <a:pathLst>
                <a:path w="3015" h="2876" extrusionOk="0">
                  <a:moveTo>
                    <a:pt x="1162" y="0"/>
                  </a:moveTo>
                  <a:lnTo>
                    <a:pt x="587" y="22"/>
                  </a:lnTo>
                  <a:lnTo>
                    <a:pt x="1" y="2875"/>
                  </a:lnTo>
                  <a:lnTo>
                    <a:pt x="3015" y="884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" name="Google Shape;653;p30"/>
            <p:cNvSpPr/>
            <p:nvPr/>
          </p:nvSpPr>
          <p:spPr>
            <a:xfrm>
              <a:off x="2497400" y="238100"/>
              <a:ext cx="235075" cy="137400"/>
            </a:xfrm>
            <a:custGeom>
              <a:avLst/>
              <a:gdLst/>
              <a:ahLst/>
              <a:cxnLst/>
              <a:rect l="l" t="t" r="r" b="b"/>
              <a:pathLst>
                <a:path w="9403" h="5496" extrusionOk="0">
                  <a:moveTo>
                    <a:pt x="9168" y="0"/>
                  </a:moveTo>
                  <a:cubicBezTo>
                    <a:pt x="8049" y="0"/>
                    <a:pt x="1" y="1481"/>
                    <a:pt x="1" y="1481"/>
                  </a:cubicBezTo>
                  <a:lnTo>
                    <a:pt x="5676" y="5495"/>
                  </a:lnTo>
                  <a:cubicBezTo>
                    <a:pt x="5676" y="5495"/>
                    <a:pt x="9403" y="257"/>
                    <a:pt x="9296" y="22"/>
                  </a:cubicBezTo>
                  <a:cubicBezTo>
                    <a:pt x="9290" y="7"/>
                    <a:pt x="9246" y="0"/>
                    <a:pt x="9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" name="Google Shape;654;p30"/>
            <p:cNvSpPr/>
            <p:nvPr/>
          </p:nvSpPr>
          <p:spPr>
            <a:xfrm>
              <a:off x="2497400" y="238075"/>
              <a:ext cx="232425" cy="69550"/>
            </a:xfrm>
            <a:custGeom>
              <a:avLst/>
              <a:gdLst/>
              <a:ahLst/>
              <a:cxnLst/>
              <a:rect l="l" t="t" r="r" b="b"/>
              <a:pathLst>
                <a:path w="9297" h="2782" extrusionOk="0">
                  <a:moveTo>
                    <a:pt x="9168" y="1"/>
                  </a:moveTo>
                  <a:cubicBezTo>
                    <a:pt x="8042" y="1"/>
                    <a:pt x="1" y="1482"/>
                    <a:pt x="1" y="1482"/>
                  </a:cubicBezTo>
                  <a:lnTo>
                    <a:pt x="1832" y="2782"/>
                  </a:lnTo>
                  <a:lnTo>
                    <a:pt x="9296" y="23"/>
                  </a:lnTo>
                  <a:lnTo>
                    <a:pt x="9286" y="13"/>
                  </a:lnTo>
                  <a:cubicBezTo>
                    <a:pt x="9267" y="5"/>
                    <a:pt x="9227" y="1"/>
                    <a:pt x="9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" name="Google Shape;655;p30"/>
            <p:cNvSpPr/>
            <p:nvPr/>
          </p:nvSpPr>
          <p:spPr>
            <a:xfrm>
              <a:off x="2576200" y="238650"/>
              <a:ext cx="156275" cy="136850"/>
            </a:xfrm>
            <a:custGeom>
              <a:avLst/>
              <a:gdLst/>
              <a:ahLst/>
              <a:cxnLst/>
              <a:rect l="l" t="t" r="r" b="b"/>
              <a:pathLst>
                <a:path w="6251" h="5474" extrusionOk="0">
                  <a:moveTo>
                    <a:pt x="6144" y="0"/>
                  </a:moveTo>
                  <a:lnTo>
                    <a:pt x="1" y="3685"/>
                  </a:lnTo>
                  <a:lnTo>
                    <a:pt x="2524" y="5473"/>
                  </a:lnTo>
                  <a:cubicBezTo>
                    <a:pt x="2524" y="5473"/>
                    <a:pt x="6251" y="235"/>
                    <a:pt x="6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56" name="Google Shape;656;p30"/>
          <p:cNvSpPr/>
          <p:nvPr/>
        </p:nvSpPr>
        <p:spPr>
          <a:xfrm flipH="1">
            <a:off x="5634547" y="3693662"/>
            <a:ext cx="3681650" cy="1377300"/>
          </a:xfrm>
          <a:custGeom>
            <a:avLst/>
            <a:gdLst/>
            <a:ahLst/>
            <a:cxnLst/>
            <a:rect l="l" t="t" r="r" b="b"/>
            <a:pathLst>
              <a:path w="147266" h="55092" extrusionOk="0">
                <a:moveTo>
                  <a:pt x="0" y="55092"/>
                </a:moveTo>
                <a:cubicBezTo>
                  <a:pt x="0" y="50534"/>
                  <a:pt x="6751" y="48778"/>
                  <a:pt x="10828" y="46739"/>
                </a:cubicBezTo>
                <a:cubicBezTo>
                  <a:pt x="16049" y="44128"/>
                  <a:pt x="20897" y="40805"/>
                  <a:pt x="25679" y="37457"/>
                </a:cubicBezTo>
                <a:cubicBezTo>
                  <a:pt x="33698" y="31843"/>
                  <a:pt x="49577" y="18159"/>
                  <a:pt x="53214" y="27247"/>
                </a:cubicBezTo>
                <a:cubicBezTo>
                  <a:pt x="54404" y="30220"/>
                  <a:pt x="53737" y="35405"/>
                  <a:pt x="50739" y="36529"/>
                </a:cubicBezTo>
                <a:cubicBezTo>
                  <a:pt x="44925" y="38709"/>
                  <a:pt x="37406" y="32336"/>
                  <a:pt x="34960" y="26629"/>
                </a:cubicBezTo>
                <a:cubicBezTo>
                  <a:pt x="31197" y="17850"/>
                  <a:pt x="37760" y="2957"/>
                  <a:pt x="47026" y="640"/>
                </a:cubicBezTo>
                <a:cubicBezTo>
                  <a:pt x="67314" y="-4434"/>
                  <a:pt x="81774" y="23985"/>
                  <a:pt x="99931" y="34363"/>
                </a:cubicBezTo>
                <a:cubicBezTo>
                  <a:pt x="113826" y="42305"/>
                  <a:pt x="132086" y="31390"/>
                  <a:pt x="147266" y="26319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59" name="Google Shape;1380;p45"/>
          <p:cNvGrpSpPr/>
          <p:nvPr/>
        </p:nvGrpSpPr>
        <p:grpSpPr>
          <a:xfrm>
            <a:off x="3975000" y="1513274"/>
            <a:ext cx="5628125" cy="3767170"/>
            <a:chOff x="3975000" y="1513274"/>
            <a:chExt cx="5628125" cy="3767170"/>
          </a:xfrm>
        </p:grpSpPr>
        <p:sp>
          <p:nvSpPr>
            <p:cNvPr id="60" name="Google Shape;1381;p45"/>
            <p:cNvSpPr/>
            <p:nvPr/>
          </p:nvSpPr>
          <p:spPr>
            <a:xfrm>
              <a:off x="3975000" y="4505149"/>
              <a:ext cx="5628125" cy="775294"/>
            </a:xfrm>
            <a:custGeom>
              <a:avLst/>
              <a:gdLst/>
              <a:ahLst/>
              <a:cxnLst/>
              <a:rect l="l" t="t" r="r" b="b"/>
              <a:pathLst>
                <a:path w="225125" h="28459" extrusionOk="0">
                  <a:moveTo>
                    <a:pt x="1945" y="25437"/>
                  </a:moveTo>
                  <a:cubicBezTo>
                    <a:pt x="-13628" y="20887"/>
                    <a:pt x="69728" y="951"/>
                    <a:pt x="104956" y="106"/>
                  </a:cubicBezTo>
                  <a:cubicBezTo>
                    <a:pt x="140184" y="-738"/>
                    <a:pt x="197741" y="15820"/>
                    <a:pt x="213314" y="20370"/>
                  </a:cubicBezTo>
                  <a:cubicBezTo>
                    <a:pt x="228888" y="24920"/>
                    <a:pt x="233625" y="26563"/>
                    <a:pt x="198397" y="27407"/>
                  </a:cubicBezTo>
                  <a:cubicBezTo>
                    <a:pt x="163169" y="28252"/>
                    <a:pt x="17519" y="29987"/>
                    <a:pt x="1945" y="254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grpSp>
          <p:nvGrpSpPr>
            <p:cNvPr id="61" name="Google Shape;1382;p45"/>
            <p:cNvGrpSpPr/>
            <p:nvPr/>
          </p:nvGrpSpPr>
          <p:grpSpPr>
            <a:xfrm>
              <a:off x="5687074" y="1513274"/>
              <a:ext cx="2614578" cy="3237035"/>
              <a:chOff x="5771524" y="1576599"/>
              <a:chExt cx="2614578" cy="3237035"/>
            </a:xfrm>
          </p:grpSpPr>
          <p:sp>
            <p:nvSpPr>
              <p:cNvPr id="62" name="Google Shape;1383;p45"/>
              <p:cNvSpPr/>
              <p:nvPr/>
            </p:nvSpPr>
            <p:spPr>
              <a:xfrm>
                <a:off x="5927622" y="3601139"/>
                <a:ext cx="445193" cy="383936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4801" extrusionOk="0">
                    <a:moveTo>
                      <a:pt x="1242" y="1"/>
                    </a:moveTo>
                    <a:cubicBezTo>
                      <a:pt x="1242" y="1"/>
                      <a:pt x="1" y="3021"/>
                      <a:pt x="22" y="3571"/>
                    </a:cubicBezTo>
                    <a:cubicBezTo>
                      <a:pt x="35" y="3904"/>
                      <a:pt x="172" y="3973"/>
                      <a:pt x="284" y="3973"/>
                    </a:cubicBezTo>
                    <a:cubicBezTo>
                      <a:pt x="364" y="3973"/>
                      <a:pt x="432" y="3937"/>
                      <a:pt x="432" y="3937"/>
                    </a:cubicBezTo>
                    <a:cubicBezTo>
                      <a:pt x="501" y="4269"/>
                      <a:pt x="680" y="4354"/>
                      <a:pt x="845" y="4354"/>
                    </a:cubicBezTo>
                    <a:cubicBezTo>
                      <a:pt x="1019" y="4354"/>
                      <a:pt x="1177" y="4261"/>
                      <a:pt x="1177" y="4261"/>
                    </a:cubicBezTo>
                    <a:cubicBezTo>
                      <a:pt x="1177" y="4261"/>
                      <a:pt x="1230" y="4617"/>
                      <a:pt x="1489" y="4682"/>
                    </a:cubicBezTo>
                    <a:cubicBezTo>
                      <a:pt x="1533" y="4694"/>
                      <a:pt x="1575" y="4699"/>
                      <a:pt x="1615" y="4699"/>
                    </a:cubicBezTo>
                    <a:cubicBezTo>
                      <a:pt x="2061" y="4699"/>
                      <a:pt x="2234" y="4035"/>
                      <a:pt x="2234" y="4035"/>
                    </a:cubicBezTo>
                    <a:lnTo>
                      <a:pt x="2234" y="4035"/>
                    </a:lnTo>
                    <a:cubicBezTo>
                      <a:pt x="2234" y="4035"/>
                      <a:pt x="2083" y="4800"/>
                      <a:pt x="2590" y="4800"/>
                    </a:cubicBezTo>
                    <a:cubicBezTo>
                      <a:pt x="2591" y="4800"/>
                      <a:pt x="2592" y="4800"/>
                      <a:pt x="2593" y="4800"/>
                    </a:cubicBezTo>
                    <a:cubicBezTo>
                      <a:pt x="3207" y="4800"/>
                      <a:pt x="3776" y="2137"/>
                      <a:pt x="3776" y="2137"/>
                    </a:cubicBezTo>
                    <a:cubicBezTo>
                      <a:pt x="3776" y="2137"/>
                      <a:pt x="4451" y="3331"/>
                      <a:pt x="4945" y="3331"/>
                    </a:cubicBezTo>
                    <a:cubicBezTo>
                      <a:pt x="4989" y="3331"/>
                      <a:pt x="5031" y="3321"/>
                      <a:pt x="5070" y="3301"/>
                    </a:cubicBezTo>
                    <a:cubicBezTo>
                      <a:pt x="5567" y="3043"/>
                      <a:pt x="4650" y="572"/>
                      <a:pt x="4650" y="572"/>
                    </a:cubicBezTo>
                    <a:lnTo>
                      <a:pt x="1242" y="1"/>
                    </a:lnTo>
                    <a:close/>
                  </a:path>
                </a:pathLst>
              </a:custGeom>
              <a:solidFill>
                <a:srgbClr val="FF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384;p45"/>
              <p:cNvSpPr/>
              <p:nvPr/>
            </p:nvSpPr>
            <p:spPr>
              <a:xfrm>
                <a:off x="6026862" y="3094065"/>
                <a:ext cx="423601" cy="557471"/>
              </a:xfrm>
              <a:custGeom>
                <a:avLst/>
                <a:gdLst/>
                <a:ahLst/>
                <a:cxnLst/>
                <a:rect l="l" t="t" r="r" b="b"/>
                <a:pathLst>
                  <a:path w="5297" h="6971" extrusionOk="0">
                    <a:moveTo>
                      <a:pt x="2008" y="0"/>
                    </a:moveTo>
                    <a:cubicBezTo>
                      <a:pt x="1789" y="0"/>
                      <a:pt x="1635" y="78"/>
                      <a:pt x="1586" y="268"/>
                    </a:cubicBezTo>
                    <a:cubicBezTo>
                      <a:pt x="1360" y="1143"/>
                      <a:pt x="356" y="5187"/>
                      <a:pt x="1" y="6342"/>
                    </a:cubicBezTo>
                    <a:cubicBezTo>
                      <a:pt x="1" y="6342"/>
                      <a:pt x="1084" y="6971"/>
                      <a:pt x="2763" y="6971"/>
                    </a:cubicBezTo>
                    <a:cubicBezTo>
                      <a:pt x="2950" y="6971"/>
                      <a:pt x="3144" y="6963"/>
                      <a:pt x="3345" y="6946"/>
                    </a:cubicBezTo>
                    <a:cubicBezTo>
                      <a:pt x="3345" y="6946"/>
                      <a:pt x="4251" y="4077"/>
                      <a:pt x="4445" y="3774"/>
                    </a:cubicBezTo>
                    <a:cubicBezTo>
                      <a:pt x="4639" y="3483"/>
                      <a:pt x="5296" y="1574"/>
                      <a:pt x="5296" y="1574"/>
                    </a:cubicBezTo>
                    <a:cubicBezTo>
                      <a:pt x="5296" y="1574"/>
                      <a:pt x="2994" y="0"/>
                      <a:pt x="2008" y="0"/>
                    </a:cubicBezTo>
                    <a:close/>
                  </a:path>
                </a:pathLst>
              </a:custGeom>
              <a:solidFill>
                <a:srgbClr val="FF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385;p45"/>
              <p:cNvSpPr/>
              <p:nvPr/>
            </p:nvSpPr>
            <p:spPr>
              <a:xfrm>
                <a:off x="6101073" y="3799539"/>
                <a:ext cx="46623" cy="129471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619" extrusionOk="0">
                    <a:moveTo>
                      <a:pt x="528" y="1"/>
                    </a:moveTo>
                    <a:cubicBezTo>
                      <a:pt x="496" y="1"/>
                      <a:pt x="464" y="11"/>
                      <a:pt x="453" y="44"/>
                    </a:cubicBezTo>
                    <a:lnTo>
                      <a:pt x="11" y="1532"/>
                    </a:lnTo>
                    <a:cubicBezTo>
                      <a:pt x="0" y="1564"/>
                      <a:pt x="11" y="1597"/>
                      <a:pt x="43" y="1607"/>
                    </a:cubicBezTo>
                    <a:cubicBezTo>
                      <a:pt x="54" y="1607"/>
                      <a:pt x="65" y="1619"/>
                      <a:pt x="65" y="1619"/>
                    </a:cubicBezTo>
                    <a:cubicBezTo>
                      <a:pt x="97" y="1619"/>
                      <a:pt x="119" y="1597"/>
                      <a:pt x="130" y="1564"/>
                    </a:cubicBezTo>
                    <a:lnTo>
                      <a:pt x="572" y="76"/>
                    </a:lnTo>
                    <a:cubicBezTo>
                      <a:pt x="583" y="44"/>
                      <a:pt x="561" y="11"/>
                      <a:pt x="528" y="1"/>
                    </a:cubicBezTo>
                    <a:close/>
                  </a:path>
                </a:pathLst>
              </a:custGeom>
              <a:solidFill>
                <a:srgbClr val="EAC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386;p45"/>
              <p:cNvSpPr/>
              <p:nvPr/>
            </p:nvSpPr>
            <p:spPr>
              <a:xfrm>
                <a:off x="6014787" y="3774189"/>
                <a:ext cx="66455" cy="174654"/>
              </a:xfrm>
              <a:custGeom>
                <a:avLst/>
                <a:gdLst/>
                <a:ahLst/>
                <a:cxnLst/>
                <a:rect l="l" t="t" r="r" b="b"/>
                <a:pathLst>
                  <a:path w="831" h="2184" extrusionOk="0">
                    <a:moveTo>
                      <a:pt x="753" y="1"/>
                    </a:moveTo>
                    <a:cubicBezTo>
                      <a:pt x="730" y="1"/>
                      <a:pt x="710" y="13"/>
                      <a:pt x="701" y="37"/>
                    </a:cubicBezTo>
                    <a:lnTo>
                      <a:pt x="11" y="2097"/>
                    </a:lnTo>
                    <a:cubicBezTo>
                      <a:pt x="1" y="2130"/>
                      <a:pt x="22" y="2162"/>
                      <a:pt x="54" y="2173"/>
                    </a:cubicBezTo>
                    <a:cubicBezTo>
                      <a:pt x="65" y="2183"/>
                      <a:pt x="65" y="2183"/>
                      <a:pt x="76" y="2183"/>
                    </a:cubicBezTo>
                    <a:cubicBezTo>
                      <a:pt x="97" y="2183"/>
                      <a:pt x="119" y="2162"/>
                      <a:pt x="130" y="2140"/>
                    </a:cubicBezTo>
                    <a:lnTo>
                      <a:pt x="820" y="80"/>
                    </a:lnTo>
                    <a:cubicBezTo>
                      <a:pt x="831" y="48"/>
                      <a:pt x="809" y="16"/>
                      <a:pt x="777" y="4"/>
                    </a:cubicBezTo>
                    <a:cubicBezTo>
                      <a:pt x="769" y="2"/>
                      <a:pt x="761" y="1"/>
                      <a:pt x="753" y="1"/>
                    </a:cubicBezTo>
                    <a:close/>
                  </a:path>
                </a:pathLst>
              </a:custGeom>
              <a:solidFill>
                <a:srgbClr val="EAC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387;p45"/>
              <p:cNvSpPr/>
              <p:nvPr/>
            </p:nvSpPr>
            <p:spPr>
              <a:xfrm>
                <a:off x="5956970" y="3777708"/>
                <a:ext cx="52700" cy="143546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795" extrusionOk="0">
                    <a:moveTo>
                      <a:pt x="599" y="1"/>
                    </a:moveTo>
                    <a:cubicBezTo>
                      <a:pt x="573" y="1"/>
                      <a:pt x="549" y="20"/>
                      <a:pt x="540" y="47"/>
                    </a:cubicBezTo>
                    <a:lnTo>
                      <a:pt x="12" y="1719"/>
                    </a:lnTo>
                    <a:cubicBezTo>
                      <a:pt x="0" y="1751"/>
                      <a:pt x="12" y="1784"/>
                      <a:pt x="44" y="1794"/>
                    </a:cubicBezTo>
                    <a:lnTo>
                      <a:pt x="65" y="1794"/>
                    </a:lnTo>
                    <a:cubicBezTo>
                      <a:pt x="98" y="1794"/>
                      <a:pt x="120" y="1784"/>
                      <a:pt x="130" y="1751"/>
                    </a:cubicBezTo>
                    <a:lnTo>
                      <a:pt x="659" y="80"/>
                    </a:lnTo>
                    <a:cubicBezTo>
                      <a:pt x="659" y="47"/>
                      <a:pt x="648" y="15"/>
                      <a:pt x="616" y="4"/>
                    </a:cubicBezTo>
                    <a:cubicBezTo>
                      <a:pt x="610" y="2"/>
                      <a:pt x="604" y="1"/>
                      <a:pt x="599" y="1"/>
                    </a:cubicBezTo>
                    <a:close/>
                  </a:path>
                </a:pathLst>
              </a:custGeom>
              <a:solidFill>
                <a:srgbClr val="EAC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388;p45"/>
              <p:cNvSpPr/>
              <p:nvPr/>
            </p:nvSpPr>
            <p:spPr>
              <a:xfrm>
                <a:off x="5771524" y="4434402"/>
                <a:ext cx="796261" cy="344271"/>
              </a:xfrm>
              <a:custGeom>
                <a:avLst/>
                <a:gdLst/>
                <a:ahLst/>
                <a:cxnLst/>
                <a:rect l="l" t="t" r="r" b="b"/>
                <a:pathLst>
                  <a:path w="9957" h="4305" extrusionOk="0">
                    <a:moveTo>
                      <a:pt x="4272" y="1"/>
                    </a:moveTo>
                    <a:cubicBezTo>
                      <a:pt x="4272" y="1"/>
                      <a:pt x="3053" y="260"/>
                      <a:pt x="1759" y="648"/>
                    </a:cubicBezTo>
                    <a:cubicBezTo>
                      <a:pt x="799" y="928"/>
                      <a:pt x="1" y="1554"/>
                      <a:pt x="303" y="2072"/>
                    </a:cubicBezTo>
                    <a:cubicBezTo>
                      <a:pt x="1996" y="2741"/>
                      <a:pt x="5696" y="3528"/>
                      <a:pt x="9331" y="4304"/>
                    </a:cubicBezTo>
                    <a:cubicBezTo>
                      <a:pt x="9331" y="4304"/>
                      <a:pt x="9956" y="3409"/>
                      <a:pt x="9838" y="1737"/>
                    </a:cubicBezTo>
                    <a:lnTo>
                      <a:pt x="4272" y="1"/>
                    </a:lnTo>
                    <a:close/>
                  </a:path>
                </a:pathLst>
              </a:custGeom>
              <a:solidFill>
                <a:srgbClr val="FFA6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389;p45"/>
              <p:cNvSpPr/>
              <p:nvPr/>
            </p:nvSpPr>
            <p:spPr>
              <a:xfrm>
                <a:off x="5938897" y="4472547"/>
                <a:ext cx="35427" cy="6285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86" extrusionOk="0">
                    <a:moveTo>
                      <a:pt x="76" y="0"/>
                    </a:moveTo>
                    <a:cubicBezTo>
                      <a:pt x="68" y="0"/>
                      <a:pt x="60" y="3"/>
                      <a:pt x="54" y="9"/>
                    </a:cubicBezTo>
                    <a:cubicBezTo>
                      <a:pt x="22" y="20"/>
                      <a:pt x="0" y="52"/>
                      <a:pt x="22" y="85"/>
                    </a:cubicBezTo>
                    <a:lnTo>
                      <a:pt x="313" y="742"/>
                    </a:lnTo>
                    <a:cubicBezTo>
                      <a:pt x="324" y="764"/>
                      <a:pt x="356" y="785"/>
                      <a:pt x="377" y="785"/>
                    </a:cubicBezTo>
                    <a:cubicBezTo>
                      <a:pt x="377" y="785"/>
                      <a:pt x="389" y="785"/>
                      <a:pt x="399" y="775"/>
                    </a:cubicBezTo>
                    <a:cubicBezTo>
                      <a:pt x="432" y="764"/>
                      <a:pt x="442" y="732"/>
                      <a:pt x="432" y="699"/>
                    </a:cubicBezTo>
                    <a:lnTo>
                      <a:pt x="130" y="42"/>
                    </a:lnTo>
                    <a:cubicBezTo>
                      <a:pt x="122" y="18"/>
                      <a:pt x="97" y="0"/>
                      <a:pt x="76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390;p45"/>
              <p:cNvSpPr/>
              <p:nvPr/>
            </p:nvSpPr>
            <p:spPr>
              <a:xfrm>
                <a:off x="5995835" y="4455274"/>
                <a:ext cx="43184" cy="85328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067" extrusionOk="0">
                    <a:moveTo>
                      <a:pt x="70" y="0"/>
                    </a:moveTo>
                    <a:cubicBezTo>
                      <a:pt x="61" y="0"/>
                      <a:pt x="52" y="3"/>
                      <a:pt x="43" y="9"/>
                    </a:cubicBezTo>
                    <a:cubicBezTo>
                      <a:pt x="11" y="20"/>
                      <a:pt x="0" y="52"/>
                      <a:pt x="11" y="85"/>
                    </a:cubicBezTo>
                    <a:lnTo>
                      <a:pt x="410" y="1034"/>
                    </a:lnTo>
                    <a:cubicBezTo>
                      <a:pt x="421" y="1056"/>
                      <a:pt x="442" y="1066"/>
                      <a:pt x="464" y="1066"/>
                    </a:cubicBezTo>
                    <a:lnTo>
                      <a:pt x="485" y="1066"/>
                    </a:lnTo>
                    <a:cubicBezTo>
                      <a:pt x="518" y="1056"/>
                      <a:pt x="540" y="1013"/>
                      <a:pt x="518" y="991"/>
                    </a:cubicBezTo>
                    <a:lnTo>
                      <a:pt x="130" y="42"/>
                    </a:lnTo>
                    <a:cubicBezTo>
                      <a:pt x="114" y="18"/>
                      <a:pt x="93" y="0"/>
                      <a:pt x="70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391;p45"/>
              <p:cNvSpPr/>
              <p:nvPr/>
            </p:nvSpPr>
            <p:spPr>
              <a:xfrm>
                <a:off x="6061409" y="4440960"/>
                <a:ext cx="46623" cy="98763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235" extrusionOk="0">
                    <a:moveTo>
                      <a:pt x="67" y="1"/>
                    </a:moveTo>
                    <a:cubicBezTo>
                      <a:pt x="59" y="1"/>
                      <a:pt x="51" y="2"/>
                      <a:pt x="43" y="5"/>
                    </a:cubicBezTo>
                    <a:cubicBezTo>
                      <a:pt x="10" y="15"/>
                      <a:pt x="0" y="48"/>
                      <a:pt x="10" y="80"/>
                    </a:cubicBezTo>
                    <a:lnTo>
                      <a:pt x="453" y="1202"/>
                    </a:lnTo>
                    <a:cubicBezTo>
                      <a:pt x="463" y="1224"/>
                      <a:pt x="485" y="1235"/>
                      <a:pt x="507" y="1235"/>
                    </a:cubicBezTo>
                    <a:lnTo>
                      <a:pt x="528" y="1235"/>
                    </a:lnTo>
                    <a:cubicBezTo>
                      <a:pt x="561" y="1224"/>
                      <a:pt x="583" y="1180"/>
                      <a:pt x="561" y="1148"/>
                    </a:cubicBezTo>
                    <a:lnTo>
                      <a:pt x="118" y="37"/>
                    </a:lnTo>
                    <a:cubicBezTo>
                      <a:pt x="111" y="13"/>
                      <a:pt x="90" y="1"/>
                      <a:pt x="67" y="1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392;p45"/>
              <p:cNvSpPr/>
              <p:nvPr/>
            </p:nvSpPr>
            <p:spPr>
              <a:xfrm>
                <a:off x="6779044" y="4531883"/>
                <a:ext cx="809216" cy="238151"/>
              </a:xfrm>
              <a:custGeom>
                <a:avLst/>
                <a:gdLst/>
                <a:ahLst/>
                <a:cxnLst/>
                <a:rect l="l" t="t" r="r" b="b"/>
                <a:pathLst>
                  <a:path w="10119" h="2978" extrusionOk="0">
                    <a:moveTo>
                      <a:pt x="6343" y="0"/>
                    </a:moveTo>
                    <a:lnTo>
                      <a:pt x="529" y="357"/>
                    </a:lnTo>
                    <a:cubicBezTo>
                      <a:pt x="1" y="1953"/>
                      <a:pt x="399" y="2977"/>
                      <a:pt x="399" y="2977"/>
                    </a:cubicBezTo>
                    <a:lnTo>
                      <a:pt x="9709" y="2977"/>
                    </a:lnTo>
                    <a:cubicBezTo>
                      <a:pt x="10119" y="2536"/>
                      <a:pt x="9503" y="1748"/>
                      <a:pt x="8630" y="1230"/>
                    </a:cubicBezTo>
                    <a:cubicBezTo>
                      <a:pt x="7475" y="551"/>
                      <a:pt x="6343" y="0"/>
                      <a:pt x="6343" y="0"/>
                    </a:cubicBezTo>
                    <a:close/>
                  </a:path>
                </a:pathLst>
              </a:custGeom>
              <a:solidFill>
                <a:srgbClr val="FFA6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393;p45"/>
              <p:cNvSpPr/>
              <p:nvPr/>
            </p:nvSpPr>
            <p:spPr>
              <a:xfrm>
                <a:off x="7402716" y="4617848"/>
                <a:ext cx="49262" cy="56459"/>
              </a:xfrm>
              <a:custGeom>
                <a:avLst/>
                <a:gdLst/>
                <a:ahLst/>
                <a:cxnLst/>
                <a:rect l="l" t="t" r="r" b="b"/>
                <a:pathLst>
                  <a:path w="616" h="706" extrusionOk="0">
                    <a:moveTo>
                      <a:pt x="544" y="0"/>
                    </a:moveTo>
                    <a:cubicBezTo>
                      <a:pt x="526" y="0"/>
                      <a:pt x="508" y="8"/>
                      <a:pt x="496" y="25"/>
                    </a:cubicBezTo>
                    <a:lnTo>
                      <a:pt x="22" y="598"/>
                    </a:lnTo>
                    <a:cubicBezTo>
                      <a:pt x="0" y="630"/>
                      <a:pt x="0" y="662"/>
                      <a:pt x="22" y="684"/>
                    </a:cubicBezTo>
                    <a:cubicBezTo>
                      <a:pt x="33" y="694"/>
                      <a:pt x="54" y="705"/>
                      <a:pt x="65" y="705"/>
                    </a:cubicBezTo>
                    <a:cubicBezTo>
                      <a:pt x="86" y="705"/>
                      <a:pt x="98" y="694"/>
                      <a:pt x="108" y="684"/>
                    </a:cubicBezTo>
                    <a:lnTo>
                      <a:pt x="594" y="101"/>
                    </a:lnTo>
                    <a:cubicBezTo>
                      <a:pt x="615" y="69"/>
                      <a:pt x="604" y="37"/>
                      <a:pt x="583" y="15"/>
                    </a:cubicBezTo>
                    <a:cubicBezTo>
                      <a:pt x="573" y="5"/>
                      <a:pt x="559" y="0"/>
                      <a:pt x="544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394;p45"/>
              <p:cNvSpPr/>
              <p:nvPr/>
            </p:nvSpPr>
            <p:spPr>
              <a:xfrm>
                <a:off x="7339781" y="4587620"/>
                <a:ext cx="64696" cy="71973"/>
              </a:xfrm>
              <a:custGeom>
                <a:avLst/>
                <a:gdLst/>
                <a:ahLst/>
                <a:cxnLst/>
                <a:rect l="l" t="t" r="r" b="b"/>
                <a:pathLst>
                  <a:path w="809" h="900" extrusionOk="0">
                    <a:moveTo>
                      <a:pt x="739" y="0"/>
                    </a:moveTo>
                    <a:cubicBezTo>
                      <a:pt x="721" y="0"/>
                      <a:pt x="702" y="8"/>
                      <a:pt x="690" y="26"/>
                    </a:cubicBezTo>
                    <a:lnTo>
                      <a:pt x="22" y="803"/>
                    </a:lnTo>
                    <a:cubicBezTo>
                      <a:pt x="0" y="825"/>
                      <a:pt x="0" y="868"/>
                      <a:pt x="22" y="889"/>
                    </a:cubicBezTo>
                    <a:cubicBezTo>
                      <a:pt x="43" y="900"/>
                      <a:pt x="54" y="900"/>
                      <a:pt x="65" y="900"/>
                    </a:cubicBezTo>
                    <a:cubicBezTo>
                      <a:pt x="86" y="900"/>
                      <a:pt x="97" y="889"/>
                      <a:pt x="108" y="878"/>
                    </a:cubicBezTo>
                    <a:lnTo>
                      <a:pt x="787" y="101"/>
                    </a:lnTo>
                    <a:cubicBezTo>
                      <a:pt x="809" y="80"/>
                      <a:pt x="798" y="37"/>
                      <a:pt x="777" y="15"/>
                    </a:cubicBezTo>
                    <a:cubicBezTo>
                      <a:pt x="767" y="6"/>
                      <a:pt x="753" y="0"/>
                      <a:pt x="739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395;p45"/>
              <p:cNvSpPr/>
              <p:nvPr/>
            </p:nvSpPr>
            <p:spPr>
              <a:xfrm>
                <a:off x="7274207" y="4553874"/>
                <a:ext cx="72533" cy="83329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042" extrusionOk="0">
                    <a:moveTo>
                      <a:pt x="830" y="1"/>
                    </a:moveTo>
                    <a:cubicBezTo>
                      <a:pt x="814" y="1"/>
                      <a:pt x="798" y="6"/>
                      <a:pt x="787" y="17"/>
                    </a:cubicBezTo>
                    <a:lnTo>
                      <a:pt x="22" y="945"/>
                    </a:lnTo>
                    <a:cubicBezTo>
                      <a:pt x="0" y="966"/>
                      <a:pt x="0" y="1009"/>
                      <a:pt x="32" y="1031"/>
                    </a:cubicBezTo>
                    <a:cubicBezTo>
                      <a:pt x="43" y="1041"/>
                      <a:pt x="54" y="1041"/>
                      <a:pt x="65" y="1041"/>
                    </a:cubicBezTo>
                    <a:cubicBezTo>
                      <a:pt x="87" y="1041"/>
                      <a:pt x="108" y="1031"/>
                      <a:pt x="118" y="1020"/>
                    </a:cubicBezTo>
                    <a:lnTo>
                      <a:pt x="885" y="103"/>
                    </a:lnTo>
                    <a:cubicBezTo>
                      <a:pt x="906" y="70"/>
                      <a:pt x="906" y="38"/>
                      <a:pt x="874" y="17"/>
                    </a:cubicBezTo>
                    <a:cubicBezTo>
                      <a:pt x="863" y="6"/>
                      <a:pt x="847" y="1"/>
                      <a:pt x="830" y="1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396;p45"/>
              <p:cNvSpPr/>
              <p:nvPr/>
            </p:nvSpPr>
            <p:spPr>
              <a:xfrm>
                <a:off x="6113948" y="3474311"/>
                <a:ext cx="749719" cy="1106785"/>
              </a:xfrm>
              <a:custGeom>
                <a:avLst/>
                <a:gdLst/>
                <a:ahLst/>
                <a:cxnLst/>
                <a:rect l="l" t="t" r="r" b="b"/>
                <a:pathLst>
                  <a:path w="9375" h="13840" extrusionOk="0">
                    <a:moveTo>
                      <a:pt x="2805" y="1"/>
                    </a:moveTo>
                    <a:lnTo>
                      <a:pt x="1" y="12007"/>
                    </a:lnTo>
                    <a:cubicBezTo>
                      <a:pt x="628" y="12643"/>
                      <a:pt x="2987" y="13840"/>
                      <a:pt x="4914" y="13840"/>
                    </a:cubicBezTo>
                    <a:cubicBezTo>
                      <a:pt x="5143" y="13840"/>
                      <a:pt x="5365" y="13823"/>
                      <a:pt x="5578" y="13786"/>
                    </a:cubicBezTo>
                    <a:lnTo>
                      <a:pt x="9375" y="1166"/>
                    </a:lnTo>
                    <a:lnTo>
                      <a:pt x="2805" y="1"/>
                    </a:lnTo>
                    <a:close/>
                  </a:path>
                </a:pathLst>
              </a:custGeom>
              <a:solidFill>
                <a:srgbClr val="97D7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397;p45"/>
              <p:cNvSpPr/>
              <p:nvPr/>
            </p:nvSpPr>
            <p:spPr>
              <a:xfrm>
                <a:off x="6753214" y="3508857"/>
                <a:ext cx="535719" cy="1085033"/>
              </a:xfrm>
              <a:custGeom>
                <a:avLst/>
                <a:gdLst/>
                <a:ahLst/>
                <a:cxnLst/>
                <a:rect l="l" t="t" r="r" b="b"/>
                <a:pathLst>
                  <a:path w="6699" h="13568" extrusionOk="0">
                    <a:moveTo>
                      <a:pt x="6515" y="0"/>
                    </a:moveTo>
                    <a:lnTo>
                      <a:pt x="0" y="54"/>
                    </a:lnTo>
                    <a:cubicBezTo>
                      <a:pt x="0" y="54"/>
                      <a:pt x="734" y="12944"/>
                      <a:pt x="863" y="13193"/>
                    </a:cubicBezTo>
                    <a:cubicBezTo>
                      <a:pt x="983" y="13443"/>
                      <a:pt x="1926" y="13567"/>
                      <a:pt x="3022" y="13567"/>
                    </a:cubicBezTo>
                    <a:cubicBezTo>
                      <a:pt x="4571" y="13567"/>
                      <a:pt x="6427" y="13319"/>
                      <a:pt x="6698" y="12826"/>
                    </a:cubicBezTo>
                    <a:cubicBezTo>
                      <a:pt x="6698" y="12502"/>
                      <a:pt x="6515" y="0"/>
                      <a:pt x="6515" y="0"/>
                    </a:cubicBezTo>
                    <a:close/>
                  </a:path>
                </a:pathLst>
              </a:custGeom>
              <a:solidFill>
                <a:srgbClr val="97D7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398;p45"/>
              <p:cNvSpPr/>
              <p:nvPr/>
            </p:nvSpPr>
            <p:spPr>
              <a:xfrm>
                <a:off x="6755693" y="3709656"/>
                <a:ext cx="71733" cy="859438"/>
              </a:xfrm>
              <a:custGeom>
                <a:avLst/>
                <a:gdLst/>
                <a:ahLst/>
                <a:cxnLst/>
                <a:rect l="l" t="t" r="r" b="b"/>
                <a:pathLst>
                  <a:path w="897" h="10747" extrusionOk="0">
                    <a:moveTo>
                      <a:pt x="79" y="1"/>
                    </a:moveTo>
                    <a:cubicBezTo>
                      <a:pt x="75" y="1"/>
                      <a:pt x="70" y="1"/>
                      <a:pt x="66" y="3"/>
                    </a:cubicBezTo>
                    <a:cubicBezTo>
                      <a:pt x="34" y="3"/>
                      <a:pt x="1" y="35"/>
                      <a:pt x="1" y="68"/>
                    </a:cubicBezTo>
                    <a:lnTo>
                      <a:pt x="767" y="10692"/>
                    </a:lnTo>
                    <a:cubicBezTo>
                      <a:pt x="767" y="10725"/>
                      <a:pt x="799" y="10747"/>
                      <a:pt x="832" y="10747"/>
                    </a:cubicBezTo>
                    <a:cubicBezTo>
                      <a:pt x="864" y="10747"/>
                      <a:pt x="897" y="10714"/>
                      <a:pt x="886" y="10682"/>
                    </a:cubicBezTo>
                    <a:lnTo>
                      <a:pt x="130" y="56"/>
                    </a:lnTo>
                    <a:cubicBezTo>
                      <a:pt x="130" y="29"/>
                      <a:pt x="107" y="1"/>
                      <a:pt x="79" y="1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399;p45"/>
              <p:cNvSpPr/>
              <p:nvPr/>
            </p:nvSpPr>
            <p:spPr>
              <a:xfrm>
                <a:off x="7547619" y="3646881"/>
                <a:ext cx="174335" cy="228074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852" extrusionOk="0">
                    <a:moveTo>
                      <a:pt x="0" y="0"/>
                    </a:moveTo>
                    <a:cubicBezTo>
                      <a:pt x="0" y="0"/>
                      <a:pt x="768" y="2852"/>
                      <a:pt x="1565" y="2852"/>
                    </a:cubicBezTo>
                    <a:cubicBezTo>
                      <a:pt x="1597" y="2852"/>
                      <a:pt x="1629" y="2847"/>
                      <a:pt x="1661" y="2837"/>
                    </a:cubicBezTo>
                    <a:cubicBezTo>
                      <a:pt x="2179" y="2686"/>
                      <a:pt x="1661" y="1090"/>
                      <a:pt x="1661" y="109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400;p45"/>
              <p:cNvSpPr/>
              <p:nvPr/>
            </p:nvSpPr>
            <p:spPr>
              <a:xfrm>
                <a:off x="7294919" y="3083909"/>
                <a:ext cx="498613" cy="565628"/>
              </a:xfrm>
              <a:custGeom>
                <a:avLst/>
                <a:gdLst/>
                <a:ahLst/>
                <a:cxnLst/>
                <a:rect l="l" t="t" r="r" b="b"/>
                <a:pathLst>
                  <a:path w="6235" h="7073" extrusionOk="0">
                    <a:moveTo>
                      <a:pt x="2806" y="0"/>
                    </a:moveTo>
                    <a:cubicBezTo>
                      <a:pt x="1943" y="0"/>
                      <a:pt x="0" y="2283"/>
                      <a:pt x="0" y="2283"/>
                    </a:cubicBezTo>
                    <a:cubicBezTo>
                      <a:pt x="0" y="2283"/>
                      <a:pt x="928" y="4182"/>
                      <a:pt x="1197" y="4408"/>
                    </a:cubicBezTo>
                    <a:cubicBezTo>
                      <a:pt x="1467" y="4635"/>
                      <a:pt x="3160" y="7073"/>
                      <a:pt x="3160" y="7073"/>
                    </a:cubicBezTo>
                    <a:cubicBezTo>
                      <a:pt x="5145" y="6716"/>
                      <a:pt x="6235" y="5616"/>
                      <a:pt x="6235" y="5616"/>
                    </a:cubicBezTo>
                    <a:cubicBezTo>
                      <a:pt x="5598" y="4602"/>
                      <a:pt x="3570" y="967"/>
                      <a:pt x="3117" y="180"/>
                    </a:cubicBezTo>
                    <a:cubicBezTo>
                      <a:pt x="3047" y="54"/>
                      <a:pt x="2939" y="0"/>
                      <a:pt x="2806" y="0"/>
                    </a:cubicBezTo>
                    <a:close/>
                  </a:path>
                </a:pathLst>
              </a:custGeom>
              <a:solidFill>
                <a:srgbClr val="FF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401;p45"/>
              <p:cNvSpPr/>
              <p:nvPr/>
            </p:nvSpPr>
            <p:spPr>
              <a:xfrm>
                <a:off x="7621749" y="3734845"/>
                <a:ext cx="380577" cy="33299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4164" extrusionOk="0">
                    <a:moveTo>
                      <a:pt x="1924" y="0"/>
                    </a:moveTo>
                    <a:cubicBezTo>
                      <a:pt x="1740" y="0"/>
                      <a:pt x="1551" y="40"/>
                      <a:pt x="1360" y="130"/>
                    </a:cubicBezTo>
                    <a:cubicBezTo>
                      <a:pt x="1" y="755"/>
                      <a:pt x="648" y="4164"/>
                      <a:pt x="648" y="4164"/>
                    </a:cubicBezTo>
                    <a:lnTo>
                      <a:pt x="1285" y="3506"/>
                    </a:lnTo>
                    <a:cubicBezTo>
                      <a:pt x="1263" y="2298"/>
                      <a:pt x="1479" y="1316"/>
                      <a:pt x="1954" y="1144"/>
                    </a:cubicBezTo>
                    <a:cubicBezTo>
                      <a:pt x="2002" y="1126"/>
                      <a:pt x="2053" y="1118"/>
                      <a:pt x="2104" y="1118"/>
                    </a:cubicBezTo>
                    <a:cubicBezTo>
                      <a:pt x="2879" y="1118"/>
                      <a:pt x="3960" y="2967"/>
                      <a:pt x="3960" y="2967"/>
                    </a:cubicBezTo>
                    <a:lnTo>
                      <a:pt x="4758" y="2913"/>
                    </a:lnTo>
                    <a:cubicBezTo>
                      <a:pt x="4758" y="2913"/>
                      <a:pt x="3496" y="0"/>
                      <a:pt x="1924" y="0"/>
                    </a:cubicBezTo>
                    <a:close/>
                  </a:path>
                </a:pathLst>
              </a:custGeom>
              <a:solidFill>
                <a:srgbClr val="B36E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402;p45"/>
              <p:cNvSpPr/>
              <p:nvPr/>
            </p:nvSpPr>
            <p:spPr>
              <a:xfrm>
                <a:off x="7580406" y="3939403"/>
                <a:ext cx="591778" cy="86695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10841" extrusionOk="0">
                    <a:moveTo>
                      <a:pt x="4498" y="1"/>
                    </a:moveTo>
                    <a:cubicBezTo>
                      <a:pt x="3831" y="1"/>
                      <a:pt x="2997" y="159"/>
                      <a:pt x="2050" y="646"/>
                    </a:cubicBezTo>
                    <a:cubicBezTo>
                      <a:pt x="518" y="1423"/>
                      <a:pt x="0" y="3202"/>
                      <a:pt x="216" y="4379"/>
                    </a:cubicBezTo>
                    <a:cubicBezTo>
                      <a:pt x="734" y="7215"/>
                      <a:pt x="1769" y="10494"/>
                      <a:pt x="2201" y="10688"/>
                    </a:cubicBezTo>
                    <a:cubicBezTo>
                      <a:pt x="2411" y="10790"/>
                      <a:pt x="2733" y="10841"/>
                      <a:pt x="2868" y="10841"/>
                    </a:cubicBezTo>
                    <a:cubicBezTo>
                      <a:pt x="2920" y="10841"/>
                      <a:pt x="2945" y="10833"/>
                      <a:pt x="2924" y="10818"/>
                    </a:cubicBezTo>
                    <a:lnTo>
                      <a:pt x="7400" y="1682"/>
                    </a:lnTo>
                    <a:cubicBezTo>
                      <a:pt x="7400" y="1682"/>
                      <a:pt x="6785" y="549"/>
                      <a:pt x="5588" y="161"/>
                    </a:cubicBezTo>
                    <a:cubicBezTo>
                      <a:pt x="5308" y="70"/>
                      <a:pt x="4940" y="1"/>
                      <a:pt x="4498" y="1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403;p45"/>
              <p:cNvSpPr/>
              <p:nvPr/>
            </p:nvSpPr>
            <p:spPr>
              <a:xfrm>
                <a:off x="7649418" y="3986504"/>
                <a:ext cx="736684" cy="827130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10343" extrusionOk="0">
                    <a:moveTo>
                      <a:pt x="4275" y="0"/>
                    </a:moveTo>
                    <a:cubicBezTo>
                      <a:pt x="3584" y="0"/>
                      <a:pt x="2960" y="184"/>
                      <a:pt x="2600" y="305"/>
                    </a:cubicBezTo>
                    <a:cubicBezTo>
                      <a:pt x="1791" y="585"/>
                      <a:pt x="0" y="1729"/>
                      <a:pt x="249" y="3919"/>
                    </a:cubicBezTo>
                    <a:cubicBezTo>
                      <a:pt x="572" y="6605"/>
                      <a:pt x="1867" y="10197"/>
                      <a:pt x="1867" y="10197"/>
                    </a:cubicBezTo>
                    <a:cubicBezTo>
                      <a:pt x="1907" y="10299"/>
                      <a:pt x="2081" y="10343"/>
                      <a:pt x="2349" y="10343"/>
                    </a:cubicBezTo>
                    <a:cubicBezTo>
                      <a:pt x="3923" y="10343"/>
                      <a:pt x="8753" y="8815"/>
                      <a:pt x="8975" y="8493"/>
                    </a:cubicBezTo>
                    <a:cubicBezTo>
                      <a:pt x="9212" y="8147"/>
                      <a:pt x="8069" y="3790"/>
                      <a:pt x="7033" y="1740"/>
                    </a:cubicBezTo>
                    <a:cubicBezTo>
                      <a:pt x="6336" y="358"/>
                      <a:pt x="5239" y="0"/>
                      <a:pt x="4275" y="0"/>
                    </a:cubicBezTo>
                    <a:close/>
                  </a:path>
                </a:pathLst>
              </a:custGeom>
              <a:solidFill>
                <a:srgbClr val="B36E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404;p45"/>
              <p:cNvSpPr/>
              <p:nvPr/>
            </p:nvSpPr>
            <p:spPr>
              <a:xfrm>
                <a:off x="7753777" y="4318129"/>
                <a:ext cx="577143" cy="423921"/>
              </a:xfrm>
              <a:custGeom>
                <a:avLst/>
                <a:gdLst/>
                <a:ahLst/>
                <a:cxnLst/>
                <a:rect l="l" t="t" r="r" b="b"/>
                <a:pathLst>
                  <a:path w="7217" h="5301" extrusionOk="0">
                    <a:moveTo>
                      <a:pt x="5519" y="1"/>
                    </a:moveTo>
                    <a:cubicBezTo>
                      <a:pt x="3995" y="1"/>
                      <a:pt x="463" y="1104"/>
                      <a:pt x="216" y="1735"/>
                    </a:cubicBezTo>
                    <a:cubicBezTo>
                      <a:pt x="1" y="2306"/>
                      <a:pt x="1003" y="5176"/>
                      <a:pt x="1543" y="5284"/>
                    </a:cubicBezTo>
                    <a:cubicBezTo>
                      <a:pt x="1603" y="5295"/>
                      <a:pt x="1676" y="5300"/>
                      <a:pt x="1761" y="5300"/>
                    </a:cubicBezTo>
                    <a:cubicBezTo>
                      <a:pt x="2982" y="5300"/>
                      <a:pt x="6565" y="4198"/>
                      <a:pt x="6958" y="3785"/>
                    </a:cubicBezTo>
                    <a:cubicBezTo>
                      <a:pt x="7217" y="3515"/>
                      <a:pt x="6505" y="398"/>
                      <a:pt x="6116" y="117"/>
                    </a:cubicBezTo>
                    <a:cubicBezTo>
                      <a:pt x="6003" y="37"/>
                      <a:pt x="5793" y="1"/>
                      <a:pt x="5519" y="1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405;p45"/>
              <p:cNvSpPr/>
              <p:nvPr/>
            </p:nvSpPr>
            <p:spPr>
              <a:xfrm>
                <a:off x="7848699" y="4401616"/>
                <a:ext cx="370101" cy="107080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1339" extrusionOk="0">
                    <a:moveTo>
                      <a:pt x="4552" y="1"/>
                    </a:moveTo>
                    <a:cubicBezTo>
                      <a:pt x="2923" y="152"/>
                      <a:pt x="1532" y="670"/>
                      <a:pt x="43" y="1219"/>
                    </a:cubicBezTo>
                    <a:cubicBezTo>
                      <a:pt x="22" y="1241"/>
                      <a:pt x="0" y="1274"/>
                      <a:pt x="11" y="1306"/>
                    </a:cubicBezTo>
                    <a:cubicBezTo>
                      <a:pt x="22" y="1327"/>
                      <a:pt x="43" y="1338"/>
                      <a:pt x="65" y="1338"/>
                    </a:cubicBezTo>
                    <a:lnTo>
                      <a:pt x="87" y="1338"/>
                    </a:lnTo>
                    <a:cubicBezTo>
                      <a:pt x="1564" y="788"/>
                      <a:pt x="2956" y="281"/>
                      <a:pt x="4563" y="130"/>
                    </a:cubicBezTo>
                    <a:cubicBezTo>
                      <a:pt x="4606" y="130"/>
                      <a:pt x="4627" y="98"/>
                      <a:pt x="4627" y="66"/>
                    </a:cubicBezTo>
                    <a:cubicBezTo>
                      <a:pt x="4617" y="33"/>
                      <a:pt x="4584" y="1"/>
                      <a:pt x="45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406;p45"/>
              <p:cNvSpPr/>
              <p:nvPr/>
            </p:nvSpPr>
            <p:spPr>
              <a:xfrm>
                <a:off x="7721870" y="4064312"/>
                <a:ext cx="515087" cy="400330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5006" extrusionOk="0">
                    <a:moveTo>
                      <a:pt x="3319" y="0"/>
                    </a:moveTo>
                    <a:cubicBezTo>
                      <a:pt x="3015" y="0"/>
                      <a:pt x="2697" y="50"/>
                      <a:pt x="2363" y="152"/>
                    </a:cubicBezTo>
                    <a:cubicBezTo>
                      <a:pt x="1640" y="357"/>
                      <a:pt x="1112" y="777"/>
                      <a:pt x="777" y="1393"/>
                    </a:cubicBezTo>
                    <a:cubicBezTo>
                      <a:pt x="0" y="2860"/>
                      <a:pt x="604" y="4876"/>
                      <a:pt x="626" y="4963"/>
                    </a:cubicBezTo>
                    <a:cubicBezTo>
                      <a:pt x="637" y="4996"/>
                      <a:pt x="659" y="5006"/>
                      <a:pt x="690" y="5006"/>
                    </a:cubicBezTo>
                    <a:lnTo>
                      <a:pt x="712" y="5006"/>
                    </a:lnTo>
                    <a:cubicBezTo>
                      <a:pt x="745" y="4996"/>
                      <a:pt x="755" y="4963"/>
                      <a:pt x="745" y="4931"/>
                    </a:cubicBezTo>
                    <a:cubicBezTo>
                      <a:pt x="745" y="4909"/>
                      <a:pt x="130" y="2870"/>
                      <a:pt x="885" y="1457"/>
                    </a:cubicBezTo>
                    <a:cubicBezTo>
                      <a:pt x="1198" y="875"/>
                      <a:pt x="1716" y="465"/>
                      <a:pt x="2395" y="260"/>
                    </a:cubicBezTo>
                    <a:cubicBezTo>
                      <a:pt x="2715" y="167"/>
                      <a:pt x="3020" y="121"/>
                      <a:pt x="3310" y="121"/>
                    </a:cubicBezTo>
                    <a:cubicBezTo>
                      <a:pt x="3764" y="121"/>
                      <a:pt x="4182" y="235"/>
                      <a:pt x="4563" y="465"/>
                    </a:cubicBezTo>
                    <a:cubicBezTo>
                      <a:pt x="5911" y="1285"/>
                      <a:pt x="6311" y="3291"/>
                      <a:pt x="6321" y="3313"/>
                    </a:cubicBezTo>
                    <a:cubicBezTo>
                      <a:pt x="6321" y="3345"/>
                      <a:pt x="6354" y="3366"/>
                      <a:pt x="6386" y="3366"/>
                    </a:cubicBezTo>
                    <a:cubicBezTo>
                      <a:pt x="6419" y="3356"/>
                      <a:pt x="6440" y="3323"/>
                      <a:pt x="6440" y="3291"/>
                    </a:cubicBezTo>
                    <a:cubicBezTo>
                      <a:pt x="6419" y="3205"/>
                      <a:pt x="6019" y="1209"/>
                      <a:pt x="4628" y="357"/>
                    </a:cubicBezTo>
                    <a:cubicBezTo>
                      <a:pt x="4228" y="121"/>
                      <a:pt x="3791" y="0"/>
                      <a:pt x="3319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407;p45"/>
              <p:cNvSpPr/>
              <p:nvPr/>
            </p:nvSpPr>
            <p:spPr>
              <a:xfrm>
                <a:off x="7547619" y="3533007"/>
                <a:ext cx="422002" cy="400090"/>
              </a:xfrm>
              <a:custGeom>
                <a:avLst/>
                <a:gdLst/>
                <a:ahLst/>
                <a:cxnLst/>
                <a:rect l="l" t="t" r="r" b="b"/>
                <a:pathLst>
                  <a:path w="5277" h="5003" extrusionOk="0">
                    <a:moveTo>
                      <a:pt x="3075" y="0"/>
                    </a:moveTo>
                    <a:lnTo>
                      <a:pt x="0" y="1457"/>
                    </a:lnTo>
                    <a:lnTo>
                      <a:pt x="1187" y="2740"/>
                    </a:lnTo>
                    <a:cubicBezTo>
                      <a:pt x="1187" y="2740"/>
                      <a:pt x="2358" y="5003"/>
                      <a:pt x="2972" y="5003"/>
                    </a:cubicBezTo>
                    <a:cubicBezTo>
                      <a:pt x="2993" y="5003"/>
                      <a:pt x="3013" y="5000"/>
                      <a:pt x="3032" y="4995"/>
                    </a:cubicBezTo>
                    <a:cubicBezTo>
                      <a:pt x="3517" y="4854"/>
                      <a:pt x="3172" y="4164"/>
                      <a:pt x="3172" y="4164"/>
                    </a:cubicBezTo>
                    <a:lnTo>
                      <a:pt x="3172" y="4164"/>
                    </a:lnTo>
                    <a:cubicBezTo>
                      <a:pt x="3172" y="4164"/>
                      <a:pt x="3453" y="4657"/>
                      <a:pt x="3829" y="4657"/>
                    </a:cubicBezTo>
                    <a:cubicBezTo>
                      <a:pt x="3902" y="4657"/>
                      <a:pt x="3978" y="4639"/>
                      <a:pt x="4056" y="4595"/>
                    </a:cubicBezTo>
                    <a:cubicBezTo>
                      <a:pt x="4293" y="4456"/>
                      <a:pt x="4250" y="4110"/>
                      <a:pt x="4250" y="4110"/>
                    </a:cubicBezTo>
                    <a:lnTo>
                      <a:pt x="4250" y="4110"/>
                    </a:lnTo>
                    <a:cubicBezTo>
                      <a:pt x="4250" y="4110"/>
                      <a:pt x="4332" y="4132"/>
                      <a:pt x="4437" y="4132"/>
                    </a:cubicBezTo>
                    <a:cubicBezTo>
                      <a:pt x="4635" y="4132"/>
                      <a:pt x="4915" y="4054"/>
                      <a:pt x="4887" y="3603"/>
                    </a:cubicBezTo>
                    <a:lnTo>
                      <a:pt x="4887" y="3603"/>
                    </a:lnTo>
                    <a:cubicBezTo>
                      <a:pt x="4887" y="3603"/>
                      <a:pt x="4911" y="3608"/>
                      <a:pt x="4946" y="3608"/>
                    </a:cubicBezTo>
                    <a:cubicBezTo>
                      <a:pt x="5056" y="3608"/>
                      <a:pt x="5276" y="3558"/>
                      <a:pt x="5178" y="3140"/>
                    </a:cubicBezTo>
                    <a:cubicBezTo>
                      <a:pt x="5060" y="2600"/>
                      <a:pt x="3075" y="0"/>
                      <a:pt x="3075" y="0"/>
                    </a:cubicBezTo>
                    <a:close/>
                  </a:path>
                </a:pathLst>
              </a:custGeom>
              <a:solidFill>
                <a:srgbClr val="FF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408;p45"/>
              <p:cNvSpPr/>
              <p:nvPr/>
            </p:nvSpPr>
            <p:spPr>
              <a:xfrm>
                <a:off x="7729627" y="3754997"/>
                <a:ext cx="76851" cy="115397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443" extrusionOk="0">
                    <a:moveTo>
                      <a:pt x="78" y="1"/>
                    </a:moveTo>
                    <a:cubicBezTo>
                      <a:pt x="67" y="1"/>
                      <a:pt x="55" y="3"/>
                      <a:pt x="44" y="7"/>
                    </a:cubicBezTo>
                    <a:cubicBezTo>
                      <a:pt x="11" y="29"/>
                      <a:pt x="1" y="62"/>
                      <a:pt x="22" y="93"/>
                    </a:cubicBezTo>
                    <a:lnTo>
                      <a:pt x="842" y="1421"/>
                    </a:lnTo>
                    <a:cubicBezTo>
                      <a:pt x="852" y="1431"/>
                      <a:pt x="874" y="1442"/>
                      <a:pt x="896" y="1442"/>
                    </a:cubicBezTo>
                    <a:cubicBezTo>
                      <a:pt x="907" y="1442"/>
                      <a:pt x="917" y="1442"/>
                      <a:pt x="928" y="1431"/>
                    </a:cubicBezTo>
                    <a:cubicBezTo>
                      <a:pt x="950" y="1421"/>
                      <a:pt x="960" y="1377"/>
                      <a:pt x="950" y="1356"/>
                    </a:cubicBezTo>
                    <a:lnTo>
                      <a:pt x="130" y="29"/>
                    </a:lnTo>
                    <a:cubicBezTo>
                      <a:pt x="116" y="8"/>
                      <a:pt x="98" y="1"/>
                      <a:pt x="78" y="1"/>
                    </a:cubicBezTo>
                    <a:close/>
                  </a:path>
                </a:pathLst>
              </a:custGeom>
              <a:solidFill>
                <a:srgbClr val="EAC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409;p45"/>
              <p:cNvSpPr/>
              <p:nvPr/>
            </p:nvSpPr>
            <p:spPr>
              <a:xfrm>
                <a:off x="7787364" y="3712774"/>
                <a:ext cx="107080" cy="154982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938" extrusionOk="0">
                    <a:moveTo>
                      <a:pt x="69" y="0"/>
                    </a:moveTo>
                    <a:cubicBezTo>
                      <a:pt x="57" y="0"/>
                      <a:pt x="46" y="3"/>
                      <a:pt x="34" y="7"/>
                    </a:cubicBezTo>
                    <a:cubicBezTo>
                      <a:pt x="1" y="29"/>
                      <a:pt x="1" y="72"/>
                      <a:pt x="12" y="93"/>
                    </a:cubicBezTo>
                    <a:lnTo>
                      <a:pt x="1220" y="1905"/>
                    </a:lnTo>
                    <a:cubicBezTo>
                      <a:pt x="1231" y="1927"/>
                      <a:pt x="1252" y="1937"/>
                      <a:pt x="1274" y="1937"/>
                    </a:cubicBezTo>
                    <a:cubicBezTo>
                      <a:pt x="1285" y="1937"/>
                      <a:pt x="1295" y="1927"/>
                      <a:pt x="1307" y="1927"/>
                    </a:cubicBezTo>
                    <a:cubicBezTo>
                      <a:pt x="1328" y="1905"/>
                      <a:pt x="1338" y="1862"/>
                      <a:pt x="1317" y="1841"/>
                    </a:cubicBezTo>
                    <a:lnTo>
                      <a:pt x="120" y="29"/>
                    </a:lnTo>
                    <a:cubicBezTo>
                      <a:pt x="106" y="8"/>
                      <a:pt x="88" y="0"/>
                      <a:pt x="69" y="0"/>
                    </a:cubicBezTo>
                    <a:close/>
                  </a:path>
                </a:pathLst>
              </a:custGeom>
              <a:solidFill>
                <a:srgbClr val="EAC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410;p45"/>
              <p:cNvSpPr/>
              <p:nvPr/>
            </p:nvSpPr>
            <p:spPr>
              <a:xfrm>
                <a:off x="7857336" y="3698540"/>
                <a:ext cx="86288" cy="12779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598" extrusionOk="0">
                    <a:moveTo>
                      <a:pt x="69" y="1"/>
                    </a:moveTo>
                    <a:cubicBezTo>
                      <a:pt x="57" y="1"/>
                      <a:pt x="45" y="4"/>
                      <a:pt x="32" y="12"/>
                    </a:cubicBezTo>
                    <a:cubicBezTo>
                      <a:pt x="0" y="23"/>
                      <a:pt x="0" y="66"/>
                      <a:pt x="10" y="88"/>
                    </a:cubicBezTo>
                    <a:lnTo>
                      <a:pt x="960" y="1566"/>
                    </a:lnTo>
                    <a:cubicBezTo>
                      <a:pt x="971" y="1587"/>
                      <a:pt x="992" y="1598"/>
                      <a:pt x="1014" y="1598"/>
                    </a:cubicBezTo>
                    <a:cubicBezTo>
                      <a:pt x="1024" y="1598"/>
                      <a:pt x="1036" y="1587"/>
                      <a:pt x="1046" y="1587"/>
                    </a:cubicBezTo>
                    <a:cubicBezTo>
                      <a:pt x="1068" y="1566"/>
                      <a:pt x="1079" y="1523"/>
                      <a:pt x="1068" y="1501"/>
                    </a:cubicBezTo>
                    <a:lnTo>
                      <a:pt x="118" y="23"/>
                    </a:lnTo>
                    <a:cubicBezTo>
                      <a:pt x="105" y="10"/>
                      <a:pt x="88" y="1"/>
                      <a:pt x="69" y="1"/>
                    </a:cubicBezTo>
                    <a:close/>
                  </a:path>
                </a:pathLst>
              </a:custGeom>
              <a:solidFill>
                <a:srgbClr val="EAC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411;p45"/>
              <p:cNvSpPr/>
              <p:nvPr/>
            </p:nvSpPr>
            <p:spPr>
              <a:xfrm>
                <a:off x="7618311" y="3731327"/>
                <a:ext cx="137308" cy="18561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321" extrusionOk="0">
                    <a:moveTo>
                      <a:pt x="70" y="0"/>
                    </a:moveTo>
                    <a:cubicBezTo>
                      <a:pt x="58" y="0"/>
                      <a:pt x="46" y="4"/>
                      <a:pt x="34" y="12"/>
                    </a:cubicBezTo>
                    <a:cubicBezTo>
                      <a:pt x="12" y="23"/>
                      <a:pt x="1" y="66"/>
                      <a:pt x="22" y="99"/>
                    </a:cubicBezTo>
                    <a:cubicBezTo>
                      <a:pt x="34" y="109"/>
                      <a:pt x="1079" y="1705"/>
                      <a:pt x="1608" y="2299"/>
                    </a:cubicBezTo>
                    <a:cubicBezTo>
                      <a:pt x="1619" y="2321"/>
                      <a:pt x="1640" y="2321"/>
                      <a:pt x="1652" y="2321"/>
                    </a:cubicBezTo>
                    <a:cubicBezTo>
                      <a:pt x="1662" y="2321"/>
                      <a:pt x="1683" y="2321"/>
                      <a:pt x="1695" y="2309"/>
                    </a:cubicBezTo>
                    <a:cubicBezTo>
                      <a:pt x="1716" y="2288"/>
                      <a:pt x="1716" y="2245"/>
                      <a:pt x="1695" y="2223"/>
                    </a:cubicBezTo>
                    <a:cubicBezTo>
                      <a:pt x="1177" y="1630"/>
                      <a:pt x="130" y="44"/>
                      <a:pt x="120" y="23"/>
                    </a:cubicBezTo>
                    <a:cubicBezTo>
                      <a:pt x="107" y="9"/>
                      <a:pt x="89" y="0"/>
                      <a:pt x="70" y="0"/>
                    </a:cubicBezTo>
                    <a:close/>
                  </a:path>
                </a:pathLst>
              </a:custGeom>
              <a:solidFill>
                <a:srgbClr val="EAC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412;p45"/>
              <p:cNvSpPr/>
              <p:nvPr/>
            </p:nvSpPr>
            <p:spPr>
              <a:xfrm>
                <a:off x="6047574" y="2583871"/>
                <a:ext cx="1657138" cy="992428"/>
              </a:xfrm>
              <a:custGeom>
                <a:avLst/>
                <a:gdLst/>
                <a:ahLst/>
                <a:cxnLst/>
                <a:rect l="l" t="t" r="r" b="b"/>
                <a:pathLst>
                  <a:path w="20722" h="12410" extrusionOk="0">
                    <a:moveTo>
                      <a:pt x="12752" y="0"/>
                    </a:moveTo>
                    <a:cubicBezTo>
                      <a:pt x="12641" y="0"/>
                      <a:pt x="12578" y="4"/>
                      <a:pt x="12578" y="4"/>
                    </a:cubicBezTo>
                    <a:lnTo>
                      <a:pt x="6537" y="4"/>
                    </a:lnTo>
                    <a:cubicBezTo>
                      <a:pt x="6537" y="4"/>
                      <a:pt x="3388" y="403"/>
                      <a:pt x="2503" y="1406"/>
                    </a:cubicBezTo>
                    <a:cubicBezTo>
                      <a:pt x="1424" y="2614"/>
                      <a:pt x="1" y="10672"/>
                      <a:pt x="1" y="10672"/>
                    </a:cubicBezTo>
                    <a:cubicBezTo>
                      <a:pt x="1025" y="11610"/>
                      <a:pt x="3527" y="12063"/>
                      <a:pt x="3527" y="12063"/>
                    </a:cubicBezTo>
                    <a:cubicBezTo>
                      <a:pt x="4926" y="12222"/>
                      <a:pt x="6773" y="12410"/>
                      <a:pt x="9010" y="12410"/>
                    </a:cubicBezTo>
                    <a:cubicBezTo>
                      <a:pt x="10880" y="12410"/>
                      <a:pt x="13022" y="12279"/>
                      <a:pt x="15404" y="11891"/>
                    </a:cubicBezTo>
                    <a:lnTo>
                      <a:pt x="15706" y="8870"/>
                    </a:lnTo>
                    <a:cubicBezTo>
                      <a:pt x="16310" y="10047"/>
                      <a:pt x="17097" y="11200"/>
                      <a:pt x="18036" y="12322"/>
                    </a:cubicBezTo>
                    <a:lnTo>
                      <a:pt x="20721" y="10251"/>
                    </a:lnTo>
                    <a:cubicBezTo>
                      <a:pt x="20721" y="10251"/>
                      <a:pt x="16730" y="1568"/>
                      <a:pt x="15544" y="737"/>
                    </a:cubicBezTo>
                    <a:cubicBezTo>
                      <a:pt x="14581" y="64"/>
                      <a:pt x="13229" y="0"/>
                      <a:pt x="12752" y="0"/>
                    </a:cubicBezTo>
                    <a:close/>
                  </a:path>
                </a:pathLst>
              </a:custGeom>
              <a:solidFill>
                <a:srgbClr val="FFA6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413;p45"/>
              <p:cNvSpPr/>
              <p:nvPr/>
            </p:nvSpPr>
            <p:spPr>
              <a:xfrm>
                <a:off x="7377686" y="3254960"/>
                <a:ext cx="340752" cy="314362"/>
              </a:xfrm>
              <a:custGeom>
                <a:avLst/>
                <a:gdLst/>
                <a:ahLst/>
                <a:cxnLst/>
                <a:rect l="l" t="t" r="r" b="b"/>
                <a:pathLst>
                  <a:path w="4261" h="3931" extrusionOk="0">
                    <a:moveTo>
                      <a:pt x="3252" y="0"/>
                    </a:moveTo>
                    <a:cubicBezTo>
                      <a:pt x="3239" y="0"/>
                      <a:pt x="3227" y="1"/>
                      <a:pt x="3215" y="4"/>
                    </a:cubicBezTo>
                    <a:cubicBezTo>
                      <a:pt x="3182" y="69"/>
                      <a:pt x="2589" y="543"/>
                      <a:pt x="1921" y="1039"/>
                    </a:cubicBezTo>
                    <a:cubicBezTo>
                      <a:pt x="1144" y="1622"/>
                      <a:pt x="260" y="2216"/>
                      <a:pt x="184" y="2302"/>
                    </a:cubicBezTo>
                    <a:cubicBezTo>
                      <a:pt x="1" y="2506"/>
                      <a:pt x="378" y="3434"/>
                      <a:pt x="1403" y="3930"/>
                    </a:cubicBezTo>
                    <a:cubicBezTo>
                      <a:pt x="2589" y="3326"/>
                      <a:pt x="3614" y="2679"/>
                      <a:pt x="4261" y="1892"/>
                    </a:cubicBezTo>
                    <a:cubicBezTo>
                      <a:pt x="3921" y="552"/>
                      <a:pt x="3522" y="0"/>
                      <a:pt x="3252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414;p45"/>
              <p:cNvSpPr/>
              <p:nvPr/>
            </p:nvSpPr>
            <p:spPr>
              <a:xfrm>
                <a:off x="6014787" y="3413935"/>
                <a:ext cx="313163" cy="234712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935" extrusionOk="0">
                    <a:moveTo>
                      <a:pt x="454" y="1"/>
                    </a:moveTo>
                    <a:cubicBezTo>
                      <a:pt x="184" y="55"/>
                      <a:pt x="1" y="713"/>
                      <a:pt x="216" y="2148"/>
                    </a:cubicBezTo>
                    <a:cubicBezTo>
                      <a:pt x="1068" y="2601"/>
                      <a:pt x="3333" y="2913"/>
                      <a:pt x="3527" y="2935"/>
                    </a:cubicBezTo>
                    <a:lnTo>
                      <a:pt x="3916" y="1285"/>
                    </a:lnTo>
                    <a:lnTo>
                      <a:pt x="3916" y="896"/>
                    </a:lnTo>
                    <a:cubicBezTo>
                      <a:pt x="3916" y="896"/>
                      <a:pt x="2988" y="702"/>
                      <a:pt x="2050" y="465"/>
                    </a:cubicBezTo>
                    <a:cubicBezTo>
                      <a:pt x="1241" y="259"/>
                      <a:pt x="518" y="44"/>
                      <a:pt x="454" y="1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415;p45"/>
              <p:cNvSpPr/>
              <p:nvPr/>
            </p:nvSpPr>
            <p:spPr>
              <a:xfrm>
                <a:off x="6981763" y="2914537"/>
                <a:ext cx="246787" cy="22951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2870" extrusionOk="0">
                    <a:moveTo>
                      <a:pt x="2956" y="0"/>
                    </a:moveTo>
                    <a:cubicBezTo>
                      <a:pt x="2924" y="11"/>
                      <a:pt x="2891" y="32"/>
                      <a:pt x="2891" y="65"/>
                    </a:cubicBezTo>
                    <a:cubicBezTo>
                      <a:pt x="2924" y="885"/>
                      <a:pt x="2924" y="2244"/>
                      <a:pt x="2837" y="2405"/>
                    </a:cubicBezTo>
                    <a:cubicBezTo>
                      <a:pt x="2750" y="2554"/>
                      <a:pt x="1323" y="2758"/>
                      <a:pt x="644" y="2758"/>
                    </a:cubicBezTo>
                    <a:cubicBezTo>
                      <a:pt x="481" y="2758"/>
                      <a:pt x="361" y="2746"/>
                      <a:pt x="313" y="2719"/>
                    </a:cubicBezTo>
                    <a:cubicBezTo>
                      <a:pt x="184" y="2621"/>
                      <a:pt x="162" y="1370"/>
                      <a:pt x="216" y="205"/>
                    </a:cubicBezTo>
                    <a:cubicBezTo>
                      <a:pt x="216" y="173"/>
                      <a:pt x="184" y="140"/>
                      <a:pt x="151" y="140"/>
                    </a:cubicBezTo>
                    <a:cubicBezTo>
                      <a:pt x="119" y="140"/>
                      <a:pt x="86" y="162"/>
                      <a:pt x="86" y="205"/>
                    </a:cubicBezTo>
                    <a:cubicBezTo>
                      <a:pt x="65" y="777"/>
                      <a:pt x="0" y="2686"/>
                      <a:pt x="259" y="2827"/>
                    </a:cubicBezTo>
                    <a:cubicBezTo>
                      <a:pt x="313" y="2859"/>
                      <a:pt x="464" y="2870"/>
                      <a:pt x="647" y="2870"/>
                    </a:cubicBezTo>
                    <a:cubicBezTo>
                      <a:pt x="949" y="2870"/>
                      <a:pt x="1359" y="2837"/>
                      <a:pt x="1629" y="2805"/>
                    </a:cubicBezTo>
                    <a:cubicBezTo>
                      <a:pt x="2082" y="2751"/>
                      <a:pt x="2848" y="2632"/>
                      <a:pt x="2945" y="2470"/>
                    </a:cubicBezTo>
                    <a:cubicBezTo>
                      <a:pt x="3085" y="2223"/>
                      <a:pt x="3020" y="281"/>
                      <a:pt x="3020" y="65"/>
                    </a:cubicBezTo>
                    <a:cubicBezTo>
                      <a:pt x="3020" y="32"/>
                      <a:pt x="2988" y="11"/>
                      <a:pt x="2956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416;p45"/>
              <p:cNvSpPr/>
              <p:nvPr/>
            </p:nvSpPr>
            <p:spPr>
              <a:xfrm>
                <a:off x="6955854" y="2797145"/>
                <a:ext cx="295969" cy="156901"/>
              </a:xfrm>
              <a:custGeom>
                <a:avLst/>
                <a:gdLst/>
                <a:ahLst/>
                <a:cxnLst/>
                <a:rect l="l" t="t" r="r" b="b"/>
                <a:pathLst>
                  <a:path w="3701" h="1962" extrusionOk="0">
                    <a:moveTo>
                      <a:pt x="2748" y="0"/>
                    </a:moveTo>
                    <a:cubicBezTo>
                      <a:pt x="1801" y="0"/>
                      <a:pt x="339" y="106"/>
                      <a:pt x="206" y="217"/>
                    </a:cubicBezTo>
                    <a:cubicBezTo>
                      <a:pt x="1" y="390"/>
                      <a:pt x="65" y="1738"/>
                      <a:pt x="271" y="1910"/>
                    </a:cubicBezTo>
                    <a:cubicBezTo>
                      <a:pt x="317" y="1947"/>
                      <a:pt x="494" y="1961"/>
                      <a:pt x="744" y="1961"/>
                    </a:cubicBezTo>
                    <a:cubicBezTo>
                      <a:pt x="1605" y="1961"/>
                      <a:pt x="3326" y="1788"/>
                      <a:pt x="3485" y="1738"/>
                    </a:cubicBezTo>
                    <a:cubicBezTo>
                      <a:pt x="3690" y="1673"/>
                      <a:pt x="3701" y="271"/>
                      <a:pt x="3550" y="77"/>
                    </a:cubicBezTo>
                    <a:cubicBezTo>
                      <a:pt x="3509" y="22"/>
                      <a:pt x="3183" y="0"/>
                      <a:pt x="2748" y="0"/>
                    </a:cubicBezTo>
                    <a:close/>
                  </a:path>
                </a:pathLst>
              </a:custGeom>
              <a:solidFill>
                <a:srgbClr val="97D7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417;p45"/>
              <p:cNvSpPr/>
              <p:nvPr/>
            </p:nvSpPr>
            <p:spPr>
              <a:xfrm>
                <a:off x="7074926" y="2861039"/>
                <a:ext cx="58698" cy="58778"/>
              </a:xfrm>
              <a:custGeom>
                <a:avLst/>
                <a:gdLst/>
                <a:ahLst/>
                <a:cxnLst/>
                <a:rect l="l" t="t" r="r" b="b"/>
                <a:pathLst>
                  <a:path w="734" h="735" extrusionOk="0">
                    <a:moveTo>
                      <a:pt x="367" y="119"/>
                    </a:moveTo>
                    <a:cubicBezTo>
                      <a:pt x="507" y="119"/>
                      <a:pt x="615" y="227"/>
                      <a:pt x="615" y="367"/>
                    </a:cubicBezTo>
                    <a:cubicBezTo>
                      <a:pt x="615" y="497"/>
                      <a:pt x="507" y="605"/>
                      <a:pt x="367" y="605"/>
                    </a:cubicBezTo>
                    <a:cubicBezTo>
                      <a:pt x="237" y="605"/>
                      <a:pt x="130" y="497"/>
                      <a:pt x="130" y="367"/>
                    </a:cubicBezTo>
                    <a:cubicBezTo>
                      <a:pt x="130" y="227"/>
                      <a:pt x="237" y="119"/>
                      <a:pt x="367" y="119"/>
                    </a:cubicBezTo>
                    <a:close/>
                    <a:moveTo>
                      <a:pt x="367" y="1"/>
                    </a:moveTo>
                    <a:cubicBezTo>
                      <a:pt x="173" y="1"/>
                      <a:pt x="0" y="162"/>
                      <a:pt x="0" y="367"/>
                    </a:cubicBezTo>
                    <a:cubicBezTo>
                      <a:pt x="0" y="562"/>
                      <a:pt x="173" y="734"/>
                      <a:pt x="367" y="734"/>
                    </a:cubicBezTo>
                    <a:cubicBezTo>
                      <a:pt x="572" y="734"/>
                      <a:pt x="734" y="562"/>
                      <a:pt x="734" y="367"/>
                    </a:cubicBezTo>
                    <a:cubicBezTo>
                      <a:pt x="734" y="162"/>
                      <a:pt x="572" y="1"/>
                      <a:pt x="367" y="1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418;p45"/>
              <p:cNvSpPr/>
              <p:nvPr/>
            </p:nvSpPr>
            <p:spPr>
              <a:xfrm>
                <a:off x="6381362" y="2929171"/>
                <a:ext cx="245988" cy="228714"/>
              </a:xfrm>
              <a:custGeom>
                <a:avLst/>
                <a:gdLst/>
                <a:ahLst/>
                <a:cxnLst/>
                <a:rect l="l" t="t" r="r" b="b"/>
                <a:pathLst>
                  <a:path w="3076" h="2860" extrusionOk="0">
                    <a:moveTo>
                      <a:pt x="130" y="0"/>
                    </a:moveTo>
                    <a:cubicBezTo>
                      <a:pt x="87" y="0"/>
                      <a:pt x="65" y="22"/>
                      <a:pt x="65" y="55"/>
                    </a:cubicBezTo>
                    <a:cubicBezTo>
                      <a:pt x="55" y="271"/>
                      <a:pt x="1" y="2212"/>
                      <a:pt x="141" y="2460"/>
                    </a:cubicBezTo>
                    <a:cubicBezTo>
                      <a:pt x="238" y="2622"/>
                      <a:pt x="1004" y="2740"/>
                      <a:pt x="1446" y="2795"/>
                    </a:cubicBezTo>
                    <a:cubicBezTo>
                      <a:pt x="1726" y="2827"/>
                      <a:pt x="2136" y="2859"/>
                      <a:pt x="2438" y="2859"/>
                    </a:cubicBezTo>
                    <a:cubicBezTo>
                      <a:pt x="2622" y="2859"/>
                      <a:pt x="2773" y="2848"/>
                      <a:pt x="2827" y="2816"/>
                    </a:cubicBezTo>
                    <a:cubicBezTo>
                      <a:pt x="3075" y="2676"/>
                      <a:pt x="3021" y="767"/>
                      <a:pt x="2999" y="195"/>
                    </a:cubicBezTo>
                    <a:cubicBezTo>
                      <a:pt x="2989" y="151"/>
                      <a:pt x="2956" y="130"/>
                      <a:pt x="2935" y="130"/>
                    </a:cubicBezTo>
                    <a:cubicBezTo>
                      <a:pt x="2891" y="130"/>
                      <a:pt x="2870" y="163"/>
                      <a:pt x="2870" y="195"/>
                    </a:cubicBezTo>
                    <a:cubicBezTo>
                      <a:pt x="2924" y="1360"/>
                      <a:pt x="2891" y="2611"/>
                      <a:pt x="2762" y="2708"/>
                    </a:cubicBezTo>
                    <a:cubicBezTo>
                      <a:pt x="2716" y="2735"/>
                      <a:pt x="2598" y="2747"/>
                      <a:pt x="2436" y="2747"/>
                    </a:cubicBezTo>
                    <a:cubicBezTo>
                      <a:pt x="1763" y="2747"/>
                      <a:pt x="336" y="2543"/>
                      <a:pt x="249" y="2395"/>
                    </a:cubicBezTo>
                    <a:cubicBezTo>
                      <a:pt x="152" y="2234"/>
                      <a:pt x="163" y="875"/>
                      <a:pt x="184" y="55"/>
                    </a:cubicBezTo>
                    <a:cubicBezTo>
                      <a:pt x="184" y="22"/>
                      <a:pt x="163" y="0"/>
                      <a:pt x="130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419;p45"/>
              <p:cNvSpPr/>
              <p:nvPr/>
            </p:nvSpPr>
            <p:spPr>
              <a:xfrm>
                <a:off x="6358091" y="2810899"/>
                <a:ext cx="295969" cy="156901"/>
              </a:xfrm>
              <a:custGeom>
                <a:avLst/>
                <a:gdLst/>
                <a:ahLst/>
                <a:cxnLst/>
                <a:rect l="l" t="t" r="r" b="b"/>
                <a:pathLst>
                  <a:path w="3701" h="1962" extrusionOk="0">
                    <a:moveTo>
                      <a:pt x="950" y="1"/>
                    </a:moveTo>
                    <a:cubicBezTo>
                      <a:pt x="514" y="1"/>
                      <a:pt x="185" y="23"/>
                      <a:pt x="141" y="77"/>
                    </a:cubicBezTo>
                    <a:cubicBezTo>
                      <a:pt x="1" y="271"/>
                      <a:pt x="11" y="1674"/>
                      <a:pt x="216" y="1738"/>
                    </a:cubicBezTo>
                    <a:cubicBezTo>
                      <a:pt x="375" y="1788"/>
                      <a:pt x="2095" y="1962"/>
                      <a:pt x="2957" y="1962"/>
                    </a:cubicBezTo>
                    <a:cubicBezTo>
                      <a:pt x="3207" y="1962"/>
                      <a:pt x="3385" y="1947"/>
                      <a:pt x="3431" y="1911"/>
                    </a:cubicBezTo>
                    <a:cubicBezTo>
                      <a:pt x="3625" y="1738"/>
                      <a:pt x="3700" y="390"/>
                      <a:pt x="3496" y="218"/>
                    </a:cubicBezTo>
                    <a:cubicBezTo>
                      <a:pt x="3363" y="107"/>
                      <a:pt x="1901" y="1"/>
                      <a:pt x="950" y="1"/>
                    </a:cubicBezTo>
                    <a:close/>
                  </a:path>
                </a:pathLst>
              </a:custGeom>
              <a:solidFill>
                <a:srgbClr val="97D7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420;p45"/>
              <p:cNvSpPr/>
              <p:nvPr/>
            </p:nvSpPr>
            <p:spPr>
              <a:xfrm>
                <a:off x="6475404" y="2874873"/>
                <a:ext cx="58778" cy="58698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34" extrusionOk="0">
                    <a:moveTo>
                      <a:pt x="367" y="118"/>
                    </a:moveTo>
                    <a:cubicBezTo>
                      <a:pt x="507" y="118"/>
                      <a:pt x="615" y="226"/>
                      <a:pt x="615" y="367"/>
                    </a:cubicBezTo>
                    <a:cubicBezTo>
                      <a:pt x="615" y="496"/>
                      <a:pt x="507" y="604"/>
                      <a:pt x="367" y="604"/>
                    </a:cubicBezTo>
                    <a:cubicBezTo>
                      <a:pt x="238" y="604"/>
                      <a:pt x="130" y="496"/>
                      <a:pt x="130" y="367"/>
                    </a:cubicBezTo>
                    <a:cubicBezTo>
                      <a:pt x="130" y="226"/>
                      <a:pt x="238" y="118"/>
                      <a:pt x="367" y="118"/>
                    </a:cubicBezTo>
                    <a:close/>
                    <a:moveTo>
                      <a:pt x="367" y="0"/>
                    </a:moveTo>
                    <a:cubicBezTo>
                      <a:pt x="173" y="0"/>
                      <a:pt x="1" y="162"/>
                      <a:pt x="1" y="367"/>
                    </a:cubicBezTo>
                    <a:cubicBezTo>
                      <a:pt x="1" y="561"/>
                      <a:pt x="173" y="734"/>
                      <a:pt x="367" y="734"/>
                    </a:cubicBezTo>
                    <a:cubicBezTo>
                      <a:pt x="572" y="734"/>
                      <a:pt x="734" y="561"/>
                      <a:pt x="734" y="367"/>
                    </a:cubicBezTo>
                    <a:cubicBezTo>
                      <a:pt x="734" y="162"/>
                      <a:pt x="572" y="0"/>
                      <a:pt x="367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421;p45"/>
              <p:cNvSpPr/>
              <p:nvPr/>
            </p:nvSpPr>
            <p:spPr>
              <a:xfrm>
                <a:off x="6754014" y="2655762"/>
                <a:ext cx="19033" cy="904061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1305" extrusionOk="0">
                    <a:moveTo>
                      <a:pt x="65" y="0"/>
                    </a:moveTo>
                    <a:cubicBezTo>
                      <a:pt x="33" y="0"/>
                      <a:pt x="0" y="22"/>
                      <a:pt x="0" y="65"/>
                    </a:cubicBezTo>
                    <a:lnTo>
                      <a:pt x="120" y="11240"/>
                    </a:lnTo>
                    <a:cubicBezTo>
                      <a:pt x="120" y="11283"/>
                      <a:pt x="151" y="11305"/>
                      <a:pt x="184" y="11305"/>
                    </a:cubicBezTo>
                    <a:cubicBezTo>
                      <a:pt x="216" y="11305"/>
                      <a:pt x="238" y="11272"/>
                      <a:pt x="238" y="11240"/>
                    </a:cubicBezTo>
                    <a:lnTo>
                      <a:pt x="130" y="54"/>
                    </a:lnTo>
                    <a:cubicBezTo>
                      <a:pt x="130" y="22"/>
                      <a:pt x="98" y="0"/>
                      <a:pt x="65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422;p45"/>
              <p:cNvSpPr/>
              <p:nvPr/>
            </p:nvSpPr>
            <p:spPr>
              <a:xfrm>
                <a:off x="6804954" y="2773874"/>
                <a:ext cx="58698" cy="57898"/>
              </a:xfrm>
              <a:custGeom>
                <a:avLst/>
                <a:gdLst/>
                <a:ahLst/>
                <a:cxnLst/>
                <a:rect l="l" t="t" r="r" b="b"/>
                <a:pathLst>
                  <a:path w="734" h="724" extrusionOk="0">
                    <a:moveTo>
                      <a:pt x="367" y="120"/>
                    </a:moveTo>
                    <a:cubicBezTo>
                      <a:pt x="496" y="120"/>
                      <a:pt x="604" y="228"/>
                      <a:pt x="604" y="368"/>
                    </a:cubicBezTo>
                    <a:cubicBezTo>
                      <a:pt x="604" y="497"/>
                      <a:pt x="496" y="605"/>
                      <a:pt x="367" y="605"/>
                    </a:cubicBezTo>
                    <a:cubicBezTo>
                      <a:pt x="226" y="605"/>
                      <a:pt x="118" y="497"/>
                      <a:pt x="118" y="368"/>
                    </a:cubicBezTo>
                    <a:cubicBezTo>
                      <a:pt x="118" y="228"/>
                      <a:pt x="226" y="120"/>
                      <a:pt x="367" y="120"/>
                    </a:cubicBezTo>
                    <a:close/>
                    <a:moveTo>
                      <a:pt x="367" y="1"/>
                    </a:moveTo>
                    <a:cubicBezTo>
                      <a:pt x="162" y="1"/>
                      <a:pt x="0" y="163"/>
                      <a:pt x="0" y="368"/>
                    </a:cubicBezTo>
                    <a:cubicBezTo>
                      <a:pt x="0" y="562"/>
                      <a:pt x="162" y="724"/>
                      <a:pt x="367" y="724"/>
                    </a:cubicBezTo>
                    <a:cubicBezTo>
                      <a:pt x="572" y="724"/>
                      <a:pt x="734" y="562"/>
                      <a:pt x="734" y="368"/>
                    </a:cubicBezTo>
                    <a:cubicBezTo>
                      <a:pt x="734" y="163"/>
                      <a:pt x="572" y="1"/>
                      <a:pt x="367" y="1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423;p45"/>
              <p:cNvSpPr/>
              <p:nvPr/>
            </p:nvSpPr>
            <p:spPr>
              <a:xfrm>
                <a:off x="6804954" y="2989547"/>
                <a:ext cx="58698" cy="58698"/>
              </a:xfrm>
              <a:custGeom>
                <a:avLst/>
                <a:gdLst/>
                <a:ahLst/>
                <a:cxnLst/>
                <a:rect l="l" t="t" r="r" b="b"/>
                <a:pathLst>
                  <a:path w="734" h="734" extrusionOk="0">
                    <a:moveTo>
                      <a:pt x="367" y="130"/>
                    </a:moveTo>
                    <a:cubicBezTo>
                      <a:pt x="496" y="130"/>
                      <a:pt x="604" y="238"/>
                      <a:pt x="604" y="367"/>
                    </a:cubicBezTo>
                    <a:cubicBezTo>
                      <a:pt x="604" y="508"/>
                      <a:pt x="496" y="616"/>
                      <a:pt x="367" y="616"/>
                    </a:cubicBezTo>
                    <a:cubicBezTo>
                      <a:pt x="226" y="616"/>
                      <a:pt x="118" y="508"/>
                      <a:pt x="118" y="367"/>
                    </a:cubicBezTo>
                    <a:cubicBezTo>
                      <a:pt x="118" y="238"/>
                      <a:pt x="226" y="130"/>
                      <a:pt x="367" y="130"/>
                    </a:cubicBezTo>
                    <a:close/>
                    <a:moveTo>
                      <a:pt x="367" y="0"/>
                    </a:moveTo>
                    <a:cubicBezTo>
                      <a:pt x="162" y="0"/>
                      <a:pt x="0" y="173"/>
                      <a:pt x="0" y="367"/>
                    </a:cubicBezTo>
                    <a:cubicBezTo>
                      <a:pt x="0" y="573"/>
                      <a:pt x="162" y="734"/>
                      <a:pt x="367" y="734"/>
                    </a:cubicBezTo>
                    <a:cubicBezTo>
                      <a:pt x="572" y="734"/>
                      <a:pt x="734" y="573"/>
                      <a:pt x="734" y="367"/>
                    </a:cubicBezTo>
                    <a:cubicBezTo>
                      <a:pt x="734" y="173"/>
                      <a:pt x="572" y="0"/>
                      <a:pt x="367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424;p45"/>
              <p:cNvSpPr/>
              <p:nvPr/>
            </p:nvSpPr>
            <p:spPr>
              <a:xfrm>
                <a:off x="6804954" y="3206099"/>
                <a:ext cx="58698" cy="58698"/>
              </a:xfrm>
              <a:custGeom>
                <a:avLst/>
                <a:gdLst/>
                <a:ahLst/>
                <a:cxnLst/>
                <a:rect l="l" t="t" r="r" b="b"/>
                <a:pathLst>
                  <a:path w="734" h="734" extrusionOk="0">
                    <a:moveTo>
                      <a:pt x="367" y="130"/>
                    </a:moveTo>
                    <a:cubicBezTo>
                      <a:pt x="496" y="130"/>
                      <a:pt x="604" y="238"/>
                      <a:pt x="604" y="367"/>
                    </a:cubicBezTo>
                    <a:cubicBezTo>
                      <a:pt x="604" y="507"/>
                      <a:pt x="496" y="615"/>
                      <a:pt x="367" y="615"/>
                    </a:cubicBezTo>
                    <a:cubicBezTo>
                      <a:pt x="226" y="615"/>
                      <a:pt x="118" y="507"/>
                      <a:pt x="118" y="367"/>
                    </a:cubicBezTo>
                    <a:cubicBezTo>
                      <a:pt x="118" y="238"/>
                      <a:pt x="226" y="130"/>
                      <a:pt x="367" y="130"/>
                    </a:cubicBezTo>
                    <a:close/>
                    <a:moveTo>
                      <a:pt x="367" y="0"/>
                    </a:moveTo>
                    <a:cubicBezTo>
                      <a:pt x="162" y="0"/>
                      <a:pt x="0" y="173"/>
                      <a:pt x="0" y="367"/>
                    </a:cubicBezTo>
                    <a:cubicBezTo>
                      <a:pt x="0" y="572"/>
                      <a:pt x="162" y="734"/>
                      <a:pt x="367" y="734"/>
                    </a:cubicBezTo>
                    <a:cubicBezTo>
                      <a:pt x="572" y="734"/>
                      <a:pt x="734" y="572"/>
                      <a:pt x="734" y="367"/>
                    </a:cubicBezTo>
                    <a:cubicBezTo>
                      <a:pt x="734" y="173"/>
                      <a:pt x="572" y="0"/>
                      <a:pt x="367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425;p45"/>
              <p:cNvSpPr/>
              <p:nvPr/>
            </p:nvSpPr>
            <p:spPr>
              <a:xfrm>
                <a:off x="6804954" y="3422572"/>
                <a:ext cx="58698" cy="58698"/>
              </a:xfrm>
              <a:custGeom>
                <a:avLst/>
                <a:gdLst/>
                <a:ahLst/>
                <a:cxnLst/>
                <a:rect l="l" t="t" r="r" b="b"/>
                <a:pathLst>
                  <a:path w="734" h="734" extrusionOk="0">
                    <a:moveTo>
                      <a:pt x="367" y="130"/>
                    </a:moveTo>
                    <a:cubicBezTo>
                      <a:pt x="496" y="130"/>
                      <a:pt x="604" y="238"/>
                      <a:pt x="604" y="367"/>
                    </a:cubicBezTo>
                    <a:cubicBezTo>
                      <a:pt x="604" y="508"/>
                      <a:pt x="496" y="616"/>
                      <a:pt x="367" y="616"/>
                    </a:cubicBezTo>
                    <a:cubicBezTo>
                      <a:pt x="226" y="616"/>
                      <a:pt x="118" y="508"/>
                      <a:pt x="118" y="367"/>
                    </a:cubicBezTo>
                    <a:cubicBezTo>
                      <a:pt x="118" y="238"/>
                      <a:pt x="226" y="130"/>
                      <a:pt x="367" y="130"/>
                    </a:cubicBezTo>
                    <a:close/>
                    <a:moveTo>
                      <a:pt x="367" y="0"/>
                    </a:moveTo>
                    <a:cubicBezTo>
                      <a:pt x="162" y="0"/>
                      <a:pt x="0" y="163"/>
                      <a:pt x="0" y="367"/>
                    </a:cubicBezTo>
                    <a:cubicBezTo>
                      <a:pt x="0" y="573"/>
                      <a:pt x="162" y="734"/>
                      <a:pt x="367" y="734"/>
                    </a:cubicBezTo>
                    <a:cubicBezTo>
                      <a:pt x="572" y="734"/>
                      <a:pt x="734" y="573"/>
                      <a:pt x="734" y="367"/>
                    </a:cubicBezTo>
                    <a:cubicBezTo>
                      <a:pt x="734" y="163"/>
                      <a:pt x="572" y="0"/>
                      <a:pt x="367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426;p45"/>
              <p:cNvSpPr/>
              <p:nvPr/>
            </p:nvSpPr>
            <p:spPr>
              <a:xfrm>
                <a:off x="7274207" y="2957640"/>
                <a:ext cx="45743" cy="582342"/>
              </a:xfrm>
              <a:custGeom>
                <a:avLst/>
                <a:gdLst/>
                <a:ahLst/>
                <a:cxnLst/>
                <a:rect l="l" t="t" r="r" b="b"/>
                <a:pathLst>
                  <a:path w="572" h="7282" extrusionOk="0">
                    <a:moveTo>
                      <a:pt x="518" y="1"/>
                    </a:moveTo>
                    <a:cubicBezTo>
                      <a:pt x="475" y="1"/>
                      <a:pt x="453" y="33"/>
                      <a:pt x="453" y="66"/>
                    </a:cubicBezTo>
                    <a:cubicBezTo>
                      <a:pt x="453" y="119"/>
                      <a:pt x="216" y="5707"/>
                      <a:pt x="0" y="7206"/>
                    </a:cubicBezTo>
                    <a:cubicBezTo>
                      <a:pt x="0" y="7238"/>
                      <a:pt x="22" y="7271"/>
                      <a:pt x="54" y="7271"/>
                    </a:cubicBezTo>
                    <a:cubicBezTo>
                      <a:pt x="65" y="7271"/>
                      <a:pt x="65" y="7281"/>
                      <a:pt x="65" y="7281"/>
                    </a:cubicBezTo>
                    <a:cubicBezTo>
                      <a:pt x="97" y="7281"/>
                      <a:pt x="118" y="7250"/>
                      <a:pt x="130" y="7228"/>
                    </a:cubicBezTo>
                    <a:cubicBezTo>
                      <a:pt x="334" y="5718"/>
                      <a:pt x="572" y="130"/>
                      <a:pt x="572" y="66"/>
                    </a:cubicBezTo>
                    <a:cubicBezTo>
                      <a:pt x="572" y="33"/>
                      <a:pt x="550" y="1"/>
                      <a:pt x="518" y="1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427;p45"/>
              <p:cNvSpPr/>
              <p:nvPr/>
            </p:nvSpPr>
            <p:spPr>
              <a:xfrm>
                <a:off x="6300274" y="2984349"/>
                <a:ext cx="32068" cy="57290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7164" extrusionOk="0">
                    <a:moveTo>
                      <a:pt x="65" y="1"/>
                    </a:moveTo>
                    <a:cubicBezTo>
                      <a:pt x="33" y="12"/>
                      <a:pt x="1" y="34"/>
                      <a:pt x="1" y="65"/>
                    </a:cubicBezTo>
                    <a:cubicBezTo>
                      <a:pt x="22" y="530"/>
                      <a:pt x="44" y="1004"/>
                      <a:pt x="65" y="1479"/>
                    </a:cubicBezTo>
                    <a:cubicBezTo>
                      <a:pt x="163" y="3841"/>
                      <a:pt x="271" y="6268"/>
                      <a:pt x="238" y="7098"/>
                    </a:cubicBezTo>
                    <a:cubicBezTo>
                      <a:pt x="238" y="7131"/>
                      <a:pt x="259" y="7153"/>
                      <a:pt x="292" y="7163"/>
                    </a:cubicBezTo>
                    <a:cubicBezTo>
                      <a:pt x="324" y="7163"/>
                      <a:pt x="357" y="7131"/>
                      <a:pt x="357" y="7098"/>
                    </a:cubicBezTo>
                    <a:cubicBezTo>
                      <a:pt x="400" y="6268"/>
                      <a:pt x="292" y="3830"/>
                      <a:pt x="184" y="1479"/>
                    </a:cubicBezTo>
                    <a:cubicBezTo>
                      <a:pt x="163" y="1004"/>
                      <a:pt x="152" y="530"/>
                      <a:pt x="130" y="65"/>
                    </a:cubicBezTo>
                    <a:cubicBezTo>
                      <a:pt x="130" y="34"/>
                      <a:pt x="98" y="1"/>
                      <a:pt x="65" y="1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428;p45"/>
              <p:cNvSpPr/>
              <p:nvPr/>
            </p:nvSpPr>
            <p:spPr>
              <a:xfrm>
                <a:off x="6570327" y="2346047"/>
                <a:ext cx="483099" cy="28925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3617" extrusionOk="0">
                    <a:moveTo>
                      <a:pt x="0" y="1"/>
                    </a:moveTo>
                    <a:lnTo>
                      <a:pt x="0" y="2978"/>
                    </a:lnTo>
                    <a:cubicBezTo>
                      <a:pt x="976" y="3406"/>
                      <a:pt x="2031" y="3617"/>
                      <a:pt x="3066" y="3617"/>
                    </a:cubicBezTo>
                    <a:cubicBezTo>
                      <a:pt x="4113" y="3617"/>
                      <a:pt x="5140" y="3401"/>
                      <a:pt x="6041" y="2978"/>
                    </a:cubicBezTo>
                    <a:lnTo>
                      <a:pt x="6041" y="1"/>
                    </a:lnTo>
                    <a:close/>
                  </a:path>
                </a:pathLst>
              </a:custGeom>
              <a:solidFill>
                <a:srgbClr val="EAC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429;p45"/>
              <p:cNvSpPr/>
              <p:nvPr/>
            </p:nvSpPr>
            <p:spPr>
              <a:xfrm>
                <a:off x="6471966" y="1655127"/>
                <a:ext cx="664311" cy="855839"/>
              </a:xfrm>
              <a:custGeom>
                <a:avLst/>
                <a:gdLst/>
                <a:ahLst/>
                <a:cxnLst/>
                <a:rect l="l" t="t" r="r" b="b"/>
                <a:pathLst>
                  <a:path w="8307" h="10702" extrusionOk="0">
                    <a:moveTo>
                      <a:pt x="3841" y="1"/>
                    </a:moveTo>
                    <a:cubicBezTo>
                      <a:pt x="1575" y="1"/>
                      <a:pt x="1" y="2395"/>
                      <a:pt x="1" y="5351"/>
                    </a:cubicBezTo>
                    <a:cubicBezTo>
                      <a:pt x="1" y="8307"/>
                      <a:pt x="1575" y="10701"/>
                      <a:pt x="3841" y="10701"/>
                    </a:cubicBezTo>
                    <a:cubicBezTo>
                      <a:pt x="6095" y="10701"/>
                      <a:pt x="8306" y="8307"/>
                      <a:pt x="8306" y="5351"/>
                    </a:cubicBezTo>
                    <a:cubicBezTo>
                      <a:pt x="8306" y="2395"/>
                      <a:pt x="6095" y="1"/>
                      <a:pt x="3841" y="1"/>
                    </a:cubicBezTo>
                    <a:close/>
                  </a:path>
                </a:pathLst>
              </a:custGeom>
              <a:solidFill>
                <a:srgbClr val="FF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430;p45"/>
              <p:cNvSpPr/>
              <p:nvPr/>
            </p:nvSpPr>
            <p:spPr>
              <a:xfrm>
                <a:off x="6372725" y="1576599"/>
                <a:ext cx="824731" cy="540117"/>
              </a:xfrm>
              <a:custGeom>
                <a:avLst/>
                <a:gdLst/>
                <a:ahLst/>
                <a:cxnLst/>
                <a:rect l="l" t="t" r="r" b="b"/>
                <a:pathLst>
                  <a:path w="10313" h="6754" extrusionOk="0">
                    <a:moveTo>
                      <a:pt x="5415" y="0"/>
                    </a:moveTo>
                    <a:cubicBezTo>
                      <a:pt x="5404" y="0"/>
                      <a:pt x="5394" y="0"/>
                      <a:pt x="5384" y="1"/>
                    </a:cubicBezTo>
                    <a:cubicBezTo>
                      <a:pt x="4391" y="34"/>
                      <a:pt x="3949" y="1252"/>
                      <a:pt x="3949" y="1252"/>
                    </a:cubicBezTo>
                    <a:cubicBezTo>
                      <a:pt x="3949" y="1252"/>
                      <a:pt x="3623" y="384"/>
                      <a:pt x="3000" y="384"/>
                    </a:cubicBezTo>
                    <a:cubicBezTo>
                      <a:pt x="2972" y="384"/>
                      <a:pt x="2943" y="385"/>
                      <a:pt x="2913" y="389"/>
                    </a:cubicBezTo>
                    <a:cubicBezTo>
                      <a:pt x="2050" y="487"/>
                      <a:pt x="1748" y="2342"/>
                      <a:pt x="1748" y="2342"/>
                    </a:cubicBezTo>
                    <a:cubicBezTo>
                      <a:pt x="1748" y="2342"/>
                      <a:pt x="1506" y="1898"/>
                      <a:pt x="1060" y="1898"/>
                    </a:cubicBezTo>
                    <a:cubicBezTo>
                      <a:pt x="1045" y="1898"/>
                      <a:pt x="1030" y="1898"/>
                      <a:pt x="1015" y="1899"/>
                    </a:cubicBezTo>
                    <a:cubicBezTo>
                      <a:pt x="530" y="1932"/>
                      <a:pt x="1" y="2762"/>
                      <a:pt x="152" y="4208"/>
                    </a:cubicBezTo>
                    <a:cubicBezTo>
                      <a:pt x="238" y="5006"/>
                      <a:pt x="411" y="5804"/>
                      <a:pt x="638" y="6290"/>
                    </a:cubicBezTo>
                    <a:cubicBezTo>
                      <a:pt x="853" y="6753"/>
                      <a:pt x="1285" y="6753"/>
                      <a:pt x="1285" y="6753"/>
                    </a:cubicBezTo>
                    <a:cubicBezTo>
                      <a:pt x="1285" y="6753"/>
                      <a:pt x="1230" y="4780"/>
                      <a:pt x="2417" y="3884"/>
                    </a:cubicBezTo>
                    <a:cubicBezTo>
                      <a:pt x="2984" y="3455"/>
                      <a:pt x="3993" y="3118"/>
                      <a:pt x="4940" y="3118"/>
                    </a:cubicBezTo>
                    <a:cubicBezTo>
                      <a:pt x="5325" y="3118"/>
                      <a:pt x="5700" y="3174"/>
                      <a:pt x="6031" y="3301"/>
                    </a:cubicBezTo>
                    <a:cubicBezTo>
                      <a:pt x="7714" y="3970"/>
                      <a:pt x="8059" y="5319"/>
                      <a:pt x="8565" y="5847"/>
                    </a:cubicBezTo>
                    <a:cubicBezTo>
                      <a:pt x="9083" y="6376"/>
                      <a:pt x="9806" y="6408"/>
                      <a:pt x="9806" y="6408"/>
                    </a:cubicBezTo>
                    <a:cubicBezTo>
                      <a:pt x="9806" y="6408"/>
                      <a:pt x="10313" y="3755"/>
                      <a:pt x="9936" y="2924"/>
                    </a:cubicBezTo>
                    <a:cubicBezTo>
                      <a:pt x="9724" y="2470"/>
                      <a:pt x="9341" y="2367"/>
                      <a:pt x="9037" y="2367"/>
                    </a:cubicBezTo>
                    <a:cubicBezTo>
                      <a:pt x="8785" y="2367"/>
                      <a:pt x="8587" y="2439"/>
                      <a:pt x="8587" y="2439"/>
                    </a:cubicBezTo>
                    <a:cubicBezTo>
                      <a:pt x="8587" y="2439"/>
                      <a:pt x="8145" y="2374"/>
                      <a:pt x="7563" y="1932"/>
                    </a:cubicBezTo>
                    <a:cubicBezTo>
                      <a:pt x="6996" y="1484"/>
                      <a:pt x="6389" y="0"/>
                      <a:pt x="5415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431;p45"/>
              <p:cNvSpPr/>
              <p:nvPr/>
            </p:nvSpPr>
            <p:spPr>
              <a:xfrm>
                <a:off x="6979444" y="1607226"/>
                <a:ext cx="100682" cy="185131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2315" extrusionOk="0">
                    <a:moveTo>
                      <a:pt x="317" y="0"/>
                    </a:moveTo>
                    <a:cubicBezTo>
                      <a:pt x="137" y="0"/>
                      <a:pt x="1" y="187"/>
                      <a:pt x="105" y="783"/>
                    </a:cubicBezTo>
                    <a:cubicBezTo>
                      <a:pt x="266" y="1710"/>
                      <a:pt x="806" y="2314"/>
                      <a:pt x="806" y="2314"/>
                    </a:cubicBezTo>
                    <a:cubicBezTo>
                      <a:pt x="1259" y="1322"/>
                      <a:pt x="870" y="362"/>
                      <a:pt x="623" y="136"/>
                    </a:cubicBezTo>
                    <a:cubicBezTo>
                      <a:pt x="530" y="58"/>
                      <a:pt x="417" y="0"/>
                      <a:pt x="317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432;p45"/>
              <p:cNvSpPr/>
              <p:nvPr/>
            </p:nvSpPr>
            <p:spPr>
              <a:xfrm>
                <a:off x="7034383" y="1693271"/>
                <a:ext cx="171935" cy="95644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96" extrusionOk="0">
                    <a:moveTo>
                      <a:pt x="1474" y="0"/>
                    </a:moveTo>
                    <a:cubicBezTo>
                      <a:pt x="1320" y="0"/>
                      <a:pt x="1135" y="37"/>
                      <a:pt x="917" y="128"/>
                    </a:cubicBezTo>
                    <a:cubicBezTo>
                      <a:pt x="1" y="527"/>
                      <a:pt x="87" y="1195"/>
                      <a:pt x="87" y="1195"/>
                    </a:cubicBezTo>
                    <a:cubicBezTo>
                      <a:pt x="324" y="861"/>
                      <a:pt x="1921" y="721"/>
                      <a:pt x="2050" y="527"/>
                    </a:cubicBezTo>
                    <a:cubicBezTo>
                      <a:pt x="2149" y="387"/>
                      <a:pt x="1976" y="0"/>
                      <a:pt x="1474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433;p45"/>
              <p:cNvSpPr/>
              <p:nvPr/>
            </p:nvSpPr>
            <p:spPr>
              <a:xfrm>
                <a:off x="7052455" y="2005945"/>
                <a:ext cx="228714" cy="224236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2804" extrusionOk="0">
                    <a:moveTo>
                      <a:pt x="2020" y="0"/>
                    </a:moveTo>
                    <a:cubicBezTo>
                      <a:pt x="1599" y="0"/>
                      <a:pt x="1095" y="320"/>
                      <a:pt x="756" y="845"/>
                    </a:cubicBezTo>
                    <a:cubicBezTo>
                      <a:pt x="303" y="1546"/>
                      <a:pt x="1" y="2409"/>
                      <a:pt x="454" y="2700"/>
                    </a:cubicBezTo>
                    <a:cubicBezTo>
                      <a:pt x="560" y="2771"/>
                      <a:pt x="697" y="2804"/>
                      <a:pt x="852" y="2804"/>
                    </a:cubicBezTo>
                    <a:cubicBezTo>
                      <a:pt x="1359" y="2804"/>
                      <a:pt x="2048" y="2450"/>
                      <a:pt x="2395" y="1913"/>
                    </a:cubicBezTo>
                    <a:cubicBezTo>
                      <a:pt x="2848" y="1212"/>
                      <a:pt x="2860" y="403"/>
                      <a:pt x="2407" y="111"/>
                    </a:cubicBezTo>
                    <a:cubicBezTo>
                      <a:pt x="2293" y="36"/>
                      <a:pt x="2161" y="0"/>
                      <a:pt x="2020" y="0"/>
                    </a:cubicBezTo>
                    <a:close/>
                  </a:path>
                </a:pathLst>
              </a:custGeom>
              <a:solidFill>
                <a:srgbClr val="FF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434;p45"/>
              <p:cNvSpPr/>
              <p:nvPr/>
            </p:nvSpPr>
            <p:spPr>
              <a:xfrm>
                <a:off x="7142180" y="2041450"/>
                <a:ext cx="81170" cy="115797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448" extrusionOk="0">
                    <a:moveTo>
                      <a:pt x="946" y="1"/>
                    </a:moveTo>
                    <a:cubicBezTo>
                      <a:pt x="927" y="1"/>
                      <a:pt x="910" y="10"/>
                      <a:pt x="896" y="24"/>
                    </a:cubicBezTo>
                    <a:lnTo>
                      <a:pt x="22" y="1361"/>
                    </a:lnTo>
                    <a:cubicBezTo>
                      <a:pt x="0" y="1383"/>
                      <a:pt x="12" y="1426"/>
                      <a:pt x="33" y="1436"/>
                    </a:cubicBezTo>
                    <a:cubicBezTo>
                      <a:pt x="44" y="1448"/>
                      <a:pt x="65" y="1448"/>
                      <a:pt x="76" y="1448"/>
                    </a:cubicBezTo>
                    <a:cubicBezTo>
                      <a:pt x="87" y="1448"/>
                      <a:pt x="108" y="1436"/>
                      <a:pt x="120" y="1426"/>
                    </a:cubicBezTo>
                    <a:lnTo>
                      <a:pt x="1004" y="99"/>
                    </a:lnTo>
                    <a:cubicBezTo>
                      <a:pt x="1014" y="67"/>
                      <a:pt x="1014" y="24"/>
                      <a:pt x="982" y="13"/>
                    </a:cubicBezTo>
                    <a:cubicBezTo>
                      <a:pt x="970" y="4"/>
                      <a:pt x="958" y="1"/>
                      <a:pt x="946" y="1"/>
                    </a:cubicBezTo>
                    <a:close/>
                  </a:path>
                </a:pathLst>
              </a:custGeom>
              <a:solidFill>
                <a:srgbClr val="EAC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435;p45"/>
              <p:cNvSpPr/>
              <p:nvPr/>
            </p:nvSpPr>
            <p:spPr>
              <a:xfrm>
                <a:off x="7175846" y="2106064"/>
                <a:ext cx="51821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648" h="209" extrusionOk="0">
                    <a:moveTo>
                      <a:pt x="59" y="0"/>
                    </a:moveTo>
                    <a:cubicBezTo>
                      <a:pt x="33" y="0"/>
                      <a:pt x="11" y="20"/>
                      <a:pt x="11" y="46"/>
                    </a:cubicBezTo>
                    <a:cubicBezTo>
                      <a:pt x="1" y="79"/>
                      <a:pt x="22" y="111"/>
                      <a:pt x="54" y="122"/>
                    </a:cubicBezTo>
                    <a:lnTo>
                      <a:pt x="572" y="208"/>
                    </a:lnTo>
                    <a:lnTo>
                      <a:pt x="583" y="208"/>
                    </a:lnTo>
                    <a:cubicBezTo>
                      <a:pt x="615" y="208"/>
                      <a:pt x="637" y="197"/>
                      <a:pt x="648" y="165"/>
                    </a:cubicBezTo>
                    <a:cubicBezTo>
                      <a:pt x="648" y="132"/>
                      <a:pt x="626" y="100"/>
                      <a:pt x="593" y="89"/>
                    </a:cubicBezTo>
                    <a:lnTo>
                      <a:pt x="76" y="3"/>
                    </a:lnTo>
                    <a:cubicBezTo>
                      <a:pt x="70" y="1"/>
                      <a:pt x="65" y="0"/>
                      <a:pt x="59" y="0"/>
                    </a:cubicBezTo>
                    <a:close/>
                  </a:path>
                </a:pathLst>
              </a:custGeom>
              <a:solidFill>
                <a:srgbClr val="EAC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436;p45"/>
              <p:cNvSpPr/>
              <p:nvPr/>
            </p:nvSpPr>
            <p:spPr>
              <a:xfrm>
                <a:off x="6303712" y="2039051"/>
                <a:ext cx="228714" cy="224316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2805" extrusionOk="0">
                    <a:moveTo>
                      <a:pt x="834" y="1"/>
                    </a:moveTo>
                    <a:cubicBezTo>
                      <a:pt x="696" y="1"/>
                      <a:pt x="566" y="35"/>
                      <a:pt x="454" y="107"/>
                    </a:cubicBezTo>
                    <a:cubicBezTo>
                      <a:pt x="1" y="399"/>
                      <a:pt x="1" y="1208"/>
                      <a:pt x="465" y="1909"/>
                    </a:cubicBezTo>
                    <a:cubicBezTo>
                      <a:pt x="815" y="2450"/>
                      <a:pt x="1511" y="2805"/>
                      <a:pt x="2019" y="2805"/>
                    </a:cubicBezTo>
                    <a:cubicBezTo>
                      <a:pt x="2170" y="2805"/>
                      <a:pt x="2303" y="2774"/>
                      <a:pt x="2407" y="2707"/>
                    </a:cubicBezTo>
                    <a:cubicBezTo>
                      <a:pt x="2860" y="2416"/>
                      <a:pt x="2558" y="1553"/>
                      <a:pt x="2105" y="852"/>
                    </a:cubicBezTo>
                    <a:cubicBezTo>
                      <a:pt x="1755" y="317"/>
                      <a:pt x="1254" y="1"/>
                      <a:pt x="834" y="1"/>
                    </a:cubicBezTo>
                    <a:close/>
                  </a:path>
                </a:pathLst>
              </a:custGeom>
              <a:solidFill>
                <a:srgbClr val="FF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437;p45"/>
              <p:cNvSpPr/>
              <p:nvPr/>
            </p:nvSpPr>
            <p:spPr>
              <a:xfrm>
                <a:off x="6360650" y="2074717"/>
                <a:ext cx="82049" cy="116116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452" extrusionOk="0">
                    <a:moveTo>
                      <a:pt x="74" y="0"/>
                    </a:moveTo>
                    <a:cubicBezTo>
                      <a:pt x="62" y="0"/>
                      <a:pt x="52" y="3"/>
                      <a:pt x="44" y="6"/>
                    </a:cubicBezTo>
                    <a:cubicBezTo>
                      <a:pt x="12" y="28"/>
                      <a:pt x="1" y="71"/>
                      <a:pt x="22" y="93"/>
                    </a:cubicBezTo>
                    <a:lnTo>
                      <a:pt x="896" y="1420"/>
                    </a:lnTo>
                    <a:cubicBezTo>
                      <a:pt x="907" y="1442"/>
                      <a:pt x="928" y="1452"/>
                      <a:pt x="950" y="1452"/>
                    </a:cubicBezTo>
                    <a:cubicBezTo>
                      <a:pt x="961" y="1452"/>
                      <a:pt x="971" y="1452"/>
                      <a:pt x="983" y="1442"/>
                    </a:cubicBezTo>
                    <a:cubicBezTo>
                      <a:pt x="1015" y="1420"/>
                      <a:pt x="1026" y="1387"/>
                      <a:pt x="1004" y="1355"/>
                    </a:cubicBezTo>
                    <a:lnTo>
                      <a:pt x="130" y="28"/>
                    </a:lnTo>
                    <a:cubicBezTo>
                      <a:pt x="116" y="8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rgbClr val="EAC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438;p45"/>
              <p:cNvSpPr/>
              <p:nvPr/>
            </p:nvSpPr>
            <p:spPr>
              <a:xfrm>
                <a:off x="6356412" y="2139011"/>
                <a:ext cx="52620" cy="1735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217" extrusionOk="0">
                    <a:moveTo>
                      <a:pt x="571" y="1"/>
                    </a:moveTo>
                    <a:lnTo>
                      <a:pt x="54" y="98"/>
                    </a:lnTo>
                    <a:cubicBezTo>
                      <a:pt x="22" y="98"/>
                      <a:pt x="0" y="130"/>
                      <a:pt x="11" y="163"/>
                    </a:cubicBezTo>
                    <a:cubicBezTo>
                      <a:pt x="11" y="195"/>
                      <a:pt x="43" y="216"/>
                      <a:pt x="65" y="216"/>
                    </a:cubicBezTo>
                    <a:lnTo>
                      <a:pt x="75" y="216"/>
                    </a:lnTo>
                    <a:lnTo>
                      <a:pt x="593" y="120"/>
                    </a:lnTo>
                    <a:cubicBezTo>
                      <a:pt x="626" y="120"/>
                      <a:pt x="658" y="87"/>
                      <a:pt x="647" y="55"/>
                    </a:cubicBezTo>
                    <a:cubicBezTo>
                      <a:pt x="636" y="22"/>
                      <a:pt x="604" y="1"/>
                      <a:pt x="571" y="1"/>
                    </a:cubicBezTo>
                    <a:close/>
                  </a:path>
                </a:pathLst>
              </a:custGeom>
              <a:solidFill>
                <a:srgbClr val="EAC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439;p45"/>
              <p:cNvSpPr/>
              <p:nvPr/>
            </p:nvSpPr>
            <p:spPr>
              <a:xfrm>
                <a:off x="6860132" y="2112462"/>
                <a:ext cx="190728" cy="116196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1453" extrusionOk="0">
                    <a:moveTo>
                      <a:pt x="1474" y="1"/>
                    </a:moveTo>
                    <a:cubicBezTo>
                      <a:pt x="1329" y="1"/>
                      <a:pt x="1173" y="21"/>
                      <a:pt x="1015" y="63"/>
                    </a:cubicBezTo>
                    <a:cubicBezTo>
                      <a:pt x="411" y="236"/>
                      <a:pt x="1" y="656"/>
                      <a:pt x="97" y="1023"/>
                    </a:cubicBezTo>
                    <a:cubicBezTo>
                      <a:pt x="177" y="1293"/>
                      <a:pt x="503" y="1453"/>
                      <a:pt x="910" y="1453"/>
                    </a:cubicBezTo>
                    <a:cubicBezTo>
                      <a:pt x="1056" y="1453"/>
                      <a:pt x="1211" y="1432"/>
                      <a:pt x="1370" y="1390"/>
                    </a:cubicBezTo>
                    <a:cubicBezTo>
                      <a:pt x="1974" y="1228"/>
                      <a:pt x="2384" y="797"/>
                      <a:pt x="2287" y="430"/>
                    </a:cubicBezTo>
                    <a:cubicBezTo>
                      <a:pt x="2208" y="160"/>
                      <a:pt x="1882" y="1"/>
                      <a:pt x="1474" y="1"/>
                    </a:cubicBezTo>
                    <a:close/>
                  </a:path>
                </a:pathLst>
              </a:custGeom>
              <a:solidFill>
                <a:srgbClr val="B36E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440;p45"/>
              <p:cNvSpPr/>
              <p:nvPr/>
            </p:nvSpPr>
            <p:spPr>
              <a:xfrm>
                <a:off x="6858452" y="2060563"/>
                <a:ext cx="50061" cy="63896"/>
              </a:xfrm>
              <a:custGeom>
                <a:avLst/>
                <a:gdLst/>
                <a:ahLst/>
                <a:cxnLst/>
                <a:rect l="l" t="t" r="r" b="b"/>
                <a:pathLst>
                  <a:path w="626" h="799" extrusionOk="0">
                    <a:moveTo>
                      <a:pt x="312" y="1"/>
                    </a:moveTo>
                    <a:cubicBezTo>
                      <a:pt x="140" y="1"/>
                      <a:pt x="0" y="173"/>
                      <a:pt x="0" y="399"/>
                    </a:cubicBezTo>
                    <a:cubicBezTo>
                      <a:pt x="0" y="615"/>
                      <a:pt x="140" y="799"/>
                      <a:pt x="312" y="799"/>
                    </a:cubicBezTo>
                    <a:cubicBezTo>
                      <a:pt x="485" y="799"/>
                      <a:pt x="626" y="615"/>
                      <a:pt x="626" y="399"/>
                    </a:cubicBezTo>
                    <a:cubicBezTo>
                      <a:pt x="626" y="173"/>
                      <a:pt x="485" y="1"/>
                      <a:pt x="312" y="1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441;p45"/>
              <p:cNvSpPr/>
              <p:nvPr/>
            </p:nvSpPr>
            <p:spPr>
              <a:xfrm>
                <a:off x="6843738" y="1968280"/>
                <a:ext cx="119075" cy="62776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785" extrusionOk="0">
                    <a:moveTo>
                      <a:pt x="351" y="1"/>
                    </a:moveTo>
                    <a:cubicBezTo>
                      <a:pt x="236" y="1"/>
                      <a:pt x="148" y="47"/>
                      <a:pt x="98" y="173"/>
                    </a:cubicBezTo>
                    <a:cubicBezTo>
                      <a:pt x="0" y="431"/>
                      <a:pt x="270" y="550"/>
                      <a:pt x="616" y="690"/>
                    </a:cubicBezTo>
                    <a:cubicBezTo>
                      <a:pt x="783" y="755"/>
                      <a:pt x="980" y="785"/>
                      <a:pt x="1141" y="785"/>
                    </a:cubicBezTo>
                    <a:cubicBezTo>
                      <a:pt x="1300" y="785"/>
                      <a:pt x="1424" y="755"/>
                      <a:pt x="1446" y="702"/>
                    </a:cubicBezTo>
                    <a:cubicBezTo>
                      <a:pt x="1489" y="582"/>
                      <a:pt x="1165" y="270"/>
                      <a:pt x="831" y="129"/>
                    </a:cubicBezTo>
                    <a:cubicBezTo>
                      <a:pt x="647" y="60"/>
                      <a:pt x="482" y="1"/>
                      <a:pt x="351" y="1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442;p45"/>
              <p:cNvSpPr/>
              <p:nvPr/>
            </p:nvSpPr>
            <p:spPr>
              <a:xfrm>
                <a:off x="6688440" y="2213781"/>
                <a:ext cx="151943" cy="62537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782" extrusionOk="0">
                    <a:moveTo>
                      <a:pt x="1832" y="0"/>
                    </a:moveTo>
                    <a:cubicBezTo>
                      <a:pt x="1809" y="0"/>
                      <a:pt x="1789" y="13"/>
                      <a:pt x="1781" y="37"/>
                    </a:cubicBezTo>
                    <a:cubicBezTo>
                      <a:pt x="1781" y="48"/>
                      <a:pt x="1511" y="662"/>
                      <a:pt x="928" y="662"/>
                    </a:cubicBezTo>
                    <a:lnTo>
                      <a:pt x="918" y="662"/>
                    </a:lnTo>
                    <a:cubicBezTo>
                      <a:pt x="324" y="641"/>
                      <a:pt x="130" y="134"/>
                      <a:pt x="130" y="101"/>
                    </a:cubicBezTo>
                    <a:cubicBezTo>
                      <a:pt x="113" y="84"/>
                      <a:pt x="88" y="66"/>
                      <a:pt x="62" y="66"/>
                    </a:cubicBezTo>
                    <a:cubicBezTo>
                      <a:pt x="56" y="66"/>
                      <a:pt x="50" y="67"/>
                      <a:pt x="44" y="69"/>
                    </a:cubicBezTo>
                    <a:cubicBezTo>
                      <a:pt x="12" y="80"/>
                      <a:pt x="1" y="112"/>
                      <a:pt x="12" y="144"/>
                    </a:cubicBezTo>
                    <a:cubicBezTo>
                      <a:pt x="12" y="156"/>
                      <a:pt x="238" y="770"/>
                      <a:pt x="907" y="781"/>
                    </a:cubicBezTo>
                    <a:lnTo>
                      <a:pt x="940" y="781"/>
                    </a:lnTo>
                    <a:cubicBezTo>
                      <a:pt x="1597" y="781"/>
                      <a:pt x="1878" y="112"/>
                      <a:pt x="1889" y="91"/>
                    </a:cubicBezTo>
                    <a:cubicBezTo>
                      <a:pt x="1899" y="58"/>
                      <a:pt x="1889" y="26"/>
                      <a:pt x="1856" y="5"/>
                    </a:cubicBezTo>
                    <a:cubicBezTo>
                      <a:pt x="1848" y="2"/>
                      <a:pt x="1840" y="0"/>
                      <a:pt x="1832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443;p45"/>
              <p:cNvSpPr/>
              <p:nvPr/>
            </p:nvSpPr>
            <p:spPr>
              <a:xfrm>
                <a:off x="6714350" y="2080395"/>
                <a:ext cx="64776" cy="117396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468" extrusionOk="0">
                    <a:moveTo>
                      <a:pt x="637" y="0"/>
                    </a:moveTo>
                    <a:cubicBezTo>
                      <a:pt x="604" y="0"/>
                      <a:pt x="572" y="33"/>
                      <a:pt x="572" y="65"/>
                    </a:cubicBezTo>
                    <a:lnTo>
                      <a:pt x="551" y="734"/>
                    </a:lnTo>
                    <a:cubicBezTo>
                      <a:pt x="410" y="798"/>
                      <a:pt x="22" y="993"/>
                      <a:pt x="0" y="1187"/>
                    </a:cubicBezTo>
                    <a:cubicBezTo>
                      <a:pt x="0" y="1230"/>
                      <a:pt x="11" y="1263"/>
                      <a:pt x="43" y="1295"/>
                    </a:cubicBezTo>
                    <a:cubicBezTo>
                      <a:pt x="162" y="1446"/>
                      <a:pt x="647" y="1467"/>
                      <a:pt x="745" y="1467"/>
                    </a:cubicBezTo>
                    <a:cubicBezTo>
                      <a:pt x="777" y="1467"/>
                      <a:pt x="810" y="1446"/>
                      <a:pt x="810" y="1402"/>
                    </a:cubicBezTo>
                    <a:cubicBezTo>
                      <a:pt x="810" y="1371"/>
                      <a:pt x="788" y="1349"/>
                      <a:pt x="745" y="1349"/>
                    </a:cubicBezTo>
                    <a:cubicBezTo>
                      <a:pt x="529" y="1338"/>
                      <a:pt x="206" y="1295"/>
                      <a:pt x="130" y="1220"/>
                    </a:cubicBezTo>
                    <a:cubicBezTo>
                      <a:pt x="119" y="1208"/>
                      <a:pt x="130" y="1208"/>
                      <a:pt x="130" y="1208"/>
                    </a:cubicBezTo>
                    <a:cubicBezTo>
                      <a:pt x="141" y="1090"/>
                      <a:pt x="432" y="918"/>
                      <a:pt x="637" y="831"/>
                    </a:cubicBezTo>
                    <a:cubicBezTo>
                      <a:pt x="659" y="820"/>
                      <a:pt x="669" y="798"/>
                      <a:pt x="669" y="777"/>
                    </a:cubicBezTo>
                    <a:lnTo>
                      <a:pt x="691" y="65"/>
                    </a:lnTo>
                    <a:cubicBezTo>
                      <a:pt x="691" y="33"/>
                      <a:pt x="669" y="0"/>
                      <a:pt x="637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444;p45"/>
              <p:cNvSpPr/>
              <p:nvPr/>
            </p:nvSpPr>
            <p:spPr>
              <a:xfrm>
                <a:off x="6479723" y="2132294"/>
                <a:ext cx="189849" cy="116196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1453" extrusionOk="0">
                    <a:moveTo>
                      <a:pt x="909" y="1"/>
                    </a:moveTo>
                    <a:cubicBezTo>
                      <a:pt x="499" y="1"/>
                      <a:pt x="169" y="159"/>
                      <a:pt x="98" y="430"/>
                    </a:cubicBezTo>
                    <a:cubicBezTo>
                      <a:pt x="0" y="797"/>
                      <a:pt x="410" y="1228"/>
                      <a:pt x="1004" y="1390"/>
                    </a:cubicBezTo>
                    <a:cubicBezTo>
                      <a:pt x="1162" y="1433"/>
                      <a:pt x="1319" y="1453"/>
                      <a:pt x="1465" y="1453"/>
                    </a:cubicBezTo>
                    <a:cubicBezTo>
                      <a:pt x="1875" y="1453"/>
                      <a:pt x="2205" y="1294"/>
                      <a:pt x="2277" y="1024"/>
                    </a:cubicBezTo>
                    <a:cubicBezTo>
                      <a:pt x="2373" y="657"/>
                      <a:pt x="1963" y="225"/>
                      <a:pt x="1371" y="63"/>
                    </a:cubicBezTo>
                    <a:cubicBezTo>
                      <a:pt x="1212" y="21"/>
                      <a:pt x="1056" y="1"/>
                      <a:pt x="909" y="1"/>
                    </a:cubicBezTo>
                    <a:close/>
                  </a:path>
                </a:pathLst>
              </a:custGeom>
              <a:solidFill>
                <a:srgbClr val="B36E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445;p45"/>
              <p:cNvSpPr/>
              <p:nvPr/>
            </p:nvSpPr>
            <p:spPr>
              <a:xfrm>
                <a:off x="6621187" y="2079515"/>
                <a:ext cx="51021" cy="63976"/>
              </a:xfrm>
              <a:custGeom>
                <a:avLst/>
                <a:gdLst/>
                <a:ahLst/>
                <a:cxnLst/>
                <a:rect l="l" t="t" r="r" b="b"/>
                <a:pathLst>
                  <a:path w="638" h="800" extrusionOk="0">
                    <a:moveTo>
                      <a:pt x="314" y="1"/>
                    </a:moveTo>
                    <a:cubicBezTo>
                      <a:pt x="141" y="1"/>
                      <a:pt x="0" y="184"/>
                      <a:pt x="0" y="400"/>
                    </a:cubicBezTo>
                    <a:cubicBezTo>
                      <a:pt x="0" y="626"/>
                      <a:pt x="141" y="799"/>
                      <a:pt x="314" y="799"/>
                    </a:cubicBezTo>
                    <a:cubicBezTo>
                      <a:pt x="496" y="799"/>
                      <a:pt x="637" y="626"/>
                      <a:pt x="637" y="400"/>
                    </a:cubicBezTo>
                    <a:cubicBezTo>
                      <a:pt x="637" y="184"/>
                      <a:pt x="496" y="1"/>
                      <a:pt x="314" y="1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446;p45"/>
              <p:cNvSpPr/>
              <p:nvPr/>
            </p:nvSpPr>
            <p:spPr>
              <a:xfrm>
                <a:off x="6566888" y="1988032"/>
                <a:ext cx="119075" cy="62696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784" extrusionOk="0">
                    <a:moveTo>
                      <a:pt x="1149" y="0"/>
                    </a:moveTo>
                    <a:cubicBezTo>
                      <a:pt x="1018" y="0"/>
                      <a:pt x="850" y="61"/>
                      <a:pt x="669" y="131"/>
                    </a:cubicBezTo>
                    <a:cubicBezTo>
                      <a:pt x="324" y="260"/>
                      <a:pt x="0" y="584"/>
                      <a:pt x="43" y="692"/>
                    </a:cubicBezTo>
                    <a:cubicBezTo>
                      <a:pt x="65" y="751"/>
                      <a:pt x="189" y="783"/>
                      <a:pt x="351" y="783"/>
                    </a:cubicBezTo>
                    <a:cubicBezTo>
                      <a:pt x="512" y="783"/>
                      <a:pt x="712" y="751"/>
                      <a:pt x="885" y="681"/>
                    </a:cubicBezTo>
                    <a:cubicBezTo>
                      <a:pt x="1230" y="551"/>
                      <a:pt x="1489" y="433"/>
                      <a:pt x="1391" y="163"/>
                    </a:cubicBezTo>
                    <a:cubicBezTo>
                      <a:pt x="1347" y="44"/>
                      <a:pt x="1261" y="0"/>
                      <a:pt x="1149" y="0"/>
                    </a:cubicBez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447;p45"/>
              <p:cNvSpPr/>
              <p:nvPr/>
            </p:nvSpPr>
            <p:spPr>
              <a:xfrm>
                <a:off x="6509951" y="2541888"/>
                <a:ext cx="578823" cy="159060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1989" extrusionOk="0">
                    <a:moveTo>
                      <a:pt x="6806" y="1"/>
                    </a:moveTo>
                    <a:cubicBezTo>
                      <a:pt x="6806" y="1"/>
                      <a:pt x="5515" y="1079"/>
                      <a:pt x="3680" y="1079"/>
                    </a:cubicBezTo>
                    <a:cubicBezTo>
                      <a:pt x="3573" y="1079"/>
                      <a:pt x="3465" y="1076"/>
                      <a:pt x="3354" y="1068"/>
                    </a:cubicBezTo>
                    <a:cubicBezTo>
                      <a:pt x="1348" y="928"/>
                      <a:pt x="766" y="76"/>
                      <a:pt x="766" y="76"/>
                    </a:cubicBezTo>
                    <a:lnTo>
                      <a:pt x="0" y="658"/>
                    </a:lnTo>
                    <a:cubicBezTo>
                      <a:pt x="0" y="658"/>
                      <a:pt x="1068" y="1888"/>
                      <a:pt x="3549" y="1985"/>
                    </a:cubicBezTo>
                    <a:cubicBezTo>
                      <a:pt x="3605" y="1987"/>
                      <a:pt x="3661" y="1988"/>
                      <a:pt x="3716" y="1988"/>
                    </a:cubicBezTo>
                    <a:cubicBezTo>
                      <a:pt x="5934" y="1988"/>
                      <a:pt x="7238" y="550"/>
                      <a:pt x="7238" y="550"/>
                    </a:cubicBezTo>
                    <a:lnTo>
                      <a:pt x="6806" y="1"/>
                    </a:lnTo>
                    <a:close/>
                  </a:path>
                </a:pathLst>
              </a:custGeom>
              <a:solidFill>
                <a:srgbClr val="002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646336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ừ mượ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116" y="1114097"/>
            <a:ext cx="7726315" cy="40294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5086" y="110548"/>
            <a:ext cx="8102376" cy="87235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495086" y="110548"/>
            <a:ext cx="8102376" cy="89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127000" indent="0"/>
            <a:r>
              <a:rPr lang="vi-VN" sz="2200" b="1" i="1" dirty="0"/>
              <a:t>Cùng xem đoạn Video sau đây, em có nhận xét gì về cách sử dụng từ mượn của nhân vật trong đoạn Video này?</a:t>
            </a:r>
          </a:p>
        </p:txBody>
      </p:sp>
    </p:spTree>
    <p:extLst>
      <p:ext uri="{BB962C8B-B14F-4D97-AF65-F5344CB8AC3E}">
        <p14:creationId xmlns:p14="http://schemas.microsoft.com/office/powerpoint/2010/main" val="54747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Calendar &amp; Weather Subject for Pre-K: Days of tWeek by Slidesgo">
  <a:themeElements>
    <a:clrScheme name="Simple Light">
      <a:dk1>
        <a:srgbClr val="002C43"/>
      </a:dk1>
      <a:lt1>
        <a:srgbClr val="FFFFFF"/>
      </a:lt1>
      <a:dk2>
        <a:srgbClr val="97D7B3"/>
      </a:dk2>
      <a:lt2>
        <a:srgbClr val="80C19C"/>
      </a:lt2>
      <a:accent1>
        <a:srgbClr val="B36EBD"/>
      </a:accent1>
      <a:accent2>
        <a:srgbClr val="A45DAF"/>
      </a:accent2>
      <a:accent3>
        <a:srgbClr val="FFA645"/>
      </a:accent3>
      <a:accent4>
        <a:srgbClr val="F7B5DB"/>
      </a:accent4>
      <a:accent5>
        <a:srgbClr val="FFDCC7"/>
      </a:accent5>
      <a:accent6>
        <a:srgbClr val="EFEFEF"/>
      </a:accent6>
      <a:hlink>
        <a:srgbClr val="002C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665</Words>
  <Application>Microsoft Office PowerPoint</Application>
  <PresentationFormat>On-screen Show (16:9)</PresentationFormat>
  <Paragraphs>115</Paragraphs>
  <Slides>16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Gorditas</vt:lpstr>
      <vt:lpstr>Lato Light</vt:lpstr>
      <vt:lpstr>Arial</vt:lpstr>
      <vt:lpstr>Quicksand Light</vt:lpstr>
      <vt:lpstr>Roboto</vt:lpstr>
      <vt:lpstr>Quicksand</vt:lpstr>
      <vt:lpstr>Cambria</vt:lpstr>
      <vt:lpstr>Wingdings</vt:lpstr>
      <vt:lpstr>Calendar &amp; Weather Subject for Pre-K: Days of tWeek by Slidesgo</vt:lpstr>
      <vt:lpstr>PowerPoint Presentation</vt:lpstr>
      <vt:lpstr>MỤC TIÊU BÀI HỌC</vt:lpstr>
      <vt:lpstr>Nhận biết từ mượn</vt:lpstr>
      <vt:lpstr>Em có nhận ra những mô hình cấu tạo từ chúng ta đã học:</vt:lpstr>
      <vt:lpstr>Em hãy gọi tên những sự vật trong các hình ảnh sau </vt:lpstr>
      <vt:lpstr>Em hãy quan sát cách viết của các từ dưới đây và cho nhận xét?</vt:lpstr>
      <vt:lpstr>Nhận xét:</vt:lpstr>
      <vt:lpstr>Lưu ý khi dùng từ mượn</vt:lpstr>
      <vt:lpstr>PowerPoint Presentation</vt:lpstr>
      <vt:lpstr>PowerPoint Presentation</vt:lpstr>
      <vt:lpstr>Luyện tập vận dụng</vt:lpstr>
      <vt:lpstr>Bài tập 1 (SGK – 86)</vt:lpstr>
      <vt:lpstr>Ai là người nhanh hơn.</vt:lpstr>
      <vt:lpstr>Bài 3 (SGK – 87)</vt:lpstr>
      <vt:lpstr>Bài 3 (SGK – 87)</vt:lpstr>
      <vt:lpstr>Bài 3 (SGK – 87)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PC</cp:lastModifiedBy>
  <cp:revision>24</cp:revision>
  <dcterms:modified xsi:type="dcterms:W3CDTF">2022-04-13T12:51:02Z</dcterms:modified>
</cp:coreProperties>
</file>