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410" r:id="rId3"/>
    <p:sldId id="521" r:id="rId4"/>
    <p:sldId id="587" r:id="rId5"/>
    <p:sldId id="359" r:id="rId6"/>
    <p:sldId id="415" r:id="rId7"/>
    <p:sldId id="594" r:id="rId8"/>
    <p:sldId id="604" r:id="rId9"/>
    <p:sldId id="6460" r:id="rId10"/>
    <p:sldId id="6461" r:id="rId11"/>
    <p:sldId id="615" r:id="rId12"/>
    <p:sldId id="595" r:id="rId13"/>
    <p:sldId id="644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FFCC"/>
    <a:srgbClr val="FF3399"/>
    <a:srgbClr val="FF99CC"/>
    <a:srgbClr val="33CCFF"/>
    <a:srgbClr val="FF0066"/>
    <a:srgbClr val="00B050"/>
    <a:srgbClr val="FF6600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0883" autoAdjust="0"/>
  </p:normalViewPr>
  <p:slideViewPr>
    <p:cSldViewPr>
      <p:cViewPr varScale="1">
        <p:scale>
          <a:sx n="88" d="100"/>
          <a:sy n="88" d="100"/>
        </p:scale>
        <p:origin x="49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9B604-EB6F-4693-A41B-9FF72E0A36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08040-712C-4B13-AD3C-EB7F860468A4}">
      <dgm:prSet phldrT="[Text]"/>
      <dgm:spPr>
        <a:solidFill>
          <a:srgbClr val="33CCF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TP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CAACC-09BE-4744-A2C0-E798E553E4C4}" type="parTrans" cxnId="{DA1D476B-1768-4990-A3FB-7BC0783A4EB7}">
      <dgm:prSet/>
      <dgm:spPr/>
      <dgm:t>
        <a:bodyPr/>
        <a:lstStyle/>
        <a:p>
          <a:endParaRPr lang="en-US"/>
        </a:p>
      </dgm:t>
    </dgm:pt>
    <dgm:pt modelId="{FC19A5C6-5E00-4BAC-BA54-39A8F7125567}" type="sibTrans" cxnId="{DA1D476B-1768-4990-A3FB-7BC0783A4EB7}">
      <dgm:prSet/>
      <dgm:spPr/>
      <dgm:t>
        <a:bodyPr/>
        <a:lstStyle/>
        <a:p>
          <a:endParaRPr lang="en-US"/>
        </a:p>
      </dgm:t>
    </dgm:pt>
    <dgm:pt modelId="{BF5214AE-CA89-47C9-9D29-04FDE7BCE20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TP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F6A77-F04C-4ED7-B6DD-F8E01D1CA4A7}" type="parTrans" cxnId="{776ED5CB-AD4C-47FF-ADC1-2BD33392023D}">
      <dgm:prSet/>
      <dgm:spPr/>
      <dgm:t>
        <a:bodyPr/>
        <a:lstStyle/>
        <a:p>
          <a:endParaRPr lang="en-US"/>
        </a:p>
      </dgm:t>
    </dgm:pt>
    <dgm:pt modelId="{9F1DF186-39B0-48EC-9F5E-9EF6C9ED41DE}" type="sibTrans" cxnId="{776ED5CB-AD4C-47FF-ADC1-2BD33392023D}">
      <dgm:prSet/>
      <dgm:spPr/>
      <dgm:t>
        <a:bodyPr/>
        <a:lstStyle/>
        <a:p>
          <a:endParaRPr lang="en-US"/>
        </a:p>
      </dgm:t>
    </dgm:pt>
    <dgm:pt modelId="{CBA16163-3491-47D6-B4B6-4E043C139DF9}" type="pres">
      <dgm:prSet presAssocID="{8A69B604-EB6F-4693-A41B-9FF72E0A3607}" presName="linear" presStyleCnt="0">
        <dgm:presLayoutVars>
          <dgm:dir/>
          <dgm:animLvl val="lvl"/>
          <dgm:resizeHandles val="exact"/>
        </dgm:presLayoutVars>
      </dgm:prSet>
      <dgm:spPr/>
    </dgm:pt>
    <dgm:pt modelId="{5A7B1EB4-0315-4E95-99A2-2DCFF62FF473}" type="pres">
      <dgm:prSet presAssocID="{7D208040-712C-4B13-AD3C-EB7F860468A4}" presName="parentLin" presStyleCnt="0"/>
      <dgm:spPr/>
    </dgm:pt>
    <dgm:pt modelId="{80CFC824-A145-4AEC-9ED5-81F7EE14A4CF}" type="pres">
      <dgm:prSet presAssocID="{7D208040-712C-4B13-AD3C-EB7F860468A4}" presName="parentLeftMargin" presStyleLbl="node1" presStyleIdx="0" presStyleCnt="2"/>
      <dgm:spPr/>
    </dgm:pt>
    <dgm:pt modelId="{387D38F2-A822-42AE-AECD-909A262A678E}" type="pres">
      <dgm:prSet presAssocID="{7D208040-712C-4B13-AD3C-EB7F860468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A067F9-E44A-4E02-8B2C-EB8E14D017C1}" type="pres">
      <dgm:prSet presAssocID="{7D208040-712C-4B13-AD3C-EB7F860468A4}" presName="negativeSpace" presStyleCnt="0"/>
      <dgm:spPr/>
    </dgm:pt>
    <dgm:pt modelId="{9A2BF9B2-C9BB-4ADA-9EF9-125E60897555}" type="pres">
      <dgm:prSet presAssocID="{7D208040-712C-4B13-AD3C-EB7F860468A4}" presName="childText" presStyleLbl="conFgAcc1" presStyleIdx="0" presStyleCnt="2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608700D6-4856-42B2-8478-E84412825EE7}" type="pres">
      <dgm:prSet presAssocID="{FC19A5C6-5E00-4BAC-BA54-39A8F7125567}" presName="spaceBetweenRectangles" presStyleCnt="0"/>
      <dgm:spPr/>
    </dgm:pt>
    <dgm:pt modelId="{8AE8E925-D2A3-4CEE-9468-49B36EAE42C1}" type="pres">
      <dgm:prSet presAssocID="{BF5214AE-CA89-47C9-9D29-04FDE7BCE20D}" presName="parentLin" presStyleCnt="0"/>
      <dgm:spPr/>
    </dgm:pt>
    <dgm:pt modelId="{7A0C5D98-AC32-4401-9B12-BC8A87FEB059}" type="pres">
      <dgm:prSet presAssocID="{BF5214AE-CA89-47C9-9D29-04FDE7BCE20D}" presName="parentLeftMargin" presStyleLbl="node1" presStyleIdx="0" presStyleCnt="2"/>
      <dgm:spPr/>
    </dgm:pt>
    <dgm:pt modelId="{C5FB814D-C6F6-4CA2-87CE-A0D1486BABFA}" type="pres">
      <dgm:prSet presAssocID="{BF5214AE-CA89-47C9-9D29-04FDE7BCE20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85EC9EE-F630-4E4A-91D6-453482351CBF}" type="pres">
      <dgm:prSet presAssocID="{BF5214AE-CA89-47C9-9D29-04FDE7BCE20D}" presName="negativeSpace" presStyleCnt="0"/>
      <dgm:spPr/>
    </dgm:pt>
    <dgm:pt modelId="{7472C8BC-7879-407D-8C0D-AE45CD2EA761}" type="pres">
      <dgm:prSet presAssocID="{BF5214AE-CA89-47C9-9D29-04FDE7BCE20D}" presName="childText" presStyleLbl="conFgAcc1" presStyleIdx="1" presStyleCnt="2">
        <dgm:presLayoutVars>
          <dgm:bulletEnabled val="1"/>
        </dgm:presLayoutVars>
      </dgm:prSet>
      <dgm:spPr>
        <a:ln>
          <a:noFill/>
        </a:ln>
      </dgm:spPr>
    </dgm:pt>
  </dgm:ptLst>
  <dgm:cxnLst>
    <dgm:cxn modelId="{33217317-FC17-4E0D-9142-CF868F447BF2}" type="presOf" srcId="{7D208040-712C-4B13-AD3C-EB7F860468A4}" destId="{80CFC824-A145-4AEC-9ED5-81F7EE14A4CF}" srcOrd="0" destOrd="0" presId="urn:microsoft.com/office/officeart/2005/8/layout/list1"/>
    <dgm:cxn modelId="{0B685C1B-63A0-4477-932F-62768AB6119A}" type="presOf" srcId="{8A69B604-EB6F-4693-A41B-9FF72E0A3607}" destId="{CBA16163-3491-47D6-B4B6-4E043C139DF9}" srcOrd="0" destOrd="0" presId="urn:microsoft.com/office/officeart/2005/8/layout/list1"/>
    <dgm:cxn modelId="{DA1D476B-1768-4990-A3FB-7BC0783A4EB7}" srcId="{8A69B604-EB6F-4693-A41B-9FF72E0A3607}" destId="{7D208040-712C-4B13-AD3C-EB7F860468A4}" srcOrd="0" destOrd="0" parTransId="{CF7CAACC-09BE-4744-A2C0-E798E553E4C4}" sibTransId="{FC19A5C6-5E00-4BAC-BA54-39A8F7125567}"/>
    <dgm:cxn modelId="{CC3A6E6C-498B-4780-9A61-78FF344DAEA5}" type="presOf" srcId="{7D208040-712C-4B13-AD3C-EB7F860468A4}" destId="{387D38F2-A822-42AE-AECD-909A262A678E}" srcOrd="1" destOrd="0" presId="urn:microsoft.com/office/officeart/2005/8/layout/list1"/>
    <dgm:cxn modelId="{0EA67E99-B89D-4765-BFA8-7D25C7FBBF94}" type="presOf" srcId="{BF5214AE-CA89-47C9-9D29-04FDE7BCE20D}" destId="{C5FB814D-C6F6-4CA2-87CE-A0D1486BABFA}" srcOrd="1" destOrd="0" presId="urn:microsoft.com/office/officeart/2005/8/layout/list1"/>
    <dgm:cxn modelId="{89FA83C4-B4E8-4BAA-89B2-127AE6A3E453}" type="presOf" srcId="{BF5214AE-CA89-47C9-9D29-04FDE7BCE20D}" destId="{7A0C5D98-AC32-4401-9B12-BC8A87FEB059}" srcOrd="0" destOrd="0" presId="urn:microsoft.com/office/officeart/2005/8/layout/list1"/>
    <dgm:cxn modelId="{776ED5CB-AD4C-47FF-ADC1-2BD33392023D}" srcId="{8A69B604-EB6F-4693-A41B-9FF72E0A3607}" destId="{BF5214AE-CA89-47C9-9D29-04FDE7BCE20D}" srcOrd="1" destOrd="0" parTransId="{FF7F6A77-F04C-4ED7-B6DD-F8E01D1CA4A7}" sibTransId="{9F1DF186-39B0-48EC-9F5E-9EF6C9ED41DE}"/>
    <dgm:cxn modelId="{47469CD6-F7DC-408C-B323-22F4764934E7}" type="presParOf" srcId="{CBA16163-3491-47D6-B4B6-4E043C139DF9}" destId="{5A7B1EB4-0315-4E95-99A2-2DCFF62FF473}" srcOrd="0" destOrd="0" presId="urn:microsoft.com/office/officeart/2005/8/layout/list1"/>
    <dgm:cxn modelId="{976D36C9-44B9-487F-9327-CB6FBCD50566}" type="presParOf" srcId="{5A7B1EB4-0315-4E95-99A2-2DCFF62FF473}" destId="{80CFC824-A145-4AEC-9ED5-81F7EE14A4CF}" srcOrd="0" destOrd="0" presId="urn:microsoft.com/office/officeart/2005/8/layout/list1"/>
    <dgm:cxn modelId="{F53F6A3B-A628-41B6-A4A7-21666A2E3034}" type="presParOf" srcId="{5A7B1EB4-0315-4E95-99A2-2DCFF62FF473}" destId="{387D38F2-A822-42AE-AECD-909A262A678E}" srcOrd="1" destOrd="0" presId="urn:microsoft.com/office/officeart/2005/8/layout/list1"/>
    <dgm:cxn modelId="{9E2731CD-DEE6-4689-8982-37FCBD0CE01D}" type="presParOf" srcId="{CBA16163-3491-47D6-B4B6-4E043C139DF9}" destId="{83A067F9-E44A-4E02-8B2C-EB8E14D017C1}" srcOrd="1" destOrd="0" presId="urn:microsoft.com/office/officeart/2005/8/layout/list1"/>
    <dgm:cxn modelId="{ABF57B4F-14AD-4C07-9814-F63E18A18334}" type="presParOf" srcId="{CBA16163-3491-47D6-B4B6-4E043C139DF9}" destId="{9A2BF9B2-C9BB-4ADA-9EF9-125E60897555}" srcOrd="2" destOrd="0" presId="urn:microsoft.com/office/officeart/2005/8/layout/list1"/>
    <dgm:cxn modelId="{EA76597F-AF48-4B5C-84C0-B86BC3E565B6}" type="presParOf" srcId="{CBA16163-3491-47D6-B4B6-4E043C139DF9}" destId="{608700D6-4856-42B2-8478-E84412825EE7}" srcOrd="3" destOrd="0" presId="urn:microsoft.com/office/officeart/2005/8/layout/list1"/>
    <dgm:cxn modelId="{B9472E98-7AEF-486C-98DA-33C1272A008F}" type="presParOf" srcId="{CBA16163-3491-47D6-B4B6-4E043C139DF9}" destId="{8AE8E925-D2A3-4CEE-9468-49B36EAE42C1}" srcOrd="4" destOrd="0" presId="urn:microsoft.com/office/officeart/2005/8/layout/list1"/>
    <dgm:cxn modelId="{C1556B84-F50D-4E54-9863-46FFF4F7438C}" type="presParOf" srcId="{8AE8E925-D2A3-4CEE-9468-49B36EAE42C1}" destId="{7A0C5D98-AC32-4401-9B12-BC8A87FEB059}" srcOrd="0" destOrd="0" presId="urn:microsoft.com/office/officeart/2005/8/layout/list1"/>
    <dgm:cxn modelId="{182B45D1-48DC-4252-A57A-39108FAE822D}" type="presParOf" srcId="{8AE8E925-D2A3-4CEE-9468-49B36EAE42C1}" destId="{C5FB814D-C6F6-4CA2-87CE-A0D1486BABFA}" srcOrd="1" destOrd="0" presId="urn:microsoft.com/office/officeart/2005/8/layout/list1"/>
    <dgm:cxn modelId="{669E6A8E-84DA-4E35-94ED-1B5B759D5EB5}" type="presParOf" srcId="{CBA16163-3491-47D6-B4B6-4E043C139DF9}" destId="{285EC9EE-F630-4E4A-91D6-453482351CBF}" srcOrd="5" destOrd="0" presId="urn:microsoft.com/office/officeart/2005/8/layout/list1"/>
    <dgm:cxn modelId="{308529DC-3C98-41D6-A427-878F91259BC5}" type="presParOf" srcId="{CBA16163-3491-47D6-B4B6-4E043C139DF9}" destId="{7472C8BC-7879-407D-8C0D-AE45CD2EA76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8606C-9757-40F1-B601-761D13D0065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8749137-D8E9-4A24-9865-459217BD60C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B271F-6597-4C14-B011-D901FD29D7D0}" type="parTrans" cxnId="{263932E5-5868-4ADB-BCF6-417922381AC7}">
      <dgm:prSet/>
      <dgm:spPr/>
      <dgm:t>
        <a:bodyPr/>
        <a:lstStyle/>
        <a:p>
          <a:endParaRPr lang="en-US"/>
        </a:p>
      </dgm:t>
    </dgm:pt>
    <dgm:pt modelId="{0D6EC1B6-CA76-43B8-B312-9FD44962AC9E}" type="sibTrans" cxnId="{263932E5-5868-4ADB-BCF6-417922381AC7}">
      <dgm:prSet/>
      <dgm:spPr/>
      <dgm:t>
        <a:bodyPr/>
        <a:lstStyle/>
        <a:p>
          <a:endParaRPr lang="en-US"/>
        </a:p>
      </dgm:t>
    </dgm:pt>
    <dgm:pt modelId="{710D2E76-4382-47DD-A935-1B1F0D799B9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Ca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trù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2FF8D-BDB4-4739-B338-3302248B76E3}" type="parTrans" cxnId="{2CDD7FA4-E643-4C3C-970D-CD8E47A49038}">
      <dgm:prSet/>
      <dgm:spPr/>
      <dgm:t>
        <a:bodyPr/>
        <a:lstStyle/>
        <a:p>
          <a:endParaRPr lang="en-US"/>
        </a:p>
      </dgm:t>
    </dgm:pt>
    <dgm:pt modelId="{8634F714-E90B-49FE-A849-1BC824C277F4}" type="sibTrans" cxnId="{2CDD7FA4-E643-4C3C-970D-CD8E47A49038}">
      <dgm:prSet/>
      <dgm:spPr/>
      <dgm:t>
        <a:bodyPr/>
        <a:lstStyle/>
        <a:p>
          <a:endParaRPr lang="en-US"/>
        </a:p>
      </dgm:t>
    </dgm:pt>
    <dgm:pt modelId="{9154D7D0-63DC-4548-B3AB-B1C981118532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 Nghi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lễ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ngồi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Trấn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Vũ</a:t>
          </a:r>
        </a:p>
      </dgm:t>
    </dgm:pt>
    <dgm:pt modelId="{0E3A1DF6-A26A-410D-9B96-7CA6DD67E9F3}" type="sibTrans" cxnId="{0506DF43-F140-40F4-9477-7FD5BEEA62E2}">
      <dgm:prSet/>
      <dgm:spPr/>
      <dgm:t>
        <a:bodyPr/>
        <a:lstStyle/>
        <a:p>
          <a:endParaRPr lang="en-US"/>
        </a:p>
      </dgm:t>
    </dgm:pt>
    <dgm:pt modelId="{DD7745B7-AE5A-468F-B585-82273CBEDEFC}" type="parTrans" cxnId="{0506DF43-F140-40F4-9477-7FD5BEEA62E2}">
      <dgm:prSet/>
      <dgm:spPr/>
      <dgm:t>
        <a:bodyPr/>
        <a:lstStyle/>
        <a:p>
          <a:endParaRPr lang="en-US"/>
        </a:p>
      </dgm:t>
    </dgm:pt>
    <dgm:pt modelId="{4ED266F8-75FA-4F2E-90DF-1ECC92BD660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gốm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Tràng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46661-E7A5-4661-91CA-A09617A2BC64}" type="parTrans" cxnId="{0E3D9067-E6FC-48D5-8DE6-83DA1464762B}">
      <dgm:prSet/>
      <dgm:spPr/>
      <dgm:t>
        <a:bodyPr/>
        <a:lstStyle/>
        <a:p>
          <a:endParaRPr lang="en-US"/>
        </a:p>
      </dgm:t>
    </dgm:pt>
    <dgm:pt modelId="{8FF05927-323F-40C7-ABFB-9AA1EEAC4320}" type="sibTrans" cxnId="{0E3D9067-E6FC-48D5-8DE6-83DA1464762B}">
      <dgm:prSet/>
      <dgm:spPr/>
      <dgm:t>
        <a:bodyPr/>
        <a:lstStyle/>
        <a:p>
          <a:endParaRPr lang="en-US"/>
        </a:p>
      </dgm:t>
    </dgm:pt>
    <dgm:pt modelId="{6F3C0870-5B1B-48EC-8C9C-E95335A6A60D}" type="pres">
      <dgm:prSet presAssocID="{E708606C-9757-40F1-B601-761D13D00659}" presName="Name0" presStyleCnt="0">
        <dgm:presLayoutVars>
          <dgm:dir/>
          <dgm:resizeHandles val="exact"/>
        </dgm:presLayoutVars>
      </dgm:prSet>
      <dgm:spPr/>
    </dgm:pt>
    <dgm:pt modelId="{36EB22D0-A17D-4763-B96E-0A122516E96F}" type="pres">
      <dgm:prSet presAssocID="{E708606C-9757-40F1-B601-761D13D00659}" presName="fgShape" presStyleLbl="fgShp" presStyleIdx="0" presStyleCnt="1" custScaleY="212894"/>
      <dgm:spPr>
        <a:solidFill>
          <a:srgbClr val="33CCCC"/>
        </a:solidFill>
        <a:ln>
          <a:solidFill>
            <a:schemeClr val="tx1"/>
          </a:solidFill>
        </a:ln>
      </dgm:spPr>
    </dgm:pt>
    <dgm:pt modelId="{B45AD5E4-D99D-414B-A2E4-179CA00AEBA2}" type="pres">
      <dgm:prSet presAssocID="{E708606C-9757-40F1-B601-761D13D00659}" presName="linComp" presStyleCnt="0"/>
      <dgm:spPr/>
    </dgm:pt>
    <dgm:pt modelId="{F51DCEF5-429A-451C-B3B3-9B948DCAEDA1}" type="pres">
      <dgm:prSet presAssocID="{A8749137-D8E9-4A24-9865-459217BD60C9}" presName="compNode" presStyleCnt="0"/>
      <dgm:spPr/>
    </dgm:pt>
    <dgm:pt modelId="{A5D77093-9F14-4E6C-987B-BEB9EF1EF18D}" type="pres">
      <dgm:prSet presAssocID="{A8749137-D8E9-4A24-9865-459217BD60C9}" presName="bkgdShape" presStyleLbl="node1" presStyleIdx="0" presStyleCnt="4"/>
      <dgm:spPr/>
    </dgm:pt>
    <dgm:pt modelId="{C88EE1D0-ACA8-494B-9E0D-370F8F0B4A6A}" type="pres">
      <dgm:prSet presAssocID="{A8749137-D8E9-4A24-9865-459217BD60C9}" presName="nodeTx" presStyleLbl="node1" presStyleIdx="0" presStyleCnt="4">
        <dgm:presLayoutVars>
          <dgm:bulletEnabled val="1"/>
        </dgm:presLayoutVars>
      </dgm:prSet>
      <dgm:spPr/>
    </dgm:pt>
    <dgm:pt modelId="{5A218F8C-4749-469E-A810-7DB4863FAF6D}" type="pres">
      <dgm:prSet presAssocID="{A8749137-D8E9-4A24-9865-459217BD60C9}" presName="invisiNode" presStyleLbl="node1" presStyleIdx="0" presStyleCnt="4"/>
      <dgm:spPr/>
    </dgm:pt>
    <dgm:pt modelId="{519D8516-A352-4D60-8DB6-BB3C2D26E3D7}" type="pres">
      <dgm:prSet presAssocID="{A8749137-D8E9-4A24-9865-459217BD60C9}" presName="imagNode" presStyleLbl="fgImgPlace1" presStyleIdx="0" presStyleCnt="4" custScaleX="129863" custScaleY="1192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7C8533D-C382-4D43-A259-534BBE7AACE1}" type="pres">
      <dgm:prSet presAssocID="{0D6EC1B6-CA76-43B8-B312-9FD44962AC9E}" presName="sibTrans" presStyleLbl="sibTrans2D1" presStyleIdx="0" presStyleCnt="0"/>
      <dgm:spPr/>
    </dgm:pt>
    <dgm:pt modelId="{699D2374-0AB5-4514-A3AF-83683D106FA1}" type="pres">
      <dgm:prSet presAssocID="{710D2E76-4382-47DD-A935-1B1F0D799B9B}" presName="compNode" presStyleCnt="0"/>
      <dgm:spPr/>
    </dgm:pt>
    <dgm:pt modelId="{33830342-AF68-4205-9952-798512E7F829}" type="pres">
      <dgm:prSet presAssocID="{710D2E76-4382-47DD-A935-1B1F0D799B9B}" presName="bkgdShape" presStyleLbl="node1" presStyleIdx="1" presStyleCnt="4"/>
      <dgm:spPr/>
    </dgm:pt>
    <dgm:pt modelId="{CE9A58C2-B421-40CA-A804-85F749CE5055}" type="pres">
      <dgm:prSet presAssocID="{710D2E76-4382-47DD-A935-1B1F0D799B9B}" presName="nodeTx" presStyleLbl="node1" presStyleIdx="1" presStyleCnt="4">
        <dgm:presLayoutVars>
          <dgm:bulletEnabled val="1"/>
        </dgm:presLayoutVars>
      </dgm:prSet>
      <dgm:spPr/>
    </dgm:pt>
    <dgm:pt modelId="{03CB325D-E1EF-4C72-9552-C495A74B23E6}" type="pres">
      <dgm:prSet presAssocID="{710D2E76-4382-47DD-A935-1B1F0D799B9B}" presName="invisiNode" presStyleLbl="node1" presStyleIdx="1" presStyleCnt="4"/>
      <dgm:spPr/>
    </dgm:pt>
    <dgm:pt modelId="{D521A22A-B0CC-4DCC-B5CB-B849009E6C6F}" type="pres">
      <dgm:prSet presAssocID="{710D2E76-4382-47DD-A935-1B1F0D799B9B}" presName="imagNode" presStyleLbl="fgImgPlace1" presStyleIdx="1" presStyleCnt="4" custScaleX="139270" custScaleY="1330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0DB018E-29F1-44DD-95B4-DA07F00747F8}" type="pres">
      <dgm:prSet presAssocID="{8634F714-E90B-49FE-A849-1BC824C277F4}" presName="sibTrans" presStyleLbl="sibTrans2D1" presStyleIdx="0" presStyleCnt="0"/>
      <dgm:spPr/>
    </dgm:pt>
    <dgm:pt modelId="{C9B937EA-C438-40B4-BEDF-9121B6DEDB90}" type="pres">
      <dgm:prSet presAssocID="{9154D7D0-63DC-4548-B3AB-B1C981118532}" presName="compNode" presStyleCnt="0"/>
      <dgm:spPr/>
    </dgm:pt>
    <dgm:pt modelId="{DB6E340F-4006-42FA-B7B0-3BBAF150975C}" type="pres">
      <dgm:prSet presAssocID="{9154D7D0-63DC-4548-B3AB-B1C981118532}" presName="bkgdShape" presStyleLbl="node1" presStyleIdx="2" presStyleCnt="4"/>
      <dgm:spPr/>
    </dgm:pt>
    <dgm:pt modelId="{8ED7C6B4-2446-409E-B106-74008E9DBD21}" type="pres">
      <dgm:prSet presAssocID="{9154D7D0-63DC-4548-B3AB-B1C981118532}" presName="nodeTx" presStyleLbl="node1" presStyleIdx="2" presStyleCnt="4">
        <dgm:presLayoutVars>
          <dgm:bulletEnabled val="1"/>
        </dgm:presLayoutVars>
      </dgm:prSet>
      <dgm:spPr/>
    </dgm:pt>
    <dgm:pt modelId="{13D8A362-8547-4EED-9553-B2A3F085B030}" type="pres">
      <dgm:prSet presAssocID="{9154D7D0-63DC-4548-B3AB-B1C981118532}" presName="invisiNode" presStyleLbl="node1" presStyleIdx="2" presStyleCnt="4"/>
      <dgm:spPr/>
    </dgm:pt>
    <dgm:pt modelId="{8A14121D-1B43-4885-B7E9-9899AD2FE0D3}" type="pres">
      <dgm:prSet presAssocID="{9154D7D0-63DC-4548-B3AB-B1C981118532}" presName="imagNode" presStyleLbl="fgImgPlace1" presStyleIdx="2" presStyleCnt="4" custScaleX="135543" custScaleY="130806" custLinFactNeighborX="2982" custLinFactNeighborY="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502FF34-1F20-466F-ABA9-8AA82E6D1CF8}" type="pres">
      <dgm:prSet presAssocID="{0E3A1DF6-A26A-410D-9B96-7CA6DD67E9F3}" presName="sibTrans" presStyleLbl="sibTrans2D1" presStyleIdx="0" presStyleCnt="0"/>
      <dgm:spPr/>
    </dgm:pt>
    <dgm:pt modelId="{5ABFC93C-0DB1-4719-9BDB-D188DD614F72}" type="pres">
      <dgm:prSet presAssocID="{4ED266F8-75FA-4F2E-90DF-1ECC92BD660C}" presName="compNode" presStyleCnt="0"/>
      <dgm:spPr/>
    </dgm:pt>
    <dgm:pt modelId="{9F6EB1C1-CA6B-4E1D-A74B-B7DD7A44B3C0}" type="pres">
      <dgm:prSet presAssocID="{4ED266F8-75FA-4F2E-90DF-1ECC92BD660C}" presName="bkgdShape" presStyleLbl="node1" presStyleIdx="3" presStyleCnt="4"/>
      <dgm:spPr/>
    </dgm:pt>
    <dgm:pt modelId="{C8B95DEC-B3D4-43A0-961F-A8390AABAECF}" type="pres">
      <dgm:prSet presAssocID="{4ED266F8-75FA-4F2E-90DF-1ECC92BD660C}" presName="nodeTx" presStyleLbl="node1" presStyleIdx="3" presStyleCnt="4">
        <dgm:presLayoutVars>
          <dgm:bulletEnabled val="1"/>
        </dgm:presLayoutVars>
      </dgm:prSet>
      <dgm:spPr/>
    </dgm:pt>
    <dgm:pt modelId="{686A97E7-15A2-4875-B2EB-518750D76F39}" type="pres">
      <dgm:prSet presAssocID="{4ED266F8-75FA-4F2E-90DF-1ECC92BD660C}" presName="invisiNode" presStyleLbl="node1" presStyleIdx="3" presStyleCnt="4"/>
      <dgm:spPr/>
    </dgm:pt>
    <dgm:pt modelId="{38C488A5-CF38-4A47-B84E-99691052E5D1}" type="pres">
      <dgm:prSet presAssocID="{4ED266F8-75FA-4F2E-90DF-1ECC92BD660C}" presName="imagNode" presStyleLbl="fgImgPlace1" presStyleIdx="3" presStyleCnt="4" custScaleX="131023" custScaleY="13007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10A77C05-4435-47E4-892B-A68E6BD60C24}" type="presOf" srcId="{710D2E76-4382-47DD-A935-1B1F0D799B9B}" destId="{33830342-AF68-4205-9952-798512E7F829}" srcOrd="0" destOrd="0" presId="urn:microsoft.com/office/officeart/2005/8/layout/hList7"/>
    <dgm:cxn modelId="{4FDA652D-39B8-4986-AAAD-DDB9B9802B15}" type="presOf" srcId="{8634F714-E90B-49FE-A849-1BC824C277F4}" destId="{20DB018E-29F1-44DD-95B4-DA07F00747F8}" srcOrd="0" destOrd="0" presId="urn:microsoft.com/office/officeart/2005/8/layout/hList7"/>
    <dgm:cxn modelId="{FFB60F38-B50B-4237-80EB-07FF49D8D301}" type="presOf" srcId="{710D2E76-4382-47DD-A935-1B1F0D799B9B}" destId="{CE9A58C2-B421-40CA-A804-85F749CE5055}" srcOrd="1" destOrd="0" presId="urn:microsoft.com/office/officeart/2005/8/layout/hList7"/>
    <dgm:cxn modelId="{4208EA40-D790-4696-BD27-81B5B97201E1}" type="presOf" srcId="{9154D7D0-63DC-4548-B3AB-B1C981118532}" destId="{8ED7C6B4-2446-409E-B106-74008E9DBD21}" srcOrd="1" destOrd="0" presId="urn:microsoft.com/office/officeart/2005/8/layout/hList7"/>
    <dgm:cxn modelId="{EEF90943-8CF6-447C-8C1C-9B95EE3C5D05}" type="presOf" srcId="{0E3A1DF6-A26A-410D-9B96-7CA6DD67E9F3}" destId="{1502FF34-1F20-466F-ABA9-8AA82E6D1CF8}" srcOrd="0" destOrd="0" presId="urn:microsoft.com/office/officeart/2005/8/layout/hList7"/>
    <dgm:cxn modelId="{0506DF43-F140-40F4-9477-7FD5BEEA62E2}" srcId="{E708606C-9757-40F1-B601-761D13D00659}" destId="{9154D7D0-63DC-4548-B3AB-B1C981118532}" srcOrd="2" destOrd="0" parTransId="{DD7745B7-AE5A-468F-B585-82273CBEDEFC}" sibTransId="{0E3A1DF6-A26A-410D-9B96-7CA6DD67E9F3}"/>
    <dgm:cxn modelId="{25048645-9EDC-4A29-BD34-395EC5002542}" type="presOf" srcId="{4ED266F8-75FA-4F2E-90DF-1ECC92BD660C}" destId="{C8B95DEC-B3D4-43A0-961F-A8390AABAECF}" srcOrd="1" destOrd="0" presId="urn:microsoft.com/office/officeart/2005/8/layout/hList7"/>
    <dgm:cxn modelId="{0E3D9067-E6FC-48D5-8DE6-83DA1464762B}" srcId="{E708606C-9757-40F1-B601-761D13D00659}" destId="{4ED266F8-75FA-4F2E-90DF-1ECC92BD660C}" srcOrd="3" destOrd="0" parTransId="{D9F46661-E7A5-4661-91CA-A09617A2BC64}" sibTransId="{8FF05927-323F-40C7-ABFB-9AA1EEAC4320}"/>
    <dgm:cxn modelId="{8CDF616B-47C3-4F69-ACC6-205C988ECBFB}" type="presOf" srcId="{A8749137-D8E9-4A24-9865-459217BD60C9}" destId="{C88EE1D0-ACA8-494B-9E0D-370F8F0B4A6A}" srcOrd="1" destOrd="0" presId="urn:microsoft.com/office/officeart/2005/8/layout/hList7"/>
    <dgm:cxn modelId="{1C30544D-AC11-47A5-90D2-7E7914F70A1E}" type="presOf" srcId="{9154D7D0-63DC-4548-B3AB-B1C981118532}" destId="{DB6E340F-4006-42FA-B7B0-3BBAF150975C}" srcOrd="0" destOrd="0" presId="urn:microsoft.com/office/officeart/2005/8/layout/hList7"/>
    <dgm:cxn modelId="{BFF63350-7842-44A7-8926-ED3C398EBD36}" type="presOf" srcId="{A8749137-D8E9-4A24-9865-459217BD60C9}" destId="{A5D77093-9F14-4E6C-987B-BEB9EF1EF18D}" srcOrd="0" destOrd="0" presId="urn:microsoft.com/office/officeart/2005/8/layout/hList7"/>
    <dgm:cxn modelId="{194BFE7A-8873-4A3D-B097-29E7BB798A23}" type="presOf" srcId="{4ED266F8-75FA-4F2E-90DF-1ECC92BD660C}" destId="{9F6EB1C1-CA6B-4E1D-A74B-B7DD7A44B3C0}" srcOrd="0" destOrd="0" presId="urn:microsoft.com/office/officeart/2005/8/layout/hList7"/>
    <dgm:cxn modelId="{2CDD7FA4-E643-4C3C-970D-CD8E47A49038}" srcId="{E708606C-9757-40F1-B601-761D13D00659}" destId="{710D2E76-4382-47DD-A935-1B1F0D799B9B}" srcOrd="1" destOrd="0" parTransId="{C002FF8D-BDB4-4739-B338-3302248B76E3}" sibTransId="{8634F714-E90B-49FE-A849-1BC824C277F4}"/>
    <dgm:cxn modelId="{6415D8A5-FE7D-4DCC-AE0B-170056989A62}" type="presOf" srcId="{0D6EC1B6-CA76-43B8-B312-9FD44962AC9E}" destId="{F7C8533D-C382-4D43-A259-534BBE7AACE1}" srcOrd="0" destOrd="0" presId="urn:microsoft.com/office/officeart/2005/8/layout/hList7"/>
    <dgm:cxn modelId="{263932E5-5868-4ADB-BCF6-417922381AC7}" srcId="{E708606C-9757-40F1-B601-761D13D00659}" destId="{A8749137-D8E9-4A24-9865-459217BD60C9}" srcOrd="0" destOrd="0" parTransId="{E4BB271F-6597-4C14-B011-D901FD29D7D0}" sibTransId="{0D6EC1B6-CA76-43B8-B312-9FD44962AC9E}"/>
    <dgm:cxn modelId="{E73ACEEA-B903-42BA-BAFD-7DEF4E59BD3F}" type="presOf" srcId="{E708606C-9757-40F1-B601-761D13D00659}" destId="{6F3C0870-5B1B-48EC-8C9C-E95335A6A60D}" srcOrd="0" destOrd="0" presId="urn:microsoft.com/office/officeart/2005/8/layout/hList7"/>
    <dgm:cxn modelId="{AC332B64-D99B-45DC-87B9-FDE40E0163DF}" type="presParOf" srcId="{6F3C0870-5B1B-48EC-8C9C-E95335A6A60D}" destId="{36EB22D0-A17D-4763-B96E-0A122516E96F}" srcOrd="0" destOrd="0" presId="urn:microsoft.com/office/officeart/2005/8/layout/hList7"/>
    <dgm:cxn modelId="{782EE4F3-513C-421D-B49E-3F9FE4EE0DC3}" type="presParOf" srcId="{6F3C0870-5B1B-48EC-8C9C-E95335A6A60D}" destId="{B45AD5E4-D99D-414B-A2E4-179CA00AEBA2}" srcOrd="1" destOrd="0" presId="urn:microsoft.com/office/officeart/2005/8/layout/hList7"/>
    <dgm:cxn modelId="{1968BD68-4D2D-4367-A54B-942FCC6827DB}" type="presParOf" srcId="{B45AD5E4-D99D-414B-A2E4-179CA00AEBA2}" destId="{F51DCEF5-429A-451C-B3B3-9B948DCAEDA1}" srcOrd="0" destOrd="0" presId="urn:microsoft.com/office/officeart/2005/8/layout/hList7"/>
    <dgm:cxn modelId="{8A84CB57-B5E6-4938-BF76-DEA043141A8D}" type="presParOf" srcId="{F51DCEF5-429A-451C-B3B3-9B948DCAEDA1}" destId="{A5D77093-9F14-4E6C-987B-BEB9EF1EF18D}" srcOrd="0" destOrd="0" presId="urn:microsoft.com/office/officeart/2005/8/layout/hList7"/>
    <dgm:cxn modelId="{7269915F-BC17-4303-AD0D-285C0F2066A5}" type="presParOf" srcId="{F51DCEF5-429A-451C-B3B3-9B948DCAEDA1}" destId="{C88EE1D0-ACA8-494B-9E0D-370F8F0B4A6A}" srcOrd="1" destOrd="0" presId="urn:microsoft.com/office/officeart/2005/8/layout/hList7"/>
    <dgm:cxn modelId="{B60F3F5C-B6F3-4A0F-9116-75382CB71C9D}" type="presParOf" srcId="{F51DCEF5-429A-451C-B3B3-9B948DCAEDA1}" destId="{5A218F8C-4749-469E-A810-7DB4863FAF6D}" srcOrd="2" destOrd="0" presId="urn:microsoft.com/office/officeart/2005/8/layout/hList7"/>
    <dgm:cxn modelId="{FB180CC3-499D-4C71-A271-612B0F60C79D}" type="presParOf" srcId="{F51DCEF5-429A-451C-B3B3-9B948DCAEDA1}" destId="{519D8516-A352-4D60-8DB6-BB3C2D26E3D7}" srcOrd="3" destOrd="0" presId="urn:microsoft.com/office/officeart/2005/8/layout/hList7"/>
    <dgm:cxn modelId="{55F5DFDA-7982-4D4E-9871-AF65693DCA21}" type="presParOf" srcId="{B45AD5E4-D99D-414B-A2E4-179CA00AEBA2}" destId="{F7C8533D-C382-4D43-A259-534BBE7AACE1}" srcOrd="1" destOrd="0" presId="urn:microsoft.com/office/officeart/2005/8/layout/hList7"/>
    <dgm:cxn modelId="{7479DD09-D121-487F-8EC4-BB6651ABA594}" type="presParOf" srcId="{B45AD5E4-D99D-414B-A2E4-179CA00AEBA2}" destId="{699D2374-0AB5-4514-A3AF-83683D106FA1}" srcOrd="2" destOrd="0" presId="urn:microsoft.com/office/officeart/2005/8/layout/hList7"/>
    <dgm:cxn modelId="{3D8C237A-9245-4A0D-9D78-57E57C84FBD6}" type="presParOf" srcId="{699D2374-0AB5-4514-A3AF-83683D106FA1}" destId="{33830342-AF68-4205-9952-798512E7F829}" srcOrd="0" destOrd="0" presId="urn:microsoft.com/office/officeart/2005/8/layout/hList7"/>
    <dgm:cxn modelId="{0D629053-C062-47AC-A613-729CF38D0BED}" type="presParOf" srcId="{699D2374-0AB5-4514-A3AF-83683D106FA1}" destId="{CE9A58C2-B421-40CA-A804-85F749CE5055}" srcOrd="1" destOrd="0" presId="urn:microsoft.com/office/officeart/2005/8/layout/hList7"/>
    <dgm:cxn modelId="{86B93625-9973-48B3-B6EE-F809AE4C5BE2}" type="presParOf" srcId="{699D2374-0AB5-4514-A3AF-83683D106FA1}" destId="{03CB325D-E1EF-4C72-9552-C495A74B23E6}" srcOrd="2" destOrd="0" presId="urn:microsoft.com/office/officeart/2005/8/layout/hList7"/>
    <dgm:cxn modelId="{5AEF0E91-B404-4F21-B69B-1C93E0D2DBA9}" type="presParOf" srcId="{699D2374-0AB5-4514-A3AF-83683D106FA1}" destId="{D521A22A-B0CC-4DCC-B5CB-B849009E6C6F}" srcOrd="3" destOrd="0" presId="urn:microsoft.com/office/officeart/2005/8/layout/hList7"/>
    <dgm:cxn modelId="{7A876751-04F8-4FAE-BC9C-29AC1F4F99F0}" type="presParOf" srcId="{B45AD5E4-D99D-414B-A2E4-179CA00AEBA2}" destId="{20DB018E-29F1-44DD-95B4-DA07F00747F8}" srcOrd="3" destOrd="0" presId="urn:microsoft.com/office/officeart/2005/8/layout/hList7"/>
    <dgm:cxn modelId="{DEC187C7-390A-416E-AD13-DA7445F04239}" type="presParOf" srcId="{B45AD5E4-D99D-414B-A2E4-179CA00AEBA2}" destId="{C9B937EA-C438-40B4-BEDF-9121B6DEDB90}" srcOrd="4" destOrd="0" presId="urn:microsoft.com/office/officeart/2005/8/layout/hList7"/>
    <dgm:cxn modelId="{8073001F-95DB-4541-A20A-31AEEDC8DAD1}" type="presParOf" srcId="{C9B937EA-C438-40B4-BEDF-9121B6DEDB90}" destId="{DB6E340F-4006-42FA-B7B0-3BBAF150975C}" srcOrd="0" destOrd="0" presId="urn:microsoft.com/office/officeart/2005/8/layout/hList7"/>
    <dgm:cxn modelId="{D926033F-840A-4D4A-A207-36B2D64F7691}" type="presParOf" srcId="{C9B937EA-C438-40B4-BEDF-9121B6DEDB90}" destId="{8ED7C6B4-2446-409E-B106-74008E9DBD21}" srcOrd="1" destOrd="0" presId="urn:microsoft.com/office/officeart/2005/8/layout/hList7"/>
    <dgm:cxn modelId="{46CE7D5B-AA57-4B0C-ABD7-2366C2CE9962}" type="presParOf" srcId="{C9B937EA-C438-40B4-BEDF-9121B6DEDB90}" destId="{13D8A362-8547-4EED-9553-B2A3F085B030}" srcOrd="2" destOrd="0" presId="urn:microsoft.com/office/officeart/2005/8/layout/hList7"/>
    <dgm:cxn modelId="{73AA4263-D2EF-4E22-8082-51BA3DD7C20F}" type="presParOf" srcId="{C9B937EA-C438-40B4-BEDF-9121B6DEDB90}" destId="{8A14121D-1B43-4885-B7E9-9899AD2FE0D3}" srcOrd="3" destOrd="0" presId="urn:microsoft.com/office/officeart/2005/8/layout/hList7"/>
    <dgm:cxn modelId="{076C70A8-D99C-4B44-9A56-6950B0B74888}" type="presParOf" srcId="{B45AD5E4-D99D-414B-A2E4-179CA00AEBA2}" destId="{1502FF34-1F20-466F-ABA9-8AA82E6D1CF8}" srcOrd="5" destOrd="0" presId="urn:microsoft.com/office/officeart/2005/8/layout/hList7"/>
    <dgm:cxn modelId="{22BDCB6B-31C3-4A28-86A9-A6B29D8510BB}" type="presParOf" srcId="{B45AD5E4-D99D-414B-A2E4-179CA00AEBA2}" destId="{5ABFC93C-0DB1-4719-9BDB-D188DD614F72}" srcOrd="6" destOrd="0" presId="urn:microsoft.com/office/officeart/2005/8/layout/hList7"/>
    <dgm:cxn modelId="{9E5956F7-A6C4-49D6-BE90-2714A2303D26}" type="presParOf" srcId="{5ABFC93C-0DB1-4719-9BDB-D188DD614F72}" destId="{9F6EB1C1-CA6B-4E1D-A74B-B7DD7A44B3C0}" srcOrd="0" destOrd="0" presId="urn:microsoft.com/office/officeart/2005/8/layout/hList7"/>
    <dgm:cxn modelId="{7BAF1D09-8E6D-4691-A1B4-E1D74AB3B05A}" type="presParOf" srcId="{5ABFC93C-0DB1-4719-9BDB-D188DD614F72}" destId="{C8B95DEC-B3D4-43A0-961F-A8390AABAECF}" srcOrd="1" destOrd="0" presId="urn:microsoft.com/office/officeart/2005/8/layout/hList7"/>
    <dgm:cxn modelId="{C5A23A62-4E74-4230-8FEA-D2A8697D46A3}" type="presParOf" srcId="{5ABFC93C-0DB1-4719-9BDB-D188DD614F72}" destId="{686A97E7-15A2-4875-B2EB-518750D76F39}" srcOrd="2" destOrd="0" presId="urn:microsoft.com/office/officeart/2005/8/layout/hList7"/>
    <dgm:cxn modelId="{AC957464-6E78-4EAA-BBE4-BF2954916681}" type="presParOf" srcId="{5ABFC93C-0DB1-4719-9BDB-D188DD614F72}" destId="{38C488A5-CF38-4A47-B84E-99691052E5D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BF9B2-C9BB-4ADA-9EF9-125E60897555}">
      <dsp:nvSpPr>
        <dsp:cNvPr id="0" name=""/>
        <dsp:cNvSpPr/>
      </dsp:nvSpPr>
      <dsp:spPr>
        <a:xfrm>
          <a:off x="0" y="770560"/>
          <a:ext cx="6552728" cy="6048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D38F2-A822-42AE-AECD-909A262A678E}">
      <dsp:nvSpPr>
        <dsp:cNvPr id="0" name=""/>
        <dsp:cNvSpPr/>
      </dsp:nvSpPr>
      <dsp:spPr>
        <a:xfrm>
          <a:off x="327636" y="416320"/>
          <a:ext cx="4586909" cy="708480"/>
        </a:xfrm>
        <a:prstGeom prst="roundRect">
          <a:avLst/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TP Hà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21" y="450905"/>
        <a:ext cx="4517739" cy="639310"/>
      </dsp:txXfrm>
    </dsp:sp>
    <dsp:sp modelId="{7472C8BC-7879-407D-8C0D-AE45CD2EA761}">
      <dsp:nvSpPr>
        <dsp:cNvPr id="0" name=""/>
        <dsp:cNvSpPr/>
      </dsp:nvSpPr>
      <dsp:spPr>
        <a:xfrm>
          <a:off x="0" y="1859200"/>
          <a:ext cx="65527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B814D-C6F6-4CA2-87CE-A0D1486BABFA}">
      <dsp:nvSpPr>
        <dsp:cNvPr id="0" name=""/>
        <dsp:cNvSpPr/>
      </dsp:nvSpPr>
      <dsp:spPr>
        <a:xfrm>
          <a:off x="327636" y="1504960"/>
          <a:ext cx="4586909" cy="70848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TP Hà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21" y="1539545"/>
        <a:ext cx="4517739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7093-9F14-4E6C-987B-BEB9EF1EF18D}">
      <dsp:nvSpPr>
        <dsp:cNvPr id="0" name=""/>
        <dsp:cNvSpPr/>
      </dsp:nvSpPr>
      <dsp:spPr>
        <a:xfrm>
          <a:off x="2131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đền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Đổng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Gióng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đền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endParaRPr lang="en-U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1" y="1522460"/>
        <a:ext cx="2234654" cy="1591430"/>
      </dsp:txXfrm>
    </dsp:sp>
    <dsp:sp modelId="{519D8516-A352-4D60-8DB6-BB3C2D26E3D7}">
      <dsp:nvSpPr>
        <dsp:cNvPr id="0" name=""/>
        <dsp:cNvSpPr/>
      </dsp:nvSpPr>
      <dsp:spPr>
        <a:xfrm>
          <a:off x="259204" y="42498"/>
          <a:ext cx="1720510" cy="15793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30342-AF68-4205-9952-798512E7F829}">
      <dsp:nvSpPr>
        <dsp:cNvPr id="0" name=""/>
        <dsp:cNvSpPr/>
      </dsp:nvSpPr>
      <dsp:spPr>
        <a:xfrm>
          <a:off x="2303825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Ca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trù</a:t>
          </a:r>
          <a:endParaRPr lang="en-U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3825" y="1522460"/>
        <a:ext cx="2234654" cy="1591430"/>
      </dsp:txXfrm>
    </dsp:sp>
    <dsp:sp modelId="{D521A22A-B0CC-4DCC-B5CB-B849009E6C6F}">
      <dsp:nvSpPr>
        <dsp:cNvPr id="0" name=""/>
        <dsp:cNvSpPr/>
      </dsp:nvSpPr>
      <dsp:spPr>
        <a:xfrm>
          <a:off x="2498582" y="-49083"/>
          <a:ext cx="1845140" cy="17625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E340F-4006-42FA-B7B0-3BBAF150975C}">
      <dsp:nvSpPr>
        <dsp:cNvPr id="0" name=""/>
        <dsp:cNvSpPr/>
      </dsp:nvSpPr>
      <dsp:spPr>
        <a:xfrm>
          <a:off x="4605519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 Nghi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lễ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ngồi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đền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Trấn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Vũ</a:t>
          </a:r>
        </a:p>
      </dsp:txBody>
      <dsp:txXfrm>
        <a:off x="4605519" y="1522460"/>
        <a:ext cx="2234654" cy="1591430"/>
      </dsp:txXfrm>
    </dsp:sp>
    <dsp:sp modelId="{8A14121D-1B43-4885-B7E9-9899AD2FE0D3}">
      <dsp:nvSpPr>
        <dsp:cNvPr id="0" name=""/>
        <dsp:cNvSpPr/>
      </dsp:nvSpPr>
      <dsp:spPr>
        <a:xfrm>
          <a:off x="4864473" y="-34324"/>
          <a:ext cx="1795762" cy="17330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EB1C1-CA6B-4E1D-A74B-B7DD7A44B3C0}">
      <dsp:nvSpPr>
        <dsp:cNvPr id="0" name=""/>
        <dsp:cNvSpPr/>
      </dsp:nvSpPr>
      <dsp:spPr>
        <a:xfrm>
          <a:off x="6907213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d.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gốm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làng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Bát</a:t>
          </a: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Tràng</a:t>
          </a:r>
          <a:endParaRPr lang="en-U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7213" y="1522460"/>
        <a:ext cx="2234654" cy="1591430"/>
      </dsp:txXfrm>
    </dsp:sp>
    <dsp:sp modelId="{38C488A5-CF38-4A47-B84E-99691052E5D1}">
      <dsp:nvSpPr>
        <dsp:cNvPr id="0" name=""/>
        <dsp:cNvSpPr/>
      </dsp:nvSpPr>
      <dsp:spPr>
        <a:xfrm>
          <a:off x="7156601" y="-29508"/>
          <a:ext cx="1735878" cy="172337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B22D0-A17D-4763-B96E-0A122516E96F}">
      <dsp:nvSpPr>
        <dsp:cNvPr id="0" name=""/>
        <dsp:cNvSpPr/>
      </dsp:nvSpPr>
      <dsp:spPr>
        <a:xfrm>
          <a:off x="365760" y="2777022"/>
          <a:ext cx="8412480" cy="1270522"/>
        </a:xfrm>
        <a:prstGeom prst="leftRightArrow">
          <a:avLst/>
        </a:prstGeom>
        <a:solidFill>
          <a:srgbClr val="33CCC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987B-C1F3-4DB2-A421-189C84F7D249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F5486-EEA8-4CF3-BAAD-0386DF5B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76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82C3-2518-47C8-836F-59EAF53EB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4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 rot="7200027">
            <a:off x="-865298" y="-2051905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819000" y="1843400"/>
            <a:ext cx="33405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819000" y="2979747"/>
            <a:ext cx="33405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72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2024/5/21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2024/5/21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2024/5/21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2024/5/21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2024/5/21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2024/5/21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2024/5/21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2024/5/21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2024/5/21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12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4" indent="0" algn="ctr">
              <a:buNone/>
              <a:defRPr sz="1500"/>
            </a:lvl2pPr>
            <a:lvl3pPr marL="685688" indent="0" algn="ctr">
              <a:buNone/>
              <a:defRPr sz="1350"/>
            </a:lvl3pPr>
            <a:lvl4pPr marL="1028532" indent="0" algn="ctr">
              <a:buNone/>
              <a:defRPr sz="1200"/>
            </a:lvl4pPr>
            <a:lvl5pPr marL="1371377" indent="0" algn="ctr">
              <a:buNone/>
              <a:defRPr sz="1200"/>
            </a:lvl5pPr>
            <a:lvl6pPr marL="1714220" indent="0" algn="ctr">
              <a:buNone/>
              <a:defRPr sz="1200"/>
            </a:lvl6pPr>
            <a:lvl7pPr marL="2057064" indent="0" algn="ctr">
              <a:buNone/>
              <a:defRPr sz="1200"/>
            </a:lvl7pPr>
            <a:lvl8pPr marL="2399908" indent="0" algn="ctr">
              <a:buNone/>
              <a:defRPr sz="1200"/>
            </a:lvl8pPr>
            <a:lvl9pPr marL="274275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18497-058C-4025-94BB-0C88226DD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4DB0B-5B3C-4508-BD15-1805F6EEC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42D01-905B-4F7E-88CA-E7C20F350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/>
            <a:fld id="{74B01FD1-0549-4118-8155-C0BA58BA9135}" type="slidenum">
              <a:rPr lang="en-US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F777-C915-4967-BECB-91C397A890E8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4"/>
            <a:ext cx="9138587" cy="51389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262073" y="124076"/>
            <a:ext cx="241176" cy="14148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262073" y="330554"/>
            <a:ext cx="241176" cy="14148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262073" y="537031"/>
            <a:ext cx="241176" cy="14148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262073" y="765631"/>
            <a:ext cx="241176" cy="14148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62073" y="972108"/>
            <a:ext cx="241176" cy="14148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3924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78743" y="2067694"/>
            <a:ext cx="7986513" cy="584775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ĐỊA PHƯƠNG - LỚP 7</a:t>
            </a:r>
          </a:p>
        </p:txBody>
      </p:sp>
    </p:spTree>
    <p:extLst>
      <p:ext uri="{BB962C8B-B14F-4D97-AF65-F5344CB8AC3E}">
        <p14:creationId xmlns:p14="http://schemas.microsoft.com/office/powerpoint/2010/main" val="235110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667BCD-7BE0-170F-758D-0CB30B89E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822" y="160582"/>
            <a:ext cx="6596355" cy="48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1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3728" y="1635646"/>
            <a:ext cx="5040560" cy="2448272"/>
            <a:chOff x="327636" y="711699"/>
            <a:chExt cx="4586909" cy="442800"/>
          </a:xfrm>
        </p:grpSpPr>
        <p:sp>
          <p:nvSpPr>
            <p:cNvPr id="3" name="Rounded Rectangle 2"/>
            <p:cNvSpPr/>
            <p:nvPr/>
          </p:nvSpPr>
          <p:spPr>
            <a:xfrm>
              <a:off x="327636" y="711699"/>
              <a:ext cx="4586909" cy="442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Rounded Rectangle 4"/>
            <p:cNvSpPr txBox="1"/>
            <p:nvPr/>
          </p:nvSpPr>
          <p:spPr>
            <a:xfrm>
              <a:off x="349252" y="733315"/>
              <a:ext cx="4543677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374" tIns="0" rIns="173374" bIns="0" numCol="1" spcCol="1270" anchor="ctr" anchorCtr="0">
              <a:noAutofit/>
            </a:bodyPr>
            <a:lstStyle/>
            <a:p>
              <a:pPr lvl="0" algn="ctr" defTabSz="6667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văn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Hà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20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388291"/>
              </p:ext>
            </p:extLst>
          </p:nvPr>
        </p:nvGraphicFramePr>
        <p:xfrm>
          <a:off x="0" y="589855"/>
          <a:ext cx="9144000" cy="397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311" y="3723878"/>
            <a:ext cx="7597379" cy="430887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TP Hà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8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064343" y="1125527"/>
            <a:ext cx="2971800" cy="2971800"/>
            <a:chOff x="3883949" y="1474165"/>
            <a:chExt cx="3962400" cy="3962400"/>
          </a:xfrm>
        </p:grpSpPr>
        <p:sp>
          <p:nvSpPr>
            <p:cNvPr id="43" name="Oval 42"/>
            <p:cNvSpPr/>
            <p:nvPr/>
          </p:nvSpPr>
          <p:spPr>
            <a:xfrm>
              <a:off x="3883949" y="1474165"/>
              <a:ext cx="3962400" cy="3962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88749" y="3178366"/>
              <a:ext cx="3352800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2700">
                  <a:solidFill>
                    <a:prstClr val="white"/>
                  </a:solidFill>
                  <a:latin typeface="#9Slide03 IcielPanton Black" panose="00000A00000000000000" pitchFamily="2" charset="0"/>
                  <a:cs typeface="Arial"/>
                  <a:sym typeface="Arial"/>
                </a:rPr>
                <a:t>CÓ GÌ Ở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3200401" y="1143000"/>
            <a:ext cx="2857502" cy="2857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C6E51"/>
              </a:solidFill>
              <a:latin typeface="#9Slide02 Noi dung dai"/>
              <a:sym typeface="Arial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591470" y="1534070"/>
            <a:ext cx="2075361" cy="20753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925638" y="1868238"/>
            <a:ext cx="1407024" cy="14070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12575" y="2255175"/>
            <a:ext cx="633161" cy="63316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59" name="Arc 58"/>
          <p:cNvSpPr/>
          <p:nvPr/>
        </p:nvSpPr>
        <p:spPr>
          <a:xfrm rot="20481717">
            <a:off x="2388718" y="472701"/>
            <a:ext cx="4480868" cy="4198096"/>
          </a:xfrm>
          <a:prstGeom prst="arc">
            <a:avLst>
              <a:gd name="adj1" fmla="val 16646192"/>
              <a:gd name="adj2" fmla="val 16036918"/>
            </a:avLst>
          </a:prstGeom>
          <a:ln w="8890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60" name="Arc 59"/>
          <p:cNvSpPr/>
          <p:nvPr/>
        </p:nvSpPr>
        <p:spPr>
          <a:xfrm rot="20568184">
            <a:off x="1426615" y="-584174"/>
            <a:ext cx="6295158" cy="6329943"/>
          </a:xfrm>
          <a:prstGeom prst="arc">
            <a:avLst>
              <a:gd name="adj1" fmla="val 16654886"/>
              <a:gd name="adj2" fmla="val 16036918"/>
            </a:avLst>
          </a:prstGeom>
          <a:ln w="889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61" name="Arc 60"/>
          <p:cNvSpPr/>
          <p:nvPr/>
        </p:nvSpPr>
        <p:spPr>
          <a:xfrm rot="20424303">
            <a:off x="549742" y="-1510800"/>
            <a:ext cx="8271074" cy="8183195"/>
          </a:xfrm>
          <a:prstGeom prst="arc">
            <a:avLst>
              <a:gd name="adj1" fmla="val 16628503"/>
              <a:gd name="adj2" fmla="val 16036918"/>
            </a:avLst>
          </a:prstGeom>
          <a:solidFill>
            <a:srgbClr val="CCFF33"/>
          </a:solidFill>
          <a:ln w="889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45" name="Arc 44"/>
          <p:cNvSpPr/>
          <p:nvPr/>
        </p:nvSpPr>
        <p:spPr>
          <a:xfrm rot="20416599">
            <a:off x="2579299" y="744023"/>
            <a:ext cx="4042597" cy="3734811"/>
          </a:xfrm>
          <a:prstGeom prst="arc">
            <a:avLst>
              <a:gd name="adj1" fmla="val 17495719"/>
              <a:gd name="adj2" fmla="val 14652653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46" name="Arc 45"/>
          <p:cNvSpPr/>
          <p:nvPr/>
        </p:nvSpPr>
        <p:spPr>
          <a:xfrm rot="20617034">
            <a:off x="2118700" y="473752"/>
            <a:ext cx="4804010" cy="4453640"/>
          </a:xfrm>
          <a:prstGeom prst="arc">
            <a:avLst>
              <a:gd name="adj1" fmla="val 17495719"/>
              <a:gd name="adj2" fmla="val 14816700"/>
            </a:avLst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47" name="Arc 46"/>
          <p:cNvSpPr/>
          <p:nvPr/>
        </p:nvSpPr>
        <p:spPr>
          <a:xfrm rot="21406139">
            <a:off x="3593185" y="1711355"/>
            <a:ext cx="1843088" cy="1714500"/>
          </a:xfrm>
          <a:prstGeom prst="arc">
            <a:avLst>
              <a:gd name="adj1" fmla="val 17495719"/>
              <a:gd name="adj2" fmla="val 14850599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48" name="Arc 47"/>
          <p:cNvSpPr/>
          <p:nvPr/>
        </p:nvSpPr>
        <p:spPr>
          <a:xfrm rot="21264636">
            <a:off x="3309273" y="1481021"/>
            <a:ext cx="2396249" cy="2240511"/>
          </a:xfrm>
          <a:prstGeom prst="arc">
            <a:avLst>
              <a:gd name="adj1" fmla="val 17495719"/>
              <a:gd name="adj2" fmla="val 14850599"/>
            </a:avLst>
          </a:prstGeom>
          <a:ln w="889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49" name="Arc 48"/>
          <p:cNvSpPr/>
          <p:nvPr/>
        </p:nvSpPr>
        <p:spPr>
          <a:xfrm rot="21042090">
            <a:off x="3078711" y="1273132"/>
            <a:ext cx="2872973" cy="2790938"/>
          </a:xfrm>
          <a:prstGeom prst="arc">
            <a:avLst>
              <a:gd name="adj1" fmla="val 17495719"/>
              <a:gd name="adj2" fmla="val 14850599"/>
            </a:avLst>
          </a:prstGeom>
          <a:ln w="101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50" name="Arc 49"/>
          <p:cNvSpPr/>
          <p:nvPr/>
        </p:nvSpPr>
        <p:spPr>
          <a:xfrm rot="20884398">
            <a:off x="2828803" y="1012692"/>
            <a:ext cx="3383813" cy="3222058"/>
          </a:xfrm>
          <a:prstGeom prst="arc">
            <a:avLst>
              <a:gd name="adj1" fmla="val 17495719"/>
              <a:gd name="adj2" fmla="val 14850599"/>
            </a:avLst>
          </a:prstGeom>
          <a:ln w="1143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51" name="Arc 50"/>
          <p:cNvSpPr/>
          <p:nvPr/>
        </p:nvSpPr>
        <p:spPr>
          <a:xfrm rot="20481717">
            <a:off x="2280271" y="492606"/>
            <a:ext cx="4480868" cy="4198096"/>
          </a:xfrm>
          <a:prstGeom prst="arc">
            <a:avLst>
              <a:gd name="adj1" fmla="val 17495719"/>
              <a:gd name="adj2" fmla="val 14850599"/>
            </a:avLst>
          </a:prstGeom>
          <a:ln w="889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52" name="Arc 51"/>
          <p:cNvSpPr/>
          <p:nvPr/>
        </p:nvSpPr>
        <p:spPr>
          <a:xfrm>
            <a:off x="3878936" y="1948000"/>
            <a:ext cx="1343025" cy="1249256"/>
          </a:xfrm>
          <a:prstGeom prst="arc">
            <a:avLst>
              <a:gd name="adj1" fmla="val 17495719"/>
              <a:gd name="adj2" fmla="val 14850599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53" name="Arc 52"/>
          <p:cNvSpPr/>
          <p:nvPr/>
        </p:nvSpPr>
        <p:spPr>
          <a:xfrm rot="489092">
            <a:off x="4151903" y="2155972"/>
            <a:ext cx="870033" cy="812684"/>
          </a:xfrm>
          <a:prstGeom prst="arc">
            <a:avLst>
              <a:gd name="adj1" fmla="val 17495719"/>
              <a:gd name="adj2" fmla="val 14850599"/>
            </a:avLst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54" name="Arc 53"/>
          <p:cNvSpPr/>
          <p:nvPr/>
        </p:nvSpPr>
        <p:spPr>
          <a:xfrm rot="1249885">
            <a:off x="4381411" y="2350184"/>
            <a:ext cx="495482" cy="443141"/>
          </a:xfrm>
          <a:prstGeom prst="arc">
            <a:avLst>
              <a:gd name="adj1" fmla="val 17495719"/>
              <a:gd name="adj2" fmla="val 1485059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3376122" y="1714501"/>
            <a:ext cx="1028700" cy="1028700"/>
          </a:xfrm>
          <a:prstGeom prst="donut">
            <a:avLst>
              <a:gd name="adj" fmla="val 658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657725" y="2457450"/>
            <a:ext cx="571500" cy="571500"/>
          </a:xfrm>
          <a:prstGeom prst="donut">
            <a:avLst>
              <a:gd name="adj" fmla="val 218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543425" y="3171825"/>
            <a:ext cx="628650" cy="628650"/>
          </a:xfrm>
          <a:prstGeom prst="donut">
            <a:avLst>
              <a:gd name="adj" fmla="val 8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600700" y="2457450"/>
            <a:ext cx="457200" cy="457200"/>
          </a:xfrm>
          <a:prstGeom prst="donut">
            <a:avLst>
              <a:gd name="adj" fmla="val 36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90400" y="630691"/>
            <a:ext cx="763361" cy="62865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4947562" y="1330778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16" name="Multiply 15"/>
          <p:cNvSpPr/>
          <p:nvPr/>
        </p:nvSpPr>
        <p:spPr>
          <a:xfrm rot="20028486">
            <a:off x="2961711" y="2814638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1166102" y="1749137"/>
            <a:ext cx="1039746" cy="990702"/>
          </a:xfrm>
          <a:prstGeom prst="star12">
            <a:avLst>
              <a:gd name="adj" fmla="val 363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61991" y="2028951"/>
            <a:ext cx="447977" cy="428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19" name="Multiply 18"/>
          <p:cNvSpPr/>
          <p:nvPr/>
        </p:nvSpPr>
        <p:spPr>
          <a:xfrm rot="15698754">
            <a:off x="6498666" y="2068328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20" name="Multiply 19"/>
          <p:cNvSpPr/>
          <p:nvPr/>
        </p:nvSpPr>
        <p:spPr>
          <a:xfrm rot="2163725">
            <a:off x="2042898" y="625217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1619446" y="3188639"/>
            <a:ext cx="1295209" cy="1295209"/>
          </a:xfrm>
          <a:prstGeom prst="donut">
            <a:avLst>
              <a:gd name="adj" fmla="val 8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22" name="Donut 21"/>
          <p:cNvSpPr/>
          <p:nvPr/>
        </p:nvSpPr>
        <p:spPr>
          <a:xfrm>
            <a:off x="6710068" y="945016"/>
            <a:ext cx="1028700" cy="1028700"/>
          </a:xfrm>
          <a:prstGeom prst="donut">
            <a:avLst>
              <a:gd name="adj" fmla="val 1050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23" name="Donut 22"/>
          <p:cNvSpPr/>
          <p:nvPr/>
        </p:nvSpPr>
        <p:spPr>
          <a:xfrm>
            <a:off x="6113750" y="3550487"/>
            <a:ext cx="571500" cy="571500"/>
          </a:xfrm>
          <a:prstGeom prst="donut">
            <a:avLst>
              <a:gd name="adj" fmla="val 2184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latin typeface="#9Slide02 Noi dung dai"/>
              <a:sym typeface="Arial"/>
            </a:endParaRPr>
          </a:p>
        </p:txBody>
      </p:sp>
      <p:sp>
        <p:nvSpPr>
          <p:cNvPr id="24" name="Multiply 23"/>
          <p:cNvSpPr/>
          <p:nvPr/>
        </p:nvSpPr>
        <p:spPr>
          <a:xfrm rot="20028486">
            <a:off x="7047342" y="3383144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25" name="Multiply 24"/>
          <p:cNvSpPr/>
          <p:nvPr/>
        </p:nvSpPr>
        <p:spPr>
          <a:xfrm rot="17076524">
            <a:off x="7047342" y="3383144"/>
            <a:ext cx="1322615" cy="1343025"/>
          </a:xfrm>
          <a:prstGeom prst="mathMultiply">
            <a:avLst>
              <a:gd name="adj1" fmla="val 163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9190" y="2509319"/>
            <a:ext cx="9488940" cy="2628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78" y="-4943"/>
            <a:ext cx="9506277" cy="26668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CE54">
                  <a:lumMod val="60000"/>
                  <a:lumOff val="40000"/>
                </a:srgbClr>
              </a:solidFill>
              <a:latin typeface="#9Slide02 Noi dung dai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84891" y="18676"/>
            <a:ext cx="9523480" cy="251460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CE54">
                  <a:lumMod val="60000"/>
                  <a:lumOff val="40000"/>
                </a:srgbClr>
              </a:solidFill>
              <a:latin typeface="#9Slide02 Noi dung dai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6356" y="2407380"/>
            <a:ext cx="9523480" cy="27561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855" y="678860"/>
            <a:ext cx="9523480" cy="2514600"/>
          </a:xfrm>
          <a:prstGeom prst="rect">
            <a:avLst/>
          </a:prstGeom>
          <a:solidFill>
            <a:srgbClr val="D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CE54">
                  <a:lumMod val="60000"/>
                  <a:lumOff val="40000"/>
                </a:srgbClr>
              </a:solidFill>
              <a:latin typeface="#9Slide02 Noi dung dai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6859" y="2407380"/>
            <a:ext cx="9558041" cy="2756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5025" y="-10959"/>
            <a:ext cx="9639891" cy="25652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CE54">
                  <a:lumMod val="60000"/>
                  <a:lumOff val="40000"/>
                </a:srgbClr>
              </a:solidFill>
              <a:latin typeface="#9Slide02 Noi dung dai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5025" y="2585144"/>
            <a:ext cx="9639891" cy="2718312"/>
          </a:xfrm>
          <a:prstGeom prst="rect">
            <a:avLst/>
          </a:prstGeom>
          <a:solidFill>
            <a:srgbClr val="FF6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FFCE54">
                  <a:lumMod val="60000"/>
                  <a:lumOff val="40000"/>
                </a:srgbClr>
              </a:solidFill>
              <a:latin typeface="#9Slide02 Noi dung dai"/>
              <a:sym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646896" y="-157186"/>
            <a:ext cx="5134282" cy="544118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72418" y="-136082"/>
            <a:ext cx="4965560" cy="54554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64" name="Decagon 63"/>
          <p:cNvSpPr/>
          <p:nvPr/>
        </p:nvSpPr>
        <p:spPr>
          <a:xfrm>
            <a:off x="2857500" y="800100"/>
            <a:ext cx="3543300" cy="3543300"/>
          </a:xfrm>
          <a:prstGeom prst="dec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314700" y="1257300"/>
            <a:ext cx="2628900" cy="26289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428750" y="1771650"/>
            <a:ext cx="3600450" cy="0"/>
          </a:xfrm>
          <a:prstGeom prst="line">
            <a:avLst/>
          </a:prstGeom>
          <a:ln w="762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257800" y="3429000"/>
            <a:ext cx="3600450" cy="0"/>
          </a:xfrm>
          <a:prstGeom prst="line">
            <a:avLst/>
          </a:prstGeom>
          <a:ln w="762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615825" y="2227126"/>
            <a:ext cx="3903708" cy="76174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49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lang="en-US" sz="49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TOP 10 FREE 2D  3D  Intro Templates  - Blender Sony Vegas Adobe After Effects  Cinema 4D 3">
            <a:hlinkClick r:id="" action="ppaction://media"/>
            <a:extLst>
              <a:ext uri="{FF2B5EF4-FFF2-40B4-BE49-F238E27FC236}">
                <a16:creationId xmlns:a16="http://schemas.microsoft.com/office/drawing/2014/main" id="{F6A2B367-F67E-48A3-B25F-928BA3E725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359" end="66937.8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6147" y="564586"/>
            <a:ext cx="365522" cy="365522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>
            <a:off x="4599277" y="3346027"/>
            <a:ext cx="3600450" cy="0"/>
          </a:xfrm>
          <a:prstGeom prst="line">
            <a:avLst/>
          </a:prstGeom>
          <a:ln w="762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6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1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decel="8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3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xit" presetSubtype="32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xit" presetSubtype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1" presetClass="exit" presetSubtype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1" presetClass="exit" presetSubtype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xit" presetSubtype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1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1" presetClass="exit" presetSubtype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1" presetClass="exit" presetSubtype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1" presetClass="exit" presetSubtype="1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7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xit" presetSubtype="1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9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8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3" presetClass="exit" presetSubtype="16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xit" presetSubtype="16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xit" presetSubtype="16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7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3" presetClass="exit" presetSubtype="16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1" presetClass="exit" presetSubtype="1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1" presetClass="exit" presetSubtype="1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1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1" presetClass="exit" presetSubtype="1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4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6" presetClass="entr" presetSubtype="3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3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8" presetClass="emph" presetSubtype="0" decel="10000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Rot by="43200000">
                                      <p:cBhvr>
                                        <p:cTn id="261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21" presetClass="exit" presetSubtype="1" fill="hold" grpId="2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52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8" decel="10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7" presetClass="emph" presetSubtype="0" repeatCount="3000" fill="remove" grpId="2" nodeType="withEffect">
                                  <p:stCondLst>
                                    <p:cond delay="4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9" dur="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3" presetClass="exit" presetSubtype="16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7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7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3" presetClass="path" presetSubtype="0" accel="10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5E-6 -4.44444E-6 L 0.17188 -4.44444E-6 " pathEditMode="relative" rAng="0" ptsTypes="AA">
                                      <p:cBhvr>
                                        <p:cTn id="286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2" presetClass="exit" presetSubtype="2" accel="10000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ntr" presetSubtype="2" decel="10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6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2" presetClass="exit" presetSubtype="8" accel="10000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3" presetClass="path" presetSubtype="0" accel="100000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-0.28698 -0.02161 L 8.33333E-7 1.23457E-6 " pathEditMode="relative" rAng="0" ptsTypes="AA">
                                      <p:cBhvr>
                                        <p:cTn id="302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108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2" presetClass="entr" presetSubtype="2" decel="10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35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8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2" presetClass="exit" presetSubtype="8" accel="10000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" grpId="0" animBg="1"/>
      <p:bldP spid="2" grpId="0" animBg="1"/>
      <p:bldP spid="8" grpId="0" animBg="1"/>
      <p:bldP spid="9" grpId="0" animBg="1"/>
      <p:bldP spid="6" grpId="0" animBg="1"/>
      <p:bldP spid="7" grpId="0" animBg="1"/>
      <p:bldP spid="4" grpId="0" animBg="1"/>
      <p:bldP spid="5" grpId="0" animBg="1"/>
      <p:bldP spid="62" grpId="0" animBg="1"/>
      <p:bldP spid="63" grpId="0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8" grpId="0"/>
      <p:bldP spid="6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-17253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1E0346-0883-4426-9B4C-A75A2E6A90E0}"/>
              </a:ext>
            </a:extLst>
          </p:cNvPr>
          <p:cNvCxnSpPr>
            <a:cxnSpLocks/>
          </p:cNvCxnSpPr>
          <p:nvPr/>
        </p:nvCxnSpPr>
        <p:spPr>
          <a:xfrm>
            <a:off x="7278" y="3363838"/>
            <a:ext cx="914919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" y="809331"/>
            <a:ext cx="319775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 động cá nhân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20167" y="3929753"/>
            <a:ext cx="26796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1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15 giây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520" y="676189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20167" y="1"/>
            <a:ext cx="9123833" cy="6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485555-4760-556E-A31D-CFF65FB66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40" y="1319126"/>
            <a:ext cx="3336791" cy="174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3147029" y="2098793"/>
            <a:ext cx="6029610" cy="3044707"/>
            <a:chOff x="4414921" y="1569593"/>
            <a:chExt cx="7725222" cy="276735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4479010" y="2007740"/>
              <a:ext cx="7661133" cy="2329204"/>
              <a:chOff x="4479010" y="2007740"/>
              <a:chExt cx="7661133" cy="2329204"/>
            </a:xfrm>
          </p:grpSpPr>
          <p:sp>
            <p:nvSpPr>
              <p:cNvPr id="21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4479010" y="2007740"/>
                <a:ext cx="7555227" cy="2238796"/>
              </a:xfrm>
              <a:prstGeom prst="round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84195" y="1630296"/>
              <a:ext cx="3653826" cy="60744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414921" y="2210181"/>
              <a:ext cx="7597045" cy="1678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685783">
                <a:buFontTx/>
                <a:buChar char="-"/>
                <a:defRPr/>
              </a:pP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“Ai </a:t>
              </a:r>
              <a:r>
                <a:rPr lang="en-US" sz="285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8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giơ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28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just" defTabSz="685783">
                <a:buFontTx/>
                <a:buChar char="-"/>
                <a:defRPr/>
              </a:pP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15s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giơ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28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13064" y="1569593"/>
              <a:ext cx="3653826" cy="577734"/>
            </a:xfrm>
            <a:prstGeom prst="roundRect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1" y="639592"/>
            <a:ext cx="2915816" cy="133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82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31;p47">
            <a:extLst>
              <a:ext uri="{FF2B5EF4-FFF2-40B4-BE49-F238E27FC236}">
                <a16:creationId xmlns:a16="http://schemas.microsoft.com/office/drawing/2014/main" id="{82189004-614D-423C-8988-6E284BA2DEC4}"/>
              </a:ext>
            </a:extLst>
          </p:cNvPr>
          <p:cNvSpPr txBox="1">
            <a:spLocks/>
          </p:cNvSpPr>
          <p:nvPr/>
        </p:nvSpPr>
        <p:spPr>
          <a:xfrm>
            <a:off x="0" y="1707654"/>
            <a:ext cx="9144000" cy="1512168"/>
          </a:xfrm>
          <a:prstGeom prst="rect">
            <a:avLst/>
          </a:prstGeom>
          <a:solidFill>
            <a:schemeClr val="accent1">
              <a:lumMod val="20000"/>
              <a:lumOff val="80000"/>
              <a:alpha val="74118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"/>
              <a:buNone/>
              <a:defRPr sz="3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lnSpc>
                <a:spcPct val="150000"/>
              </a:lnSpc>
              <a:buClr>
                <a:srgbClr val="313752"/>
              </a:buClr>
              <a:tabLst>
                <a:tab pos="171442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2. DI SẢN VĂN HÓA PHI VẬT THỂ TIÊU BIỂU Ở THÀNH PHỐ HÀ NỘI</a:t>
            </a:r>
          </a:p>
        </p:txBody>
      </p:sp>
    </p:spTree>
    <p:extLst>
      <p:ext uri="{BB962C8B-B14F-4D97-AF65-F5344CB8AC3E}">
        <p14:creationId xmlns:p14="http://schemas.microsoft.com/office/powerpoint/2010/main" val="79805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6631;p47">
            <a:extLst>
              <a:ext uri="{FF2B5EF4-FFF2-40B4-BE49-F238E27FC236}">
                <a16:creationId xmlns:a16="http://schemas.microsoft.com/office/drawing/2014/main" id="{82189004-614D-423C-8988-6E284BA2DEC4}"/>
              </a:ext>
            </a:extLst>
          </p:cNvPr>
          <p:cNvSpPr txBox="1">
            <a:spLocks/>
          </p:cNvSpPr>
          <p:nvPr/>
        </p:nvSpPr>
        <p:spPr>
          <a:xfrm>
            <a:off x="0" y="-1846"/>
            <a:ext cx="9144000" cy="923865"/>
          </a:xfrm>
          <a:prstGeom prst="rect">
            <a:avLst/>
          </a:prstGeom>
          <a:solidFill>
            <a:schemeClr val="accent1">
              <a:lumMod val="20000"/>
              <a:lumOff val="80000"/>
              <a:alpha val="74118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"/>
              <a:buNone/>
              <a:defRPr sz="3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buClr>
                <a:srgbClr val="313752"/>
              </a:buClr>
              <a:tabLst>
                <a:tab pos="171442" algn="l"/>
              </a:tabLst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2. DI SẢN VĂN HÓA PHI VẬT THỂ TIÊU BIỂU Ở TP HÀ NỘI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3387090"/>
              </p:ext>
            </p:extLst>
          </p:nvPr>
        </p:nvGraphicFramePr>
        <p:xfrm>
          <a:off x="1259632" y="1347613"/>
          <a:ext cx="6552728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31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3728" y="1347614"/>
            <a:ext cx="4968552" cy="2448272"/>
            <a:chOff x="327636" y="31299"/>
            <a:chExt cx="4586909" cy="442800"/>
          </a:xfrm>
          <a:solidFill>
            <a:srgbClr val="FFC000"/>
          </a:solidFill>
        </p:grpSpPr>
        <p:sp>
          <p:nvSpPr>
            <p:cNvPr id="3" name="Rounded Rectangle 2"/>
            <p:cNvSpPr/>
            <p:nvPr/>
          </p:nvSpPr>
          <p:spPr>
            <a:xfrm>
              <a:off x="327636" y="31299"/>
              <a:ext cx="4586909" cy="442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Rounded Rectangle 4"/>
            <p:cNvSpPr txBox="1"/>
            <p:nvPr/>
          </p:nvSpPr>
          <p:spPr>
            <a:xfrm>
              <a:off x="349252" y="52915"/>
              <a:ext cx="4543677" cy="39956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374" tIns="0" rIns="173374" bIns="0" numCol="1" spcCol="1270" anchor="ctr" anchorCtr="0">
              <a:noAutofit/>
            </a:bodyPr>
            <a:lstStyle/>
            <a:p>
              <a:pPr lvl="0" algn="ctr" defTabSz="6667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TP Hà </a:t>
              </a:r>
              <a:r>
                <a:rPr lang="en-US" sz="32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41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275606"/>
            <a:ext cx="3866392" cy="368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1" y="699542"/>
            <a:ext cx="4392488" cy="857250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SẢN PHẨM</a:t>
            </a:r>
          </a:p>
        </p:txBody>
      </p:sp>
    </p:spTree>
    <p:extLst>
      <p:ext uri="{BB962C8B-B14F-4D97-AF65-F5344CB8AC3E}">
        <p14:creationId xmlns:p14="http://schemas.microsoft.com/office/powerpoint/2010/main" val="90926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5043" y="1057766"/>
            <a:ext cx="2862669" cy="3975870"/>
            <a:chOff x="0" y="0"/>
            <a:chExt cx="1570252" cy="1580117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35998" y="1057766"/>
            <a:ext cx="5652959" cy="4100250"/>
            <a:chOff x="0" y="0"/>
            <a:chExt cx="1570252" cy="1580117"/>
          </a:xfrm>
          <a:solidFill>
            <a:srgbClr val="92D050"/>
          </a:solidFill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7064" y="1184356"/>
            <a:ext cx="2309152" cy="411638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416580" y="1128771"/>
            <a:ext cx="5150356" cy="411638"/>
            <a:chOff x="0" y="0"/>
            <a:chExt cx="107362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24785" y="1279236"/>
            <a:ext cx="168244" cy="1906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40352" y="2241829"/>
            <a:ext cx="168244" cy="19064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72310" y="1656801"/>
            <a:ext cx="2546959" cy="2260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Di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hoá</a:t>
            </a:r>
            <a:r>
              <a:rPr lang="en-US" sz="2000" dirty="0"/>
              <a:t> phi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ở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phố</a:t>
            </a:r>
            <a:r>
              <a:rPr lang="en-US" sz="2000" dirty="0"/>
              <a:t> Hà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đa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,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bố</a:t>
            </a:r>
            <a:r>
              <a:rPr lang="en-US" sz="2000" dirty="0"/>
              <a:t> </a:t>
            </a:r>
            <a:r>
              <a:rPr lang="en-US" sz="2000" dirty="0" err="1"/>
              <a:t>khắp</a:t>
            </a:r>
            <a:r>
              <a:rPr lang="en-US" sz="2000" dirty="0"/>
              <a:t> 30 </a:t>
            </a:r>
            <a:r>
              <a:rPr lang="en-US" sz="2000" dirty="0" err="1"/>
              <a:t>quận</a:t>
            </a:r>
            <a:r>
              <a:rPr lang="en-US" sz="2000" dirty="0"/>
              <a:t>, </a:t>
            </a:r>
            <a:r>
              <a:rPr lang="en-US" sz="2000" dirty="0" err="1"/>
              <a:t>huyện</a:t>
            </a:r>
            <a:r>
              <a:rPr lang="en-US" sz="2000" dirty="0"/>
              <a:t>,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87898" y="1876760"/>
            <a:ext cx="494915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000" dirty="0"/>
              <a:t>-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di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hoá</a:t>
            </a:r>
            <a:r>
              <a:rPr lang="en-US" sz="2000" dirty="0"/>
              <a:t> phi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ở Hà </a:t>
            </a:r>
            <a:r>
              <a:rPr lang="en-US" sz="2000" dirty="0" err="1"/>
              <a:t>Nội</a:t>
            </a:r>
            <a:r>
              <a:rPr lang="en-US" sz="2000" dirty="0"/>
              <a:t>:</a:t>
            </a:r>
          </a:p>
          <a:p>
            <a:pPr algn="just"/>
            <a:r>
              <a:rPr lang="en-US" sz="2000" dirty="0"/>
              <a:t>+ </a:t>
            </a:r>
            <a:r>
              <a:rPr lang="en-US" sz="2000" dirty="0" err="1"/>
              <a:t>Lễ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: </a:t>
            </a:r>
            <a:r>
              <a:rPr lang="en-US" sz="2000" dirty="0" err="1"/>
              <a:t>Lễ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đền</a:t>
            </a:r>
            <a:r>
              <a:rPr lang="en-US" sz="2000" dirty="0"/>
              <a:t> </a:t>
            </a:r>
            <a:r>
              <a:rPr lang="en-US" sz="2000" dirty="0" err="1"/>
              <a:t>Cổ</a:t>
            </a:r>
            <a:r>
              <a:rPr lang="en-US" sz="2000" dirty="0"/>
              <a:t> Loa, </a:t>
            </a:r>
            <a:r>
              <a:rPr lang="en-US" sz="2000" dirty="0" err="1"/>
              <a:t>lễ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gò</a:t>
            </a:r>
            <a:r>
              <a:rPr lang="en-US" sz="2000" dirty="0"/>
              <a:t> </a:t>
            </a:r>
            <a:r>
              <a:rPr lang="en-US" sz="2000" dirty="0" err="1"/>
              <a:t>Đống</a:t>
            </a:r>
            <a:r>
              <a:rPr lang="en-US" sz="2000" dirty="0"/>
              <a:t> </a:t>
            </a:r>
            <a:r>
              <a:rPr lang="en-US" sz="2000" dirty="0" err="1"/>
              <a:t>Đa</a:t>
            </a:r>
            <a:r>
              <a:rPr lang="en-US" sz="2000" dirty="0"/>
              <a:t>,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Gióng</a:t>
            </a:r>
            <a:r>
              <a:rPr lang="en-US" sz="2000" dirty="0"/>
              <a:t>,…</a:t>
            </a:r>
          </a:p>
          <a:p>
            <a:pPr algn="just"/>
            <a:r>
              <a:rPr lang="en-US" sz="2000" dirty="0"/>
              <a:t>+ </a:t>
            </a: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: ca </a:t>
            </a:r>
            <a:r>
              <a:rPr lang="en-US" sz="2000" dirty="0" err="1"/>
              <a:t>trù</a:t>
            </a:r>
            <a:r>
              <a:rPr lang="en-US" sz="2000" dirty="0"/>
              <a:t>,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chèo</a:t>
            </a:r>
            <a:r>
              <a:rPr lang="en-US" sz="2000" dirty="0"/>
              <a:t>,…</a:t>
            </a:r>
          </a:p>
          <a:p>
            <a:pPr algn="just"/>
            <a:r>
              <a:rPr lang="en-US" sz="2000" dirty="0"/>
              <a:t>+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quán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tín</a:t>
            </a:r>
            <a:r>
              <a:rPr lang="en-US" sz="2000" dirty="0"/>
              <a:t> </a:t>
            </a:r>
            <a:r>
              <a:rPr lang="en-US" sz="2000" dirty="0" err="1"/>
              <a:t>ngưỡng</a:t>
            </a:r>
            <a:r>
              <a:rPr lang="en-US" sz="2000" dirty="0"/>
              <a:t>: </a:t>
            </a:r>
            <a:r>
              <a:rPr lang="en-US" sz="2000" dirty="0" err="1"/>
              <a:t>kéo</a:t>
            </a:r>
            <a:r>
              <a:rPr lang="en-US" sz="2000" dirty="0"/>
              <a:t> co </a:t>
            </a:r>
            <a:r>
              <a:rPr lang="en-US" sz="2000" dirty="0" err="1"/>
              <a:t>ngồi</a:t>
            </a:r>
            <a:r>
              <a:rPr lang="en-US" sz="2000" dirty="0"/>
              <a:t> (</a:t>
            </a:r>
            <a:r>
              <a:rPr lang="en-US" sz="2000" dirty="0" err="1"/>
              <a:t>phường</a:t>
            </a:r>
            <a:r>
              <a:rPr lang="en-US" sz="2000" dirty="0"/>
              <a:t> </a:t>
            </a:r>
            <a:r>
              <a:rPr lang="en-US" sz="2000" dirty="0" err="1"/>
              <a:t>Thạch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, Long </a:t>
            </a:r>
            <a:r>
              <a:rPr lang="en-US" sz="2000" dirty="0" err="1"/>
              <a:t>Biên</a:t>
            </a:r>
            <a:r>
              <a:rPr lang="en-US" sz="2000" dirty="0"/>
              <a:t>),…</a:t>
            </a:r>
          </a:p>
          <a:p>
            <a:pPr algn="just"/>
            <a:r>
              <a:rPr lang="en-US" sz="2000" dirty="0"/>
              <a:t>+ </a:t>
            </a:r>
            <a:r>
              <a:rPr lang="en-US" sz="2000" dirty="0" err="1"/>
              <a:t>Nghề</a:t>
            </a:r>
            <a:r>
              <a:rPr lang="en-US" sz="2000" dirty="0"/>
              <a:t> </a:t>
            </a:r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: </a:t>
            </a:r>
            <a:r>
              <a:rPr lang="en-US" sz="2000" dirty="0" err="1"/>
              <a:t>nghề</a:t>
            </a:r>
            <a:r>
              <a:rPr lang="en-US" sz="2000" dirty="0"/>
              <a:t> </a:t>
            </a:r>
            <a:r>
              <a:rPr lang="en-US" sz="2000" dirty="0" err="1"/>
              <a:t>dệt</a:t>
            </a:r>
            <a:r>
              <a:rPr lang="en-US" sz="2000" dirty="0"/>
              <a:t> </a:t>
            </a:r>
            <a:r>
              <a:rPr lang="en-US" sz="2000" dirty="0" err="1"/>
              <a:t>lụa</a:t>
            </a:r>
            <a:r>
              <a:rPr lang="en-US" sz="2000" dirty="0"/>
              <a:t> </a:t>
            </a:r>
            <a:r>
              <a:rPr lang="en-US" sz="2000" dirty="0" err="1"/>
              <a:t>Vạn</a:t>
            </a:r>
            <a:r>
              <a:rPr lang="en-US" sz="2000" dirty="0"/>
              <a:t> </a:t>
            </a:r>
            <a:r>
              <a:rPr lang="en-US" sz="2000" dirty="0" err="1"/>
              <a:t>Phúc</a:t>
            </a:r>
            <a:r>
              <a:rPr lang="en-US" sz="2000" dirty="0"/>
              <a:t>; </a:t>
            </a:r>
            <a:r>
              <a:rPr lang="en-US" sz="2000" dirty="0" err="1"/>
              <a:t>nghề</a:t>
            </a:r>
            <a:r>
              <a:rPr lang="en-US" sz="2000" dirty="0"/>
              <a:t> </a:t>
            </a:r>
            <a:r>
              <a:rPr lang="en-US" sz="2000" dirty="0" err="1"/>
              <a:t>gốm</a:t>
            </a:r>
            <a:r>
              <a:rPr lang="en-US" sz="2000" dirty="0"/>
              <a:t>, </a:t>
            </a:r>
            <a:r>
              <a:rPr lang="en-US" sz="2000" dirty="0" err="1"/>
              <a:t>sứ</a:t>
            </a:r>
            <a:r>
              <a:rPr lang="en-US" sz="2000" dirty="0"/>
              <a:t> </a:t>
            </a:r>
            <a:r>
              <a:rPr lang="en-US" sz="2000" dirty="0" err="1"/>
              <a:t>Bát</a:t>
            </a:r>
            <a:r>
              <a:rPr lang="en-US" sz="2000" dirty="0"/>
              <a:t> </a:t>
            </a:r>
            <a:r>
              <a:rPr lang="en-US" sz="2000" dirty="0" err="1"/>
              <a:t>Tràng</a:t>
            </a:r>
            <a:r>
              <a:rPr lang="en-US" sz="2000" dirty="0"/>
              <a:t>,…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717" y="184674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400" b="1" dirty="0"/>
              <a:t>1</a:t>
            </a:r>
            <a:r>
              <a:rPr lang="vi-VN" sz="2400" b="1" dirty="0"/>
              <a:t>. </a:t>
            </a:r>
            <a:r>
              <a:rPr lang="fr-FR" sz="2400" b="1" dirty="0" err="1"/>
              <a:t>Các</a:t>
            </a:r>
            <a:r>
              <a:rPr lang="fr-FR" sz="2400" b="1" dirty="0"/>
              <a:t> </a:t>
            </a:r>
            <a:r>
              <a:rPr lang="fr-FR" sz="2400" b="1" dirty="0" err="1"/>
              <a:t>loại</a:t>
            </a:r>
            <a:r>
              <a:rPr lang="fr-FR" sz="2400" b="1" dirty="0"/>
              <a:t> </a:t>
            </a:r>
            <a:r>
              <a:rPr lang="fr-FR" sz="2400" b="1" dirty="0" err="1"/>
              <a:t>hình</a:t>
            </a:r>
            <a:r>
              <a:rPr lang="fr-FR" sz="2400" b="1" dirty="0"/>
              <a:t> di </a:t>
            </a:r>
            <a:r>
              <a:rPr lang="fr-FR" sz="2400" b="1" dirty="0" err="1"/>
              <a:t>sản</a:t>
            </a:r>
            <a:r>
              <a:rPr lang="fr-FR" sz="2400" b="1" dirty="0"/>
              <a:t> </a:t>
            </a:r>
            <a:r>
              <a:rPr lang="fr-FR" sz="2400" b="1" dirty="0" err="1"/>
              <a:t>văn</a:t>
            </a:r>
            <a:r>
              <a:rPr lang="fr-FR" sz="2400" b="1" dirty="0"/>
              <a:t> </a:t>
            </a:r>
            <a:r>
              <a:rPr lang="fr-FR" sz="2400" b="1" dirty="0" err="1"/>
              <a:t>hoá</a:t>
            </a:r>
            <a:r>
              <a:rPr lang="fr-FR" sz="2400" b="1" dirty="0"/>
              <a:t> phi </a:t>
            </a:r>
            <a:r>
              <a:rPr lang="fr-FR" sz="2400" b="1" dirty="0" err="1"/>
              <a:t>vật</a:t>
            </a:r>
            <a:r>
              <a:rPr lang="fr-FR" sz="2400" b="1" dirty="0"/>
              <a:t> </a:t>
            </a:r>
            <a:r>
              <a:rPr lang="fr-FR" sz="2400" b="1" dirty="0" err="1"/>
              <a:t>thể</a:t>
            </a:r>
            <a:r>
              <a:rPr lang="fr-FR" sz="2400" b="1" dirty="0"/>
              <a:t> </a:t>
            </a:r>
            <a:r>
              <a:rPr lang="fr-FR" sz="2400" b="1" dirty="0" err="1"/>
              <a:t>tiêu</a:t>
            </a:r>
            <a:r>
              <a:rPr lang="fr-FR" sz="2400" b="1" dirty="0"/>
              <a:t> </a:t>
            </a:r>
            <a:r>
              <a:rPr lang="fr-FR" sz="2400" b="1" dirty="0" err="1"/>
              <a:t>biểu</a:t>
            </a:r>
            <a:r>
              <a:rPr lang="fr-FR" sz="2400" b="1" dirty="0"/>
              <a:t> ở </a:t>
            </a:r>
            <a:r>
              <a:rPr lang="fr-FR" sz="2400" b="1" dirty="0" err="1"/>
              <a:t>thành</a:t>
            </a:r>
            <a:r>
              <a:rPr lang="fr-FR" sz="2400" b="1" dirty="0"/>
              <a:t> </a:t>
            </a:r>
            <a:r>
              <a:rPr lang="fr-FR" sz="2400" b="1" dirty="0" err="1"/>
              <a:t>phố</a:t>
            </a:r>
            <a:r>
              <a:rPr lang="fr-FR" sz="2400" b="1" dirty="0"/>
              <a:t> </a:t>
            </a:r>
            <a:r>
              <a:rPr lang="fr-FR" sz="2400" b="1" dirty="0" err="1"/>
              <a:t>Hà</a:t>
            </a:r>
            <a:r>
              <a:rPr lang="fr-FR" sz="2400" b="1" dirty="0"/>
              <a:t> </a:t>
            </a:r>
            <a:r>
              <a:rPr lang="fr-FR" sz="2400" b="1" dirty="0" err="1"/>
              <a:t>Nội</a:t>
            </a:r>
            <a:endParaRPr lang="en-US" sz="2400" dirty="0"/>
          </a:p>
        </p:txBody>
      </p:sp>
      <p:pic>
        <p:nvPicPr>
          <p:cNvPr id="31" name="Picture 14">
            <a:extLst>
              <a:ext uri="{FF2B5EF4-FFF2-40B4-BE49-F238E27FC236}">
                <a16:creationId xmlns:a16="http://schemas.microsoft.com/office/drawing/2014/main" id="{88AE1E30-E922-91E8-CAC9-FE19E8EDA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7963" y="3813459"/>
            <a:ext cx="1108617" cy="13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20442" y="912020"/>
            <a:ext cx="2675852" cy="3675954"/>
            <a:chOff x="12700" y="12700"/>
            <a:chExt cx="1546122" cy="2011983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466112" cy="1918003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05482" cy="1918003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06152" y="1394188"/>
            <a:ext cx="2717614" cy="3505313"/>
            <a:chOff x="0" y="0"/>
            <a:chExt cx="1570252" cy="1580117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3237970" y="1184356"/>
            <a:ext cx="2605517" cy="3591181"/>
          </a:xfrm>
          <a:custGeom>
            <a:avLst/>
            <a:gdLst/>
            <a:ahLst/>
            <a:cxnLst/>
            <a:rect l="l" t="t" r="r" b="b"/>
            <a:pathLst>
              <a:path w="1505482" h="1511537">
                <a:moveTo>
                  <a:pt x="146050" y="1511537"/>
                </a:moveTo>
                <a:lnTo>
                  <a:pt x="1359432" y="1511537"/>
                </a:lnTo>
                <a:cubicBezTo>
                  <a:pt x="1439442" y="1511537"/>
                  <a:pt x="1505482" y="1445497"/>
                  <a:pt x="1505482" y="1365487"/>
                </a:cubicBezTo>
                <a:lnTo>
                  <a:pt x="1505482" y="146050"/>
                </a:lnTo>
                <a:cubicBezTo>
                  <a:pt x="1505482" y="66040"/>
                  <a:pt x="1439442" y="0"/>
                  <a:pt x="1359432" y="0"/>
                </a:cubicBezTo>
                <a:lnTo>
                  <a:pt x="146050" y="0"/>
                </a:lnTo>
                <a:cubicBezTo>
                  <a:pt x="66040" y="0"/>
                  <a:pt x="0" y="66040"/>
                  <a:pt x="0" y="146050"/>
                </a:cubicBezTo>
                <a:lnTo>
                  <a:pt x="0" y="1365487"/>
                </a:lnTo>
                <a:cubicBezTo>
                  <a:pt x="0" y="1446767"/>
                  <a:pt x="66040" y="1511537"/>
                  <a:pt x="146050" y="1511537"/>
                </a:cubicBezTo>
                <a:close/>
              </a:path>
            </a:pathLst>
          </a:custGeom>
          <a:solidFill>
            <a:srgbClr val="B9DDB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577064" y="1184356"/>
            <a:ext cx="2309152" cy="411638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204397" y="1489807"/>
            <a:ext cx="2309152" cy="411638"/>
            <a:chOff x="0" y="0"/>
            <a:chExt cx="107362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392721" y="1347410"/>
            <a:ext cx="2309152" cy="411638"/>
            <a:chOff x="0" y="0"/>
            <a:chExt cx="107362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24785" y="1279236"/>
            <a:ext cx="168244" cy="19064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28384" y="1602673"/>
            <a:ext cx="168244" cy="19064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8427" y="1457906"/>
            <a:ext cx="168244" cy="19064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03663" y="1655732"/>
            <a:ext cx="2382552" cy="272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Di </a:t>
            </a:r>
            <a:r>
              <a:rPr lang="en-US" sz="2000" dirty="0" err="1"/>
              <a:t>sản</a:t>
            </a:r>
            <a:r>
              <a:rPr lang="en-US" sz="2000" dirty="0"/>
              <a:t> văn </a:t>
            </a:r>
            <a:r>
              <a:rPr lang="en-US" sz="2000" dirty="0" err="1"/>
              <a:t>hoá</a:t>
            </a:r>
            <a:r>
              <a:rPr lang="en-US" sz="2000" dirty="0"/>
              <a:t> phi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ở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phố</a:t>
            </a:r>
            <a:r>
              <a:rPr lang="en-US" sz="2000" dirty="0"/>
              <a:t> Hà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phản</a:t>
            </a:r>
            <a:r>
              <a:rPr lang="en-US" sz="2000" dirty="0"/>
              <a:t>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đời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,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quán</a:t>
            </a:r>
            <a:r>
              <a:rPr lang="en-US" sz="2000" dirty="0"/>
              <a:t>, </a:t>
            </a:r>
            <a:r>
              <a:rPr lang="en-US" sz="2000" dirty="0" err="1"/>
              <a:t>tín</a:t>
            </a:r>
            <a:r>
              <a:rPr lang="en-US" sz="2000" dirty="0"/>
              <a:t> </a:t>
            </a:r>
            <a:r>
              <a:rPr lang="en-US" sz="2000" dirty="0" err="1"/>
              <a:t>ngưỡng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342844" y="1746644"/>
            <a:ext cx="2395766" cy="2260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Hà </a:t>
            </a:r>
            <a:r>
              <a:rPr lang="en-US" sz="2000" dirty="0" err="1"/>
              <a:t>Nội</a:t>
            </a:r>
            <a:r>
              <a:rPr lang="en-US" sz="2000" dirty="0"/>
              <a:t>,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phận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phú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nền</a:t>
            </a:r>
            <a:r>
              <a:rPr lang="en-US" sz="2000" dirty="0"/>
              <a:t> văn </a:t>
            </a:r>
            <a:r>
              <a:rPr lang="en-US" sz="2000" dirty="0" err="1"/>
              <a:t>hoá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46822" y="2075894"/>
            <a:ext cx="2397970" cy="258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/>
              <a:t>- </a:t>
            </a:r>
            <a:r>
              <a:rPr lang="en-US" sz="1900" dirty="0" err="1"/>
              <a:t>Các</a:t>
            </a:r>
            <a:r>
              <a:rPr lang="en-US" sz="1900" dirty="0"/>
              <a:t> di </a:t>
            </a:r>
            <a:r>
              <a:rPr lang="en-US" sz="1900" dirty="0" err="1"/>
              <a:t>sản</a:t>
            </a:r>
            <a:r>
              <a:rPr lang="en-US" sz="1900" dirty="0"/>
              <a:t> văn </a:t>
            </a:r>
            <a:r>
              <a:rPr lang="en-US" sz="1900" dirty="0" err="1"/>
              <a:t>hoá</a:t>
            </a:r>
            <a:r>
              <a:rPr lang="en-US" sz="1900" dirty="0"/>
              <a:t> phi </a:t>
            </a:r>
            <a:r>
              <a:rPr lang="en-US" sz="1900" dirty="0" err="1"/>
              <a:t>vật</a:t>
            </a:r>
            <a:r>
              <a:rPr lang="en-US" sz="1900" dirty="0"/>
              <a:t> </a:t>
            </a:r>
            <a:r>
              <a:rPr lang="en-US" sz="1900" dirty="0" err="1"/>
              <a:t>thể</a:t>
            </a:r>
            <a:r>
              <a:rPr lang="en-US" sz="1900" dirty="0"/>
              <a:t> </a:t>
            </a:r>
            <a:r>
              <a:rPr lang="en-US" sz="1900" dirty="0" err="1"/>
              <a:t>góp</a:t>
            </a:r>
            <a:r>
              <a:rPr lang="en-US" sz="1900" dirty="0"/>
              <a:t> </a:t>
            </a:r>
            <a:r>
              <a:rPr lang="en-US" sz="1900" dirty="0" err="1"/>
              <a:t>phần</a:t>
            </a:r>
            <a:r>
              <a:rPr lang="en-US" sz="1900" dirty="0"/>
              <a:t> </a:t>
            </a:r>
            <a:r>
              <a:rPr lang="en-US" sz="1900" dirty="0" err="1"/>
              <a:t>giáo</a:t>
            </a:r>
            <a:r>
              <a:rPr lang="en-US" sz="1900" dirty="0"/>
              <a:t> </a:t>
            </a:r>
            <a:r>
              <a:rPr lang="en-US" sz="1900" dirty="0" err="1"/>
              <a:t>dục</a:t>
            </a:r>
            <a:r>
              <a:rPr lang="en-US" sz="1900" dirty="0"/>
              <a:t> </a:t>
            </a:r>
            <a:r>
              <a:rPr lang="en-US" sz="1900" dirty="0" err="1"/>
              <a:t>tinh</a:t>
            </a:r>
            <a:r>
              <a:rPr lang="en-US" sz="1900" dirty="0"/>
              <a:t> </a:t>
            </a:r>
            <a:r>
              <a:rPr lang="en-US" sz="1900" dirty="0" err="1"/>
              <a:t>thần</a:t>
            </a:r>
            <a:r>
              <a:rPr lang="en-US" sz="1900" dirty="0"/>
              <a:t> </a:t>
            </a:r>
            <a:r>
              <a:rPr lang="en-US" sz="1900" dirty="0" err="1"/>
              <a:t>yêu</a:t>
            </a:r>
            <a:r>
              <a:rPr lang="en-US" sz="1900" dirty="0"/>
              <a:t> </a:t>
            </a:r>
            <a:r>
              <a:rPr lang="en-US" sz="1900" dirty="0" err="1"/>
              <a:t>nước</a:t>
            </a:r>
            <a:r>
              <a:rPr lang="en-US" sz="1900" dirty="0"/>
              <a:t>, </a:t>
            </a:r>
            <a:r>
              <a:rPr lang="en-US" sz="1900" dirty="0" err="1"/>
              <a:t>lòng</a:t>
            </a:r>
            <a:r>
              <a:rPr lang="en-US" sz="1900" dirty="0"/>
              <a:t> </a:t>
            </a:r>
            <a:r>
              <a:rPr lang="en-US" sz="1900" dirty="0" err="1"/>
              <a:t>tự</a:t>
            </a:r>
            <a:r>
              <a:rPr lang="en-US" sz="1900" dirty="0"/>
              <a:t> </a:t>
            </a:r>
            <a:r>
              <a:rPr lang="en-US" sz="1900" dirty="0" err="1"/>
              <a:t>hào</a:t>
            </a:r>
            <a:r>
              <a:rPr lang="en-US" sz="1900" dirty="0"/>
              <a:t> </a:t>
            </a:r>
            <a:r>
              <a:rPr lang="en-US" sz="1900" dirty="0" err="1"/>
              <a:t>về</a:t>
            </a:r>
            <a:r>
              <a:rPr lang="en-US" sz="1900" dirty="0"/>
              <a:t> </a:t>
            </a:r>
            <a:r>
              <a:rPr lang="en-US" sz="1900" dirty="0" err="1"/>
              <a:t>bề</a:t>
            </a:r>
            <a:r>
              <a:rPr lang="en-US" sz="1900" dirty="0"/>
              <a:t> </a:t>
            </a:r>
            <a:r>
              <a:rPr lang="en-US" sz="1900" dirty="0" err="1"/>
              <a:t>dày</a:t>
            </a:r>
            <a:r>
              <a:rPr lang="en-US" sz="1900" dirty="0"/>
              <a:t> văn </a:t>
            </a:r>
            <a:r>
              <a:rPr lang="en-US" sz="1900" dirty="0" err="1"/>
              <a:t>hoá</a:t>
            </a:r>
            <a:r>
              <a:rPr lang="en-US" sz="1900" dirty="0"/>
              <a:t> </a:t>
            </a:r>
            <a:r>
              <a:rPr lang="en-US" sz="1900" dirty="0" err="1"/>
              <a:t>của</a:t>
            </a:r>
            <a:r>
              <a:rPr lang="en-US" sz="1900" dirty="0"/>
              <a:t> </a:t>
            </a:r>
            <a:r>
              <a:rPr lang="en-US" sz="1900" dirty="0" err="1"/>
              <a:t>mảnh</a:t>
            </a:r>
            <a:r>
              <a:rPr lang="en-US" sz="1900" dirty="0"/>
              <a:t> </a:t>
            </a:r>
            <a:r>
              <a:rPr lang="en-US" sz="1900" dirty="0" err="1"/>
              <a:t>đất</a:t>
            </a:r>
            <a:r>
              <a:rPr lang="en-US" sz="1900" dirty="0"/>
              <a:t> </a:t>
            </a:r>
            <a:r>
              <a:rPr lang="en-US" sz="1900" dirty="0" err="1"/>
              <a:t>nghìn</a:t>
            </a:r>
            <a:r>
              <a:rPr lang="en-US" sz="1900" dirty="0"/>
              <a:t> </a:t>
            </a:r>
            <a:r>
              <a:rPr lang="en-US" sz="1900" dirty="0" err="1"/>
              <a:t>năm</a:t>
            </a:r>
            <a:r>
              <a:rPr lang="en-US" sz="1900" dirty="0"/>
              <a:t> văn </a:t>
            </a:r>
            <a:r>
              <a:rPr lang="en-US" sz="1900" dirty="0" err="1"/>
              <a:t>hiến</a:t>
            </a:r>
            <a:endParaRPr lang="en-US" sz="1900" dirty="0"/>
          </a:p>
        </p:txBody>
      </p:sp>
      <p:sp>
        <p:nvSpPr>
          <p:cNvPr id="29" name="TextBox 29"/>
          <p:cNvSpPr txBox="1"/>
          <p:nvPr/>
        </p:nvSpPr>
        <p:spPr>
          <a:xfrm>
            <a:off x="899592" y="243997"/>
            <a:ext cx="72970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400" b="1" dirty="0"/>
              <a:t>* Ý </a:t>
            </a:r>
            <a:r>
              <a:rPr lang="fr-FR" sz="2400" b="1" dirty="0" err="1"/>
              <a:t>nghĩa</a:t>
            </a:r>
            <a:r>
              <a:rPr lang="fr-FR" sz="2400" b="1" dirty="0"/>
              <a:t> </a:t>
            </a:r>
            <a:r>
              <a:rPr lang="fr-FR" sz="2400" b="1" dirty="0" err="1"/>
              <a:t>của</a:t>
            </a:r>
            <a:r>
              <a:rPr lang="fr-FR" sz="2400" b="1" dirty="0"/>
              <a:t> </a:t>
            </a:r>
            <a:r>
              <a:rPr lang="fr-FR" sz="2400" b="1" dirty="0" err="1"/>
              <a:t>các</a:t>
            </a:r>
            <a:r>
              <a:rPr lang="fr-FR" sz="2400" b="1" dirty="0"/>
              <a:t> di </a:t>
            </a:r>
            <a:r>
              <a:rPr lang="fr-FR" sz="2400" b="1" dirty="0" err="1"/>
              <a:t>sản</a:t>
            </a:r>
            <a:r>
              <a:rPr lang="fr-FR" sz="2400" b="1" dirty="0"/>
              <a:t> </a:t>
            </a:r>
            <a:r>
              <a:rPr lang="fr-FR" sz="2400" b="1" dirty="0" err="1"/>
              <a:t>văn</a:t>
            </a:r>
            <a:r>
              <a:rPr lang="fr-FR" sz="2400" b="1" dirty="0"/>
              <a:t> </a:t>
            </a:r>
            <a:r>
              <a:rPr lang="fr-FR" sz="2400" b="1" dirty="0" err="1"/>
              <a:t>hóa</a:t>
            </a:r>
            <a:r>
              <a:rPr lang="fr-FR" sz="2400" b="1" dirty="0"/>
              <a:t> phi </a:t>
            </a:r>
            <a:r>
              <a:rPr lang="fr-FR" sz="2400" b="1" dirty="0" err="1"/>
              <a:t>vật</a:t>
            </a:r>
            <a:r>
              <a:rPr lang="fr-FR" sz="2400" b="1" dirty="0"/>
              <a:t> </a:t>
            </a:r>
            <a:r>
              <a:rPr lang="fr-FR" sz="2400" b="1" dirty="0" err="1"/>
              <a:t>thể</a:t>
            </a:r>
            <a:r>
              <a:rPr lang="fr-FR" sz="2400" b="1" dirty="0"/>
              <a:t> TP </a:t>
            </a:r>
            <a:r>
              <a:rPr lang="fr-FR" sz="2400" b="1" dirty="0" err="1"/>
              <a:t>Hà</a:t>
            </a:r>
            <a:r>
              <a:rPr lang="fr-FR" sz="2400" b="1" dirty="0"/>
              <a:t> </a:t>
            </a:r>
            <a:r>
              <a:rPr lang="fr-FR" sz="2400" b="1" dirty="0" err="1"/>
              <a:t>Nội</a:t>
            </a:r>
            <a:endParaRPr lang="en-US" sz="2400" b="1" dirty="0"/>
          </a:p>
        </p:txBody>
      </p:sp>
      <p:pic>
        <p:nvPicPr>
          <p:cNvPr id="30" name="Picture 23">
            <a:extLst>
              <a:ext uri="{FF2B5EF4-FFF2-40B4-BE49-F238E27FC236}">
                <a16:creationId xmlns:a16="http://schemas.microsoft.com/office/drawing/2014/main" id="{465C4637-1EC8-8C9C-730E-71EC47F1B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1006" flipH="1">
            <a:off x="226917" y="204569"/>
            <a:ext cx="1164284" cy="1170669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EDF965A9-FA3D-2A9A-78CE-8386FD2117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9273">
            <a:off x="8005934" y="199529"/>
            <a:ext cx="1435248" cy="9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9790</TotalTime>
  <Words>468</Words>
  <Application>Microsoft Office PowerPoint</Application>
  <PresentationFormat>On-screen Show (16:9)</PresentationFormat>
  <Paragraphs>35</Paragraphs>
  <Slides>12</Slides>
  <Notes>4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#9Slide02 Noi dung dai</vt:lpstr>
      <vt:lpstr>#9Slide03 IcielPanton Black</vt:lpstr>
      <vt:lpstr>Arial</vt:lpstr>
      <vt:lpstr>Calibri</vt:lpstr>
      <vt:lpstr>Courier New</vt:lpstr>
      <vt:lpstr>Times New Roman</vt:lpstr>
      <vt:lpstr>方正静蕾简体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BÁO CÁO SẢN PHẨM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Lê Vân</cp:lastModifiedBy>
  <cp:revision>310</cp:revision>
  <dcterms:created xsi:type="dcterms:W3CDTF">2021-08-13T10:21:03Z</dcterms:created>
  <dcterms:modified xsi:type="dcterms:W3CDTF">2024-05-21T07:31:15Z</dcterms:modified>
</cp:coreProperties>
</file>